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5.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6.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8" r:id="rId2"/>
    <p:sldMasterId id="2147483690" r:id="rId3"/>
    <p:sldMasterId id="2147483722" r:id="rId4"/>
    <p:sldMasterId id="2147483754" r:id="rId5"/>
    <p:sldMasterId id="2147483786" r:id="rId6"/>
    <p:sldMasterId id="2147483818" r:id="rId7"/>
  </p:sldMasterIdLst>
  <p:notesMasterIdLst>
    <p:notesMasterId r:id="rId32"/>
  </p:notesMasterIdLst>
  <p:sldIdLst>
    <p:sldId id="266" r:id="rId8"/>
    <p:sldId id="271" r:id="rId9"/>
    <p:sldId id="268" r:id="rId10"/>
    <p:sldId id="267" r:id="rId11"/>
    <p:sldId id="265" r:id="rId12"/>
    <p:sldId id="274" r:id="rId13"/>
    <p:sldId id="275" r:id="rId14"/>
    <p:sldId id="288" r:id="rId15"/>
    <p:sldId id="292" r:id="rId16"/>
    <p:sldId id="293" r:id="rId17"/>
    <p:sldId id="294" r:id="rId18"/>
    <p:sldId id="264" r:id="rId19"/>
    <p:sldId id="295" r:id="rId20"/>
    <p:sldId id="297" r:id="rId21"/>
    <p:sldId id="270" r:id="rId22"/>
    <p:sldId id="298" r:id="rId23"/>
    <p:sldId id="269" r:id="rId24"/>
    <p:sldId id="299" r:id="rId25"/>
    <p:sldId id="301" r:id="rId26"/>
    <p:sldId id="302" r:id="rId27"/>
    <p:sldId id="300" r:id="rId28"/>
    <p:sldId id="263" r:id="rId29"/>
    <p:sldId id="304" r:id="rId30"/>
    <p:sldId id="305" r:id="rId31"/>
  </p:sldIdLst>
  <p:sldSz cx="12192000" cy="6858000"/>
  <p:notesSz cx="6858000" cy="9144000"/>
  <p:embeddedFontLst>
    <p:embeddedFont>
      <p:font typeface="#9Slide02 Noi dung dai" panose="02000000000000000000" pitchFamily="2" charset="0"/>
      <p:regular r:id="rId33"/>
    </p:embeddedFont>
    <p:embeddedFont>
      <p:font typeface="#9Slide02 Tieu de dai" panose="02000000000000000000" pitchFamily="2" charset="0"/>
      <p:bold r:id="rId34"/>
    </p:embeddedFont>
    <p:embeddedFont>
      <p:font typeface="#9Slide03 Arima Madurai" panose="00000500000000000000" pitchFamily="2" charset="0"/>
      <p:regular r:id="rId35"/>
    </p:embeddedFont>
    <p:embeddedFont>
      <p:font typeface="#9Slide03 FS Neusa Regular" panose="00000500000000000000" pitchFamily="2" charset="0"/>
      <p:regular r:id="rId36"/>
    </p:embeddedFont>
    <p:embeddedFont>
      <p:font typeface="#9Slide03 Quicksand Bold" panose="00000800000000000000" pitchFamily="2" charset="0"/>
      <p:bold r:id="rId37"/>
    </p:embeddedFont>
    <p:embeddedFont>
      <p:font typeface="#9Slide04 SVNSwashington" pitchFamily="2" charset="0"/>
      <p:regular r:id="rId38"/>
    </p:embeddedFont>
    <p:embeddedFont>
      <p:font typeface="#9Slide07 IcielBaliho Script" pitchFamily="2" charset="0"/>
      <p:regular r:id="rId39"/>
    </p:embeddedFont>
    <p:embeddedFont>
      <p:font typeface="#9Slide07 SVNHemi Head" panose="02040603050506020204" pitchFamily="18" charset="0"/>
      <p:regular r:id="rId40"/>
    </p:embeddedFont>
    <p:embeddedFont>
      <p:font typeface="Baloo 2" panose="020B0604020202020204" charset="0"/>
      <p:regular r:id="rId41"/>
      <p:bold r:id="rId42"/>
    </p:embeddedFont>
    <p:embeddedFont>
      <p:font typeface="Baloo 2 Medium" panose="020B0604020202020204" charset="0"/>
      <p:regular r:id="rId43"/>
      <p:bold r:id="rId44"/>
    </p:embeddedFont>
    <p:embeddedFont>
      <p:font typeface="Calibri" panose="020F0502020204030204" pitchFamily="34" charset="0"/>
      <p:regular r:id="rId45"/>
      <p:bold r:id="rId46"/>
      <p:italic r:id="rId47"/>
      <p:boldItalic r:id="rId48"/>
    </p:embeddedFont>
    <p:embeddedFont>
      <p:font typeface="Cambria Math" panose="02040503050406030204" pitchFamily="18" charset="0"/>
      <p:regular r:id="rId49"/>
    </p:embeddedFont>
    <p:embeddedFont>
      <p:font typeface="Itim" panose="020B0604020202020204" charset="-34"/>
      <p:regular r:id="rId50"/>
    </p:embeddedFont>
    <p:embeddedFont>
      <p:font typeface="Nunito Light" pitchFamily="2" charset="0"/>
      <p:regular r:id="rId51"/>
    </p:embeddedFont>
    <p:embeddedFont>
      <p:font typeface="PT Sans" panose="020B0503020203020204" pitchFamily="34" charset="0"/>
      <p:regular r:id="rId52"/>
    </p:embeddedFont>
    <p:embeddedFont>
      <p:font typeface="Roboto Condensed Light" panose="02000000000000000000" pitchFamily="2" charset="0"/>
      <p:regular r:id="rId53"/>
      <p:italic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2207"/>
    <a:srgbClr val="F05C64"/>
    <a:srgbClr val="F5A8D7"/>
    <a:srgbClr val="CC0000"/>
    <a:srgbClr val="FFFF99"/>
    <a:srgbClr val="FBB873"/>
    <a:srgbClr val="FFFFCC"/>
    <a:srgbClr val="A40F22"/>
    <a:srgbClr val="FF0000"/>
    <a:srgbClr val="D73C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118" autoAdjust="0"/>
  </p:normalViewPr>
  <p:slideViewPr>
    <p:cSldViewPr showGuides="1">
      <p:cViewPr>
        <p:scale>
          <a:sx n="42" d="100"/>
          <a:sy n="42" d="100"/>
        </p:scale>
        <p:origin x="1718" y="52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7.fntdata"/><Relationship Id="rId21" Type="http://schemas.openxmlformats.org/officeDocument/2006/relationships/slide" Target="slides/slide14.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font" Target="fonts/font9.fntdata"/><Relationship Id="rId54"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font" Target="fonts/font12.fntdata"/><Relationship Id="rId52" Type="http://schemas.openxmlformats.org/officeDocument/2006/relationships/font" Target="fonts/font20.fntdata"/><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font" Target="fonts/font19.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20A041-CBCB-49AA-8F73-A90FA52E5D04}" type="datetimeFigureOut">
              <a:rPr lang="en-US" smtClean="0"/>
              <a:t>4/26/2022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34F327-5A81-48BD-B8F7-854C4E0559F3}" type="slidenum">
              <a:rPr lang="en-US" smtClean="0"/>
              <a:t>‹#›</a:t>
            </a:fld>
            <a:endParaRPr lang="en-US"/>
          </a:p>
        </p:txBody>
      </p:sp>
    </p:spTree>
    <p:extLst>
      <p:ext uri="{BB962C8B-B14F-4D97-AF65-F5344CB8AC3E}">
        <p14:creationId xmlns:p14="http://schemas.microsoft.com/office/powerpoint/2010/main" val="2915099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34F327-5A81-48BD-B8F7-854C4E0559F3}" type="slidenum">
              <a:rPr lang="en-US" smtClean="0"/>
              <a:t>1</a:t>
            </a:fld>
            <a:endParaRPr lang="en-US"/>
          </a:p>
        </p:txBody>
      </p:sp>
    </p:spTree>
    <p:extLst>
      <p:ext uri="{BB962C8B-B14F-4D97-AF65-F5344CB8AC3E}">
        <p14:creationId xmlns:p14="http://schemas.microsoft.com/office/powerpoint/2010/main" val="1441224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34F327-5A81-48BD-B8F7-854C4E0559F3}" type="slidenum">
              <a:rPr lang="en-US" smtClean="0"/>
              <a:t>13</a:t>
            </a:fld>
            <a:endParaRPr lang="en-US"/>
          </a:p>
        </p:txBody>
      </p:sp>
    </p:spTree>
    <p:extLst>
      <p:ext uri="{BB962C8B-B14F-4D97-AF65-F5344CB8AC3E}">
        <p14:creationId xmlns:p14="http://schemas.microsoft.com/office/powerpoint/2010/main" val="2580267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34F327-5A81-48BD-B8F7-854C4E0559F3}" type="slidenum">
              <a:rPr lang="en-US" smtClean="0"/>
              <a:t>14</a:t>
            </a:fld>
            <a:endParaRPr lang="en-US"/>
          </a:p>
        </p:txBody>
      </p:sp>
    </p:spTree>
    <p:extLst>
      <p:ext uri="{BB962C8B-B14F-4D97-AF65-F5344CB8AC3E}">
        <p14:creationId xmlns:p14="http://schemas.microsoft.com/office/powerpoint/2010/main" val="1428276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7943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2"/>
        <p:cNvGrpSpPr/>
        <p:nvPr/>
      </p:nvGrpSpPr>
      <p:grpSpPr>
        <a:xfrm>
          <a:off x="0" y="0"/>
          <a:ext cx="0" cy="0"/>
          <a:chOff x="0" y="0"/>
          <a:chExt cx="0" cy="0"/>
        </a:xfrm>
      </p:grpSpPr>
      <p:sp>
        <p:nvSpPr>
          <p:cNvPr id="1393" name="Google Shape;1393;gfc712d5d19_0_9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4" name="Google Shape;1394;gfc712d5d19_0_9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34F327-5A81-48BD-B8F7-854C4E0559F3}" type="slidenum">
              <a:rPr lang="en-US" smtClean="0"/>
              <a:t>5</a:t>
            </a:fld>
            <a:endParaRPr lang="en-US"/>
          </a:p>
        </p:txBody>
      </p:sp>
    </p:spTree>
    <p:extLst>
      <p:ext uri="{BB962C8B-B14F-4D97-AF65-F5344CB8AC3E}">
        <p14:creationId xmlns:p14="http://schemas.microsoft.com/office/powerpoint/2010/main" val="2897750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fc712d5d1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fc712d5d1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gfc712d5d19_0_9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9" name="Google Shape;1029;gfc712d5d19_0_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5"/>
        <p:cNvGrpSpPr/>
        <p:nvPr/>
      </p:nvGrpSpPr>
      <p:grpSpPr>
        <a:xfrm>
          <a:off x="0" y="0"/>
          <a:ext cx="0" cy="0"/>
          <a:chOff x="0" y="0"/>
          <a:chExt cx="0" cy="0"/>
        </a:xfrm>
      </p:grpSpPr>
      <p:sp>
        <p:nvSpPr>
          <p:cNvPr id="3016" name="Google Shape;3016;g1034fc24573_0_1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7" name="Google Shape;3017;g1034fc24573_0_1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p:cNvGrpSpPr/>
        <p:nvPr/>
      </p:nvGrpSpPr>
      <p:grpSpPr>
        <a:xfrm>
          <a:off x="0" y="0"/>
          <a:ext cx="0" cy="0"/>
          <a:chOff x="0" y="0"/>
          <a:chExt cx="0" cy="0"/>
        </a:xfrm>
      </p:grpSpPr>
      <p:sp>
        <p:nvSpPr>
          <p:cNvPr id="4090" name="Google Shape;4090;g1034fc24573_0_17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034fc24573_0_17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p:cNvGrpSpPr/>
        <p:nvPr/>
      </p:nvGrpSpPr>
      <p:grpSpPr>
        <a:xfrm>
          <a:off x="0" y="0"/>
          <a:ext cx="0" cy="0"/>
          <a:chOff x="0" y="0"/>
          <a:chExt cx="0" cy="0"/>
        </a:xfrm>
      </p:grpSpPr>
      <p:sp>
        <p:nvSpPr>
          <p:cNvPr id="4090" name="Google Shape;4090;g1034fc24573_0_17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034fc24573_0_17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0838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Tìm chậu hoa thích hợp cho mỗi cây, để trang trí ở sân thượng nhà Mei, giúp bạn ấy thư giãn mỗi khi căng thẳng.</a:t>
            </a:r>
          </a:p>
          <a:p>
            <a:r>
              <a:rPr lang="en-US"/>
              <a:t>Hãy giúp Mei giải đúng 2 bài toán, mẹ sẽ cho Mei vé tham dự Đại nhạc hội của nhóm 4 - tour.</a:t>
            </a:r>
          </a:p>
          <a:p>
            <a:r>
              <a:rPr lang="en-US"/>
              <a:t>Yeah, nhờ giải đúng 2 bài, Mei đã trở lại vui vẻ như xưa</a:t>
            </a:r>
          </a:p>
        </p:txBody>
      </p:sp>
      <p:sp>
        <p:nvSpPr>
          <p:cNvPr id="4" name="Slide Number Placeholder 3"/>
          <p:cNvSpPr>
            <a:spLocks noGrp="1"/>
          </p:cNvSpPr>
          <p:nvPr>
            <p:ph type="sldNum" sz="quarter" idx="5"/>
          </p:nvPr>
        </p:nvSpPr>
        <p:spPr/>
        <p:txBody>
          <a:bodyPr/>
          <a:lstStyle/>
          <a:p>
            <a:fld id="{2234F327-5A81-48BD-B8F7-854C4E0559F3}" type="slidenum">
              <a:rPr lang="en-US" smtClean="0"/>
              <a:t>12</a:t>
            </a:fld>
            <a:endParaRPr lang="en-US"/>
          </a:p>
        </p:txBody>
      </p:sp>
    </p:spTree>
    <p:extLst>
      <p:ext uri="{BB962C8B-B14F-4D97-AF65-F5344CB8AC3E}">
        <p14:creationId xmlns:p14="http://schemas.microsoft.com/office/powerpoint/2010/main" val="4086576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5.xml"/><Relationship Id="rId4" Type="http://schemas.openxmlformats.org/officeDocument/2006/relationships/hyperlink" Target="http://bit.ly/2TtBDfr" TargetMode="Externa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6.xml"/><Relationship Id="rId4" Type="http://schemas.openxmlformats.org/officeDocument/2006/relationships/hyperlink" Target="http://bit.ly/2TtBDfr" TargetMode="Externa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7.xml"/><Relationship Id="rId4" Type="http://schemas.openxmlformats.org/officeDocument/2006/relationships/hyperlink" Target="http://bit.ly/2TtBDfr" TargetMode="Externa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4/26/2022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4"/>
        </a:solidFill>
        <a:effectLst/>
      </p:bgPr>
    </p:bg>
    <p:spTree>
      <p:nvGrpSpPr>
        <p:cNvPr id="1" name="Shape 29"/>
        <p:cNvGrpSpPr/>
        <p:nvPr/>
      </p:nvGrpSpPr>
      <p:grpSpPr>
        <a:xfrm>
          <a:off x="0" y="0"/>
          <a:ext cx="0" cy="0"/>
          <a:chOff x="0" y="0"/>
          <a:chExt cx="0" cy="0"/>
        </a:xfrm>
      </p:grpSpPr>
      <p:sp>
        <p:nvSpPr>
          <p:cNvPr id="30" name="Google Shape;30;p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6"/>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262994069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6"/>
        </a:solidFill>
        <a:effectLst/>
      </p:bgPr>
    </p:bg>
    <p:spTree>
      <p:nvGrpSpPr>
        <p:cNvPr id="1" name="Shape 18"/>
        <p:cNvGrpSpPr/>
        <p:nvPr/>
      </p:nvGrpSpPr>
      <p:grpSpPr>
        <a:xfrm>
          <a:off x="0" y="0"/>
          <a:ext cx="0" cy="0"/>
          <a:chOff x="0" y="0"/>
          <a:chExt cx="0" cy="0"/>
        </a:xfrm>
      </p:grpSpPr>
      <p:sp>
        <p:nvSpPr>
          <p:cNvPr id="19" name="Google Shape;19;p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txBox="1">
            <a:spLocks noGrp="1"/>
          </p:cNvSpPr>
          <p:nvPr>
            <p:ph type="body" idx="1"/>
          </p:nvPr>
        </p:nvSpPr>
        <p:spPr>
          <a:xfrm>
            <a:off x="960000" y="1621167"/>
            <a:ext cx="10272000" cy="4523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AutoNum type="arabicPeriod"/>
              <a:defRPr sz="1667"/>
            </a:lvl1pPr>
            <a:lvl2pPr marL="1219170" lvl="1" indent="-406390" rtl="0">
              <a:lnSpc>
                <a:spcPct val="100000"/>
              </a:lnSpc>
              <a:spcBef>
                <a:spcPts val="0"/>
              </a:spcBef>
              <a:spcAft>
                <a:spcPts val="0"/>
              </a:spcAft>
              <a:buSzPts val="1200"/>
              <a:buFont typeface="Roboto Condensed Light"/>
              <a:buAutoNum type="alphaLcPeriod"/>
              <a:defRPr/>
            </a:lvl2pPr>
            <a:lvl3pPr marL="1828754" lvl="2" indent="-406390" rtl="0">
              <a:lnSpc>
                <a:spcPct val="100000"/>
              </a:lnSpc>
              <a:spcBef>
                <a:spcPts val="0"/>
              </a:spcBef>
              <a:spcAft>
                <a:spcPts val="0"/>
              </a:spcAft>
              <a:buSzPts val="1200"/>
              <a:buFont typeface="Roboto Condensed Light"/>
              <a:buAutoNum type="romanLcPeriod"/>
              <a:defRPr/>
            </a:lvl3pPr>
            <a:lvl4pPr marL="2438339" lvl="3" indent="-406390" rtl="0">
              <a:lnSpc>
                <a:spcPct val="100000"/>
              </a:lnSpc>
              <a:spcBef>
                <a:spcPts val="0"/>
              </a:spcBef>
              <a:spcAft>
                <a:spcPts val="0"/>
              </a:spcAft>
              <a:buSzPts val="1200"/>
              <a:buFont typeface="Roboto Condensed Light"/>
              <a:buAutoNum type="arabicPeriod"/>
              <a:defRPr/>
            </a:lvl4pPr>
            <a:lvl5pPr marL="3047924" lvl="4" indent="-406390" rtl="0">
              <a:lnSpc>
                <a:spcPct val="100000"/>
              </a:lnSpc>
              <a:spcBef>
                <a:spcPts val="0"/>
              </a:spcBef>
              <a:spcAft>
                <a:spcPts val="0"/>
              </a:spcAft>
              <a:buSzPts val="1200"/>
              <a:buFont typeface="Roboto Condensed Light"/>
              <a:buAutoNum type="alphaLcPeriod"/>
              <a:defRPr/>
            </a:lvl5pPr>
            <a:lvl6pPr marL="3657509" lvl="5" indent="-406390" rtl="0">
              <a:lnSpc>
                <a:spcPct val="100000"/>
              </a:lnSpc>
              <a:spcBef>
                <a:spcPts val="0"/>
              </a:spcBef>
              <a:spcAft>
                <a:spcPts val="0"/>
              </a:spcAft>
              <a:buSzPts val="1200"/>
              <a:buFont typeface="Roboto Condensed Light"/>
              <a:buAutoNum type="romanLcPeriod"/>
              <a:defRPr/>
            </a:lvl6pPr>
            <a:lvl7pPr marL="4267093" lvl="6" indent="-406390" rtl="0">
              <a:lnSpc>
                <a:spcPct val="100000"/>
              </a:lnSpc>
              <a:spcBef>
                <a:spcPts val="0"/>
              </a:spcBef>
              <a:spcAft>
                <a:spcPts val="0"/>
              </a:spcAft>
              <a:buSzPts val="1200"/>
              <a:buFont typeface="Roboto Condensed Light"/>
              <a:buAutoNum type="arabicPeriod"/>
              <a:defRPr/>
            </a:lvl7pPr>
            <a:lvl8pPr marL="4876678" lvl="7" indent="-406390" rtl="0">
              <a:lnSpc>
                <a:spcPct val="100000"/>
              </a:lnSpc>
              <a:spcBef>
                <a:spcPts val="0"/>
              </a:spcBef>
              <a:spcAft>
                <a:spcPts val="0"/>
              </a:spcAft>
              <a:buSzPts val="1200"/>
              <a:buFont typeface="Roboto Condensed Light"/>
              <a:buAutoNum type="alphaLcPeriod"/>
              <a:defRPr/>
            </a:lvl8pPr>
            <a:lvl9pPr marL="5486263" lvl="8" indent="-406390" rtl="0">
              <a:lnSpc>
                <a:spcPct val="100000"/>
              </a:lnSpc>
              <a:spcBef>
                <a:spcPts val="0"/>
              </a:spcBef>
              <a:spcAft>
                <a:spcPts val="0"/>
              </a:spcAft>
              <a:buSzPts val="1200"/>
              <a:buFont typeface="Roboto Condensed Light"/>
              <a:buAutoNum type="romanLcPeriod"/>
              <a:defRPr/>
            </a:lvl9pPr>
          </a:lstStyle>
          <a:p>
            <a:endParaRPr/>
          </a:p>
        </p:txBody>
      </p:sp>
      <p:sp>
        <p:nvSpPr>
          <p:cNvPr id="21" name="Google Shape;21;p4"/>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153516406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22"/>
        <p:cNvGrpSpPr/>
        <p:nvPr/>
      </p:nvGrpSpPr>
      <p:grpSpPr>
        <a:xfrm>
          <a:off x="0" y="0"/>
          <a:ext cx="0" cy="0"/>
          <a:chOff x="0" y="0"/>
          <a:chExt cx="0" cy="0"/>
        </a:xfrm>
      </p:grpSpPr>
      <p:sp>
        <p:nvSpPr>
          <p:cNvPr id="23" name="Google Shape;23;p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5"/>
          <p:cNvSpPr txBox="1">
            <a:spLocks noGrp="1"/>
          </p:cNvSpPr>
          <p:nvPr>
            <p:ph type="title"/>
          </p:nvPr>
        </p:nvSpPr>
        <p:spPr>
          <a:xfrm>
            <a:off x="2214400"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5" name="Google Shape;25;p5"/>
          <p:cNvSpPr txBox="1">
            <a:spLocks noGrp="1"/>
          </p:cNvSpPr>
          <p:nvPr>
            <p:ph type="title" idx="2"/>
          </p:nvPr>
        </p:nvSpPr>
        <p:spPr>
          <a:xfrm>
            <a:off x="6473596"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6" name="Google Shape;26;p5"/>
          <p:cNvSpPr txBox="1">
            <a:spLocks noGrp="1"/>
          </p:cNvSpPr>
          <p:nvPr>
            <p:ph type="subTitle" idx="1"/>
          </p:nvPr>
        </p:nvSpPr>
        <p:spPr>
          <a:xfrm>
            <a:off x="6473592"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7" name="Google Shape;27;p5"/>
          <p:cNvSpPr txBox="1">
            <a:spLocks noGrp="1"/>
          </p:cNvSpPr>
          <p:nvPr>
            <p:ph type="subTitle" idx="3"/>
          </p:nvPr>
        </p:nvSpPr>
        <p:spPr>
          <a:xfrm>
            <a:off x="2214400"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8" name="Google Shape;28;p5"/>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385967482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4"/>
        </a:solidFill>
        <a:effectLst/>
      </p:bgPr>
    </p:bg>
    <p:spTree>
      <p:nvGrpSpPr>
        <p:cNvPr id="1" name="Shape 29"/>
        <p:cNvGrpSpPr/>
        <p:nvPr/>
      </p:nvGrpSpPr>
      <p:grpSpPr>
        <a:xfrm>
          <a:off x="0" y="0"/>
          <a:ext cx="0" cy="0"/>
          <a:chOff x="0" y="0"/>
          <a:chExt cx="0" cy="0"/>
        </a:xfrm>
      </p:grpSpPr>
      <p:sp>
        <p:nvSpPr>
          <p:cNvPr id="30" name="Google Shape;30;p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6"/>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19143246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32"/>
        <p:cNvGrpSpPr/>
        <p:nvPr/>
      </p:nvGrpSpPr>
      <p:grpSpPr>
        <a:xfrm>
          <a:off x="0" y="0"/>
          <a:ext cx="0" cy="0"/>
          <a:chOff x="0" y="0"/>
          <a:chExt cx="0" cy="0"/>
        </a:xfrm>
      </p:grpSpPr>
      <p:sp>
        <p:nvSpPr>
          <p:cNvPr id="33" name="Google Shape;33;p7"/>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7"/>
          <p:cNvSpPr txBox="1">
            <a:spLocks noGrp="1"/>
          </p:cNvSpPr>
          <p:nvPr>
            <p:ph type="title"/>
          </p:nvPr>
        </p:nvSpPr>
        <p:spPr>
          <a:xfrm>
            <a:off x="5236767" y="1377233"/>
            <a:ext cx="4756000" cy="153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5" name="Google Shape;35;p7"/>
          <p:cNvSpPr txBox="1">
            <a:spLocks noGrp="1"/>
          </p:cNvSpPr>
          <p:nvPr>
            <p:ph type="subTitle" idx="1"/>
          </p:nvPr>
        </p:nvSpPr>
        <p:spPr>
          <a:xfrm>
            <a:off x="5236767" y="2907533"/>
            <a:ext cx="4756000" cy="293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extLst>
      <p:ext uri="{BB962C8B-B14F-4D97-AF65-F5344CB8AC3E}">
        <p14:creationId xmlns:p14="http://schemas.microsoft.com/office/powerpoint/2010/main" val="300549890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36"/>
        <p:cNvGrpSpPr/>
        <p:nvPr/>
      </p:nvGrpSpPr>
      <p:grpSpPr>
        <a:xfrm>
          <a:off x="0" y="0"/>
          <a:ext cx="0" cy="0"/>
          <a:chOff x="0" y="0"/>
          <a:chExt cx="0" cy="0"/>
        </a:xfrm>
      </p:grpSpPr>
      <p:sp>
        <p:nvSpPr>
          <p:cNvPr id="37" name="Google Shape;37;p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8"/>
          <p:cNvSpPr txBox="1">
            <a:spLocks noGrp="1"/>
          </p:cNvSpPr>
          <p:nvPr>
            <p:ph type="title"/>
          </p:nvPr>
        </p:nvSpPr>
        <p:spPr>
          <a:xfrm>
            <a:off x="2398200" y="2436800"/>
            <a:ext cx="7395600" cy="1984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66032768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6"/>
        </a:solidFill>
        <a:effectLst/>
      </p:bgPr>
    </p:bg>
    <p:spTree>
      <p:nvGrpSpPr>
        <p:cNvPr id="1" name="Shape 39"/>
        <p:cNvGrpSpPr/>
        <p:nvPr/>
      </p:nvGrpSpPr>
      <p:grpSpPr>
        <a:xfrm>
          <a:off x="0" y="0"/>
          <a:ext cx="0" cy="0"/>
          <a:chOff x="0" y="0"/>
          <a:chExt cx="0" cy="0"/>
        </a:xfrm>
      </p:grpSpPr>
      <p:sp>
        <p:nvSpPr>
          <p:cNvPr id="40" name="Google Shape;40;p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9"/>
          <p:cNvSpPr txBox="1">
            <a:spLocks noGrp="1"/>
          </p:cNvSpPr>
          <p:nvPr>
            <p:ph type="title"/>
          </p:nvPr>
        </p:nvSpPr>
        <p:spPr>
          <a:xfrm>
            <a:off x="3037000" y="2193267"/>
            <a:ext cx="6118000" cy="9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3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2" name="Google Shape;42;p9"/>
          <p:cNvSpPr txBox="1">
            <a:spLocks noGrp="1"/>
          </p:cNvSpPr>
          <p:nvPr>
            <p:ph type="subTitle" idx="1"/>
          </p:nvPr>
        </p:nvSpPr>
        <p:spPr>
          <a:xfrm>
            <a:off x="3037000" y="3193133"/>
            <a:ext cx="6118000" cy="151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9307993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5883433" y="1543800"/>
            <a:ext cx="5250400" cy="23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7634263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6"/>
        </a:solidFill>
        <a:effectLst/>
      </p:bgPr>
    </p:bg>
    <p:spTree>
      <p:nvGrpSpPr>
        <p:cNvPr id="1" name="Shape 45"/>
        <p:cNvGrpSpPr/>
        <p:nvPr/>
      </p:nvGrpSpPr>
      <p:grpSpPr>
        <a:xfrm>
          <a:off x="0" y="0"/>
          <a:ext cx="0" cy="0"/>
          <a:chOff x="0" y="0"/>
          <a:chExt cx="0" cy="0"/>
        </a:xfrm>
      </p:grpSpPr>
      <p:sp>
        <p:nvSpPr>
          <p:cNvPr id="46" name="Google Shape;46;p11"/>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11"/>
          <p:cNvSpPr txBox="1">
            <a:spLocks noGrp="1"/>
          </p:cNvSpPr>
          <p:nvPr>
            <p:ph type="title" hasCustomPrompt="1"/>
          </p:nvPr>
        </p:nvSpPr>
        <p:spPr>
          <a:xfrm>
            <a:off x="1800600" y="1536433"/>
            <a:ext cx="8590800" cy="2816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7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48" name="Google Shape;48;p11"/>
          <p:cNvSpPr txBox="1">
            <a:spLocks noGrp="1"/>
          </p:cNvSpPr>
          <p:nvPr>
            <p:ph type="subTitle" idx="1"/>
          </p:nvPr>
        </p:nvSpPr>
        <p:spPr>
          <a:xfrm>
            <a:off x="1800600" y="4047267"/>
            <a:ext cx="85908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13884686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41506466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2"/>
        </a:solidFill>
        <a:effectLst/>
      </p:bgPr>
    </p:bg>
    <p:spTree>
      <p:nvGrpSpPr>
        <p:cNvPr id="1" name="Shape 50"/>
        <p:cNvGrpSpPr/>
        <p:nvPr/>
      </p:nvGrpSpPr>
      <p:grpSpPr>
        <a:xfrm>
          <a:off x="0" y="0"/>
          <a:ext cx="0" cy="0"/>
          <a:chOff x="0" y="0"/>
          <a:chExt cx="0" cy="0"/>
        </a:xfrm>
      </p:grpSpPr>
      <p:sp>
        <p:nvSpPr>
          <p:cNvPr id="51" name="Google Shape;51;p13"/>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title"/>
          </p:nvPr>
        </p:nvSpPr>
        <p:spPr>
          <a:xfrm>
            <a:off x="1326367"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 name="Google Shape;53;p13"/>
          <p:cNvSpPr txBox="1">
            <a:spLocks noGrp="1"/>
          </p:cNvSpPr>
          <p:nvPr>
            <p:ph type="subTitle" idx="1"/>
          </p:nvPr>
        </p:nvSpPr>
        <p:spPr>
          <a:xfrm>
            <a:off x="1326381"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 name="Google Shape;54;p13"/>
          <p:cNvSpPr txBox="1">
            <a:spLocks noGrp="1"/>
          </p:cNvSpPr>
          <p:nvPr>
            <p:ph type="title" idx="2"/>
          </p:nvPr>
        </p:nvSpPr>
        <p:spPr>
          <a:xfrm>
            <a:off x="4543199"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5" name="Google Shape;55;p13"/>
          <p:cNvSpPr txBox="1">
            <a:spLocks noGrp="1"/>
          </p:cNvSpPr>
          <p:nvPr>
            <p:ph type="subTitle" idx="3"/>
          </p:nvPr>
        </p:nvSpPr>
        <p:spPr>
          <a:xfrm>
            <a:off x="4543204"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 name="Google Shape;56;p13"/>
          <p:cNvSpPr txBox="1">
            <a:spLocks noGrp="1"/>
          </p:cNvSpPr>
          <p:nvPr>
            <p:ph type="title" idx="4"/>
          </p:nvPr>
        </p:nvSpPr>
        <p:spPr>
          <a:xfrm>
            <a:off x="1326367"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 name="Google Shape;57;p13"/>
          <p:cNvSpPr txBox="1">
            <a:spLocks noGrp="1"/>
          </p:cNvSpPr>
          <p:nvPr>
            <p:ph type="subTitle" idx="5"/>
          </p:nvPr>
        </p:nvSpPr>
        <p:spPr>
          <a:xfrm>
            <a:off x="132638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 name="Google Shape;58;p13"/>
          <p:cNvSpPr txBox="1">
            <a:spLocks noGrp="1"/>
          </p:cNvSpPr>
          <p:nvPr>
            <p:ph type="title" idx="6"/>
          </p:nvPr>
        </p:nvSpPr>
        <p:spPr>
          <a:xfrm>
            <a:off x="4543199"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 name="Google Shape;59;p13"/>
          <p:cNvSpPr txBox="1">
            <a:spLocks noGrp="1"/>
          </p:cNvSpPr>
          <p:nvPr>
            <p:ph type="subTitle" idx="7"/>
          </p:nvPr>
        </p:nvSpPr>
        <p:spPr>
          <a:xfrm>
            <a:off x="454320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8"/>
          </p:nvPr>
        </p:nvSpPr>
        <p:spPr>
          <a:xfrm>
            <a:off x="7760032"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1" name="Google Shape;61;p13"/>
          <p:cNvSpPr txBox="1">
            <a:spLocks noGrp="1"/>
          </p:cNvSpPr>
          <p:nvPr>
            <p:ph type="subTitle" idx="9"/>
          </p:nvPr>
        </p:nvSpPr>
        <p:spPr>
          <a:xfrm>
            <a:off x="7760027"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13"/>
          <p:cNvSpPr txBox="1">
            <a:spLocks noGrp="1"/>
          </p:cNvSpPr>
          <p:nvPr>
            <p:ph type="title" idx="13"/>
          </p:nvPr>
        </p:nvSpPr>
        <p:spPr>
          <a:xfrm>
            <a:off x="7760032"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 name="Google Shape;63;p13"/>
          <p:cNvSpPr txBox="1">
            <a:spLocks noGrp="1"/>
          </p:cNvSpPr>
          <p:nvPr>
            <p:ph type="subTitle" idx="14"/>
          </p:nvPr>
        </p:nvSpPr>
        <p:spPr>
          <a:xfrm>
            <a:off x="7760020"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 name="Google Shape;64;p13"/>
          <p:cNvSpPr txBox="1">
            <a:spLocks noGrp="1"/>
          </p:cNvSpPr>
          <p:nvPr>
            <p:ph type="title" idx="15" hasCustomPrompt="1"/>
          </p:nvPr>
        </p:nvSpPr>
        <p:spPr>
          <a:xfrm>
            <a:off x="1326367"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title" idx="16" hasCustomPrompt="1"/>
          </p:nvPr>
        </p:nvSpPr>
        <p:spPr>
          <a:xfrm>
            <a:off x="1326367"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6" name="Google Shape;66;p13"/>
          <p:cNvSpPr txBox="1">
            <a:spLocks noGrp="1"/>
          </p:cNvSpPr>
          <p:nvPr>
            <p:ph type="title" idx="17" hasCustomPrompt="1"/>
          </p:nvPr>
        </p:nvSpPr>
        <p:spPr>
          <a:xfrm>
            <a:off x="4543199"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7" name="Google Shape;67;p13"/>
          <p:cNvSpPr txBox="1">
            <a:spLocks noGrp="1"/>
          </p:cNvSpPr>
          <p:nvPr>
            <p:ph type="title" idx="18" hasCustomPrompt="1"/>
          </p:nvPr>
        </p:nvSpPr>
        <p:spPr>
          <a:xfrm>
            <a:off x="4543199"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8" name="Google Shape;68;p13"/>
          <p:cNvSpPr txBox="1">
            <a:spLocks noGrp="1"/>
          </p:cNvSpPr>
          <p:nvPr>
            <p:ph type="title" idx="19" hasCustomPrompt="1"/>
          </p:nvPr>
        </p:nvSpPr>
        <p:spPr>
          <a:xfrm>
            <a:off x="7760032"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title" idx="20" hasCustomPrompt="1"/>
          </p:nvPr>
        </p:nvSpPr>
        <p:spPr>
          <a:xfrm>
            <a:off x="7760032"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0" name="Google Shape;70;p13"/>
          <p:cNvSpPr txBox="1">
            <a:spLocks noGrp="1"/>
          </p:cNvSpPr>
          <p:nvPr>
            <p:ph type="title" idx="21"/>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2861564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32"/>
        <p:cNvGrpSpPr/>
        <p:nvPr/>
      </p:nvGrpSpPr>
      <p:grpSpPr>
        <a:xfrm>
          <a:off x="0" y="0"/>
          <a:ext cx="0" cy="0"/>
          <a:chOff x="0" y="0"/>
          <a:chExt cx="0" cy="0"/>
        </a:xfrm>
      </p:grpSpPr>
      <p:sp>
        <p:nvSpPr>
          <p:cNvPr id="33" name="Google Shape;33;p7"/>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7"/>
          <p:cNvSpPr txBox="1">
            <a:spLocks noGrp="1"/>
          </p:cNvSpPr>
          <p:nvPr>
            <p:ph type="title"/>
          </p:nvPr>
        </p:nvSpPr>
        <p:spPr>
          <a:xfrm>
            <a:off x="5236767" y="1377233"/>
            <a:ext cx="4756000" cy="153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5" name="Google Shape;35;p7"/>
          <p:cNvSpPr txBox="1">
            <a:spLocks noGrp="1"/>
          </p:cNvSpPr>
          <p:nvPr>
            <p:ph type="subTitle" idx="1"/>
          </p:nvPr>
        </p:nvSpPr>
        <p:spPr>
          <a:xfrm>
            <a:off x="5236767" y="2907533"/>
            <a:ext cx="4756000" cy="293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extLst>
      <p:ext uri="{BB962C8B-B14F-4D97-AF65-F5344CB8AC3E}">
        <p14:creationId xmlns:p14="http://schemas.microsoft.com/office/powerpoint/2010/main" val="37155294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able of Contents 1">
  <p:cSld name="Table of Contents 1">
    <p:bg>
      <p:bgPr>
        <a:solidFill>
          <a:schemeClr val="accent6"/>
        </a:solidFill>
        <a:effectLst/>
      </p:bgPr>
    </p:bg>
    <p:spTree>
      <p:nvGrpSpPr>
        <p:cNvPr id="1" name="Shape 71"/>
        <p:cNvGrpSpPr/>
        <p:nvPr/>
      </p:nvGrpSpPr>
      <p:grpSpPr>
        <a:xfrm>
          <a:off x="0" y="0"/>
          <a:ext cx="0" cy="0"/>
          <a:chOff x="0" y="0"/>
          <a:chExt cx="0" cy="0"/>
        </a:xfrm>
      </p:grpSpPr>
      <p:sp>
        <p:nvSpPr>
          <p:cNvPr id="72" name="Google Shape;72;p1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14"/>
          <p:cNvSpPr txBox="1">
            <a:spLocks noGrp="1"/>
          </p:cNvSpPr>
          <p:nvPr>
            <p:ph type="title"/>
          </p:nvPr>
        </p:nvSpPr>
        <p:spPr>
          <a:xfrm>
            <a:off x="1929033"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4" name="Google Shape;74;p14"/>
          <p:cNvSpPr txBox="1">
            <a:spLocks noGrp="1"/>
          </p:cNvSpPr>
          <p:nvPr>
            <p:ph type="subTitle" idx="1"/>
          </p:nvPr>
        </p:nvSpPr>
        <p:spPr>
          <a:xfrm>
            <a:off x="1929065"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 name="Google Shape;75;p14"/>
          <p:cNvSpPr txBox="1">
            <a:spLocks noGrp="1"/>
          </p:cNvSpPr>
          <p:nvPr>
            <p:ph type="title" idx="2" hasCustomPrompt="1"/>
          </p:nvPr>
        </p:nvSpPr>
        <p:spPr>
          <a:xfrm>
            <a:off x="950951"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6" name="Google Shape;76;p14"/>
          <p:cNvSpPr txBox="1">
            <a:spLocks noGrp="1"/>
          </p:cNvSpPr>
          <p:nvPr>
            <p:ph type="title" idx="3"/>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
        <p:nvSpPr>
          <p:cNvPr id="77" name="Google Shape;77;p14"/>
          <p:cNvSpPr txBox="1">
            <a:spLocks noGrp="1"/>
          </p:cNvSpPr>
          <p:nvPr>
            <p:ph type="title" idx="4"/>
          </p:nvPr>
        </p:nvSpPr>
        <p:spPr>
          <a:xfrm>
            <a:off x="1929033"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8" name="Google Shape;78;p14"/>
          <p:cNvSpPr txBox="1">
            <a:spLocks noGrp="1"/>
          </p:cNvSpPr>
          <p:nvPr>
            <p:ph type="subTitle" idx="5"/>
          </p:nvPr>
        </p:nvSpPr>
        <p:spPr>
          <a:xfrm>
            <a:off x="1929065"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4"/>
          <p:cNvSpPr txBox="1">
            <a:spLocks noGrp="1"/>
          </p:cNvSpPr>
          <p:nvPr>
            <p:ph type="title" idx="6" hasCustomPrompt="1"/>
          </p:nvPr>
        </p:nvSpPr>
        <p:spPr>
          <a:xfrm>
            <a:off x="950951"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0" name="Google Shape;80;p14"/>
          <p:cNvSpPr txBox="1">
            <a:spLocks noGrp="1"/>
          </p:cNvSpPr>
          <p:nvPr>
            <p:ph type="title" idx="7"/>
          </p:nvPr>
        </p:nvSpPr>
        <p:spPr>
          <a:xfrm>
            <a:off x="1929033"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1" name="Google Shape;81;p14"/>
          <p:cNvSpPr txBox="1">
            <a:spLocks noGrp="1"/>
          </p:cNvSpPr>
          <p:nvPr>
            <p:ph type="subTitle" idx="8"/>
          </p:nvPr>
        </p:nvSpPr>
        <p:spPr>
          <a:xfrm>
            <a:off x="1929065"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 name="Google Shape;82;p14"/>
          <p:cNvSpPr txBox="1">
            <a:spLocks noGrp="1"/>
          </p:cNvSpPr>
          <p:nvPr>
            <p:ph type="title" idx="9" hasCustomPrompt="1"/>
          </p:nvPr>
        </p:nvSpPr>
        <p:spPr>
          <a:xfrm>
            <a:off x="950951"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 name="Google Shape;83;p14"/>
          <p:cNvSpPr txBox="1">
            <a:spLocks noGrp="1"/>
          </p:cNvSpPr>
          <p:nvPr>
            <p:ph type="title" idx="13"/>
          </p:nvPr>
        </p:nvSpPr>
        <p:spPr>
          <a:xfrm>
            <a:off x="7142167"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4" name="Google Shape;84;p14"/>
          <p:cNvSpPr txBox="1">
            <a:spLocks noGrp="1"/>
          </p:cNvSpPr>
          <p:nvPr>
            <p:ph type="subTitle" idx="14"/>
          </p:nvPr>
        </p:nvSpPr>
        <p:spPr>
          <a:xfrm>
            <a:off x="7142199"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 name="Google Shape;85;p14"/>
          <p:cNvSpPr txBox="1">
            <a:spLocks noGrp="1"/>
          </p:cNvSpPr>
          <p:nvPr>
            <p:ph type="title" idx="15" hasCustomPrompt="1"/>
          </p:nvPr>
        </p:nvSpPr>
        <p:spPr>
          <a:xfrm>
            <a:off x="6164084"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 name="Google Shape;86;p14"/>
          <p:cNvSpPr txBox="1">
            <a:spLocks noGrp="1"/>
          </p:cNvSpPr>
          <p:nvPr>
            <p:ph type="title" idx="16"/>
          </p:nvPr>
        </p:nvSpPr>
        <p:spPr>
          <a:xfrm>
            <a:off x="7142167"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7" name="Google Shape;87;p14"/>
          <p:cNvSpPr txBox="1">
            <a:spLocks noGrp="1"/>
          </p:cNvSpPr>
          <p:nvPr>
            <p:ph type="subTitle" idx="17"/>
          </p:nvPr>
        </p:nvSpPr>
        <p:spPr>
          <a:xfrm>
            <a:off x="7142199"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 name="Google Shape;88;p14"/>
          <p:cNvSpPr txBox="1">
            <a:spLocks noGrp="1"/>
          </p:cNvSpPr>
          <p:nvPr>
            <p:ph type="title" idx="18" hasCustomPrompt="1"/>
          </p:nvPr>
        </p:nvSpPr>
        <p:spPr>
          <a:xfrm>
            <a:off x="6164084"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 name="Google Shape;89;p14"/>
          <p:cNvSpPr txBox="1">
            <a:spLocks noGrp="1"/>
          </p:cNvSpPr>
          <p:nvPr>
            <p:ph type="title" idx="19"/>
          </p:nvPr>
        </p:nvSpPr>
        <p:spPr>
          <a:xfrm>
            <a:off x="7142167"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 name="Google Shape;90;p14"/>
          <p:cNvSpPr txBox="1">
            <a:spLocks noGrp="1"/>
          </p:cNvSpPr>
          <p:nvPr>
            <p:ph type="subTitle" idx="20"/>
          </p:nvPr>
        </p:nvSpPr>
        <p:spPr>
          <a:xfrm>
            <a:off x="7142199"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4"/>
          <p:cNvSpPr txBox="1">
            <a:spLocks noGrp="1"/>
          </p:cNvSpPr>
          <p:nvPr>
            <p:ph type="title" idx="21" hasCustomPrompt="1"/>
          </p:nvPr>
        </p:nvSpPr>
        <p:spPr>
          <a:xfrm>
            <a:off x="6164084"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Tree>
    <p:extLst>
      <p:ext uri="{BB962C8B-B14F-4D97-AF65-F5344CB8AC3E}">
        <p14:creationId xmlns:p14="http://schemas.microsoft.com/office/powerpoint/2010/main" val="407159437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accent4"/>
        </a:solidFill>
        <a:effectLst/>
      </p:bgPr>
    </p:bg>
    <p:spTree>
      <p:nvGrpSpPr>
        <p:cNvPr id="1" name="Shape 92"/>
        <p:cNvGrpSpPr/>
        <p:nvPr/>
      </p:nvGrpSpPr>
      <p:grpSpPr>
        <a:xfrm>
          <a:off x="0" y="0"/>
          <a:ext cx="0" cy="0"/>
          <a:chOff x="0" y="0"/>
          <a:chExt cx="0" cy="0"/>
        </a:xfrm>
      </p:grpSpPr>
      <p:sp>
        <p:nvSpPr>
          <p:cNvPr id="93" name="Google Shape;93;p15"/>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15"/>
          <p:cNvSpPr txBox="1">
            <a:spLocks noGrp="1"/>
          </p:cNvSpPr>
          <p:nvPr>
            <p:ph type="title"/>
          </p:nvPr>
        </p:nvSpPr>
        <p:spPr>
          <a:xfrm>
            <a:off x="2649200" y="1301951"/>
            <a:ext cx="6893600" cy="30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8666"/>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95" name="Google Shape;95;p15"/>
          <p:cNvSpPr txBox="1">
            <a:spLocks noGrp="1"/>
          </p:cNvSpPr>
          <p:nvPr>
            <p:ph type="subTitle" idx="1"/>
          </p:nvPr>
        </p:nvSpPr>
        <p:spPr>
          <a:xfrm>
            <a:off x="2649200" y="4129184"/>
            <a:ext cx="6893600" cy="9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612428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4"/>
        </a:solidFill>
        <a:effectLst/>
      </p:bgPr>
    </p:bg>
    <p:spTree>
      <p:nvGrpSpPr>
        <p:cNvPr id="1" name="Shape 96"/>
        <p:cNvGrpSpPr/>
        <p:nvPr/>
      </p:nvGrpSpPr>
      <p:grpSpPr>
        <a:xfrm>
          <a:off x="0" y="0"/>
          <a:ext cx="0" cy="0"/>
          <a:chOff x="0" y="0"/>
          <a:chExt cx="0" cy="0"/>
        </a:xfrm>
      </p:grpSpPr>
      <p:sp>
        <p:nvSpPr>
          <p:cNvPr id="97" name="Google Shape;97;p1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16"/>
          <p:cNvSpPr txBox="1">
            <a:spLocks noGrp="1"/>
          </p:cNvSpPr>
          <p:nvPr>
            <p:ph type="title"/>
          </p:nvPr>
        </p:nvSpPr>
        <p:spPr>
          <a:xfrm>
            <a:off x="3967284" y="4060000"/>
            <a:ext cx="4257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9" name="Google Shape;99;p16"/>
          <p:cNvSpPr txBox="1">
            <a:spLocks noGrp="1"/>
          </p:cNvSpPr>
          <p:nvPr>
            <p:ph type="subTitle" idx="1"/>
          </p:nvPr>
        </p:nvSpPr>
        <p:spPr>
          <a:xfrm>
            <a:off x="1635284" y="2088784"/>
            <a:ext cx="892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40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34846755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6"/>
        </a:solidFill>
        <a:effectLst/>
      </p:bgPr>
    </p:bg>
    <p:spTree>
      <p:nvGrpSpPr>
        <p:cNvPr id="1" name="Shape 100"/>
        <p:cNvGrpSpPr/>
        <p:nvPr/>
      </p:nvGrpSpPr>
      <p:grpSpPr>
        <a:xfrm>
          <a:off x="0" y="0"/>
          <a:ext cx="0" cy="0"/>
          <a:chOff x="0" y="0"/>
          <a:chExt cx="0" cy="0"/>
        </a:xfrm>
      </p:grpSpPr>
      <p:sp>
        <p:nvSpPr>
          <p:cNvPr id="101" name="Google Shape;101;p1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17"/>
          <p:cNvSpPr txBox="1">
            <a:spLocks noGrp="1"/>
          </p:cNvSpPr>
          <p:nvPr>
            <p:ph type="title"/>
          </p:nvPr>
        </p:nvSpPr>
        <p:spPr>
          <a:xfrm>
            <a:off x="1555949" y="1756200"/>
            <a:ext cx="4779600" cy="228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3" name="Google Shape;103;p17"/>
          <p:cNvSpPr txBox="1">
            <a:spLocks noGrp="1"/>
          </p:cNvSpPr>
          <p:nvPr>
            <p:ph type="subTitle" idx="1"/>
          </p:nvPr>
        </p:nvSpPr>
        <p:spPr>
          <a:xfrm>
            <a:off x="1555949" y="4043400"/>
            <a:ext cx="4779600" cy="10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63423539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4"/>
        </a:solidFill>
        <a:effectLst/>
      </p:bgPr>
    </p:bg>
    <p:spTree>
      <p:nvGrpSpPr>
        <p:cNvPr id="1" name="Shape 104"/>
        <p:cNvGrpSpPr/>
        <p:nvPr/>
      </p:nvGrpSpPr>
      <p:grpSpPr>
        <a:xfrm>
          <a:off x="0" y="0"/>
          <a:ext cx="0" cy="0"/>
          <a:chOff x="0" y="0"/>
          <a:chExt cx="0" cy="0"/>
        </a:xfrm>
      </p:grpSpPr>
      <p:sp>
        <p:nvSpPr>
          <p:cNvPr id="105" name="Google Shape;105;p1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18"/>
          <p:cNvSpPr txBox="1">
            <a:spLocks noGrp="1"/>
          </p:cNvSpPr>
          <p:nvPr>
            <p:ph type="title"/>
          </p:nvPr>
        </p:nvSpPr>
        <p:spPr>
          <a:xfrm>
            <a:off x="1630333"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7" name="Google Shape;107;p18"/>
          <p:cNvSpPr txBox="1">
            <a:spLocks noGrp="1"/>
          </p:cNvSpPr>
          <p:nvPr>
            <p:ph type="subTitle" idx="1"/>
          </p:nvPr>
        </p:nvSpPr>
        <p:spPr>
          <a:xfrm>
            <a:off x="1630333"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5855774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6"/>
        </a:solidFill>
        <a:effectLst/>
      </p:bgPr>
    </p:bg>
    <p:spTree>
      <p:nvGrpSpPr>
        <p:cNvPr id="1" name="Shape 108"/>
        <p:cNvGrpSpPr/>
        <p:nvPr/>
      </p:nvGrpSpPr>
      <p:grpSpPr>
        <a:xfrm>
          <a:off x="0" y="0"/>
          <a:ext cx="0" cy="0"/>
          <a:chOff x="0" y="0"/>
          <a:chExt cx="0" cy="0"/>
        </a:xfrm>
      </p:grpSpPr>
      <p:sp>
        <p:nvSpPr>
          <p:cNvPr id="109" name="Google Shape;109;p1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19"/>
          <p:cNvSpPr txBox="1">
            <a:spLocks noGrp="1"/>
          </p:cNvSpPr>
          <p:nvPr>
            <p:ph type="title"/>
          </p:nvPr>
        </p:nvSpPr>
        <p:spPr>
          <a:xfrm>
            <a:off x="6372467"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1" name="Google Shape;111;p19"/>
          <p:cNvSpPr txBox="1">
            <a:spLocks noGrp="1"/>
          </p:cNvSpPr>
          <p:nvPr>
            <p:ph type="subTitle" idx="1"/>
          </p:nvPr>
        </p:nvSpPr>
        <p:spPr>
          <a:xfrm>
            <a:off x="6372629"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0483766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4"/>
        </a:solidFill>
        <a:effectLst/>
      </p:bgPr>
    </p:bg>
    <p:spTree>
      <p:nvGrpSpPr>
        <p:cNvPr id="1" name="Shape 112"/>
        <p:cNvGrpSpPr/>
        <p:nvPr/>
      </p:nvGrpSpPr>
      <p:grpSpPr>
        <a:xfrm>
          <a:off x="0" y="0"/>
          <a:ext cx="0" cy="0"/>
          <a:chOff x="0" y="0"/>
          <a:chExt cx="0" cy="0"/>
        </a:xfrm>
      </p:grpSpPr>
      <p:sp>
        <p:nvSpPr>
          <p:cNvPr id="113" name="Google Shape;113;p20"/>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20"/>
          <p:cNvSpPr txBox="1">
            <a:spLocks noGrp="1"/>
          </p:cNvSpPr>
          <p:nvPr>
            <p:ph type="title"/>
          </p:nvPr>
        </p:nvSpPr>
        <p:spPr>
          <a:xfrm>
            <a:off x="3150667" y="22479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5" name="Google Shape;115;p20"/>
          <p:cNvSpPr txBox="1">
            <a:spLocks noGrp="1"/>
          </p:cNvSpPr>
          <p:nvPr>
            <p:ph type="title" idx="2"/>
          </p:nvPr>
        </p:nvSpPr>
        <p:spPr>
          <a:xfrm>
            <a:off x="7252600" y="33643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6" name="Google Shape;116;p20"/>
          <p:cNvSpPr txBox="1">
            <a:spLocks noGrp="1"/>
          </p:cNvSpPr>
          <p:nvPr>
            <p:ph type="subTitle" idx="1"/>
          </p:nvPr>
        </p:nvSpPr>
        <p:spPr>
          <a:xfrm>
            <a:off x="7252752" y="39072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7" name="Google Shape;117;p20"/>
          <p:cNvSpPr txBox="1">
            <a:spLocks noGrp="1"/>
          </p:cNvSpPr>
          <p:nvPr>
            <p:ph type="subTitle" idx="3"/>
          </p:nvPr>
        </p:nvSpPr>
        <p:spPr>
          <a:xfrm>
            <a:off x="3150667" y="27908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8" name="Google Shape;118;p20"/>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79281371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solidFill>
          <a:schemeClr val="accent2"/>
        </a:solidFill>
        <a:effectLst/>
      </p:bgPr>
    </p:bg>
    <p:spTree>
      <p:nvGrpSpPr>
        <p:cNvPr id="1" name="Shape 119"/>
        <p:cNvGrpSpPr/>
        <p:nvPr/>
      </p:nvGrpSpPr>
      <p:grpSpPr>
        <a:xfrm>
          <a:off x="0" y="0"/>
          <a:ext cx="0" cy="0"/>
          <a:chOff x="0" y="0"/>
          <a:chExt cx="0" cy="0"/>
        </a:xfrm>
      </p:grpSpPr>
      <p:sp>
        <p:nvSpPr>
          <p:cNvPr id="120" name="Google Shape;120;p21"/>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21"/>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22" name="Google Shape;122;p21"/>
          <p:cNvSpPr txBox="1">
            <a:spLocks noGrp="1"/>
          </p:cNvSpPr>
          <p:nvPr>
            <p:ph type="title" idx="2"/>
          </p:nvPr>
        </p:nvSpPr>
        <p:spPr>
          <a:xfrm>
            <a:off x="2369576"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3" name="Google Shape;123;p21"/>
          <p:cNvSpPr txBox="1">
            <a:spLocks noGrp="1"/>
          </p:cNvSpPr>
          <p:nvPr>
            <p:ph type="subTitle" idx="1"/>
          </p:nvPr>
        </p:nvSpPr>
        <p:spPr>
          <a:xfrm>
            <a:off x="2369576"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4" name="Google Shape;124;p21"/>
          <p:cNvSpPr txBox="1">
            <a:spLocks noGrp="1"/>
          </p:cNvSpPr>
          <p:nvPr>
            <p:ph type="title" idx="3"/>
          </p:nvPr>
        </p:nvSpPr>
        <p:spPr>
          <a:xfrm>
            <a:off x="6490017"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5" name="Google Shape;125;p21"/>
          <p:cNvSpPr txBox="1">
            <a:spLocks noGrp="1"/>
          </p:cNvSpPr>
          <p:nvPr>
            <p:ph type="subTitle" idx="4"/>
          </p:nvPr>
        </p:nvSpPr>
        <p:spPr>
          <a:xfrm>
            <a:off x="6490017"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05300116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accent4"/>
        </a:solidFill>
        <a:effectLst/>
      </p:bgPr>
    </p:bg>
    <p:spTree>
      <p:nvGrpSpPr>
        <p:cNvPr id="1" name="Shape 126"/>
        <p:cNvGrpSpPr/>
        <p:nvPr/>
      </p:nvGrpSpPr>
      <p:grpSpPr>
        <a:xfrm>
          <a:off x="0" y="0"/>
          <a:ext cx="0" cy="0"/>
          <a:chOff x="0" y="0"/>
          <a:chExt cx="0" cy="0"/>
        </a:xfrm>
      </p:grpSpPr>
      <p:sp>
        <p:nvSpPr>
          <p:cNvPr id="127" name="Google Shape;127;p2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22"/>
          <p:cNvSpPr txBox="1">
            <a:spLocks noGrp="1"/>
          </p:cNvSpPr>
          <p:nvPr>
            <p:ph type="title"/>
          </p:nvPr>
        </p:nvSpPr>
        <p:spPr>
          <a:xfrm>
            <a:off x="1630967"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9" name="Google Shape;129;p22"/>
          <p:cNvSpPr txBox="1">
            <a:spLocks noGrp="1"/>
          </p:cNvSpPr>
          <p:nvPr>
            <p:ph type="subTitle" idx="1"/>
          </p:nvPr>
        </p:nvSpPr>
        <p:spPr>
          <a:xfrm>
            <a:off x="1630967"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22"/>
          <p:cNvSpPr txBox="1">
            <a:spLocks noGrp="1"/>
          </p:cNvSpPr>
          <p:nvPr>
            <p:ph type="title" idx="2"/>
          </p:nvPr>
        </p:nvSpPr>
        <p:spPr>
          <a:xfrm>
            <a:off x="464589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1" name="Google Shape;131;p22"/>
          <p:cNvSpPr txBox="1">
            <a:spLocks noGrp="1"/>
          </p:cNvSpPr>
          <p:nvPr>
            <p:ph type="subTitle" idx="3"/>
          </p:nvPr>
        </p:nvSpPr>
        <p:spPr>
          <a:xfrm>
            <a:off x="464589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22"/>
          <p:cNvSpPr txBox="1">
            <a:spLocks noGrp="1"/>
          </p:cNvSpPr>
          <p:nvPr>
            <p:ph type="title" idx="4"/>
          </p:nvPr>
        </p:nvSpPr>
        <p:spPr>
          <a:xfrm>
            <a:off x="766056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 name="Google Shape;133;p22"/>
          <p:cNvSpPr txBox="1">
            <a:spLocks noGrp="1"/>
          </p:cNvSpPr>
          <p:nvPr>
            <p:ph type="subTitle" idx="5"/>
          </p:nvPr>
        </p:nvSpPr>
        <p:spPr>
          <a:xfrm>
            <a:off x="766056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22"/>
          <p:cNvSpPr txBox="1">
            <a:spLocks noGrp="1"/>
          </p:cNvSpPr>
          <p:nvPr>
            <p:ph type="title" idx="6"/>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42935677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accent4"/>
        </a:solidFill>
        <a:effectLst/>
      </p:bgPr>
    </p:bg>
    <p:spTree>
      <p:nvGrpSpPr>
        <p:cNvPr id="1" name="Shape 135"/>
        <p:cNvGrpSpPr/>
        <p:nvPr/>
      </p:nvGrpSpPr>
      <p:grpSpPr>
        <a:xfrm>
          <a:off x="0" y="0"/>
          <a:ext cx="0" cy="0"/>
          <a:chOff x="0" y="0"/>
          <a:chExt cx="0" cy="0"/>
        </a:xfrm>
      </p:grpSpPr>
      <p:sp>
        <p:nvSpPr>
          <p:cNvPr id="136" name="Google Shape;136;p2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23"/>
          <p:cNvSpPr txBox="1">
            <a:spLocks noGrp="1"/>
          </p:cNvSpPr>
          <p:nvPr>
            <p:ph type="title"/>
          </p:nvPr>
        </p:nvSpPr>
        <p:spPr>
          <a:xfrm>
            <a:off x="3342233"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 name="Google Shape;138;p23"/>
          <p:cNvSpPr txBox="1">
            <a:spLocks noGrp="1"/>
          </p:cNvSpPr>
          <p:nvPr>
            <p:ph type="subTitle" idx="1"/>
          </p:nvPr>
        </p:nvSpPr>
        <p:spPr>
          <a:xfrm>
            <a:off x="334223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 name="Google Shape;139;p23"/>
          <p:cNvSpPr txBox="1">
            <a:spLocks noGrp="1"/>
          </p:cNvSpPr>
          <p:nvPr>
            <p:ph type="title" idx="2"/>
          </p:nvPr>
        </p:nvSpPr>
        <p:spPr>
          <a:xfrm>
            <a:off x="7339411"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0" name="Google Shape;140;p23"/>
          <p:cNvSpPr txBox="1">
            <a:spLocks noGrp="1"/>
          </p:cNvSpPr>
          <p:nvPr>
            <p:ph type="subTitle" idx="3"/>
          </p:nvPr>
        </p:nvSpPr>
        <p:spPr>
          <a:xfrm>
            <a:off x="733940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 name="Google Shape;141;p23"/>
          <p:cNvSpPr txBox="1">
            <a:spLocks noGrp="1"/>
          </p:cNvSpPr>
          <p:nvPr>
            <p:ph type="title" idx="4"/>
          </p:nvPr>
        </p:nvSpPr>
        <p:spPr>
          <a:xfrm>
            <a:off x="3342233"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2" name="Google Shape;142;p23"/>
          <p:cNvSpPr txBox="1">
            <a:spLocks noGrp="1"/>
          </p:cNvSpPr>
          <p:nvPr>
            <p:ph type="subTitle" idx="5"/>
          </p:nvPr>
        </p:nvSpPr>
        <p:spPr>
          <a:xfrm>
            <a:off x="334223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23"/>
          <p:cNvSpPr txBox="1">
            <a:spLocks noGrp="1"/>
          </p:cNvSpPr>
          <p:nvPr>
            <p:ph type="title" idx="6"/>
          </p:nvPr>
        </p:nvSpPr>
        <p:spPr>
          <a:xfrm>
            <a:off x="7339411"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 name="Google Shape;144;p23"/>
          <p:cNvSpPr txBox="1">
            <a:spLocks noGrp="1"/>
          </p:cNvSpPr>
          <p:nvPr>
            <p:ph type="subTitle" idx="7"/>
          </p:nvPr>
        </p:nvSpPr>
        <p:spPr>
          <a:xfrm>
            <a:off x="733940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23"/>
          <p:cNvSpPr txBox="1">
            <a:spLocks noGrp="1"/>
          </p:cNvSpPr>
          <p:nvPr>
            <p:ph type="title" idx="8"/>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551045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36"/>
        <p:cNvGrpSpPr/>
        <p:nvPr/>
      </p:nvGrpSpPr>
      <p:grpSpPr>
        <a:xfrm>
          <a:off x="0" y="0"/>
          <a:ext cx="0" cy="0"/>
          <a:chOff x="0" y="0"/>
          <a:chExt cx="0" cy="0"/>
        </a:xfrm>
      </p:grpSpPr>
      <p:sp>
        <p:nvSpPr>
          <p:cNvPr id="37" name="Google Shape;37;p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8"/>
          <p:cNvSpPr txBox="1">
            <a:spLocks noGrp="1"/>
          </p:cNvSpPr>
          <p:nvPr>
            <p:ph type="title"/>
          </p:nvPr>
        </p:nvSpPr>
        <p:spPr>
          <a:xfrm>
            <a:off x="2398200" y="2436800"/>
            <a:ext cx="7395600" cy="1984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143679115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solidFill>
          <a:schemeClr val="accent2"/>
        </a:solidFill>
        <a:effectLst/>
      </p:bgPr>
    </p:bg>
    <p:spTree>
      <p:nvGrpSpPr>
        <p:cNvPr id="1" name="Shape 146"/>
        <p:cNvGrpSpPr/>
        <p:nvPr/>
      </p:nvGrpSpPr>
      <p:grpSpPr>
        <a:xfrm>
          <a:off x="0" y="0"/>
          <a:ext cx="0" cy="0"/>
          <a:chOff x="0" y="0"/>
          <a:chExt cx="0" cy="0"/>
        </a:xfrm>
      </p:grpSpPr>
      <p:sp>
        <p:nvSpPr>
          <p:cNvPr id="147" name="Google Shape;147;p24"/>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 name="Google Shape;148;p24"/>
          <p:cNvSpPr txBox="1">
            <a:spLocks noGrp="1"/>
          </p:cNvSpPr>
          <p:nvPr>
            <p:ph type="title"/>
          </p:nvPr>
        </p:nvSpPr>
        <p:spPr>
          <a:xfrm>
            <a:off x="1881500"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9" name="Google Shape;149;p24"/>
          <p:cNvSpPr txBox="1">
            <a:spLocks noGrp="1"/>
          </p:cNvSpPr>
          <p:nvPr>
            <p:ph type="subTitle" idx="1"/>
          </p:nvPr>
        </p:nvSpPr>
        <p:spPr>
          <a:xfrm>
            <a:off x="1881500"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 name="Google Shape;150;p24"/>
          <p:cNvSpPr txBox="1">
            <a:spLocks noGrp="1"/>
          </p:cNvSpPr>
          <p:nvPr>
            <p:ph type="title" idx="2"/>
          </p:nvPr>
        </p:nvSpPr>
        <p:spPr>
          <a:xfrm>
            <a:off x="4771931"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1" name="Google Shape;151;p24"/>
          <p:cNvSpPr txBox="1">
            <a:spLocks noGrp="1"/>
          </p:cNvSpPr>
          <p:nvPr>
            <p:ph type="subTitle" idx="3"/>
          </p:nvPr>
        </p:nvSpPr>
        <p:spPr>
          <a:xfrm>
            <a:off x="4771931"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 name="Google Shape;152;p24"/>
          <p:cNvSpPr txBox="1">
            <a:spLocks noGrp="1"/>
          </p:cNvSpPr>
          <p:nvPr>
            <p:ph type="title" idx="4"/>
          </p:nvPr>
        </p:nvSpPr>
        <p:spPr>
          <a:xfrm>
            <a:off x="1881500"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3" name="Google Shape;153;p24"/>
          <p:cNvSpPr txBox="1">
            <a:spLocks noGrp="1"/>
          </p:cNvSpPr>
          <p:nvPr>
            <p:ph type="subTitle" idx="5"/>
          </p:nvPr>
        </p:nvSpPr>
        <p:spPr>
          <a:xfrm>
            <a:off x="1881500"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24"/>
          <p:cNvSpPr txBox="1">
            <a:spLocks noGrp="1"/>
          </p:cNvSpPr>
          <p:nvPr>
            <p:ph type="title" idx="6"/>
          </p:nvPr>
        </p:nvSpPr>
        <p:spPr>
          <a:xfrm>
            <a:off x="4771931"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5" name="Google Shape;155;p24"/>
          <p:cNvSpPr txBox="1">
            <a:spLocks noGrp="1"/>
          </p:cNvSpPr>
          <p:nvPr>
            <p:ph type="subTitle" idx="7"/>
          </p:nvPr>
        </p:nvSpPr>
        <p:spPr>
          <a:xfrm>
            <a:off x="4771931"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24"/>
          <p:cNvSpPr txBox="1">
            <a:spLocks noGrp="1"/>
          </p:cNvSpPr>
          <p:nvPr>
            <p:ph type="title" idx="8"/>
          </p:nvPr>
        </p:nvSpPr>
        <p:spPr>
          <a:xfrm>
            <a:off x="7662369"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7" name="Google Shape;157;p24"/>
          <p:cNvSpPr txBox="1">
            <a:spLocks noGrp="1"/>
          </p:cNvSpPr>
          <p:nvPr>
            <p:ph type="subTitle" idx="9"/>
          </p:nvPr>
        </p:nvSpPr>
        <p:spPr>
          <a:xfrm>
            <a:off x="7662369"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4"/>
          <p:cNvSpPr txBox="1">
            <a:spLocks noGrp="1"/>
          </p:cNvSpPr>
          <p:nvPr>
            <p:ph type="title" idx="13"/>
          </p:nvPr>
        </p:nvSpPr>
        <p:spPr>
          <a:xfrm>
            <a:off x="7662369"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9" name="Google Shape;159;p24"/>
          <p:cNvSpPr txBox="1">
            <a:spLocks noGrp="1"/>
          </p:cNvSpPr>
          <p:nvPr>
            <p:ph type="subTitle" idx="14"/>
          </p:nvPr>
        </p:nvSpPr>
        <p:spPr>
          <a:xfrm>
            <a:off x="7662369"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24"/>
          <p:cNvSpPr txBox="1">
            <a:spLocks noGrp="1"/>
          </p:cNvSpPr>
          <p:nvPr>
            <p:ph type="title" idx="15"/>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77144428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161"/>
        <p:cNvGrpSpPr/>
        <p:nvPr/>
      </p:nvGrpSpPr>
      <p:grpSpPr>
        <a:xfrm>
          <a:off x="0" y="0"/>
          <a:ext cx="0" cy="0"/>
          <a:chOff x="0" y="0"/>
          <a:chExt cx="0" cy="0"/>
        </a:xfrm>
      </p:grpSpPr>
      <p:sp>
        <p:nvSpPr>
          <p:cNvPr id="162" name="Google Shape;162;p2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25"/>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64" name="Google Shape;164;p25"/>
          <p:cNvSpPr txBox="1">
            <a:spLocks noGrp="1"/>
          </p:cNvSpPr>
          <p:nvPr>
            <p:ph type="title" idx="2"/>
          </p:nvPr>
        </p:nvSpPr>
        <p:spPr>
          <a:xfrm>
            <a:off x="3261133"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5" name="Google Shape;165;p25"/>
          <p:cNvSpPr txBox="1">
            <a:spLocks noGrp="1"/>
          </p:cNvSpPr>
          <p:nvPr>
            <p:ph type="subTitle" idx="1"/>
          </p:nvPr>
        </p:nvSpPr>
        <p:spPr>
          <a:xfrm>
            <a:off x="3261133"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 name="Google Shape;166;p25"/>
          <p:cNvSpPr txBox="1">
            <a:spLocks noGrp="1"/>
          </p:cNvSpPr>
          <p:nvPr>
            <p:ph type="title" idx="3"/>
          </p:nvPr>
        </p:nvSpPr>
        <p:spPr>
          <a:xfrm>
            <a:off x="3261133"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7" name="Google Shape;167;p25"/>
          <p:cNvSpPr txBox="1">
            <a:spLocks noGrp="1"/>
          </p:cNvSpPr>
          <p:nvPr>
            <p:ph type="subTitle" idx="4"/>
          </p:nvPr>
        </p:nvSpPr>
        <p:spPr>
          <a:xfrm>
            <a:off x="3261133"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 name="Google Shape;168;p25"/>
          <p:cNvSpPr txBox="1">
            <a:spLocks noGrp="1"/>
          </p:cNvSpPr>
          <p:nvPr>
            <p:ph type="title" idx="5"/>
          </p:nvPr>
        </p:nvSpPr>
        <p:spPr>
          <a:xfrm>
            <a:off x="3261133"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9" name="Google Shape;169;p25"/>
          <p:cNvSpPr txBox="1">
            <a:spLocks noGrp="1"/>
          </p:cNvSpPr>
          <p:nvPr>
            <p:ph type="subTitle" idx="6"/>
          </p:nvPr>
        </p:nvSpPr>
        <p:spPr>
          <a:xfrm>
            <a:off x="3261133"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0" name="Google Shape;170;p25"/>
          <p:cNvSpPr txBox="1">
            <a:spLocks noGrp="1"/>
          </p:cNvSpPr>
          <p:nvPr>
            <p:ph type="title" idx="7"/>
          </p:nvPr>
        </p:nvSpPr>
        <p:spPr>
          <a:xfrm>
            <a:off x="3261133"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1" name="Google Shape;171;p25"/>
          <p:cNvSpPr txBox="1">
            <a:spLocks noGrp="1"/>
          </p:cNvSpPr>
          <p:nvPr>
            <p:ph type="subTitle" idx="8"/>
          </p:nvPr>
        </p:nvSpPr>
        <p:spPr>
          <a:xfrm>
            <a:off x="3261133"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 name="Google Shape;172;p25"/>
          <p:cNvSpPr txBox="1">
            <a:spLocks noGrp="1"/>
          </p:cNvSpPr>
          <p:nvPr>
            <p:ph type="title" idx="9"/>
          </p:nvPr>
        </p:nvSpPr>
        <p:spPr>
          <a:xfrm>
            <a:off x="7335867"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3" name="Google Shape;173;p25"/>
          <p:cNvSpPr txBox="1">
            <a:spLocks noGrp="1"/>
          </p:cNvSpPr>
          <p:nvPr>
            <p:ph type="subTitle" idx="13"/>
          </p:nvPr>
        </p:nvSpPr>
        <p:spPr>
          <a:xfrm>
            <a:off x="7335867"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5"/>
          <p:cNvSpPr txBox="1">
            <a:spLocks noGrp="1"/>
          </p:cNvSpPr>
          <p:nvPr>
            <p:ph type="title" idx="14"/>
          </p:nvPr>
        </p:nvSpPr>
        <p:spPr>
          <a:xfrm>
            <a:off x="7335867"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5" name="Google Shape;175;p25"/>
          <p:cNvSpPr txBox="1">
            <a:spLocks noGrp="1"/>
          </p:cNvSpPr>
          <p:nvPr>
            <p:ph type="subTitle" idx="15"/>
          </p:nvPr>
        </p:nvSpPr>
        <p:spPr>
          <a:xfrm>
            <a:off x="7335867"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25"/>
          <p:cNvSpPr txBox="1">
            <a:spLocks noGrp="1"/>
          </p:cNvSpPr>
          <p:nvPr>
            <p:ph type="title" idx="16"/>
          </p:nvPr>
        </p:nvSpPr>
        <p:spPr>
          <a:xfrm>
            <a:off x="7335867"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7" name="Google Shape;177;p25"/>
          <p:cNvSpPr txBox="1">
            <a:spLocks noGrp="1"/>
          </p:cNvSpPr>
          <p:nvPr>
            <p:ph type="subTitle" idx="17"/>
          </p:nvPr>
        </p:nvSpPr>
        <p:spPr>
          <a:xfrm>
            <a:off x="7335867"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25"/>
          <p:cNvSpPr txBox="1">
            <a:spLocks noGrp="1"/>
          </p:cNvSpPr>
          <p:nvPr>
            <p:ph type="title" idx="18"/>
          </p:nvPr>
        </p:nvSpPr>
        <p:spPr>
          <a:xfrm>
            <a:off x="7335867"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 name="Google Shape;179;p25"/>
          <p:cNvSpPr txBox="1">
            <a:spLocks noGrp="1"/>
          </p:cNvSpPr>
          <p:nvPr>
            <p:ph type="subTitle" idx="19"/>
          </p:nvPr>
        </p:nvSpPr>
        <p:spPr>
          <a:xfrm>
            <a:off x="7335867"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2779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2"/>
        </a:solidFill>
        <a:effectLst/>
      </p:bgPr>
    </p:bg>
    <p:spTree>
      <p:nvGrpSpPr>
        <p:cNvPr id="1" name="Shape 180"/>
        <p:cNvGrpSpPr/>
        <p:nvPr/>
      </p:nvGrpSpPr>
      <p:grpSpPr>
        <a:xfrm>
          <a:off x="0" y="0"/>
          <a:ext cx="0" cy="0"/>
          <a:chOff x="0" y="0"/>
          <a:chExt cx="0" cy="0"/>
        </a:xfrm>
      </p:grpSpPr>
      <p:sp>
        <p:nvSpPr>
          <p:cNvPr id="181" name="Google Shape;181;p26"/>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26"/>
          <p:cNvSpPr txBox="1">
            <a:spLocks noGrp="1"/>
          </p:cNvSpPr>
          <p:nvPr>
            <p:ph type="title" hasCustomPrompt="1"/>
          </p:nvPr>
        </p:nvSpPr>
        <p:spPr>
          <a:xfrm>
            <a:off x="1755400" y="993684"/>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3" name="Google Shape;183;p26"/>
          <p:cNvSpPr txBox="1">
            <a:spLocks noGrp="1"/>
          </p:cNvSpPr>
          <p:nvPr>
            <p:ph type="subTitle" idx="1"/>
          </p:nvPr>
        </p:nvSpPr>
        <p:spPr>
          <a:xfrm>
            <a:off x="1755400" y="1852468"/>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4" name="Google Shape;184;p26"/>
          <p:cNvSpPr txBox="1">
            <a:spLocks noGrp="1"/>
          </p:cNvSpPr>
          <p:nvPr>
            <p:ph type="title" idx="2" hasCustomPrompt="1"/>
          </p:nvPr>
        </p:nvSpPr>
        <p:spPr>
          <a:xfrm>
            <a:off x="1755400" y="2723987"/>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5" name="Google Shape;185;p26"/>
          <p:cNvSpPr txBox="1">
            <a:spLocks noGrp="1"/>
          </p:cNvSpPr>
          <p:nvPr>
            <p:ph type="subTitle" idx="3"/>
          </p:nvPr>
        </p:nvSpPr>
        <p:spPr>
          <a:xfrm>
            <a:off x="1755400" y="3582784"/>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6" name="Google Shape;186;p26"/>
          <p:cNvSpPr txBox="1">
            <a:spLocks noGrp="1"/>
          </p:cNvSpPr>
          <p:nvPr>
            <p:ph type="title" idx="4" hasCustomPrompt="1"/>
          </p:nvPr>
        </p:nvSpPr>
        <p:spPr>
          <a:xfrm>
            <a:off x="1755400" y="4454319"/>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7" name="Google Shape;187;p26"/>
          <p:cNvSpPr txBox="1">
            <a:spLocks noGrp="1"/>
          </p:cNvSpPr>
          <p:nvPr>
            <p:ph type="subTitle" idx="5"/>
          </p:nvPr>
        </p:nvSpPr>
        <p:spPr>
          <a:xfrm>
            <a:off x="1755400" y="5313116"/>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Tree>
    <p:extLst>
      <p:ext uri="{BB962C8B-B14F-4D97-AF65-F5344CB8AC3E}">
        <p14:creationId xmlns:p14="http://schemas.microsoft.com/office/powerpoint/2010/main" val="131611153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Numbers and Text 1">
  <p:cSld name="Numbers and Text 1">
    <p:bg>
      <p:bgPr>
        <a:solidFill>
          <a:schemeClr val="accent6"/>
        </a:solidFill>
        <a:effectLst/>
      </p:bgPr>
    </p:bg>
    <p:spTree>
      <p:nvGrpSpPr>
        <p:cNvPr id="1" name="Shape 188"/>
        <p:cNvGrpSpPr/>
        <p:nvPr/>
      </p:nvGrpSpPr>
      <p:grpSpPr>
        <a:xfrm>
          <a:off x="0" y="0"/>
          <a:ext cx="0" cy="0"/>
          <a:chOff x="0" y="0"/>
          <a:chExt cx="0" cy="0"/>
        </a:xfrm>
      </p:grpSpPr>
      <p:sp>
        <p:nvSpPr>
          <p:cNvPr id="189" name="Google Shape;189;p2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27"/>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191" name="Google Shape;191;p27"/>
          <p:cNvSpPr txBox="1">
            <a:spLocks noGrp="1"/>
          </p:cNvSpPr>
          <p:nvPr>
            <p:ph type="title" idx="2" hasCustomPrompt="1"/>
          </p:nvPr>
        </p:nvSpPr>
        <p:spPr>
          <a:xfrm>
            <a:off x="16727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2" name="Google Shape;192;p27"/>
          <p:cNvSpPr txBox="1">
            <a:spLocks noGrp="1"/>
          </p:cNvSpPr>
          <p:nvPr>
            <p:ph type="title" idx="3"/>
          </p:nvPr>
        </p:nvSpPr>
        <p:spPr>
          <a:xfrm>
            <a:off x="16727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3" name="Google Shape;193;p27"/>
          <p:cNvSpPr txBox="1">
            <a:spLocks noGrp="1"/>
          </p:cNvSpPr>
          <p:nvPr>
            <p:ph type="subTitle" idx="1"/>
          </p:nvPr>
        </p:nvSpPr>
        <p:spPr>
          <a:xfrm>
            <a:off x="16727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27"/>
          <p:cNvSpPr txBox="1">
            <a:spLocks noGrp="1"/>
          </p:cNvSpPr>
          <p:nvPr>
            <p:ph type="title" idx="4" hasCustomPrompt="1"/>
          </p:nvPr>
        </p:nvSpPr>
        <p:spPr>
          <a:xfrm>
            <a:off x="47771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5" name="Google Shape;195;p27"/>
          <p:cNvSpPr txBox="1">
            <a:spLocks noGrp="1"/>
          </p:cNvSpPr>
          <p:nvPr>
            <p:ph type="title" idx="5"/>
          </p:nvPr>
        </p:nvSpPr>
        <p:spPr>
          <a:xfrm>
            <a:off x="47771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6" name="Google Shape;196;p27"/>
          <p:cNvSpPr txBox="1">
            <a:spLocks noGrp="1"/>
          </p:cNvSpPr>
          <p:nvPr>
            <p:ph type="subTitle" idx="6"/>
          </p:nvPr>
        </p:nvSpPr>
        <p:spPr>
          <a:xfrm>
            <a:off x="47771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7" name="Google Shape;197;p27"/>
          <p:cNvSpPr txBox="1">
            <a:spLocks noGrp="1"/>
          </p:cNvSpPr>
          <p:nvPr>
            <p:ph type="title" idx="7" hasCustomPrompt="1"/>
          </p:nvPr>
        </p:nvSpPr>
        <p:spPr>
          <a:xfrm>
            <a:off x="78815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8" name="Google Shape;198;p27"/>
          <p:cNvSpPr txBox="1">
            <a:spLocks noGrp="1"/>
          </p:cNvSpPr>
          <p:nvPr>
            <p:ph type="title" idx="8"/>
          </p:nvPr>
        </p:nvSpPr>
        <p:spPr>
          <a:xfrm>
            <a:off x="78815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9" name="Google Shape;199;p27"/>
          <p:cNvSpPr txBox="1">
            <a:spLocks noGrp="1"/>
          </p:cNvSpPr>
          <p:nvPr>
            <p:ph type="subTitle" idx="9"/>
          </p:nvPr>
        </p:nvSpPr>
        <p:spPr>
          <a:xfrm>
            <a:off x="78815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17390523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accent2"/>
        </a:solidFill>
        <a:effectLst/>
      </p:bgPr>
    </p:bg>
    <p:spTree>
      <p:nvGrpSpPr>
        <p:cNvPr id="1" name="Shape 200"/>
        <p:cNvGrpSpPr/>
        <p:nvPr/>
      </p:nvGrpSpPr>
      <p:grpSpPr>
        <a:xfrm>
          <a:off x="0" y="0"/>
          <a:ext cx="0" cy="0"/>
          <a:chOff x="0" y="0"/>
          <a:chExt cx="0" cy="0"/>
        </a:xfrm>
      </p:grpSpPr>
      <p:sp>
        <p:nvSpPr>
          <p:cNvPr id="201" name="Google Shape;201;p28"/>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28"/>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Tree>
    <p:extLst>
      <p:ext uri="{BB962C8B-B14F-4D97-AF65-F5344CB8AC3E}">
        <p14:creationId xmlns:p14="http://schemas.microsoft.com/office/powerpoint/2010/main" val="295890582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6"/>
        </a:solidFill>
        <a:effectLst/>
      </p:bgPr>
    </p:bg>
    <p:spTree>
      <p:nvGrpSpPr>
        <p:cNvPr id="1" name="Shape 203"/>
        <p:cNvGrpSpPr/>
        <p:nvPr/>
      </p:nvGrpSpPr>
      <p:grpSpPr>
        <a:xfrm>
          <a:off x="0" y="0"/>
          <a:ext cx="0" cy="0"/>
          <a:chOff x="0" y="0"/>
          <a:chExt cx="0" cy="0"/>
        </a:xfrm>
      </p:grpSpPr>
      <p:sp>
        <p:nvSpPr>
          <p:cNvPr id="204" name="Google Shape;204;p2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29"/>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424950592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6"/>
        </a:solidFill>
        <a:effectLst/>
      </p:bgPr>
    </p:bg>
    <p:spTree>
      <p:nvGrpSpPr>
        <p:cNvPr id="1" name="Shape 206"/>
        <p:cNvGrpSpPr/>
        <p:nvPr/>
      </p:nvGrpSpPr>
      <p:grpSpPr>
        <a:xfrm>
          <a:off x="0" y="0"/>
          <a:ext cx="0" cy="0"/>
          <a:chOff x="0" y="0"/>
          <a:chExt cx="0" cy="0"/>
        </a:xfrm>
      </p:grpSpPr>
      <p:sp>
        <p:nvSpPr>
          <p:cNvPr id="207" name="Google Shape;207;p30"/>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30"/>
          <p:cNvSpPr txBox="1">
            <a:spLocks noGrp="1"/>
          </p:cNvSpPr>
          <p:nvPr>
            <p:ph type="title"/>
          </p:nvPr>
        </p:nvSpPr>
        <p:spPr>
          <a:xfrm>
            <a:off x="3232800" y="719333"/>
            <a:ext cx="5726400" cy="1426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960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09" name="Google Shape;209;p30"/>
          <p:cNvSpPr txBox="1">
            <a:spLocks noGrp="1"/>
          </p:cNvSpPr>
          <p:nvPr>
            <p:ph type="subTitle" idx="1"/>
          </p:nvPr>
        </p:nvSpPr>
        <p:spPr>
          <a:xfrm>
            <a:off x="3232800" y="2280500"/>
            <a:ext cx="5726400" cy="178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 name="Google Shape;210;p30"/>
          <p:cNvSpPr txBox="1"/>
          <p:nvPr/>
        </p:nvSpPr>
        <p:spPr>
          <a:xfrm>
            <a:off x="3232800" y="4957584"/>
            <a:ext cx="5726400" cy="5928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467" b="1">
                <a:solidFill>
                  <a:schemeClr val="lt1"/>
                </a:solidFill>
                <a:latin typeface="Baloo 2"/>
                <a:ea typeface="Baloo 2"/>
                <a:cs typeface="Baloo 2"/>
                <a:sym typeface="Baloo 2"/>
              </a:rPr>
              <a:t>CREDITS:</a:t>
            </a:r>
            <a:r>
              <a:rPr lang="en" sz="1467">
                <a:solidFill>
                  <a:schemeClr val="lt1"/>
                </a:solidFill>
                <a:latin typeface="Baloo 2 Medium"/>
                <a:ea typeface="Baloo 2 Medium"/>
                <a:cs typeface="Baloo 2 Medium"/>
                <a:sym typeface="Baloo 2 Medium"/>
              </a:rPr>
              <a:t> This presentation template was created by </a:t>
            </a:r>
            <a:r>
              <a:rPr lang="en" sz="1467" b="1">
                <a:solidFill>
                  <a:schemeClr val="lt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 sz="1467">
                <a:solidFill>
                  <a:schemeClr val="lt1"/>
                </a:solidFill>
                <a:latin typeface="Baloo 2 Medium"/>
                <a:ea typeface="Baloo 2 Medium"/>
                <a:cs typeface="Baloo 2 Medium"/>
                <a:sym typeface="Baloo 2 Medium"/>
              </a:rPr>
              <a:t>, including icons by </a:t>
            </a:r>
            <a:r>
              <a:rPr lang="en" sz="1467" b="1">
                <a:solidFill>
                  <a:schemeClr val="lt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 sz="1467">
                <a:solidFill>
                  <a:schemeClr val="lt1"/>
                </a:solidFill>
                <a:latin typeface="Baloo 2 Medium"/>
                <a:ea typeface="Baloo 2 Medium"/>
                <a:cs typeface="Baloo 2 Medium"/>
                <a:sym typeface="Baloo 2 Medium"/>
              </a:rPr>
              <a:t> and infographics &amp; images by </a:t>
            </a:r>
            <a:r>
              <a:rPr lang="en" sz="1467" b="1">
                <a:solidFill>
                  <a:schemeClr val="lt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467" b="1">
              <a:solidFill>
                <a:schemeClr val="lt1"/>
              </a:solidFill>
              <a:latin typeface="Baloo 2"/>
              <a:ea typeface="Baloo 2"/>
              <a:cs typeface="Baloo 2"/>
              <a:sym typeface="Baloo 2"/>
            </a:endParaRPr>
          </a:p>
        </p:txBody>
      </p:sp>
    </p:spTree>
    <p:extLst>
      <p:ext uri="{BB962C8B-B14F-4D97-AF65-F5344CB8AC3E}">
        <p14:creationId xmlns:p14="http://schemas.microsoft.com/office/powerpoint/2010/main" val="368987922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3"/>
        </a:solidFill>
        <a:effectLst/>
      </p:bgPr>
    </p:bg>
    <p:spTree>
      <p:nvGrpSpPr>
        <p:cNvPr id="1" name="Shape 211"/>
        <p:cNvGrpSpPr/>
        <p:nvPr/>
      </p:nvGrpSpPr>
      <p:grpSpPr>
        <a:xfrm>
          <a:off x="0" y="0"/>
          <a:ext cx="0" cy="0"/>
          <a:chOff x="0" y="0"/>
          <a:chExt cx="0" cy="0"/>
        </a:xfrm>
      </p:grpSpPr>
      <p:sp>
        <p:nvSpPr>
          <p:cNvPr id="212" name="Google Shape;212;p31"/>
          <p:cNvSpPr/>
          <p:nvPr/>
        </p:nvSpPr>
        <p:spPr>
          <a:xfrm>
            <a:off x="668200" y="567000"/>
            <a:ext cx="10855600" cy="5724000"/>
          </a:xfrm>
          <a:prstGeom prst="rect">
            <a:avLst/>
          </a:pr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 name="Google Shape;213;p31"/>
          <p:cNvSpPr/>
          <p:nvPr/>
        </p:nvSpPr>
        <p:spPr>
          <a:xfrm>
            <a:off x="8964890" y="4116559"/>
            <a:ext cx="525791" cy="539907"/>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4" name="Google Shape;214;p31"/>
          <p:cNvGrpSpPr/>
          <p:nvPr/>
        </p:nvGrpSpPr>
        <p:grpSpPr>
          <a:xfrm>
            <a:off x="1528561" y="2178495"/>
            <a:ext cx="420587" cy="405619"/>
            <a:chOff x="2082875" y="4326875"/>
            <a:chExt cx="377050" cy="363675"/>
          </a:xfrm>
        </p:grpSpPr>
        <p:sp>
          <p:nvSpPr>
            <p:cNvPr id="215" name="Google Shape;21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 name="Google Shape;218;p31"/>
          <p:cNvGrpSpPr/>
          <p:nvPr/>
        </p:nvGrpSpPr>
        <p:grpSpPr>
          <a:xfrm>
            <a:off x="9490682" y="4966421"/>
            <a:ext cx="684788" cy="927779"/>
            <a:chOff x="4367313" y="3599613"/>
            <a:chExt cx="723775" cy="980600"/>
          </a:xfrm>
        </p:grpSpPr>
        <p:sp>
          <p:nvSpPr>
            <p:cNvPr id="219" name="Google Shape;219;p31"/>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rgbClr val="F05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1"/>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1" name="Google Shape;221;p31"/>
          <p:cNvSpPr/>
          <p:nvPr/>
        </p:nvSpPr>
        <p:spPr>
          <a:xfrm rot="1799942">
            <a:off x="1104336" y="873873"/>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31"/>
          <p:cNvSpPr/>
          <p:nvPr/>
        </p:nvSpPr>
        <p:spPr>
          <a:xfrm>
            <a:off x="2585469" y="10494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 name="Google Shape;223;p31"/>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4" name="Google Shape;224;p31"/>
          <p:cNvGrpSpPr/>
          <p:nvPr/>
        </p:nvGrpSpPr>
        <p:grpSpPr>
          <a:xfrm>
            <a:off x="10168928" y="3807428"/>
            <a:ext cx="420587" cy="405619"/>
            <a:chOff x="2082875" y="4326875"/>
            <a:chExt cx="377050" cy="363675"/>
          </a:xfrm>
        </p:grpSpPr>
        <p:sp>
          <p:nvSpPr>
            <p:cNvPr id="225" name="Google Shape;22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31"/>
          <p:cNvSpPr/>
          <p:nvPr/>
        </p:nvSpPr>
        <p:spPr>
          <a:xfrm>
            <a:off x="10589502" y="53959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9" name="Google Shape;229;p31"/>
          <p:cNvGrpSpPr/>
          <p:nvPr/>
        </p:nvGrpSpPr>
        <p:grpSpPr>
          <a:xfrm>
            <a:off x="364311" y="4591572"/>
            <a:ext cx="2135152" cy="1876168"/>
            <a:chOff x="1109450" y="611950"/>
            <a:chExt cx="1750125" cy="1537675"/>
          </a:xfrm>
        </p:grpSpPr>
        <p:sp>
          <p:nvSpPr>
            <p:cNvPr id="230" name="Google Shape;230;p31"/>
            <p:cNvSpPr/>
            <p:nvPr/>
          </p:nvSpPr>
          <p:spPr>
            <a:xfrm>
              <a:off x="1114550" y="616250"/>
              <a:ext cx="1740650" cy="1529175"/>
            </a:xfrm>
            <a:custGeom>
              <a:avLst/>
              <a:gdLst/>
              <a:ahLst/>
              <a:cxnLst/>
              <a:rect l="l" t="t" r="r" b="b"/>
              <a:pathLst>
                <a:path w="69626" h="61167" extrusionOk="0">
                  <a:moveTo>
                    <a:pt x="40136" y="12538"/>
                  </a:moveTo>
                  <a:lnTo>
                    <a:pt x="52565" y="42925"/>
                  </a:lnTo>
                  <a:lnTo>
                    <a:pt x="18069" y="24806"/>
                  </a:lnTo>
                  <a:lnTo>
                    <a:pt x="40136" y="12538"/>
                  </a:lnTo>
                  <a:close/>
                  <a:moveTo>
                    <a:pt x="43957" y="1"/>
                  </a:moveTo>
                  <a:cubicBezTo>
                    <a:pt x="43693" y="1"/>
                    <a:pt x="43424" y="66"/>
                    <a:pt x="43173" y="203"/>
                  </a:cubicBezTo>
                  <a:lnTo>
                    <a:pt x="1132" y="23581"/>
                  </a:lnTo>
                  <a:cubicBezTo>
                    <a:pt x="0" y="24210"/>
                    <a:pt x="17" y="25835"/>
                    <a:pt x="1166" y="26439"/>
                  </a:cubicBezTo>
                  <a:lnTo>
                    <a:pt x="66908" y="60977"/>
                  </a:lnTo>
                  <a:cubicBezTo>
                    <a:pt x="67160" y="61108"/>
                    <a:pt x="67416" y="61167"/>
                    <a:pt x="67663" y="61167"/>
                  </a:cubicBezTo>
                  <a:cubicBezTo>
                    <a:pt x="68735" y="61167"/>
                    <a:pt x="69625" y="60061"/>
                    <a:pt x="69162" y="58927"/>
                  </a:cubicBezTo>
                  <a:lnTo>
                    <a:pt x="45462" y="1003"/>
                  </a:lnTo>
                  <a:cubicBezTo>
                    <a:pt x="45198" y="373"/>
                    <a:pt x="44590" y="1"/>
                    <a:pt x="43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31"/>
            <p:cNvSpPr/>
            <p:nvPr/>
          </p:nvSpPr>
          <p:spPr>
            <a:xfrm>
              <a:off x="1109450" y="611950"/>
              <a:ext cx="1750125" cy="1537675"/>
            </a:xfrm>
            <a:custGeom>
              <a:avLst/>
              <a:gdLst/>
              <a:ahLst/>
              <a:cxnLst/>
              <a:rect l="l" t="t" r="r" b="b"/>
              <a:pathLst>
                <a:path w="70005" h="61507" extrusionOk="0">
                  <a:moveTo>
                    <a:pt x="40255" y="12957"/>
                  </a:moveTo>
                  <a:lnTo>
                    <a:pt x="52437" y="42740"/>
                  </a:lnTo>
                  <a:lnTo>
                    <a:pt x="18622" y="24978"/>
                  </a:lnTo>
                  <a:lnTo>
                    <a:pt x="40255" y="12957"/>
                  </a:lnTo>
                  <a:close/>
                  <a:moveTo>
                    <a:pt x="40335" y="12543"/>
                  </a:moveTo>
                  <a:cubicBezTo>
                    <a:pt x="40308" y="12543"/>
                    <a:pt x="40280" y="12547"/>
                    <a:pt x="40255" y="12557"/>
                  </a:cubicBezTo>
                  <a:lnTo>
                    <a:pt x="18188" y="24833"/>
                  </a:lnTo>
                  <a:cubicBezTo>
                    <a:pt x="18137" y="24858"/>
                    <a:pt x="18103" y="24918"/>
                    <a:pt x="18103" y="24978"/>
                  </a:cubicBezTo>
                  <a:cubicBezTo>
                    <a:pt x="18103" y="25046"/>
                    <a:pt x="18146" y="25097"/>
                    <a:pt x="18197" y="25131"/>
                  </a:cubicBezTo>
                  <a:lnTo>
                    <a:pt x="52684" y="43251"/>
                  </a:lnTo>
                  <a:lnTo>
                    <a:pt x="52769" y="43268"/>
                  </a:lnTo>
                  <a:cubicBezTo>
                    <a:pt x="52812" y="43268"/>
                    <a:pt x="52854" y="43251"/>
                    <a:pt x="52888" y="43225"/>
                  </a:cubicBezTo>
                  <a:cubicBezTo>
                    <a:pt x="52931" y="43174"/>
                    <a:pt x="52948" y="43106"/>
                    <a:pt x="52931" y="43038"/>
                  </a:cubicBezTo>
                  <a:lnTo>
                    <a:pt x="40485" y="12642"/>
                  </a:lnTo>
                  <a:cubicBezTo>
                    <a:pt x="40468" y="12600"/>
                    <a:pt x="40434" y="12566"/>
                    <a:pt x="40391" y="12549"/>
                  </a:cubicBezTo>
                  <a:cubicBezTo>
                    <a:pt x="40374" y="12545"/>
                    <a:pt x="40355" y="12543"/>
                    <a:pt x="40335" y="12543"/>
                  </a:cubicBezTo>
                  <a:close/>
                  <a:moveTo>
                    <a:pt x="44168" y="341"/>
                  </a:moveTo>
                  <a:cubicBezTo>
                    <a:pt x="44330" y="341"/>
                    <a:pt x="44500" y="367"/>
                    <a:pt x="44653" y="418"/>
                  </a:cubicBezTo>
                  <a:cubicBezTo>
                    <a:pt x="45045" y="554"/>
                    <a:pt x="45351" y="852"/>
                    <a:pt x="45504" y="1235"/>
                  </a:cubicBezTo>
                  <a:lnTo>
                    <a:pt x="69213" y="59167"/>
                  </a:lnTo>
                  <a:cubicBezTo>
                    <a:pt x="69451" y="59729"/>
                    <a:pt x="69307" y="60384"/>
                    <a:pt x="68839" y="60783"/>
                  </a:cubicBezTo>
                  <a:cubicBezTo>
                    <a:pt x="68566" y="61036"/>
                    <a:pt x="68216" y="61166"/>
                    <a:pt x="67863" y="61166"/>
                  </a:cubicBezTo>
                  <a:cubicBezTo>
                    <a:pt x="67632" y="61166"/>
                    <a:pt x="67400" y="61110"/>
                    <a:pt x="67188" y="60996"/>
                  </a:cubicBezTo>
                  <a:lnTo>
                    <a:pt x="1438" y="26458"/>
                  </a:lnTo>
                  <a:cubicBezTo>
                    <a:pt x="970" y="26211"/>
                    <a:pt x="672" y="25726"/>
                    <a:pt x="664" y="25190"/>
                  </a:cubicBezTo>
                  <a:cubicBezTo>
                    <a:pt x="655" y="24663"/>
                    <a:pt x="944" y="24169"/>
                    <a:pt x="1412" y="23906"/>
                  </a:cubicBezTo>
                  <a:lnTo>
                    <a:pt x="43462" y="520"/>
                  </a:lnTo>
                  <a:cubicBezTo>
                    <a:pt x="43675" y="401"/>
                    <a:pt x="43922" y="341"/>
                    <a:pt x="44168" y="341"/>
                  </a:cubicBezTo>
                  <a:close/>
                  <a:moveTo>
                    <a:pt x="44186" y="1"/>
                  </a:moveTo>
                  <a:cubicBezTo>
                    <a:pt x="43882" y="1"/>
                    <a:pt x="43580" y="77"/>
                    <a:pt x="43309" y="222"/>
                  </a:cubicBezTo>
                  <a:lnTo>
                    <a:pt x="1251" y="23608"/>
                  </a:lnTo>
                  <a:cubicBezTo>
                    <a:pt x="0" y="24297"/>
                    <a:pt x="17" y="26092"/>
                    <a:pt x="1285" y="26755"/>
                  </a:cubicBezTo>
                  <a:lnTo>
                    <a:pt x="67044" y="61294"/>
                  </a:lnTo>
                  <a:cubicBezTo>
                    <a:pt x="67299" y="61430"/>
                    <a:pt x="67580" y="61507"/>
                    <a:pt x="67869" y="61507"/>
                  </a:cubicBezTo>
                  <a:cubicBezTo>
                    <a:pt x="69137" y="61507"/>
                    <a:pt x="70004" y="60213"/>
                    <a:pt x="69519" y="59039"/>
                  </a:cubicBezTo>
                  <a:lnTo>
                    <a:pt x="45827" y="1107"/>
                  </a:lnTo>
                  <a:cubicBezTo>
                    <a:pt x="45632" y="639"/>
                    <a:pt x="45240" y="265"/>
                    <a:pt x="44764" y="95"/>
                  </a:cubicBezTo>
                  <a:cubicBezTo>
                    <a:pt x="44575" y="32"/>
                    <a:pt x="44380" y="1"/>
                    <a:pt x="44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1"/>
            <p:cNvSpPr/>
            <p:nvPr/>
          </p:nvSpPr>
          <p:spPr>
            <a:xfrm>
              <a:off x="1275550" y="1237775"/>
              <a:ext cx="1442175" cy="799125"/>
            </a:xfrm>
            <a:custGeom>
              <a:avLst/>
              <a:gdLst/>
              <a:ahLst/>
              <a:cxnLst/>
              <a:rect l="l" t="t" r="r" b="b"/>
              <a:pathLst>
                <a:path w="57687" h="31965" extrusionOk="0">
                  <a:moveTo>
                    <a:pt x="1351" y="1"/>
                  </a:moveTo>
                  <a:cubicBezTo>
                    <a:pt x="1294" y="1"/>
                    <a:pt x="1237" y="31"/>
                    <a:pt x="1208" y="89"/>
                  </a:cubicBezTo>
                  <a:lnTo>
                    <a:pt x="51" y="2301"/>
                  </a:lnTo>
                  <a:cubicBezTo>
                    <a:pt x="0" y="2378"/>
                    <a:pt x="34" y="2480"/>
                    <a:pt x="128" y="2522"/>
                  </a:cubicBezTo>
                  <a:lnTo>
                    <a:pt x="56257" y="31939"/>
                  </a:lnTo>
                  <a:lnTo>
                    <a:pt x="56333" y="31965"/>
                  </a:lnTo>
                  <a:cubicBezTo>
                    <a:pt x="56402" y="31965"/>
                    <a:pt x="56453" y="31931"/>
                    <a:pt x="56487" y="31871"/>
                  </a:cubicBezTo>
                  <a:lnTo>
                    <a:pt x="57644" y="29668"/>
                  </a:lnTo>
                  <a:cubicBezTo>
                    <a:pt x="57686" y="29583"/>
                    <a:pt x="57652" y="29481"/>
                    <a:pt x="57567" y="29438"/>
                  </a:cubicBezTo>
                  <a:cubicBezTo>
                    <a:pt x="57542" y="29426"/>
                    <a:pt x="57515" y="29420"/>
                    <a:pt x="57489" y="29420"/>
                  </a:cubicBezTo>
                  <a:cubicBezTo>
                    <a:pt x="57426" y="29420"/>
                    <a:pt x="57367" y="29452"/>
                    <a:pt x="57337" y="29506"/>
                  </a:cubicBezTo>
                  <a:lnTo>
                    <a:pt x="56257" y="31565"/>
                  </a:lnTo>
                  <a:lnTo>
                    <a:pt x="425" y="2301"/>
                  </a:lnTo>
                  <a:lnTo>
                    <a:pt x="1506" y="242"/>
                  </a:lnTo>
                  <a:cubicBezTo>
                    <a:pt x="1548" y="166"/>
                    <a:pt x="1514" y="55"/>
                    <a:pt x="1429" y="21"/>
                  </a:cubicBezTo>
                  <a:cubicBezTo>
                    <a:pt x="1405" y="8"/>
                    <a:pt x="1378" y="1"/>
                    <a:pt x="1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31"/>
            <p:cNvSpPr/>
            <p:nvPr/>
          </p:nvSpPr>
          <p:spPr>
            <a:xfrm>
              <a:off x="2478850" y="1869125"/>
              <a:ext cx="38325" cy="62725"/>
            </a:xfrm>
            <a:custGeom>
              <a:avLst/>
              <a:gdLst/>
              <a:ahLst/>
              <a:cxnLst/>
              <a:rect l="l" t="t" r="r" b="b"/>
              <a:pathLst>
                <a:path w="1533" h="2509" extrusionOk="0">
                  <a:moveTo>
                    <a:pt x="1339" y="0"/>
                  </a:moveTo>
                  <a:cubicBezTo>
                    <a:pt x="1292" y="0"/>
                    <a:pt x="1244" y="20"/>
                    <a:pt x="1209" y="67"/>
                  </a:cubicBezTo>
                  <a:lnTo>
                    <a:pt x="43" y="2270"/>
                  </a:lnTo>
                  <a:cubicBezTo>
                    <a:pt x="1" y="2347"/>
                    <a:pt x="35" y="2449"/>
                    <a:pt x="120" y="2491"/>
                  </a:cubicBezTo>
                  <a:lnTo>
                    <a:pt x="196" y="2508"/>
                  </a:lnTo>
                  <a:cubicBezTo>
                    <a:pt x="256" y="2508"/>
                    <a:pt x="315" y="2474"/>
                    <a:pt x="341" y="2423"/>
                  </a:cubicBezTo>
                  <a:lnTo>
                    <a:pt x="1498" y="211"/>
                  </a:lnTo>
                  <a:cubicBezTo>
                    <a:pt x="1533" y="90"/>
                    <a:pt x="1438" y="0"/>
                    <a:pt x="1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31"/>
            <p:cNvSpPr/>
            <p:nvPr/>
          </p:nvSpPr>
          <p:spPr>
            <a:xfrm>
              <a:off x="2579025" y="1943475"/>
              <a:ext cx="26825" cy="40900"/>
            </a:xfrm>
            <a:custGeom>
              <a:avLst/>
              <a:gdLst/>
              <a:ahLst/>
              <a:cxnLst/>
              <a:rect l="l" t="t" r="r" b="b"/>
              <a:pathLst>
                <a:path w="1073" h="1636" extrusionOk="0">
                  <a:moveTo>
                    <a:pt x="875" y="1"/>
                  </a:moveTo>
                  <a:cubicBezTo>
                    <a:pt x="813" y="1"/>
                    <a:pt x="753" y="34"/>
                    <a:pt x="724" y="87"/>
                  </a:cubicBezTo>
                  <a:lnTo>
                    <a:pt x="35" y="1397"/>
                  </a:lnTo>
                  <a:cubicBezTo>
                    <a:pt x="1" y="1482"/>
                    <a:pt x="26" y="1585"/>
                    <a:pt x="111" y="1636"/>
                  </a:cubicBezTo>
                  <a:lnTo>
                    <a:pt x="188" y="1636"/>
                  </a:lnTo>
                  <a:cubicBezTo>
                    <a:pt x="247" y="1636"/>
                    <a:pt x="307" y="1610"/>
                    <a:pt x="332" y="1559"/>
                  </a:cubicBezTo>
                  <a:lnTo>
                    <a:pt x="1030" y="249"/>
                  </a:lnTo>
                  <a:cubicBezTo>
                    <a:pt x="1072" y="164"/>
                    <a:pt x="1038" y="62"/>
                    <a:pt x="953" y="19"/>
                  </a:cubicBezTo>
                  <a:cubicBezTo>
                    <a:pt x="928" y="7"/>
                    <a:pt x="901"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31"/>
            <p:cNvSpPr/>
            <p:nvPr/>
          </p:nvSpPr>
          <p:spPr>
            <a:xfrm>
              <a:off x="2378900" y="1838375"/>
              <a:ext cx="26600" cy="41150"/>
            </a:xfrm>
            <a:custGeom>
              <a:avLst/>
              <a:gdLst/>
              <a:ahLst/>
              <a:cxnLst/>
              <a:rect l="l" t="t" r="r" b="b"/>
              <a:pathLst>
                <a:path w="1064" h="1646" extrusionOk="0">
                  <a:moveTo>
                    <a:pt x="876" y="0"/>
                  </a:moveTo>
                  <a:cubicBezTo>
                    <a:pt x="816" y="0"/>
                    <a:pt x="758" y="29"/>
                    <a:pt x="724" y="80"/>
                  </a:cubicBezTo>
                  <a:lnTo>
                    <a:pt x="43" y="1399"/>
                  </a:lnTo>
                  <a:cubicBezTo>
                    <a:pt x="0" y="1484"/>
                    <a:pt x="34" y="1578"/>
                    <a:pt x="111" y="1629"/>
                  </a:cubicBezTo>
                  <a:lnTo>
                    <a:pt x="196" y="1646"/>
                  </a:lnTo>
                  <a:cubicBezTo>
                    <a:pt x="256" y="1646"/>
                    <a:pt x="315" y="1603"/>
                    <a:pt x="341" y="1552"/>
                  </a:cubicBezTo>
                  <a:lnTo>
                    <a:pt x="1021" y="242"/>
                  </a:lnTo>
                  <a:cubicBezTo>
                    <a:pt x="1064" y="165"/>
                    <a:pt x="1038" y="63"/>
                    <a:pt x="962" y="21"/>
                  </a:cubicBezTo>
                  <a:cubicBezTo>
                    <a:pt x="934" y="7"/>
                    <a:pt x="904" y="0"/>
                    <a:pt x="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31"/>
            <p:cNvSpPr/>
            <p:nvPr/>
          </p:nvSpPr>
          <p:spPr>
            <a:xfrm>
              <a:off x="2178775" y="1733325"/>
              <a:ext cx="27600" cy="41225"/>
            </a:xfrm>
            <a:custGeom>
              <a:avLst/>
              <a:gdLst/>
              <a:ahLst/>
              <a:cxnLst/>
              <a:rect l="l" t="t" r="r" b="b"/>
              <a:pathLst>
                <a:path w="1104" h="1649" extrusionOk="0">
                  <a:moveTo>
                    <a:pt x="872" y="1"/>
                  </a:moveTo>
                  <a:cubicBezTo>
                    <a:pt x="814" y="1"/>
                    <a:pt x="757" y="29"/>
                    <a:pt x="723" y="97"/>
                  </a:cubicBezTo>
                  <a:lnTo>
                    <a:pt x="43" y="1407"/>
                  </a:lnTo>
                  <a:cubicBezTo>
                    <a:pt x="0" y="1484"/>
                    <a:pt x="34" y="1586"/>
                    <a:pt x="119" y="1628"/>
                  </a:cubicBezTo>
                  <a:cubicBezTo>
                    <a:pt x="132" y="1641"/>
                    <a:pt x="149" y="1649"/>
                    <a:pt x="170" y="1649"/>
                  </a:cubicBezTo>
                  <a:cubicBezTo>
                    <a:pt x="178" y="1649"/>
                    <a:pt x="187" y="1647"/>
                    <a:pt x="196" y="1645"/>
                  </a:cubicBezTo>
                  <a:cubicBezTo>
                    <a:pt x="256" y="1645"/>
                    <a:pt x="307" y="1611"/>
                    <a:pt x="341" y="1560"/>
                  </a:cubicBezTo>
                  <a:lnTo>
                    <a:pt x="1030" y="259"/>
                  </a:lnTo>
                  <a:cubicBezTo>
                    <a:pt x="1104" y="116"/>
                    <a:pt x="987" y="1"/>
                    <a:pt x="8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31"/>
            <p:cNvSpPr/>
            <p:nvPr/>
          </p:nvSpPr>
          <p:spPr>
            <a:xfrm>
              <a:off x="1978650" y="1628675"/>
              <a:ext cx="26825" cy="41150"/>
            </a:xfrm>
            <a:custGeom>
              <a:avLst/>
              <a:gdLst/>
              <a:ahLst/>
              <a:cxnLst/>
              <a:rect l="l" t="t" r="r" b="b"/>
              <a:pathLst>
                <a:path w="1073" h="1646" extrusionOk="0">
                  <a:moveTo>
                    <a:pt x="873" y="0"/>
                  </a:moveTo>
                  <a:cubicBezTo>
                    <a:pt x="816" y="0"/>
                    <a:pt x="761" y="29"/>
                    <a:pt x="732" y="80"/>
                  </a:cubicBezTo>
                  <a:lnTo>
                    <a:pt x="43" y="1399"/>
                  </a:lnTo>
                  <a:cubicBezTo>
                    <a:pt x="0" y="1484"/>
                    <a:pt x="34" y="1578"/>
                    <a:pt x="119" y="1620"/>
                  </a:cubicBezTo>
                  <a:lnTo>
                    <a:pt x="187" y="1646"/>
                  </a:lnTo>
                  <a:cubicBezTo>
                    <a:pt x="255" y="1646"/>
                    <a:pt x="315" y="1603"/>
                    <a:pt x="341" y="1552"/>
                  </a:cubicBezTo>
                  <a:lnTo>
                    <a:pt x="1030" y="242"/>
                  </a:lnTo>
                  <a:cubicBezTo>
                    <a:pt x="1072" y="157"/>
                    <a:pt x="1038" y="55"/>
                    <a:pt x="953" y="21"/>
                  </a:cubicBezTo>
                  <a:cubicBezTo>
                    <a:pt x="928" y="7"/>
                    <a:pt x="900"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31"/>
            <p:cNvSpPr/>
            <p:nvPr/>
          </p:nvSpPr>
          <p:spPr>
            <a:xfrm>
              <a:off x="1778300" y="1523525"/>
              <a:ext cx="27050" cy="41250"/>
            </a:xfrm>
            <a:custGeom>
              <a:avLst/>
              <a:gdLst/>
              <a:ahLst/>
              <a:cxnLst/>
              <a:rect l="l" t="t" r="r" b="b"/>
              <a:pathLst>
                <a:path w="1082" h="1650" extrusionOk="0">
                  <a:moveTo>
                    <a:pt x="878" y="0"/>
                  </a:moveTo>
                  <a:cubicBezTo>
                    <a:pt x="818" y="0"/>
                    <a:pt x="764" y="35"/>
                    <a:pt x="741" y="93"/>
                  </a:cubicBezTo>
                  <a:lnTo>
                    <a:pt x="43" y="1403"/>
                  </a:lnTo>
                  <a:cubicBezTo>
                    <a:pt x="1" y="1488"/>
                    <a:pt x="35" y="1590"/>
                    <a:pt x="120" y="1632"/>
                  </a:cubicBezTo>
                  <a:cubicBezTo>
                    <a:pt x="145" y="1641"/>
                    <a:pt x="171" y="1649"/>
                    <a:pt x="196" y="1649"/>
                  </a:cubicBezTo>
                  <a:cubicBezTo>
                    <a:pt x="256" y="1649"/>
                    <a:pt x="315" y="1615"/>
                    <a:pt x="349" y="1564"/>
                  </a:cubicBezTo>
                  <a:lnTo>
                    <a:pt x="1039" y="254"/>
                  </a:lnTo>
                  <a:cubicBezTo>
                    <a:pt x="1081" y="169"/>
                    <a:pt x="1047" y="67"/>
                    <a:pt x="962" y="24"/>
                  </a:cubicBezTo>
                  <a:cubicBezTo>
                    <a:pt x="935" y="8"/>
                    <a:pt x="906" y="0"/>
                    <a:pt x="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31"/>
            <p:cNvSpPr/>
            <p:nvPr/>
          </p:nvSpPr>
          <p:spPr>
            <a:xfrm>
              <a:off x="1578175" y="1418800"/>
              <a:ext cx="27025" cy="41325"/>
            </a:xfrm>
            <a:custGeom>
              <a:avLst/>
              <a:gdLst/>
              <a:ahLst/>
              <a:cxnLst/>
              <a:rect l="l" t="t" r="r" b="b"/>
              <a:pathLst>
                <a:path w="1081" h="1653" extrusionOk="0">
                  <a:moveTo>
                    <a:pt x="885" y="1"/>
                  </a:moveTo>
                  <a:cubicBezTo>
                    <a:pt x="826" y="1"/>
                    <a:pt x="771" y="34"/>
                    <a:pt x="741" y="88"/>
                  </a:cubicBezTo>
                  <a:lnTo>
                    <a:pt x="43" y="1398"/>
                  </a:lnTo>
                  <a:cubicBezTo>
                    <a:pt x="1" y="1474"/>
                    <a:pt x="35" y="1585"/>
                    <a:pt x="120" y="1627"/>
                  </a:cubicBezTo>
                  <a:lnTo>
                    <a:pt x="196" y="1653"/>
                  </a:lnTo>
                  <a:cubicBezTo>
                    <a:pt x="264" y="1653"/>
                    <a:pt x="324" y="1610"/>
                    <a:pt x="358" y="1551"/>
                  </a:cubicBezTo>
                  <a:lnTo>
                    <a:pt x="1038" y="249"/>
                  </a:lnTo>
                  <a:cubicBezTo>
                    <a:pt x="1081" y="164"/>
                    <a:pt x="1047" y="62"/>
                    <a:pt x="962" y="20"/>
                  </a:cubicBezTo>
                  <a:cubicBezTo>
                    <a:pt x="937" y="7"/>
                    <a:pt x="911" y="1"/>
                    <a:pt x="8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31"/>
            <p:cNvSpPr/>
            <p:nvPr/>
          </p:nvSpPr>
          <p:spPr>
            <a:xfrm>
              <a:off x="1378275" y="1313825"/>
              <a:ext cx="26600" cy="41250"/>
            </a:xfrm>
            <a:custGeom>
              <a:avLst/>
              <a:gdLst/>
              <a:ahLst/>
              <a:cxnLst/>
              <a:rect l="l" t="t" r="r" b="b"/>
              <a:pathLst>
                <a:path w="1064" h="1650" extrusionOk="0">
                  <a:moveTo>
                    <a:pt x="875" y="1"/>
                  </a:moveTo>
                  <a:cubicBezTo>
                    <a:pt x="812" y="1"/>
                    <a:pt x="752" y="35"/>
                    <a:pt x="723" y="93"/>
                  </a:cubicBezTo>
                  <a:lnTo>
                    <a:pt x="43" y="1403"/>
                  </a:lnTo>
                  <a:cubicBezTo>
                    <a:pt x="0" y="1479"/>
                    <a:pt x="34" y="1581"/>
                    <a:pt x="111" y="1624"/>
                  </a:cubicBezTo>
                  <a:cubicBezTo>
                    <a:pt x="136" y="1641"/>
                    <a:pt x="162" y="1649"/>
                    <a:pt x="196" y="1649"/>
                  </a:cubicBezTo>
                  <a:cubicBezTo>
                    <a:pt x="255" y="1649"/>
                    <a:pt x="306" y="1615"/>
                    <a:pt x="340" y="1564"/>
                  </a:cubicBezTo>
                  <a:lnTo>
                    <a:pt x="1021" y="246"/>
                  </a:lnTo>
                  <a:cubicBezTo>
                    <a:pt x="1063" y="161"/>
                    <a:pt x="1038" y="67"/>
                    <a:pt x="961" y="25"/>
                  </a:cubicBezTo>
                  <a:cubicBezTo>
                    <a:pt x="934" y="8"/>
                    <a:pt x="904"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31"/>
            <p:cNvSpPr/>
            <p:nvPr/>
          </p:nvSpPr>
          <p:spPr>
            <a:xfrm>
              <a:off x="2278725" y="1763475"/>
              <a:ext cx="38725" cy="63725"/>
            </a:xfrm>
            <a:custGeom>
              <a:avLst/>
              <a:gdLst/>
              <a:ahLst/>
              <a:cxnLst/>
              <a:rect l="l" t="t" r="r" b="b"/>
              <a:pathLst>
                <a:path w="1549" h="2549" extrusionOk="0">
                  <a:moveTo>
                    <a:pt x="1361" y="1"/>
                  </a:moveTo>
                  <a:cubicBezTo>
                    <a:pt x="1295" y="1"/>
                    <a:pt x="1231" y="34"/>
                    <a:pt x="1200" y="90"/>
                  </a:cubicBezTo>
                  <a:lnTo>
                    <a:pt x="43" y="2294"/>
                  </a:lnTo>
                  <a:cubicBezTo>
                    <a:pt x="1" y="2379"/>
                    <a:pt x="35" y="2481"/>
                    <a:pt x="120" y="2523"/>
                  </a:cubicBezTo>
                  <a:lnTo>
                    <a:pt x="196" y="2549"/>
                  </a:lnTo>
                  <a:cubicBezTo>
                    <a:pt x="256" y="2540"/>
                    <a:pt x="315" y="2506"/>
                    <a:pt x="341" y="2455"/>
                  </a:cubicBezTo>
                  <a:lnTo>
                    <a:pt x="1498" y="252"/>
                  </a:lnTo>
                  <a:cubicBezTo>
                    <a:pt x="1549" y="167"/>
                    <a:pt x="1515" y="56"/>
                    <a:pt x="1430" y="14"/>
                  </a:cubicBezTo>
                  <a:cubicBezTo>
                    <a:pt x="1407" y="5"/>
                    <a:pt x="1384" y="1"/>
                    <a:pt x="1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31"/>
            <p:cNvSpPr/>
            <p:nvPr/>
          </p:nvSpPr>
          <p:spPr>
            <a:xfrm>
              <a:off x="2078400" y="1658650"/>
              <a:ext cx="38725" cy="63500"/>
            </a:xfrm>
            <a:custGeom>
              <a:avLst/>
              <a:gdLst/>
              <a:ahLst/>
              <a:cxnLst/>
              <a:rect l="l" t="t" r="r" b="b"/>
              <a:pathLst>
                <a:path w="1549" h="2540" extrusionOk="0">
                  <a:moveTo>
                    <a:pt x="1360" y="1"/>
                  </a:moveTo>
                  <a:cubicBezTo>
                    <a:pt x="1300" y="1"/>
                    <a:pt x="1242" y="29"/>
                    <a:pt x="1208" y="81"/>
                  </a:cubicBezTo>
                  <a:lnTo>
                    <a:pt x="51" y="2293"/>
                  </a:lnTo>
                  <a:cubicBezTo>
                    <a:pt x="0" y="2378"/>
                    <a:pt x="34" y="2480"/>
                    <a:pt x="128" y="2522"/>
                  </a:cubicBezTo>
                  <a:lnTo>
                    <a:pt x="196" y="2539"/>
                  </a:lnTo>
                  <a:cubicBezTo>
                    <a:pt x="264" y="2539"/>
                    <a:pt x="323" y="2505"/>
                    <a:pt x="357" y="2454"/>
                  </a:cubicBezTo>
                  <a:lnTo>
                    <a:pt x="1506" y="243"/>
                  </a:lnTo>
                  <a:cubicBezTo>
                    <a:pt x="1548" y="166"/>
                    <a:pt x="1523" y="64"/>
                    <a:pt x="1446" y="21"/>
                  </a:cubicBezTo>
                  <a:cubicBezTo>
                    <a:pt x="1419" y="8"/>
                    <a:pt x="1389" y="1"/>
                    <a:pt x="1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31"/>
            <p:cNvSpPr/>
            <p:nvPr/>
          </p:nvSpPr>
          <p:spPr>
            <a:xfrm>
              <a:off x="1878675" y="1553650"/>
              <a:ext cx="38325" cy="63875"/>
            </a:xfrm>
            <a:custGeom>
              <a:avLst/>
              <a:gdLst/>
              <a:ahLst/>
              <a:cxnLst/>
              <a:rect l="l" t="t" r="r" b="b"/>
              <a:pathLst>
                <a:path w="1533" h="2555" extrusionOk="0">
                  <a:moveTo>
                    <a:pt x="1345" y="1"/>
                  </a:moveTo>
                  <a:cubicBezTo>
                    <a:pt x="1282" y="1"/>
                    <a:pt x="1222" y="35"/>
                    <a:pt x="1192" y="96"/>
                  </a:cubicBezTo>
                  <a:lnTo>
                    <a:pt x="44" y="2299"/>
                  </a:lnTo>
                  <a:cubicBezTo>
                    <a:pt x="1" y="2375"/>
                    <a:pt x="26" y="2477"/>
                    <a:pt x="103" y="2529"/>
                  </a:cubicBezTo>
                  <a:lnTo>
                    <a:pt x="188" y="2554"/>
                  </a:lnTo>
                  <a:cubicBezTo>
                    <a:pt x="256" y="2546"/>
                    <a:pt x="307" y="2511"/>
                    <a:pt x="341" y="2452"/>
                  </a:cubicBezTo>
                  <a:lnTo>
                    <a:pt x="1490" y="257"/>
                  </a:lnTo>
                  <a:cubicBezTo>
                    <a:pt x="1532" y="172"/>
                    <a:pt x="1498" y="70"/>
                    <a:pt x="1422" y="19"/>
                  </a:cubicBezTo>
                  <a:cubicBezTo>
                    <a:pt x="1397" y="7"/>
                    <a:pt x="1371" y="1"/>
                    <a:pt x="1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31"/>
            <p:cNvSpPr/>
            <p:nvPr/>
          </p:nvSpPr>
          <p:spPr>
            <a:xfrm>
              <a:off x="1678350" y="1448900"/>
              <a:ext cx="38725" cy="63550"/>
            </a:xfrm>
            <a:custGeom>
              <a:avLst/>
              <a:gdLst/>
              <a:ahLst/>
              <a:cxnLst/>
              <a:rect l="l" t="t" r="r" b="b"/>
              <a:pathLst>
                <a:path w="1549" h="2542" extrusionOk="0">
                  <a:moveTo>
                    <a:pt x="1358" y="0"/>
                  </a:moveTo>
                  <a:cubicBezTo>
                    <a:pt x="1298" y="0"/>
                    <a:pt x="1238" y="29"/>
                    <a:pt x="1208" y="83"/>
                  </a:cubicBezTo>
                  <a:lnTo>
                    <a:pt x="43" y="2295"/>
                  </a:lnTo>
                  <a:cubicBezTo>
                    <a:pt x="0" y="2380"/>
                    <a:pt x="34" y="2482"/>
                    <a:pt x="119" y="2516"/>
                  </a:cubicBezTo>
                  <a:lnTo>
                    <a:pt x="196" y="2542"/>
                  </a:lnTo>
                  <a:cubicBezTo>
                    <a:pt x="264" y="2542"/>
                    <a:pt x="315" y="2499"/>
                    <a:pt x="349" y="2448"/>
                  </a:cubicBezTo>
                  <a:lnTo>
                    <a:pt x="1506" y="245"/>
                  </a:lnTo>
                  <a:cubicBezTo>
                    <a:pt x="1549" y="160"/>
                    <a:pt x="1515" y="58"/>
                    <a:pt x="1430" y="15"/>
                  </a:cubicBezTo>
                  <a:cubicBezTo>
                    <a:pt x="1407" y="5"/>
                    <a:pt x="1383" y="0"/>
                    <a:pt x="13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31"/>
            <p:cNvSpPr/>
            <p:nvPr/>
          </p:nvSpPr>
          <p:spPr>
            <a:xfrm>
              <a:off x="1478225" y="1344175"/>
              <a:ext cx="38725" cy="63225"/>
            </a:xfrm>
            <a:custGeom>
              <a:avLst/>
              <a:gdLst/>
              <a:ahLst/>
              <a:cxnLst/>
              <a:rect l="l" t="t" r="r" b="b"/>
              <a:pathLst>
                <a:path w="1549" h="2529" extrusionOk="0">
                  <a:moveTo>
                    <a:pt x="1353" y="0"/>
                  </a:moveTo>
                  <a:cubicBezTo>
                    <a:pt x="1291" y="0"/>
                    <a:pt x="1232" y="35"/>
                    <a:pt x="1208" y="95"/>
                  </a:cubicBezTo>
                  <a:lnTo>
                    <a:pt x="43" y="2298"/>
                  </a:lnTo>
                  <a:cubicBezTo>
                    <a:pt x="0" y="2375"/>
                    <a:pt x="34" y="2486"/>
                    <a:pt x="119" y="2528"/>
                  </a:cubicBezTo>
                  <a:lnTo>
                    <a:pt x="196" y="2528"/>
                  </a:lnTo>
                  <a:cubicBezTo>
                    <a:pt x="256" y="2528"/>
                    <a:pt x="307" y="2503"/>
                    <a:pt x="341" y="2452"/>
                  </a:cubicBezTo>
                  <a:lnTo>
                    <a:pt x="1506" y="257"/>
                  </a:lnTo>
                  <a:cubicBezTo>
                    <a:pt x="1549" y="172"/>
                    <a:pt x="1515" y="61"/>
                    <a:pt x="1429" y="19"/>
                  </a:cubicBezTo>
                  <a:cubicBezTo>
                    <a:pt x="1405" y="6"/>
                    <a:pt x="1378" y="0"/>
                    <a:pt x="1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 name="Google Shape;246;p31"/>
          <p:cNvGrpSpPr/>
          <p:nvPr/>
        </p:nvGrpSpPr>
        <p:grpSpPr>
          <a:xfrm>
            <a:off x="10198067" y="390267"/>
            <a:ext cx="1629600" cy="1679000"/>
            <a:chOff x="6166500" y="3413100"/>
            <a:chExt cx="1222200" cy="1259250"/>
          </a:xfrm>
        </p:grpSpPr>
        <p:sp>
          <p:nvSpPr>
            <p:cNvPr id="247" name="Google Shape;247;p31"/>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31"/>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31"/>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31"/>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31"/>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31"/>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31"/>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31"/>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31"/>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31"/>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31"/>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31"/>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31"/>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878922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60"/>
        <p:cNvGrpSpPr/>
        <p:nvPr/>
      </p:nvGrpSpPr>
      <p:grpSpPr>
        <a:xfrm>
          <a:off x="0" y="0"/>
          <a:ext cx="0" cy="0"/>
          <a:chOff x="0" y="0"/>
          <a:chExt cx="0" cy="0"/>
        </a:xfrm>
      </p:grpSpPr>
      <p:sp>
        <p:nvSpPr>
          <p:cNvPr id="261" name="Google Shape;261;p32"/>
          <p:cNvSpPr/>
          <p:nvPr/>
        </p:nvSpPr>
        <p:spPr>
          <a:xfrm>
            <a:off x="668200" y="567000"/>
            <a:ext cx="10855600" cy="5724000"/>
          </a:xfrm>
          <a:prstGeom prst="rect">
            <a:avLst/>
          </a:pr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3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32"/>
          <p:cNvSpPr/>
          <p:nvPr/>
        </p:nvSpPr>
        <p:spPr>
          <a:xfrm rot="3600004">
            <a:off x="10135048" y="3926402"/>
            <a:ext cx="525729" cy="539844"/>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4" name="Google Shape;264;p32"/>
          <p:cNvGrpSpPr/>
          <p:nvPr/>
        </p:nvGrpSpPr>
        <p:grpSpPr>
          <a:xfrm>
            <a:off x="2355595" y="5257111"/>
            <a:ext cx="420587" cy="405619"/>
            <a:chOff x="2082875" y="4326875"/>
            <a:chExt cx="377050" cy="363675"/>
          </a:xfrm>
        </p:grpSpPr>
        <p:sp>
          <p:nvSpPr>
            <p:cNvPr id="265" name="Google Shape;265;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8" name="Google Shape;268;p32"/>
          <p:cNvSpPr/>
          <p:nvPr/>
        </p:nvSpPr>
        <p:spPr>
          <a:xfrm rot="1799942">
            <a:off x="1104336" y="5040207"/>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32"/>
          <p:cNvSpPr/>
          <p:nvPr/>
        </p:nvSpPr>
        <p:spPr>
          <a:xfrm>
            <a:off x="1358935" y="423770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0" name="Google Shape;270;p32"/>
          <p:cNvGrpSpPr/>
          <p:nvPr/>
        </p:nvGrpSpPr>
        <p:grpSpPr>
          <a:xfrm rot="10800000">
            <a:off x="9573049" y="4996021"/>
            <a:ext cx="684788" cy="927779"/>
            <a:chOff x="4367313" y="3599613"/>
            <a:chExt cx="723775" cy="980600"/>
          </a:xfrm>
        </p:grpSpPr>
        <p:sp>
          <p:nvSpPr>
            <p:cNvPr id="271" name="Google Shape;271;p32"/>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32"/>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3" name="Google Shape;273;p32"/>
          <p:cNvGrpSpPr/>
          <p:nvPr/>
        </p:nvGrpSpPr>
        <p:grpSpPr>
          <a:xfrm>
            <a:off x="9036877" y="4621928"/>
            <a:ext cx="420587" cy="405619"/>
            <a:chOff x="2082875" y="4326875"/>
            <a:chExt cx="377050" cy="363675"/>
          </a:xfrm>
        </p:grpSpPr>
        <p:sp>
          <p:nvSpPr>
            <p:cNvPr id="274" name="Google Shape;274;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7" name="Google Shape;277;p32"/>
          <p:cNvSpPr/>
          <p:nvPr/>
        </p:nvSpPr>
        <p:spPr>
          <a:xfrm>
            <a:off x="10570835" y="51749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8" name="Google Shape;278;p32"/>
          <p:cNvSpPr/>
          <p:nvPr/>
        </p:nvSpPr>
        <p:spPr>
          <a:xfrm rot="6937286">
            <a:off x="2148104" y="4128393"/>
            <a:ext cx="525736" cy="539851"/>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19824691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ctrTitle"/>
          </p:nvPr>
        </p:nvSpPr>
        <p:spPr>
          <a:xfrm>
            <a:off x="2831000" y="1584120"/>
            <a:ext cx="6530000" cy="348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91919"/>
              </a:buClr>
              <a:buSzPts val="5200"/>
              <a:buNone/>
              <a:defRPr sz="73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831000" y="4872547"/>
            <a:ext cx="65300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2" name="Google Shape;12;p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87061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6"/>
        </a:solidFill>
        <a:effectLst/>
      </p:bgPr>
    </p:bg>
    <p:spTree>
      <p:nvGrpSpPr>
        <p:cNvPr id="1" name="Shape 39"/>
        <p:cNvGrpSpPr/>
        <p:nvPr/>
      </p:nvGrpSpPr>
      <p:grpSpPr>
        <a:xfrm>
          <a:off x="0" y="0"/>
          <a:ext cx="0" cy="0"/>
          <a:chOff x="0" y="0"/>
          <a:chExt cx="0" cy="0"/>
        </a:xfrm>
      </p:grpSpPr>
      <p:sp>
        <p:nvSpPr>
          <p:cNvPr id="40" name="Google Shape;40;p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9"/>
          <p:cNvSpPr txBox="1">
            <a:spLocks noGrp="1"/>
          </p:cNvSpPr>
          <p:nvPr>
            <p:ph type="title"/>
          </p:nvPr>
        </p:nvSpPr>
        <p:spPr>
          <a:xfrm>
            <a:off x="3037000" y="2193267"/>
            <a:ext cx="6118000" cy="9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3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2" name="Google Shape;42;p9"/>
          <p:cNvSpPr txBox="1">
            <a:spLocks noGrp="1"/>
          </p:cNvSpPr>
          <p:nvPr>
            <p:ph type="subTitle" idx="1"/>
          </p:nvPr>
        </p:nvSpPr>
        <p:spPr>
          <a:xfrm>
            <a:off x="3037000" y="3193133"/>
            <a:ext cx="6118000" cy="151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55674339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13"/>
        <p:cNvGrpSpPr/>
        <p:nvPr/>
      </p:nvGrpSpPr>
      <p:grpSpPr>
        <a:xfrm>
          <a:off x="0" y="0"/>
          <a:ext cx="0" cy="0"/>
          <a:chOff x="0" y="0"/>
          <a:chExt cx="0" cy="0"/>
        </a:xfrm>
      </p:grpSpPr>
      <p:sp>
        <p:nvSpPr>
          <p:cNvPr id="14" name="Google Shape;14;p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3"/>
          <p:cNvSpPr txBox="1">
            <a:spLocks noGrp="1"/>
          </p:cNvSpPr>
          <p:nvPr>
            <p:ph type="title"/>
          </p:nvPr>
        </p:nvSpPr>
        <p:spPr>
          <a:xfrm>
            <a:off x="1815767" y="2928049"/>
            <a:ext cx="5731600" cy="201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6" name="Google Shape;16;p3"/>
          <p:cNvSpPr txBox="1">
            <a:spLocks noGrp="1"/>
          </p:cNvSpPr>
          <p:nvPr>
            <p:ph type="title" idx="2" hasCustomPrompt="1"/>
          </p:nvPr>
        </p:nvSpPr>
        <p:spPr>
          <a:xfrm>
            <a:off x="4075751" y="1544417"/>
            <a:ext cx="1211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667">
                <a:solidFill>
                  <a:schemeClr val="dk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7" name="Google Shape;17;p3"/>
          <p:cNvSpPr txBox="1">
            <a:spLocks noGrp="1"/>
          </p:cNvSpPr>
          <p:nvPr>
            <p:ph type="subTitle" idx="1"/>
          </p:nvPr>
        </p:nvSpPr>
        <p:spPr>
          <a:xfrm>
            <a:off x="1815767" y="4947649"/>
            <a:ext cx="5731600" cy="52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13798801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6"/>
        </a:solidFill>
        <a:effectLst/>
      </p:bgPr>
    </p:bg>
    <p:spTree>
      <p:nvGrpSpPr>
        <p:cNvPr id="1" name="Shape 18"/>
        <p:cNvGrpSpPr/>
        <p:nvPr/>
      </p:nvGrpSpPr>
      <p:grpSpPr>
        <a:xfrm>
          <a:off x="0" y="0"/>
          <a:ext cx="0" cy="0"/>
          <a:chOff x="0" y="0"/>
          <a:chExt cx="0" cy="0"/>
        </a:xfrm>
      </p:grpSpPr>
      <p:sp>
        <p:nvSpPr>
          <p:cNvPr id="19" name="Google Shape;19;p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txBox="1">
            <a:spLocks noGrp="1"/>
          </p:cNvSpPr>
          <p:nvPr>
            <p:ph type="body" idx="1"/>
          </p:nvPr>
        </p:nvSpPr>
        <p:spPr>
          <a:xfrm>
            <a:off x="960000" y="1621167"/>
            <a:ext cx="10272000" cy="4523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AutoNum type="arabicPeriod"/>
              <a:defRPr sz="1667"/>
            </a:lvl1pPr>
            <a:lvl2pPr marL="1219170" lvl="1" indent="-406390" rtl="0">
              <a:lnSpc>
                <a:spcPct val="100000"/>
              </a:lnSpc>
              <a:spcBef>
                <a:spcPts val="0"/>
              </a:spcBef>
              <a:spcAft>
                <a:spcPts val="0"/>
              </a:spcAft>
              <a:buSzPts val="1200"/>
              <a:buFont typeface="Roboto Condensed Light"/>
              <a:buAutoNum type="alphaLcPeriod"/>
              <a:defRPr/>
            </a:lvl2pPr>
            <a:lvl3pPr marL="1828754" lvl="2" indent="-406390" rtl="0">
              <a:lnSpc>
                <a:spcPct val="100000"/>
              </a:lnSpc>
              <a:spcBef>
                <a:spcPts val="0"/>
              </a:spcBef>
              <a:spcAft>
                <a:spcPts val="0"/>
              </a:spcAft>
              <a:buSzPts val="1200"/>
              <a:buFont typeface="Roboto Condensed Light"/>
              <a:buAutoNum type="romanLcPeriod"/>
              <a:defRPr/>
            </a:lvl3pPr>
            <a:lvl4pPr marL="2438339" lvl="3" indent="-406390" rtl="0">
              <a:lnSpc>
                <a:spcPct val="100000"/>
              </a:lnSpc>
              <a:spcBef>
                <a:spcPts val="0"/>
              </a:spcBef>
              <a:spcAft>
                <a:spcPts val="0"/>
              </a:spcAft>
              <a:buSzPts val="1200"/>
              <a:buFont typeface="Roboto Condensed Light"/>
              <a:buAutoNum type="arabicPeriod"/>
              <a:defRPr/>
            </a:lvl4pPr>
            <a:lvl5pPr marL="3047924" lvl="4" indent="-406390" rtl="0">
              <a:lnSpc>
                <a:spcPct val="100000"/>
              </a:lnSpc>
              <a:spcBef>
                <a:spcPts val="0"/>
              </a:spcBef>
              <a:spcAft>
                <a:spcPts val="0"/>
              </a:spcAft>
              <a:buSzPts val="1200"/>
              <a:buFont typeface="Roboto Condensed Light"/>
              <a:buAutoNum type="alphaLcPeriod"/>
              <a:defRPr/>
            </a:lvl5pPr>
            <a:lvl6pPr marL="3657509" lvl="5" indent="-406390" rtl="0">
              <a:lnSpc>
                <a:spcPct val="100000"/>
              </a:lnSpc>
              <a:spcBef>
                <a:spcPts val="0"/>
              </a:spcBef>
              <a:spcAft>
                <a:spcPts val="0"/>
              </a:spcAft>
              <a:buSzPts val="1200"/>
              <a:buFont typeface="Roboto Condensed Light"/>
              <a:buAutoNum type="romanLcPeriod"/>
              <a:defRPr/>
            </a:lvl6pPr>
            <a:lvl7pPr marL="4267093" lvl="6" indent="-406390" rtl="0">
              <a:lnSpc>
                <a:spcPct val="100000"/>
              </a:lnSpc>
              <a:spcBef>
                <a:spcPts val="0"/>
              </a:spcBef>
              <a:spcAft>
                <a:spcPts val="0"/>
              </a:spcAft>
              <a:buSzPts val="1200"/>
              <a:buFont typeface="Roboto Condensed Light"/>
              <a:buAutoNum type="arabicPeriod"/>
              <a:defRPr/>
            </a:lvl7pPr>
            <a:lvl8pPr marL="4876678" lvl="7" indent="-406390" rtl="0">
              <a:lnSpc>
                <a:spcPct val="100000"/>
              </a:lnSpc>
              <a:spcBef>
                <a:spcPts val="0"/>
              </a:spcBef>
              <a:spcAft>
                <a:spcPts val="0"/>
              </a:spcAft>
              <a:buSzPts val="1200"/>
              <a:buFont typeface="Roboto Condensed Light"/>
              <a:buAutoNum type="alphaLcPeriod"/>
              <a:defRPr/>
            </a:lvl8pPr>
            <a:lvl9pPr marL="5486263" lvl="8" indent="-406390" rtl="0">
              <a:lnSpc>
                <a:spcPct val="100000"/>
              </a:lnSpc>
              <a:spcBef>
                <a:spcPts val="0"/>
              </a:spcBef>
              <a:spcAft>
                <a:spcPts val="0"/>
              </a:spcAft>
              <a:buSzPts val="1200"/>
              <a:buFont typeface="Roboto Condensed Light"/>
              <a:buAutoNum type="romanLcPeriod"/>
              <a:defRPr/>
            </a:lvl9pPr>
          </a:lstStyle>
          <a:p>
            <a:endParaRPr/>
          </a:p>
        </p:txBody>
      </p:sp>
      <p:sp>
        <p:nvSpPr>
          <p:cNvPr id="21" name="Google Shape;21;p4"/>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5742679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22"/>
        <p:cNvGrpSpPr/>
        <p:nvPr/>
      </p:nvGrpSpPr>
      <p:grpSpPr>
        <a:xfrm>
          <a:off x="0" y="0"/>
          <a:ext cx="0" cy="0"/>
          <a:chOff x="0" y="0"/>
          <a:chExt cx="0" cy="0"/>
        </a:xfrm>
      </p:grpSpPr>
      <p:sp>
        <p:nvSpPr>
          <p:cNvPr id="23" name="Google Shape;23;p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5"/>
          <p:cNvSpPr txBox="1">
            <a:spLocks noGrp="1"/>
          </p:cNvSpPr>
          <p:nvPr>
            <p:ph type="title"/>
          </p:nvPr>
        </p:nvSpPr>
        <p:spPr>
          <a:xfrm>
            <a:off x="2214400"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5" name="Google Shape;25;p5"/>
          <p:cNvSpPr txBox="1">
            <a:spLocks noGrp="1"/>
          </p:cNvSpPr>
          <p:nvPr>
            <p:ph type="title" idx="2"/>
          </p:nvPr>
        </p:nvSpPr>
        <p:spPr>
          <a:xfrm>
            <a:off x="6473596"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6" name="Google Shape;26;p5"/>
          <p:cNvSpPr txBox="1">
            <a:spLocks noGrp="1"/>
          </p:cNvSpPr>
          <p:nvPr>
            <p:ph type="subTitle" idx="1"/>
          </p:nvPr>
        </p:nvSpPr>
        <p:spPr>
          <a:xfrm>
            <a:off x="6473592"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7" name="Google Shape;27;p5"/>
          <p:cNvSpPr txBox="1">
            <a:spLocks noGrp="1"/>
          </p:cNvSpPr>
          <p:nvPr>
            <p:ph type="subTitle" idx="3"/>
          </p:nvPr>
        </p:nvSpPr>
        <p:spPr>
          <a:xfrm>
            <a:off x="2214400"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8" name="Google Shape;28;p5"/>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330879653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4"/>
        </a:solidFill>
        <a:effectLst/>
      </p:bgPr>
    </p:bg>
    <p:spTree>
      <p:nvGrpSpPr>
        <p:cNvPr id="1" name="Shape 29"/>
        <p:cNvGrpSpPr/>
        <p:nvPr/>
      </p:nvGrpSpPr>
      <p:grpSpPr>
        <a:xfrm>
          <a:off x="0" y="0"/>
          <a:ext cx="0" cy="0"/>
          <a:chOff x="0" y="0"/>
          <a:chExt cx="0" cy="0"/>
        </a:xfrm>
      </p:grpSpPr>
      <p:sp>
        <p:nvSpPr>
          <p:cNvPr id="30" name="Google Shape;30;p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6"/>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66309769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32"/>
        <p:cNvGrpSpPr/>
        <p:nvPr/>
      </p:nvGrpSpPr>
      <p:grpSpPr>
        <a:xfrm>
          <a:off x="0" y="0"/>
          <a:ext cx="0" cy="0"/>
          <a:chOff x="0" y="0"/>
          <a:chExt cx="0" cy="0"/>
        </a:xfrm>
      </p:grpSpPr>
      <p:sp>
        <p:nvSpPr>
          <p:cNvPr id="33" name="Google Shape;33;p7"/>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7"/>
          <p:cNvSpPr txBox="1">
            <a:spLocks noGrp="1"/>
          </p:cNvSpPr>
          <p:nvPr>
            <p:ph type="title"/>
          </p:nvPr>
        </p:nvSpPr>
        <p:spPr>
          <a:xfrm>
            <a:off x="5236767" y="1377233"/>
            <a:ext cx="4756000" cy="153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5" name="Google Shape;35;p7"/>
          <p:cNvSpPr txBox="1">
            <a:spLocks noGrp="1"/>
          </p:cNvSpPr>
          <p:nvPr>
            <p:ph type="subTitle" idx="1"/>
          </p:nvPr>
        </p:nvSpPr>
        <p:spPr>
          <a:xfrm>
            <a:off x="5236767" y="2907533"/>
            <a:ext cx="4756000" cy="293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extLst>
      <p:ext uri="{BB962C8B-B14F-4D97-AF65-F5344CB8AC3E}">
        <p14:creationId xmlns:p14="http://schemas.microsoft.com/office/powerpoint/2010/main" val="221594094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36"/>
        <p:cNvGrpSpPr/>
        <p:nvPr/>
      </p:nvGrpSpPr>
      <p:grpSpPr>
        <a:xfrm>
          <a:off x="0" y="0"/>
          <a:ext cx="0" cy="0"/>
          <a:chOff x="0" y="0"/>
          <a:chExt cx="0" cy="0"/>
        </a:xfrm>
      </p:grpSpPr>
      <p:sp>
        <p:nvSpPr>
          <p:cNvPr id="37" name="Google Shape;37;p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8"/>
          <p:cNvSpPr txBox="1">
            <a:spLocks noGrp="1"/>
          </p:cNvSpPr>
          <p:nvPr>
            <p:ph type="title"/>
          </p:nvPr>
        </p:nvSpPr>
        <p:spPr>
          <a:xfrm>
            <a:off x="2398200" y="2436800"/>
            <a:ext cx="7395600" cy="1984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421811796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6"/>
        </a:solidFill>
        <a:effectLst/>
      </p:bgPr>
    </p:bg>
    <p:spTree>
      <p:nvGrpSpPr>
        <p:cNvPr id="1" name="Shape 39"/>
        <p:cNvGrpSpPr/>
        <p:nvPr/>
      </p:nvGrpSpPr>
      <p:grpSpPr>
        <a:xfrm>
          <a:off x="0" y="0"/>
          <a:ext cx="0" cy="0"/>
          <a:chOff x="0" y="0"/>
          <a:chExt cx="0" cy="0"/>
        </a:xfrm>
      </p:grpSpPr>
      <p:sp>
        <p:nvSpPr>
          <p:cNvPr id="40" name="Google Shape;40;p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9"/>
          <p:cNvSpPr txBox="1">
            <a:spLocks noGrp="1"/>
          </p:cNvSpPr>
          <p:nvPr>
            <p:ph type="title"/>
          </p:nvPr>
        </p:nvSpPr>
        <p:spPr>
          <a:xfrm>
            <a:off x="3037000" y="2193267"/>
            <a:ext cx="6118000" cy="9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3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2" name="Google Shape;42;p9"/>
          <p:cNvSpPr txBox="1">
            <a:spLocks noGrp="1"/>
          </p:cNvSpPr>
          <p:nvPr>
            <p:ph type="subTitle" idx="1"/>
          </p:nvPr>
        </p:nvSpPr>
        <p:spPr>
          <a:xfrm>
            <a:off x="3037000" y="3193133"/>
            <a:ext cx="6118000" cy="151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2051123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5883433" y="1543800"/>
            <a:ext cx="5250400" cy="23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175930153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6"/>
        </a:solidFill>
        <a:effectLst/>
      </p:bgPr>
    </p:bg>
    <p:spTree>
      <p:nvGrpSpPr>
        <p:cNvPr id="1" name="Shape 45"/>
        <p:cNvGrpSpPr/>
        <p:nvPr/>
      </p:nvGrpSpPr>
      <p:grpSpPr>
        <a:xfrm>
          <a:off x="0" y="0"/>
          <a:ext cx="0" cy="0"/>
          <a:chOff x="0" y="0"/>
          <a:chExt cx="0" cy="0"/>
        </a:xfrm>
      </p:grpSpPr>
      <p:sp>
        <p:nvSpPr>
          <p:cNvPr id="46" name="Google Shape;46;p11"/>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11"/>
          <p:cNvSpPr txBox="1">
            <a:spLocks noGrp="1"/>
          </p:cNvSpPr>
          <p:nvPr>
            <p:ph type="title" hasCustomPrompt="1"/>
          </p:nvPr>
        </p:nvSpPr>
        <p:spPr>
          <a:xfrm>
            <a:off x="1800600" y="1536433"/>
            <a:ext cx="8590800" cy="2816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7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48" name="Google Shape;48;p11"/>
          <p:cNvSpPr txBox="1">
            <a:spLocks noGrp="1"/>
          </p:cNvSpPr>
          <p:nvPr>
            <p:ph type="subTitle" idx="1"/>
          </p:nvPr>
        </p:nvSpPr>
        <p:spPr>
          <a:xfrm>
            <a:off x="1800600" y="4047267"/>
            <a:ext cx="85908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87777754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2192520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5883433" y="1543800"/>
            <a:ext cx="5250400" cy="23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75332673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2"/>
        </a:solidFill>
        <a:effectLst/>
      </p:bgPr>
    </p:bg>
    <p:spTree>
      <p:nvGrpSpPr>
        <p:cNvPr id="1" name="Shape 50"/>
        <p:cNvGrpSpPr/>
        <p:nvPr/>
      </p:nvGrpSpPr>
      <p:grpSpPr>
        <a:xfrm>
          <a:off x="0" y="0"/>
          <a:ext cx="0" cy="0"/>
          <a:chOff x="0" y="0"/>
          <a:chExt cx="0" cy="0"/>
        </a:xfrm>
      </p:grpSpPr>
      <p:sp>
        <p:nvSpPr>
          <p:cNvPr id="51" name="Google Shape;51;p13"/>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title"/>
          </p:nvPr>
        </p:nvSpPr>
        <p:spPr>
          <a:xfrm>
            <a:off x="1326367"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 name="Google Shape;53;p13"/>
          <p:cNvSpPr txBox="1">
            <a:spLocks noGrp="1"/>
          </p:cNvSpPr>
          <p:nvPr>
            <p:ph type="subTitle" idx="1"/>
          </p:nvPr>
        </p:nvSpPr>
        <p:spPr>
          <a:xfrm>
            <a:off x="1326381"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 name="Google Shape;54;p13"/>
          <p:cNvSpPr txBox="1">
            <a:spLocks noGrp="1"/>
          </p:cNvSpPr>
          <p:nvPr>
            <p:ph type="title" idx="2"/>
          </p:nvPr>
        </p:nvSpPr>
        <p:spPr>
          <a:xfrm>
            <a:off x="4543199"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5" name="Google Shape;55;p13"/>
          <p:cNvSpPr txBox="1">
            <a:spLocks noGrp="1"/>
          </p:cNvSpPr>
          <p:nvPr>
            <p:ph type="subTitle" idx="3"/>
          </p:nvPr>
        </p:nvSpPr>
        <p:spPr>
          <a:xfrm>
            <a:off x="4543204"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 name="Google Shape;56;p13"/>
          <p:cNvSpPr txBox="1">
            <a:spLocks noGrp="1"/>
          </p:cNvSpPr>
          <p:nvPr>
            <p:ph type="title" idx="4"/>
          </p:nvPr>
        </p:nvSpPr>
        <p:spPr>
          <a:xfrm>
            <a:off x="1326367"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 name="Google Shape;57;p13"/>
          <p:cNvSpPr txBox="1">
            <a:spLocks noGrp="1"/>
          </p:cNvSpPr>
          <p:nvPr>
            <p:ph type="subTitle" idx="5"/>
          </p:nvPr>
        </p:nvSpPr>
        <p:spPr>
          <a:xfrm>
            <a:off x="132638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 name="Google Shape;58;p13"/>
          <p:cNvSpPr txBox="1">
            <a:spLocks noGrp="1"/>
          </p:cNvSpPr>
          <p:nvPr>
            <p:ph type="title" idx="6"/>
          </p:nvPr>
        </p:nvSpPr>
        <p:spPr>
          <a:xfrm>
            <a:off x="4543199"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 name="Google Shape;59;p13"/>
          <p:cNvSpPr txBox="1">
            <a:spLocks noGrp="1"/>
          </p:cNvSpPr>
          <p:nvPr>
            <p:ph type="subTitle" idx="7"/>
          </p:nvPr>
        </p:nvSpPr>
        <p:spPr>
          <a:xfrm>
            <a:off x="454320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8"/>
          </p:nvPr>
        </p:nvSpPr>
        <p:spPr>
          <a:xfrm>
            <a:off x="7760032"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1" name="Google Shape;61;p13"/>
          <p:cNvSpPr txBox="1">
            <a:spLocks noGrp="1"/>
          </p:cNvSpPr>
          <p:nvPr>
            <p:ph type="subTitle" idx="9"/>
          </p:nvPr>
        </p:nvSpPr>
        <p:spPr>
          <a:xfrm>
            <a:off x="7760027"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13"/>
          <p:cNvSpPr txBox="1">
            <a:spLocks noGrp="1"/>
          </p:cNvSpPr>
          <p:nvPr>
            <p:ph type="title" idx="13"/>
          </p:nvPr>
        </p:nvSpPr>
        <p:spPr>
          <a:xfrm>
            <a:off x="7760032"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 name="Google Shape;63;p13"/>
          <p:cNvSpPr txBox="1">
            <a:spLocks noGrp="1"/>
          </p:cNvSpPr>
          <p:nvPr>
            <p:ph type="subTitle" idx="14"/>
          </p:nvPr>
        </p:nvSpPr>
        <p:spPr>
          <a:xfrm>
            <a:off x="7760020"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 name="Google Shape;64;p13"/>
          <p:cNvSpPr txBox="1">
            <a:spLocks noGrp="1"/>
          </p:cNvSpPr>
          <p:nvPr>
            <p:ph type="title" idx="15" hasCustomPrompt="1"/>
          </p:nvPr>
        </p:nvSpPr>
        <p:spPr>
          <a:xfrm>
            <a:off x="1326367"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title" idx="16" hasCustomPrompt="1"/>
          </p:nvPr>
        </p:nvSpPr>
        <p:spPr>
          <a:xfrm>
            <a:off x="1326367"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6" name="Google Shape;66;p13"/>
          <p:cNvSpPr txBox="1">
            <a:spLocks noGrp="1"/>
          </p:cNvSpPr>
          <p:nvPr>
            <p:ph type="title" idx="17" hasCustomPrompt="1"/>
          </p:nvPr>
        </p:nvSpPr>
        <p:spPr>
          <a:xfrm>
            <a:off x="4543199"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7" name="Google Shape;67;p13"/>
          <p:cNvSpPr txBox="1">
            <a:spLocks noGrp="1"/>
          </p:cNvSpPr>
          <p:nvPr>
            <p:ph type="title" idx="18" hasCustomPrompt="1"/>
          </p:nvPr>
        </p:nvSpPr>
        <p:spPr>
          <a:xfrm>
            <a:off x="4543199"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8" name="Google Shape;68;p13"/>
          <p:cNvSpPr txBox="1">
            <a:spLocks noGrp="1"/>
          </p:cNvSpPr>
          <p:nvPr>
            <p:ph type="title" idx="19" hasCustomPrompt="1"/>
          </p:nvPr>
        </p:nvSpPr>
        <p:spPr>
          <a:xfrm>
            <a:off x="7760032"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title" idx="20" hasCustomPrompt="1"/>
          </p:nvPr>
        </p:nvSpPr>
        <p:spPr>
          <a:xfrm>
            <a:off x="7760032"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0" name="Google Shape;70;p13"/>
          <p:cNvSpPr txBox="1">
            <a:spLocks noGrp="1"/>
          </p:cNvSpPr>
          <p:nvPr>
            <p:ph type="title" idx="21"/>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361388709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able of Contents 1">
  <p:cSld name="Table of Contents 1">
    <p:bg>
      <p:bgPr>
        <a:solidFill>
          <a:schemeClr val="accent6"/>
        </a:solidFill>
        <a:effectLst/>
      </p:bgPr>
    </p:bg>
    <p:spTree>
      <p:nvGrpSpPr>
        <p:cNvPr id="1" name="Shape 71"/>
        <p:cNvGrpSpPr/>
        <p:nvPr/>
      </p:nvGrpSpPr>
      <p:grpSpPr>
        <a:xfrm>
          <a:off x="0" y="0"/>
          <a:ext cx="0" cy="0"/>
          <a:chOff x="0" y="0"/>
          <a:chExt cx="0" cy="0"/>
        </a:xfrm>
      </p:grpSpPr>
      <p:sp>
        <p:nvSpPr>
          <p:cNvPr id="72" name="Google Shape;72;p1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14"/>
          <p:cNvSpPr txBox="1">
            <a:spLocks noGrp="1"/>
          </p:cNvSpPr>
          <p:nvPr>
            <p:ph type="title"/>
          </p:nvPr>
        </p:nvSpPr>
        <p:spPr>
          <a:xfrm>
            <a:off x="1929033"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4" name="Google Shape;74;p14"/>
          <p:cNvSpPr txBox="1">
            <a:spLocks noGrp="1"/>
          </p:cNvSpPr>
          <p:nvPr>
            <p:ph type="subTitle" idx="1"/>
          </p:nvPr>
        </p:nvSpPr>
        <p:spPr>
          <a:xfrm>
            <a:off x="1929065"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 name="Google Shape;75;p14"/>
          <p:cNvSpPr txBox="1">
            <a:spLocks noGrp="1"/>
          </p:cNvSpPr>
          <p:nvPr>
            <p:ph type="title" idx="2" hasCustomPrompt="1"/>
          </p:nvPr>
        </p:nvSpPr>
        <p:spPr>
          <a:xfrm>
            <a:off x="950951"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6" name="Google Shape;76;p14"/>
          <p:cNvSpPr txBox="1">
            <a:spLocks noGrp="1"/>
          </p:cNvSpPr>
          <p:nvPr>
            <p:ph type="title" idx="3"/>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
        <p:nvSpPr>
          <p:cNvPr id="77" name="Google Shape;77;p14"/>
          <p:cNvSpPr txBox="1">
            <a:spLocks noGrp="1"/>
          </p:cNvSpPr>
          <p:nvPr>
            <p:ph type="title" idx="4"/>
          </p:nvPr>
        </p:nvSpPr>
        <p:spPr>
          <a:xfrm>
            <a:off x="1929033"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8" name="Google Shape;78;p14"/>
          <p:cNvSpPr txBox="1">
            <a:spLocks noGrp="1"/>
          </p:cNvSpPr>
          <p:nvPr>
            <p:ph type="subTitle" idx="5"/>
          </p:nvPr>
        </p:nvSpPr>
        <p:spPr>
          <a:xfrm>
            <a:off x="1929065"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4"/>
          <p:cNvSpPr txBox="1">
            <a:spLocks noGrp="1"/>
          </p:cNvSpPr>
          <p:nvPr>
            <p:ph type="title" idx="6" hasCustomPrompt="1"/>
          </p:nvPr>
        </p:nvSpPr>
        <p:spPr>
          <a:xfrm>
            <a:off x="950951"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0" name="Google Shape;80;p14"/>
          <p:cNvSpPr txBox="1">
            <a:spLocks noGrp="1"/>
          </p:cNvSpPr>
          <p:nvPr>
            <p:ph type="title" idx="7"/>
          </p:nvPr>
        </p:nvSpPr>
        <p:spPr>
          <a:xfrm>
            <a:off x="1929033"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1" name="Google Shape;81;p14"/>
          <p:cNvSpPr txBox="1">
            <a:spLocks noGrp="1"/>
          </p:cNvSpPr>
          <p:nvPr>
            <p:ph type="subTitle" idx="8"/>
          </p:nvPr>
        </p:nvSpPr>
        <p:spPr>
          <a:xfrm>
            <a:off x="1929065"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 name="Google Shape;82;p14"/>
          <p:cNvSpPr txBox="1">
            <a:spLocks noGrp="1"/>
          </p:cNvSpPr>
          <p:nvPr>
            <p:ph type="title" idx="9" hasCustomPrompt="1"/>
          </p:nvPr>
        </p:nvSpPr>
        <p:spPr>
          <a:xfrm>
            <a:off x="950951"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 name="Google Shape;83;p14"/>
          <p:cNvSpPr txBox="1">
            <a:spLocks noGrp="1"/>
          </p:cNvSpPr>
          <p:nvPr>
            <p:ph type="title" idx="13"/>
          </p:nvPr>
        </p:nvSpPr>
        <p:spPr>
          <a:xfrm>
            <a:off x="7142167"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4" name="Google Shape;84;p14"/>
          <p:cNvSpPr txBox="1">
            <a:spLocks noGrp="1"/>
          </p:cNvSpPr>
          <p:nvPr>
            <p:ph type="subTitle" idx="14"/>
          </p:nvPr>
        </p:nvSpPr>
        <p:spPr>
          <a:xfrm>
            <a:off x="7142199"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 name="Google Shape;85;p14"/>
          <p:cNvSpPr txBox="1">
            <a:spLocks noGrp="1"/>
          </p:cNvSpPr>
          <p:nvPr>
            <p:ph type="title" idx="15" hasCustomPrompt="1"/>
          </p:nvPr>
        </p:nvSpPr>
        <p:spPr>
          <a:xfrm>
            <a:off x="6164084"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 name="Google Shape;86;p14"/>
          <p:cNvSpPr txBox="1">
            <a:spLocks noGrp="1"/>
          </p:cNvSpPr>
          <p:nvPr>
            <p:ph type="title" idx="16"/>
          </p:nvPr>
        </p:nvSpPr>
        <p:spPr>
          <a:xfrm>
            <a:off x="7142167"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7" name="Google Shape;87;p14"/>
          <p:cNvSpPr txBox="1">
            <a:spLocks noGrp="1"/>
          </p:cNvSpPr>
          <p:nvPr>
            <p:ph type="subTitle" idx="17"/>
          </p:nvPr>
        </p:nvSpPr>
        <p:spPr>
          <a:xfrm>
            <a:off x="7142199"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 name="Google Shape;88;p14"/>
          <p:cNvSpPr txBox="1">
            <a:spLocks noGrp="1"/>
          </p:cNvSpPr>
          <p:nvPr>
            <p:ph type="title" idx="18" hasCustomPrompt="1"/>
          </p:nvPr>
        </p:nvSpPr>
        <p:spPr>
          <a:xfrm>
            <a:off x="6164084"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 name="Google Shape;89;p14"/>
          <p:cNvSpPr txBox="1">
            <a:spLocks noGrp="1"/>
          </p:cNvSpPr>
          <p:nvPr>
            <p:ph type="title" idx="19"/>
          </p:nvPr>
        </p:nvSpPr>
        <p:spPr>
          <a:xfrm>
            <a:off x="7142167"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 name="Google Shape;90;p14"/>
          <p:cNvSpPr txBox="1">
            <a:spLocks noGrp="1"/>
          </p:cNvSpPr>
          <p:nvPr>
            <p:ph type="subTitle" idx="20"/>
          </p:nvPr>
        </p:nvSpPr>
        <p:spPr>
          <a:xfrm>
            <a:off x="7142199"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4"/>
          <p:cNvSpPr txBox="1">
            <a:spLocks noGrp="1"/>
          </p:cNvSpPr>
          <p:nvPr>
            <p:ph type="title" idx="21" hasCustomPrompt="1"/>
          </p:nvPr>
        </p:nvSpPr>
        <p:spPr>
          <a:xfrm>
            <a:off x="6164084"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Tree>
    <p:extLst>
      <p:ext uri="{BB962C8B-B14F-4D97-AF65-F5344CB8AC3E}">
        <p14:creationId xmlns:p14="http://schemas.microsoft.com/office/powerpoint/2010/main" val="328063401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accent4"/>
        </a:solidFill>
        <a:effectLst/>
      </p:bgPr>
    </p:bg>
    <p:spTree>
      <p:nvGrpSpPr>
        <p:cNvPr id="1" name="Shape 92"/>
        <p:cNvGrpSpPr/>
        <p:nvPr/>
      </p:nvGrpSpPr>
      <p:grpSpPr>
        <a:xfrm>
          <a:off x="0" y="0"/>
          <a:ext cx="0" cy="0"/>
          <a:chOff x="0" y="0"/>
          <a:chExt cx="0" cy="0"/>
        </a:xfrm>
      </p:grpSpPr>
      <p:sp>
        <p:nvSpPr>
          <p:cNvPr id="93" name="Google Shape;93;p15"/>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15"/>
          <p:cNvSpPr txBox="1">
            <a:spLocks noGrp="1"/>
          </p:cNvSpPr>
          <p:nvPr>
            <p:ph type="title"/>
          </p:nvPr>
        </p:nvSpPr>
        <p:spPr>
          <a:xfrm>
            <a:off x="2649200" y="1301951"/>
            <a:ext cx="6893600" cy="30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8666"/>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95" name="Google Shape;95;p15"/>
          <p:cNvSpPr txBox="1">
            <a:spLocks noGrp="1"/>
          </p:cNvSpPr>
          <p:nvPr>
            <p:ph type="subTitle" idx="1"/>
          </p:nvPr>
        </p:nvSpPr>
        <p:spPr>
          <a:xfrm>
            <a:off x="2649200" y="4129184"/>
            <a:ext cx="6893600" cy="9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545142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4"/>
        </a:solidFill>
        <a:effectLst/>
      </p:bgPr>
    </p:bg>
    <p:spTree>
      <p:nvGrpSpPr>
        <p:cNvPr id="1" name="Shape 96"/>
        <p:cNvGrpSpPr/>
        <p:nvPr/>
      </p:nvGrpSpPr>
      <p:grpSpPr>
        <a:xfrm>
          <a:off x="0" y="0"/>
          <a:ext cx="0" cy="0"/>
          <a:chOff x="0" y="0"/>
          <a:chExt cx="0" cy="0"/>
        </a:xfrm>
      </p:grpSpPr>
      <p:sp>
        <p:nvSpPr>
          <p:cNvPr id="97" name="Google Shape;97;p1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16"/>
          <p:cNvSpPr txBox="1">
            <a:spLocks noGrp="1"/>
          </p:cNvSpPr>
          <p:nvPr>
            <p:ph type="title"/>
          </p:nvPr>
        </p:nvSpPr>
        <p:spPr>
          <a:xfrm>
            <a:off x="3967284" y="4060000"/>
            <a:ext cx="4257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9" name="Google Shape;99;p16"/>
          <p:cNvSpPr txBox="1">
            <a:spLocks noGrp="1"/>
          </p:cNvSpPr>
          <p:nvPr>
            <p:ph type="subTitle" idx="1"/>
          </p:nvPr>
        </p:nvSpPr>
        <p:spPr>
          <a:xfrm>
            <a:off x="1635284" y="2088784"/>
            <a:ext cx="892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40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270381883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6"/>
        </a:solidFill>
        <a:effectLst/>
      </p:bgPr>
    </p:bg>
    <p:spTree>
      <p:nvGrpSpPr>
        <p:cNvPr id="1" name="Shape 100"/>
        <p:cNvGrpSpPr/>
        <p:nvPr/>
      </p:nvGrpSpPr>
      <p:grpSpPr>
        <a:xfrm>
          <a:off x="0" y="0"/>
          <a:ext cx="0" cy="0"/>
          <a:chOff x="0" y="0"/>
          <a:chExt cx="0" cy="0"/>
        </a:xfrm>
      </p:grpSpPr>
      <p:sp>
        <p:nvSpPr>
          <p:cNvPr id="101" name="Google Shape;101;p1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17"/>
          <p:cNvSpPr txBox="1">
            <a:spLocks noGrp="1"/>
          </p:cNvSpPr>
          <p:nvPr>
            <p:ph type="title"/>
          </p:nvPr>
        </p:nvSpPr>
        <p:spPr>
          <a:xfrm>
            <a:off x="1555949" y="1756200"/>
            <a:ext cx="4779600" cy="228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3" name="Google Shape;103;p17"/>
          <p:cNvSpPr txBox="1">
            <a:spLocks noGrp="1"/>
          </p:cNvSpPr>
          <p:nvPr>
            <p:ph type="subTitle" idx="1"/>
          </p:nvPr>
        </p:nvSpPr>
        <p:spPr>
          <a:xfrm>
            <a:off x="1555949" y="4043400"/>
            <a:ext cx="4779600" cy="10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77337440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4"/>
        </a:solidFill>
        <a:effectLst/>
      </p:bgPr>
    </p:bg>
    <p:spTree>
      <p:nvGrpSpPr>
        <p:cNvPr id="1" name="Shape 104"/>
        <p:cNvGrpSpPr/>
        <p:nvPr/>
      </p:nvGrpSpPr>
      <p:grpSpPr>
        <a:xfrm>
          <a:off x="0" y="0"/>
          <a:ext cx="0" cy="0"/>
          <a:chOff x="0" y="0"/>
          <a:chExt cx="0" cy="0"/>
        </a:xfrm>
      </p:grpSpPr>
      <p:sp>
        <p:nvSpPr>
          <p:cNvPr id="105" name="Google Shape;105;p1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18"/>
          <p:cNvSpPr txBox="1">
            <a:spLocks noGrp="1"/>
          </p:cNvSpPr>
          <p:nvPr>
            <p:ph type="title"/>
          </p:nvPr>
        </p:nvSpPr>
        <p:spPr>
          <a:xfrm>
            <a:off x="1630333"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7" name="Google Shape;107;p18"/>
          <p:cNvSpPr txBox="1">
            <a:spLocks noGrp="1"/>
          </p:cNvSpPr>
          <p:nvPr>
            <p:ph type="subTitle" idx="1"/>
          </p:nvPr>
        </p:nvSpPr>
        <p:spPr>
          <a:xfrm>
            <a:off x="1630333"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87453616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6"/>
        </a:solidFill>
        <a:effectLst/>
      </p:bgPr>
    </p:bg>
    <p:spTree>
      <p:nvGrpSpPr>
        <p:cNvPr id="1" name="Shape 108"/>
        <p:cNvGrpSpPr/>
        <p:nvPr/>
      </p:nvGrpSpPr>
      <p:grpSpPr>
        <a:xfrm>
          <a:off x="0" y="0"/>
          <a:ext cx="0" cy="0"/>
          <a:chOff x="0" y="0"/>
          <a:chExt cx="0" cy="0"/>
        </a:xfrm>
      </p:grpSpPr>
      <p:sp>
        <p:nvSpPr>
          <p:cNvPr id="109" name="Google Shape;109;p1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19"/>
          <p:cNvSpPr txBox="1">
            <a:spLocks noGrp="1"/>
          </p:cNvSpPr>
          <p:nvPr>
            <p:ph type="title"/>
          </p:nvPr>
        </p:nvSpPr>
        <p:spPr>
          <a:xfrm>
            <a:off x="6372467"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1" name="Google Shape;111;p19"/>
          <p:cNvSpPr txBox="1">
            <a:spLocks noGrp="1"/>
          </p:cNvSpPr>
          <p:nvPr>
            <p:ph type="subTitle" idx="1"/>
          </p:nvPr>
        </p:nvSpPr>
        <p:spPr>
          <a:xfrm>
            <a:off x="6372629"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728583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4"/>
        </a:solidFill>
        <a:effectLst/>
      </p:bgPr>
    </p:bg>
    <p:spTree>
      <p:nvGrpSpPr>
        <p:cNvPr id="1" name="Shape 112"/>
        <p:cNvGrpSpPr/>
        <p:nvPr/>
      </p:nvGrpSpPr>
      <p:grpSpPr>
        <a:xfrm>
          <a:off x="0" y="0"/>
          <a:ext cx="0" cy="0"/>
          <a:chOff x="0" y="0"/>
          <a:chExt cx="0" cy="0"/>
        </a:xfrm>
      </p:grpSpPr>
      <p:sp>
        <p:nvSpPr>
          <p:cNvPr id="113" name="Google Shape;113;p20"/>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20"/>
          <p:cNvSpPr txBox="1">
            <a:spLocks noGrp="1"/>
          </p:cNvSpPr>
          <p:nvPr>
            <p:ph type="title"/>
          </p:nvPr>
        </p:nvSpPr>
        <p:spPr>
          <a:xfrm>
            <a:off x="3150667" y="22479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5" name="Google Shape;115;p20"/>
          <p:cNvSpPr txBox="1">
            <a:spLocks noGrp="1"/>
          </p:cNvSpPr>
          <p:nvPr>
            <p:ph type="title" idx="2"/>
          </p:nvPr>
        </p:nvSpPr>
        <p:spPr>
          <a:xfrm>
            <a:off x="7252600" y="33643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6" name="Google Shape;116;p20"/>
          <p:cNvSpPr txBox="1">
            <a:spLocks noGrp="1"/>
          </p:cNvSpPr>
          <p:nvPr>
            <p:ph type="subTitle" idx="1"/>
          </p:nvPr>
        </p:nvSpPr>
        <p:spPr>
          <a:xfrm>
            <a:off x="7252752" y="39072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7" name="Google Shape;117;p20"/>
          <p:cNvSpPr txBox="1">
            <a:spLocks noGrp="1"/>
          </p:cNvSpPr>
          <p:nvPr>
            <p:ph type="subTitle" idx="3"/>
          </p:nvPr>
        </p:nvSpPr>
        <p:spPr>
          <a:xfrm>
            <a:off x="3150667" y="27908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8" name="Google Shape;118;p20"/>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405601899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solidFill>
          <a:schemeClr val="accent2"/>
        </a:solidFill>
        <a:effectLst/>
      </p:bgPr>
    </p:bg>
    <p:spTree>
      <p:nvGrpSpPr>
        <p:cNvPr id="1" name="Shape 119"/>
        <p:cNvGrpSpPr/>
        <p:nvPr/>
      </p:nvGrpSpPr>
      <p:grpSpPr>
        <a:xfrm>
          <a:off x="0" y="0"/>
          <a:ext cx="0" cy="0"/>
          <a:chOff x="0" y="0"/>
          <a:chExt cx="0" cy="0"/>
        </a:xfrm>
      </p:grpSpPr>
      <p:sp>
        <p:nvSpPr>
          <p:cNvPr id="120" name="Google Shape;120;p21"/>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21"/>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22" name="Google Shape;122;p21"/>
          <p:cNvSpPr txBox="1">
            <a:spLocks noGrp="1"/>
          </p:cNvSpPr>
          <p:nvPr>
            <p:ph type="title" idx="2"/>
          </p:nvPr>
        </p:nvSpPr>
        <p:spPr>
          <a:xfrm>
            <a:off x="2369576"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3" name="Google Shape;123;p21"/>
          <p:cNvSpPr txBox="1">
            <a:spLocks noGrp="1"/>
          </p:cNvSpPr>
          <p:nvPr>
            <p:ph type="subTitle" idx="1"/>
          </p:nvPr>
        </p:nvSpPr>
        <p:spPr>
          <a:xfrm>
            <a:off x="2369576"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4" name="Google Shape;124;p21"/>
          <p:cNvSpPr txBox="1">
            <a:spLocks noGrp="1"/>
          </p:cNvSpPr>
          <p:nvPr>
            <p:ph type="title" idx="3"/>
          </p:nvPr>
        </p:nvSpPr>
        <p:spPr>
          <a:xfrm>
            <a:off x="6490017"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5" name="Google Shape;125;p21"/>
          <p:cNvSpPr txBox="1">
            <a:spLocks noGrp="1"/>
          </p:cNvSpPr>
          <p:nvPr>
            <p:ph type="subTitle" idx="4"/>
          </p:nvPr>
        </p:nvSpPr>
        <p:spPr>
          <a:xfrm>
            <a:off x="6490017"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99267467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accent4"/>
        </a:solidFill>
        <a:effectLst/>
      </p:bgPr>
    </p:bg>
    <p:spTree>
      <p:nvGrpSpPr>
        <p:cNvPr id="1" name="Shape 126"/>
        <p:cNvGrpSpPr/>
        <p:nvPr/>
      </p:nvGrpSpPr>
      <p:grpSpPr>
        <a:xfrm>
          <a:off x="0" y="0"/>
          <a:ext cx="0" cy="0"/>
          <a:chOff x="0" y="0"/>
          <a:chExt cx="0" cy="0"/>
        </a:xfrm>
      </p:grpSpPr>
      <p:sp>
        <p:nvSpPr>
          <p:cNvPr id="127" name="Google Shape;127;p2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22"/>
          <p:cNvSpPr txBox="1">
            <a:spLocks noGrp="1"/>
          </p:cNvSpPr>
          <p:nvPr>
            <p:ph type="title"/>
          </p:nvPr>
        </p:nvSpPr>
        <p:spPr>
          <a:xfrm>
            <a:off x="1630967"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9" name="Google Shape;129;p22"/>
          <p:cNvSpPr txBox="1">
            <a:spLocks noGrp="1"/>
          </p:cNvSpPr>
          <p:nvPr>
            <p:ph type="subTitle" idx="1"/>
          </p:nvPr>
        </p:nvSpPr>
        <p:spPr>
          <a:xfrm>
            <a:off x="1630967"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22"/>
          <p:cNvSpPr txBox="1">
            <a:spLocks noGrp="1"/>
          </p:cNvSpPr>
          <p:nvPr>
            <p:ph type="title" idx="2"/>
          </p:nvPr>
        </p:nvSpPr>
        <p:spPr>
          <a:xfrm>
            <a:off x="464589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1" name="Google Shape;131;p22"/>
          <p:cNvSpPr txBox="1">
            <a:spLocks noGrp="1"/>
          </p:cNvSpPr>
          <p:nvPr>
            <p:ph type="subTitle" idx="3"/>
          </p:nvPr>
        </p:nvSpPr>
        <p:spPr>
          <a:xfrm>
            <a:off x="464589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22"/>
          <p:cNvSpPr txBox="1">
            <a:spLocks noGrp="1"/>
          </p:cNvSpPr>
          <p:nvPr>
            <p:ph type="title" idx="4"/>
          </p:nvPr>
        </p:nvSpPr>
        <p:spPr>
          <a:xfrm>
            <a:off x="766056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 name="Google Shape;133;p22"/>
          <p:cNvSpPr txBox="1">
            <a:spLocks noGrp="1"/>
          </p:cNvSpPr>
          <p:nvPr>
            <p:ph type="subTitle" idx="5"/>
          </p:nvPr>
        </p:nvSpPr>
        <p:spPr>
          <a:xfrm>
            <a:off x="766056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22"/>
          <p:cNvSpPr txBox="1">
            <a:spLocks noGrp="1"/>
          </p:cNvSpPr>
          <p:nvPr>
            <p:ph type="title" idx="6"/>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1169078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6"/>
        </a:solidFill>
        <a:effectLst/>
      </p:bgPr>
    </p:bg>
    <p:spTree>
      <p:nvGrpSpPr>
        <p:cNvPr id="1" name="Shape 45"/>
        <p:cNvGrpSpPr/>
        <p:nvPr/>
      </p:nvGrpSpPr>
      <p:grpSpPr>
        <a:xfrm>
          <a:off x="0" y="0"/>
          <a:ext cx="0" cy="0"/>
          <a:chOff x="0" y="0"/>
          <a:chExt cx="0" cy="0"/>
        </a:xfrm>
      </p:grpSpPr>
      <p:sp>
        <p:nvSpPr>
          <p:cNvPr id="46" name="Google Shape;46;p11"/>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11"/>
          <p:cNvSpPr txBox="1">
            <a:spLocks noGrp="1"/>
          </p:cNvSpPr>
          <p:nvPr>
            <p:ph type="title" hasCustomPrompt="1"/>
          </p:nvPr>
        </p:nvSpPr>
        <p:spPr>
          <a:xfrm>
            <a:off x="1800600" y="1536433"/>
            <a:ext cx="8590800" cy="2816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7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48" name="Google Shape;48;p11"/>
          <p:cNvSpPr txBox="1">
            <a:spLocks noGrp="1"/>
          </p:cNvSpPr>
          <p:nvPr>
            <p:ph type="subTitle" idx="1"/>
          </p:nvPr>
        </p:nvSpPr>
        <p:spPr>
          <a:xfrm>
            <a:off x="1800600" y="4047267"/>
            <a:ext cx="85908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400879677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accent4"/>
        </a:solidFill>
        <a:effectLst/>
      </p:bgPr>
    </p:bg>
    <p:spTree>
      <p:nvGrpSpPr>
        <p:cNvPr id="1" name="Shape 135"/>
        <p:cNvGrpSpPr/>
        <p:nvPr/>
      </p:nvGrpSpPr>
      <p:grpSpPr>
        <a:xfrm>
          <a:off x="0" y="0"/>
          <a:ext cx="0" cy="0"/>
          <a:chOff x="0" y="0"/>
          <a:chExt cx="0" cy="0"/>
        </a:xfrm>
      </p:grpSpPr>
      <p:sp>
        <p:nvSpPr>
          <p:cNvPr id="136" name="Google Shape;136;p2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23"/>
          <p:cNvSpPr txBox="1">
            <a:spLocks noGrp="1"/>
          </p:cNvSpPr>
          <p:nvPr>
            <p:ph type="title"/>
          </p:nvPr>
        </p:nvSpPr>
        <p:spPr>
          <a:xfrm>
            <a:off x="3342233"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 name="Google Shape;138;p23"/>
          <p:cNvSpPr txBox="1">
            <a:spLocks noGrp="1"/>
          </p:cNvSpPr>
          <p:nvPr>
            <p:ph type="subTitle" idx="1"/>
          </p:nvPr>
        </p:nvSpPr>
        <p:spPr>
          <a:xfrm>
            <a:off x="334223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 name="Google Shape;139;p23"/>
          <p:cNvSpPr txBox="1">
            <a:spLocks noGrp="1"/>
          </p:cNvSpPr>
          <p:nvPr>
            <p:ph type="title" idx="2"/>
          </p:nvPr>
        </p:nvSpPr>
        <p:spPr>
          <a:xfrm>
            <a:off x="7339411"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0" name="Google Shape;140;p23"/>
          <p:cNvSpPr txBox="1">
            <a:spLocks noGrp="1"/>
          </p:cNvSpPr>
          <p:nvPr>
            <p:ph type="subTitle" idx="3"/>
          </p:nvPr>
        </p:nvSpPr>
        <p:spPr>
          <a:xfrm>
            <a:off x="733940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 name="Google Shape;141;p23"/>
          <p:cNvSpPr txBox="1">
            <a:spLocks noGrp="1"/>
          </p:cNvSpPr>
          <p:nvPr>
            <p:ph type="title" idx="4"/>
          </p:nvPr>
        </p:nvSpPr>
        <p:spPr>
          <a:xfrm>
            <a:off x="3342233"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2" name="Google Shape;142;p23"/>
          <p:cNvSpPr txBox="1">
            <a:spLocks noGrp="1"/>
          </p:cNvSpPr>
          <p:nvPr>
            <p:ph type="subTitle" idx="5"/>
          </p:nvPr>
        </p:nvSpPr>
        <p:spPr>
          <a:xfrm>
            <a:off x="334223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23"/>
          <p:cNvSpPr txBox="1">
            <a:spLocks noGrp="1"/>
          </p:cNvSpPr>
          <p:nvPr>
            <p:ph type="title" idx="6"/>
          </p:nvPr>
        </p:nvSpPr>
        <p:spPr>
          <a:xfrm>
            <a:off x="7339411"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 name="Google Shape;144;p23"/>
          <p:cNvSpPr txBox="1">
            <a:spLocks noGrp="1"/>
          </p:cNvSpPr>
          <p:nvPr>
            <p:ph type="subTitle" idx="7"/>
          </p:nvPr>
        </p:nvSpPr>
        <p:spPr>
          <a:xfrm>
            <a:off x="733940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23"/>
          <p:cNvSpPr txBox="1">
            <a:spLocks noGrp="1"/>
          </p:cNvSpPr>
          <p:nvPr>
            <p:ph type="title" idx="8"/>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38537354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solidFill>
          <a:schemeClr val="accent2"/>
        </a:solidFill>
        <a:effectLst/>
      </p:bgPr>
    </p:bg>
    <p:spTree>
      <p:nvGrpSpPr>
        <p:cNvPr id="1" name="Shape 146"/>
        <p:cNvGrpSpPr/>
        <p:nvPr/>
      </p:nvGrpSpPr>
      <p:grpSpPr>
        <a:xfrm>
          <a:off x="0" y="0"/>
          <a:ext cx="0" cy="0"/>
          <a:chOff x="0" y="0"/>
          <a:chExt cx="0" cy="0"/>
        </a:xfrm>
      </p:grpSpPr>
      <p:sp>
        <p:nvSpPr>
          <p:cNvPr id="147" name="Google Shape;147;p24"/>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 name="Google Shape;148;p24"/>
          <p:cNvSpPr txBox="1">
            <a:spLocks noGrp="1"/>
          </p:cNvSpPr>
          <p:nvPr>
            <p:ph type="title"/>
          </p:nvPr>
        </p:nvSpPr>
        <p:spPr>
          <a:xfrm>
            <a:off x="1881500"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9" name="Google Shape;149;p24"/>
          <p:cNvSpPr txBox="1">
            <a:spLocks noGrp="1"/>
          </p:cNvSpPr>
          <p:nvPr>
            <p:ph type="subTitle" idx="1"/>
          </p:nvPr>
        </p:nvSpPr>
        <p:spPr>
          <a:xfrm>
            <a:off x="1881500"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 name="Google Shape;150;p24"/>
          <p:cNvSpPr txBox="1">
            <a:spLocks noGrp="1"/>
          </p:cNvSpPr>
          <p:nvPr>
            <p:ph type="title" idx="2"/>
          </p:nvPr>
        </p:nvSpPr>
        <p:spPr>
          <a:xfrm>
            <a:off x="4771931"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1" name="Google Shape;151;p24"/>
          <p:cNvSpPr txBox="1">
            <a:spLocks noGrp="1"/>
          </p:cNvSpPr>
          <p:nvPr>
            <p:ph type="subTitle" idx="3"/>
          </p:nvPr>
        </p:nvSpPr>
        <p:spPr>
          <a:xfrm>
            <a:off x="4771931"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 name="Google Shape;152;p24"/>
          <p:cNvSpPr txBox="1">
            <a:spLocks noGrp="1"/>
          </p:cNvSpPr>
          <p:nvPr>
            <p:ph type="title" idx="4"/>
          </p:nvPr>
        </p:nvSpPr>
        <p:spPr>
          <a:xfrm>
            <a:off x="1881500"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3" name="Google Shape;153;p24"/>
          <p:cNvSpPr txBox="1">
            <a:spLocks noGrp="1"/>
          </p:cNvSpPr>
          <p:nvPr>
            <p:ph type="subTitle" idx="5"/>
          </p:nvPr>
        </p:nvSpPr>
        <p:spPr>
          <a:xfrm>
            <a:off x="1881500"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24"/>
          <p:cNvSpPr txBox="1">
            <a:spLocks noGrp="1"/>
          </p:cNvSpPr>
          <p:nvPr>
            <p:ph type="title" idx="6"/>
          </p:nvPr>
        </p:nvSpPr>
        <p:spPr>
          <a:xfrm>
            <a:off x="4771931"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5" name="Google Shape;155;p24"/>
          <p:cNvSpPr txBox="1">
            <a:spLocks noGrp="1"/>
          </p:cNvSpPr>
          <p:nvPr>
            <p:ph type="subTitle" idx="7"/>
          </p:nvPr>
        </p:nvSpPr>
        <p:spPr>
          <a:xfrm>
            <a:off x="4771931"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24"/>
          <p:cNvSpPr txBox="1">
            <a:spLocks noGrp="1"/>
          </p:cNvSpPr>
          <p:nvPr>
            <p:ph type="title" idx="8"/>
          </p:nvPr>
        </p:nvSpPr>
        <p:spPr>
          <a:xfrm>
            <a:off x="7662369"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7" name="Google Shape;157;p24"/>
          <p:cNvSpPr txBox="1">
            <a:spLocks noGrp="1"/>
          </p:cNvSpPr>
          <p:nvPr>
            <p:ph type="subTitle" idx="9"/>
          </p:nvPr>
        </p:nvSpPr>
        <p:spPr>
          <a:xfrm>
            <a:off x="7662369"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4"/>
          <p:cNvSpPr txBox="1">
            <a:spLocks noGrp="1"/>
          </p:cNvSpPr>
          <p:nvPr>
            <p:ph type="title" idx="13"/>
          </p:nvPr>
        </p:nvSpPr>
        <p:spPr>
          <a:xfrm>
            <a:off x="7662369"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9" name="Google Shape;159;p24"/>
          <p:cNvSpPr txBox="1">
            <a:spLocks noGrp="1"/>
          </p:cNvSpPr>
          <p:nvPr>
            <p:ph type="subTitle" idx="14"/>
          </p:nvPr>
        </p:nvSpPr>
        <p:spPr>
          <a:xfrm>
            <a:off x="7662369"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24"/>
          <p:cNvSpPr txBox="1">
            <a:spLocks noGrp="1"/>
          </p:cNvSpPr>
          <p:nvPr>
            <p:ph type="title" idx="15"/>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118080710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161"/>
        <p:cNvGrpSpPr/>
        <p:nvPr/>
      </p:nvGrpSpPr>
      <p:grpSpPr>
        <a:xfrm>
          <a:off x="0" y="0"/>
          <a:ext cx="0" cy="0"/>
          <a:chOff x="0" y="0"/>
          <a:chExt cx="0" cy="0"/>
        </a:xfrm>
      </p:grpSpPr>
      <p:sp>
        <p:nvSpPr>
          <p:cNvPr id="162" name="Google Shape;162;p2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25"/>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64" name="Google Shape;164;p25"/>
          <p:cNvSpPr txBox="1">
            <a:spLocks noGrp="1"/>
          </p:cNvSpPr>
          <p:nvPr>
            <p:ph type="title" idx="2"/>
          </p:nvPr>
        </p:nvSpPr>
        <p:spPr>
          <a:xfrm>
            <a:off x="3261133"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5" name="Google Shape;165;p25"/>
          <p:cNvSpPr txBox="1">
            <a:spLocks noGrp="1"/>
          </p:cNvSpPr>
          <p:nvPr>
            <p:ph type="subTitle" idx="1"/>
          </p:nvPr>
        </p:nvSpPr>
        <p:spPr>
          <a:xfrm>
            <a:off x="3261133"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 name="Google Shape;166;p25"/>
          <p:cNvSpPr txBox="1">
            <a:spLocks noGrp="1"/>
          </p:cNvSpPr>
          <p:nvPr>
            <p:ph type="title" idx="3"/>
          </p:nvPr>
        </p:nvSpPr>
        <p:spPr>
          <a:xfrm>
            <a:off x="3261133"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7" name="Google Shape;167;p25"/>
          <p:cNvSpPr txBox="1">
            <a:spLocks noGrp="1"/>
          </p:cNvSpPr>
          <p:nvPr>
            <p:ph type="subTitle" idx="4"/>
          </p:nvPr>
        </p:nvSpPr>
        <p:spPr>
          <a:xfrm>
            <a:off x="3261133"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 name="Google Shape;168;p25"/>
          <p:cNvSpPr txBox="1">
            <a:spLocks noGrp="1"/>
          </p:cNvSpPr>
          <p:nvPr>
            <p:ph type="title" idx="5"/>
          </p:nvPr>
        </p:nvSpPr>
        <p:spPr>
          <a:xfrm>
            <a:off x="3261133"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9" name="Google Shape;169;p25"/>
          <p:cNvSpPr txBox="1">
            <a:spLocks noGrp="1"/>
          </p:cNvSpPr>
          <p:nvPr>
            <p:ph type="subTitle" idx="6"/>
          </p:nvPr>
        </p:nvSpPr>
        <p:spPr>
          <a:xfrm>
            <a:off x="3261133"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0" name="Google Shape;170;p25"/>
          <p:cNvSpPr txBox="1">
            <a:spLocks noGrp="1"/>
          </p:cNvSpPr>
          <p:nvPr>
            <p:ph type="title" idx="7"/>
          </p:nvPr>
        </p:nvSpPr>
        <p:spPr>
          <a:xfrm>
            <a:off x="3261133"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1" name="Google Shape;171;p25"/>
          <p:cNvSpPr txBox="1">
            <a:spLocks noGrp="1"/>
          </p:cNvSpPr>
          <p:nvPr>
            <p:ph type="subTitle" idx="8"/>
          </p:nvPr>
        </p:nvSpPr>
        <p:spPr>
          <a:xfrm>
            <a:off x="3261133"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 name="Google Shape;172;p25"/>
          <p:cNvSpPr txBox="1">
            <a:spLocks noGrp="1"/>
          </p:cNvSpPr>
          <p:nvPr>
            <p:ph type="title" idx="9"/>
          </p:nvPr>
        </p:nvSpPr>
        <p:spPr>
          <a:xfrm>
            <a:off x="7335867"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3" name="Google Shape;173;p25"/>
          <p:cNvSpPr txBox="1">
            <a:spLocks noGrp="1"/>
          </p:cNvSpPr>
          <p:nvPr>
            <p:ph type="subTitle" idx="13"/>
          </p:nvPr>
        </p:nvSpPr>
        <p:spPr>
          <a:xfrm>
            <a:off x="7335867"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5"/>
          <p:cNvSpPr txBox="1">
            <a:spLocks noGrp="1"/>
          </p:cNvSpPr>
          <p:nvPr>
            <p:ph type="title" idx="14"/>
          </p:nvPr>
        </p:nvSpPr>
        <p:spPr>
          <a:xfrm>
            <a:off x="7335867"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5" name="Google Shape;175;p25"/>
          <p:cNvSpPr txBox="1">
            <a:spLocks noGrp="1"/>
          </p:cNvSpPr>
          <p:nvPr>
            <p:ph type="subTitle" idx="15"/>
          </p:nvPr>
        </p:nvSpPr>
        <p:spPr>
          <a:xfrm>
            <a:off x="7335867"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25"/>
          <p:cNvSpPr txBox="1">
            <a:spLocks noGrp="1"/>
          </p:cNvSpPr>
          <p:nvPr>
            <p:ph type="title" idx="16"/>
          </p:nvPr>
        </p:nvSpPr>
        <p:spPr>
          <a:xfrm>
            <a:off x="7335867"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7" name="Google Shape;177;p25"/>
          <p:cNvSpPr txBox="1">
            <a:spLocks noGrp="1"/>
          </p:cNvSpPr>
          <p:nvPr>
            <p:ph type="subTitle" idx="17"/>
          </p:nvPr>
        </p:nvSpPr>
        <p:spPr>
          <a:xfrm>
            <a:off x="7335867"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25"/>
          <p:cNvSpPr txBox="1">
            <a:spLocks noGrp="1"/>
          </p:cNvSpPr>
          <p:nvPr>
            <p:ph type="title" idx="18"/>
          </p:nvPr>
        </p:nvSpPr>
        <p:spPr>
          <a:xfrm>
            <a:off x="7335867"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 name="Google Shape;179;p25"/>
          <p:cNvSpPr txBox="1">
            <a:spLocks noGrp="1"/>
          </p:cNvSpPr>
          <p:nvPr>
            <p:ph type="subTitle" idx="19"/>
          </p:nvPr>
        </p:nvSpPr>
        <p:spPr>
          <a:xfrm>
            <a:off x="7335867"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3590023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2"/>
        </a:solidFill>
        <a:effectLst/>
      </p:bgPr>
    </p:bg>
    <p:spTree>
      <p:nvGrpSpPr>
        <p:cNvPr id="1" name="Shape 180"/>
        <p:cNvGrpSpPr/>
        <p:nvPr/>
      </p:nvGrpSpPr>
      <p:grpSpPr>
        <a:xfrm>
          <a:off x="0" y="0"/>
          <a:ext cx="0" cy="0"/>
          <a:chOff x="0" y="0"/>
          <a:chExt cx="0" cy="0"/>
        </a:xfrm>
      </p:grpSpPr>
      <p:sp>
        <p:nvSpPr>
          <p:cNvPr id="181" name="Google Shape;181;p26"/>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26"/>
          <p:cNvSpPr txBox="1">
            <a:spLocks noGrp="1"/>
          </p:cNvSpPr>
          <p:nvPr>
            <p:ph type="title" hasCustomPrompt="1"/>
          </p:nvPr>
        </p:nvSpPr>
        <p:spPr>
          <a:xfrm>
            <a:off x="1755400" y="993684"/>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3" name="Google Shape;183;p26"/>
          <p:cNvSpPr txBox="1">
            <a:spLocks noGrp="1"/>
          </p:cNvSpPr>
          <p:nvPr>
            <p:ph type="subTitle" idx="1"/>
          </p:nvPr>
        </p:nvSpPr>
        <p:spPr>
          <a:xfrm>
            <a:off x="1755400" y="1852468"/>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4" name="Google Shape;184;p26"/>
          <p:cNvSpPr txBox="1">
            <a:spLocks noGrp="1"/>
          </p:cNvSpPr>
          <p:nvPr>
            <p:ph type="title" idx="2" hasCustomPrompt="1"/>
          </p:nvPr>
        </p:nvSpPr>
        <p:spPr>
          <a:xfrm>
            <a:off x="1755400" y="2723987"/>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5" name="Google Shape;185;p26"/>
          <p:cNvSpPr txBox="1">
            <a:spLocks noGrp="1"/>
          </p:cNvSpPr>
          <p:nvPr>
            <p:ph type="subTitle" idx="3"/>
          </p:nvPr>
        </p:nvSpPr>
        <p:spPr>
          <a:xfrm>
            <a:off x="1755400" y="3582784"/>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6" name="Google Shape;186;p26"/>
          <p:cNvSpPr txBox="1">
            <a:spLocks noGrp="1"/>
          </p:cNvSpPr>
          <p:nvPr>
            <p:ph type="title" idx="4" hasCustomPrompt="1"/>
          </p:nvPr>
        </p:nvSpPr>
        <p:spPr>
          <a:xfrm>
            <a:off x="1755400" y="4454319"/>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7" name="Google Shape;187;p26"/>
          <p:cNvSpPr txBox="1">
            <a:spLocks noGrp="1"/>
          </p:cNvSpPr>
          <p:nvPr>
            <p:ph type="subTitle" idx="5"/>
          </p:nvPr>
        </p:nvSpPr>
        <p:spPr>
          <a:xfrm>
            <a:off x="1755400" y="5313116"/>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Tree>
    <p:extLst>
      <p:ext uri="{BB962C8B-B14F-4D97-AF65-F5344CB8AC3E}">
        <p14:creationId xmlns:p14="http://schemas.microsoft.com/office/powerpoint/2010/main" val="139510659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Numbers and Text 1">
  <p:cSld name="Numbers and Text 1">
    <p:bg>
      <p:bgPr>
        <a:solidFill>
          <a:schemeClr val="accent6"/>
        </a:solidFill>
        <a:effectLst/>
      </p:bgPr>
    </p:bg>
    <p:spTree>
      <p:nvGrpSpPr>
        <p:cNvPr id="1" name="Shape 188"/>
        <p:cNvGrpSpPr/>
        <p:nvPr/>
      </p:nvGrpSpPr>
      <p:grpSpPr>
        <a:xfrm>
          <a:off x="0" y="0"/>
          <a:ext cx="0" cy="0"/>
          <a:chOff x="0" y="0"/>
          <a:chExt cx="0" cy="0"/>
        </a:xfrm>
      </p:grpSpPr>
      <p:sp>
        <p:nvSpPr>
          <p:cNvPr id="189" name="Google Shape;189;p2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27"/>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191" name="Google Shape;191;p27"/>
          <p:cNvSpPr txBox="1">
            <a:spLocks noGrp="1"/>
          </p:cNvSpPr>
          <p:nvPr>
            <p:ph type="title" idx="2" hasCustomPrompt="1"/>
          </p:nvPr>
        </p:nvSpPr>
        <p:spPr>
          <a:xfrm>
            <a:off x="16727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2" name="Google Shape;192;p27"/>
          <p:cNvSpPr txBox="1">
            <a:spLocks noGrp="1"/>
          </p:cNvSpPr>
          <p:nvPr>
            <p:ph type="title" idx="3"/>
          </p:nvPr>
        </p:nvSpPr>
        <p:spPr>
          <a:xfrm>
            <a:off x="16727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3" name="Google Shape;193;p27"/>
          <p:cNvSpPr txBox="1">
            <a:spLocks noGrp="1"/>
          </p:cNvSpPr>
          <p:nvPr>
            <p:ph type="subTitle" idx="1"/>
          </p:nvPr>
        </p:nvSpPr>
        <p:spPr>
          <a:xfrm>
            <a:off x="16727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27"/>
          <p:cNvSpPr txBox="1">
            <a:spLocks noGrp="1"/>
          </p:cNvSpPr>
          <p:nvPr>
            <p:ph type="title" idx="4" hasCustomPrompt="1"/>
          </p:nvPr>
        </p:nvSpPr>
        <p:spPr>
          <a:xfrm>
            <a:off x="47771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5" name="Google Shape;195;p27"/>
          <p:cNvSpPr txBox="1">
            <a:spLocks noGrp="1"/>
          </p:cNvSpPr>
          <p:nvPr>
            <p:ph type="title" idx="5"/>
          </p:nvPr>
        </p:nvSpPr>
        <p:spPr>
          <a:xfrm>
            <a:off x="47771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6" name="Google Shape;196;p27"/>
          <p:cNvSpPr txBox="1">
            <a:spLocks noGrp="1"/>
          </p:cNvSpPr>
          <p:nvPr>
            <p:ph type="subTitle" idx="6"/>
          </p:nvPr>
        </p:nvSpPr>
        <p:spPr>
          <a:xfrm>
            <a:off x="47771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7" name="Google Shape;197;p27"/>
          <p:cNvSpPr txBox="1">
            <a:spLocks noGrp="1"/>
          </p:cNvSpPr>
          <p:nvPr>
            <p:ph type="title" idx="7" hasCustomPrompt="1"/>
          </p:nvPr>
        </p:nvSpPr>
        <p:spPr>
          <a:xfrm>
            <a:off x="78815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8" name="Google Shape;198;p27"/>
          <p:cNvSpPr txBox="1">
            <a:spLocks noGrp="1"/>
          </p:cNvSpPr>
          <p:nvPr>
            <p:ph type="title" idx="8"/>
          </p:nvPr>
        </p:nvSpPr>
        <p:spPr>
          <a:xfrm>
            <a:off x="78815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9" name="Google Shape;199;p27"/>
          <p:cNvSpPr txBox="1">
            <a:spLocks noGrp="1"/>
          </p:cNvSpPr>
          <p:nvPr>
            <p:ph type="subTitle" idx="9"/>
          </p:nvPr>
        </p:nvSpPr>
        <p:spPr>
          <a:xfrm>
            <a:off x="78815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2604474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accent2"/>
        </a:solidFill>
        <a:effectLst/>
      </p:bgPr>
    </p:bg>
    <p:spTree>
      <p:nvGrpSpPr>
        <p:cNvPr id="1" name="Shape 200"/>
        <p:cNvGrpSpPr/>
        <p:nvPr/>
      </p:nvGrpSpPr>
      <p:grpSpPr>
        <a:xfrm>
          <a:off x="0" y="0"/>
          <a:ext cx="0" cy="0"/>
          <a:chOff x="0" y="0"/>
          <a:chExt cx="0" cy="0"/>
        </a:xfrm>
      </p:grpSpPr>
      <p:sp>
        <p:nvSpPr>
          <p:cNvPr id="201" name="Google Shape;201;p28"/>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28"/>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Tree>
    <p:extLst>
      <p:ext uri="{BB962C8B-B14F-4D97-AF65-F5344CB8AC3E}">
        <p14:creationId xmlns:p14="http://schemas.microsoft.com/office/powerpoint/2010/main" val="345364941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6"/>
        </a:solidFill>
        <a:effectLst/>
      </p:bgPr>
    </p:bg>
    <p:spTree>
      <p:nvGrpSpPr>
        <p:cNvPr id="1" name="Shape 203"/>
        <p:cNvGrpSpPr/>
        <p:nvPr/>
      </p:nvGrpSpPr>
      <p:grpSpPr>
        <a:xfrm>
          <a:off x="0" y="0"/>
          <a:ext cx="0" cy="0"/>
          <a:chOff x="0" y="0"/>
          <a:chExt cx="0" cy="0"/>
        </a:xfrm>
      </p:grpSpPr>
      <p:sp>
        <p:nvSpPr>
          <p:cNvPr id="204" name="Google Shape;204;p2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29"/>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49438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6"/>
        </a:solidFill>
        <a:effectLst/>
      </p:bgPr>
    </p:bg>
    <p:spTree>
      <p:nvGrpSpPr>
        <p:cNvPr id="1" name="Shape 206"/>
        <p:cNvGrpSpPr/>
        <p:nvPr/>
      </p:nvGrpSpPr>
      <p:grpSpPr>
        <a:xfrm>
          <a:off x="0" y="0"/>
          <a:ext cx="0" cy="0"/>
          <a:chOff x="0" y="0"/>
          <a:chExt cx="0" cy="0"/>
        </a:xfrm>
      </p:grpSpPr>
      <p:sp>
        <p:nvSpPr>
          <p:cNvPr id="207" name="Google Shape;207;p30"/>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30"/>
          <p:cNvSpPr txBox="1">
            <a:spLocks noGrp="1"/>
          </p:cNvSpPr>
          <p:nvPr>
            <p:ph type="title"/>
          </p:nvPr>
        </p:nvSpPr>
        <p:spPr>
          <a:xfrm>
            <a:off x="3232800" y="719333"/>
            <a:ext cx="5726400" cy="1426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960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09" name="Google Shape;209;p30"/>
          <p:cNvSpPr txBox="1">
            <a:spLocks noGrp="1"/>
          </p:cNvSpPr>
          <p:nvPr>
            <p:ph type="subTitle" idx="1"/>
          </p:nvPr>
        </p:nvSpPr>
        <p:spPr>
          <a:xfrm>
            <a:off x="3232800" y="2280500"/>
            <a:ext cx="5726400" cy="178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 name="Google Shape;210;p30"/>
          <p:cNvSpPr txBox="1"/>
          <p:nvPr/>
        </p:nvSpPr>
        <p:spPr>
          <a:xfrm>
            <a:off x="3232800" y="4957584"/>
            <a:ext cx="5726400" cy="5928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467" b="1">
                <a:solidFill>
                  <a:schemeClr val="lt1"/>
                </a:solidFill>
                <a:latin typeface="Baloo 2"/>
                <a:ea typeface="Baloo 2"/>
                <a:cs typeface="Baloo 2"/>
                <a:sym typeface="Baloo 2"/>
              </a:rPr>
              <a:t>CREDITS:</a:t>
            </a:r>
            <a:r>
              <a:rPr lang="en" sz="1467">
                <a:solidFill>
                  <a:schemeClr val="lt1"/>
                </a:solidFill>
                <a:latin typeface="Baloo 2 Medium"/>
                <a:ea typeface="Baloo 2 Medium"/>
                <a:cs typeface="Baloo 2 Medium"/>
                <a:sym typeface="Baloo 2 Medium"/>
              </a:rPr>
              <a:t> This presentation template was created by </a:t>
            </a:r>
            <a:r>
              <a:rPr lang="en" sz="1467" b="1">
                <a:solidFill>
                  <a:schemeClr val="lt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 sz="1467">
                <a:solidFill>
                  <a:schemeClr val="lt1"/>
                </a:solidFill>
                <a:latin typeface="Baloo 2 Medium"/>
                <a:ea typeface="Baloo 2 Medium"/>
                <a:cs typeface="Baloo 2 Medium"/>
                <a:sym typeface="Baloo 2 Medium"/>
              </a:rPr>
              <a:t>, including icons by </a:t>
            </a:r>
            <a:r>
              <a:rPr lang="en" sz="1467" b="1">
                <a:solidFill>
                  <a:schemeClr val="lt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 sz="1467">
                <a:solidFill>
                  <a:schemeClr val="lt1"/>
                </a:solidFill>
                <a:latin typeface="Baloo 2 Medium"/>
                <a:ea typeface="Baloo 2 Medium"/>
                <a:cs typeface="Baloo 2 Medium"/>
                <a:sym typeface="Baloo 2 Medium"/>
              </a:rPr>
              <a:t> and infographics &amp; images by </a:t>
            </a:r>
            <a:r>
              <a:rPr lang="en" sz="1467" b="1">
                <a:solidFill>
                  <a:schemeClr val="lt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467" b="1">
              <a:solidFill>
                <a:schemeClr val="lt1"/>
              </a:solidFill>
              <a:latin typeface="Baloo 2"/>
              <a:ea typeface="Baloo 2"/>
              <a:cs typeface="Baloo 2"/>
              <a:sym typeface="Baloo 2"/>
            </a:endParaRPr>
          </a:p>
        </p:txBody>
      </p:sp>
    </p:spTree>
    <p:extLst>
      <p:ext uri="{BB962C8B-B14F-4D97-AF65-F5344CB8AC3E}">
        <p14:creationId xmlns:p14="http://schemas.microsoft.com/office/powerpoint/2010/main" val="268834444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3"/>
        </a:solidFill>
        <a:effectLst/>
      </p:bgPr>
    </p:bg>
    <p:spTree>
      <p:nvGrpSpPr>
        <p:cNvPr id="1" name="Shape 211"/>
        <p:cNvGrpSpPr/>
        <p:nvPr/>
      </p:nvGrpSpPr>
      <p:grpSpPr>
        <a:xfrm>
          <a:off x="0" y="0"/>
          <a:ext cx="0" cy="0"/>
          <a:chOff x="0" y="0"/>
          <a:chExt cx="0" cy="0"/>
        </a:xfrm>
      </p:grpSpPr>
      <p:sp>
        <p:nvSpPr>
          <p:cNvPr id="212" name="Google Shape;212;p31"/>
          <p:cNvSpPr/>
          <p:nvPr/>
        </p:nvSpPr>
        <p:spPr>
          <a:xfrm>
            <a:off x="668200" y="567000"/>
            <a:ext cx="10855600" cy="5724000"/>
          </a:xfrm>
          <a:prstGeom prst="rect">
            <a:avLst/>
          </a:pr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 name="Google Shape;213;p31"/>
          <p:cNvSpPr/>
          <p:nvPr/>
        </p:nvSpPr>
        <p:spPr>
          <a:xfrm>
            <a:off x="8964890" y="4116559"/>
            <a:ext cx="525791" cy="539907"/>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4" name="Google Shape;214;p31"/>
          <p:cNvGrpSpPr/>
          <p:nvPr/>
        </p:nvGrpSpPr>
        <p:grpSpPr>
          <a:xfrm>
            <a:off x="1528561" y="2178495"/>
            <a:ext cx="420587" cy="405619"/>
            <a:chOff x="2082875" y="4326875"/>
            <a:chExt cx="377050" cy="363675"/>
          </a:xfrm>
        </p:grpSpPr>
        <p:sp>
          <p:nvSpPr>
            <p:cNvPr id="215" name="Google Shape;21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 name="Google Shape;218;p31"/>
          <p:cNvGrpSpPr/>
          <p:nvPr/>
        </p:nvGrpSpPr>
        <p:grpSpPr>
          <a:xfrm>
            <a:off x="9490682" y="4966421"/>
            <a:ext cx="684788" cy="927779"/>
            <a:chOff x="4367313" y="3599613"/>
            <a:chExt cx="723775" cy="980600"/>
          </a:xfrm>
        </p:grpSpPr>
        <p:sp>
          <p:nvSpPr>
            <p:cNvPr id="219" name="Google Shape;219;p31"/>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rgbClr val="F05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1"/>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1" name="Google Shape;221;p31"/>
          <p:cNvSpPr/>
          <p:nvPr/>
        </p:nvSpPr>
        <p:spPr>
          <a:xfrm rot="1799942">
            <a:off x="1104336" y="873873"/>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31"/>
          <p:cNvSpPr/>
          <p:nvPr/>
        </p:nvSpPr>
        <p:spPr>
          <a:xfrm>
            <a:off x="2585469" y="10494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 name="Google Shape;223;p31"/>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4" name="Google Shape;224;p31"/>
          <p:cNvGrpSpPr/>
          <p:nvPr/>
        </p:nvGrpSpPr>
        <p:grpSpPr>
          <a:xfrm>
            <a:off x="10168928" y="3807428"/>
            <a:ext cx="420587" cy="405619"/>
            <a:chOff x="2082875" y="4326875"/>
            <a:chExt cx="377050" cy="363675"/>
          </a:xfrm>
        </p:grpSpPr>
        <p:sp>
          <p:nvSpPr>
            <p:cNvPr id="225" name="Google Shape;22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31"/>
          <p:cNvSpPr/>
          <p:nvPr/>
        </p:nvSpPr>
        <p:spPr>
          <a:xfrm>
            <a:off x="10589502" y="53959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9" name="Google Shape;229;p31"/>
          <p:cNvGrpSpPr/>
          <p:nvPr/>
        </p:nvGrpSpPr>
        <p:grpSpPr>
          <a:xfrm>
            <a:off x="364311" y="4591572"/>
            <a:ext cx="2135152" cy="1876168"/>
            <a:chOff x="1109450" y="611950"/>
            <a:chExt cx="1750125" cy="1537675"/>
          </a:xfrm>
        </p:grpSpPr>
        <p:sp>
          <p:nvSpPr>
            <p:cNvPr id="230" name="Google Shape;230;p31"/>
            <p:cNvSpPr/>
            <p:nvPr/>
          </p:nvSpPr>
          <p:spPr>
            <a:xfrm>
              <a:off x="1114550" y="616250"/>
              <a:ext cx="1740650" cy="1529175"/>
            </a:xfrm>
            <a:custGeom>
              <a:avLst/>
              <a:gdLst/>
              <a:ahLst/>
              <a:cxnLst/>
              <a:rect l="l" t="t" r="r" b="b"/>
              <a:pathLst>
                <a:path w="69626" h="61167" extrusionOk="0">
                  <a:moveTo>
                    <a:pt x="40136" y="12538"/>
                  </a:moveTo>
                  <a:lnTo>
                    <a:pt x="52565" y="42925"/>
                  </a:lnTo>
                  <a:lnTo>
                    <a:pt x="18069" y="24806"/>
                  </a:lnTo>
                  <a:lnTo>
                    <a:pt x="40136" y="12538"/>
                  </a:lnTo>
                  <a:close/>
                  <a:moveTo>
                    <a:pt x="43957" y="1"/>
                  </a:moveTo>
                  <a:cubicBezTo>
                    <a:pt x="43693" y="1"/>
                    <a:pt x="43424" y="66"/>
                    <a:pt x="43173" y="203"/>
                  </a:cubicBezTo>
                  <a:lnTo>
                    <a:pt x="1132" y="23581"/>
                  </a:lnTo>
                  <a:cubicBezTo>
                    <a:pt x="0" y="24210"/>
                    <a:pt x="17" y="25835"/>
                    <a:pt x="1166" y="26439"/>
                  </a:cubicBezTo>
                  <a:lnTo>
                    <a:pt x="66908" y="60977"/>
                  </a:lnTo>
                  <a:cubicBezTo>
                    <a:pt x="67160" y="61108"/>
                    <a:pt x="67416" y="61167"/>
                    <a:pt x="67663" y="61167"/>
                  </a:cubicBezTo>
                  <a:cubicBezTo>
                    <a:pt x="68735" y="61167"/>
                    <a:pt x="69625" y="60061"/>
                    <a:pt x="69162" y="58927"/>
                  </a:cubicBezTo>
                  <a:lnTo>
                    <a:pt x="45462" y="1003"/>
                  </a:lnTo>
                  <a:cubicBezTo>
                    <a:pt x="45198" y="373"/>
                    <a:pt x="44590" y="1"/>
                    <a:pt x="43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31"/>
            <p:cNvSpPr/>
            <p:nvPr/>
          </p:nvSpPr>
          <p:spPr>
            <a:xfrm>
              <a:off x="1109450" y="611950"/>
              <a:ext cx="1750125" cy="1537675"/>
            </a:xfrm>
            <a:custGeom>
              <a:avLst/>
              <a:gdLst/>
              <a:ahLst/>
              <a:cxnLst/>
              <a:rect l="l" t="t" r="r" b="b"/>
              <a:pathLst>
                <a:path w="70005" h="61507" extrusionOk="0">
                  <a:moveTo>
                    <a:pt x="40255" y="12957"/>
                  </a:moveTo>
                  <a:lnTo>
                    <a:pt x="52437" y="42740"/>
                  </a:lnTo>
                  <a:lnTo>
                    <a:pt x="18622" y="24978"/>
                  </a:lnTo>
                  <a:lnTo>
                    <a:pt x="40255" y="12957"/>
                  </a:lnTo>
                  <a:close/>
                  <a:moveTo>
                    <a:pt x="40335" y="12543"/>
                  </a:moveTo>
                  <a:cubicBezTo>
                    <a:pt x="40308" y="12543"/>
                    <a:pt x="40280" y="12547"/>
                    <a:pt x="40255" y="12557"/>
                  </a:cubicBezTo>
                  <a:lnTo>
                    <a:pt x="18188" y="24833"/>
                  </a:lnTo>
                  <a:cubicBezTo>
                    <a:pt x="18137" y="24858"/>
                    <a:pt x="18103" y="24918"/>
                    <a:pt x="18103" y="24978"/>
                  </a:cubicBezTo>
                  <a:cubicBezTo>
                    <a:pt x="18103" y="25046"/>
                    <a:pt x="18146" y="25097"/>
                    <a:pt x="18197" y="25131"/>
                  </a:cubicBezTo>
                  <a:lnTo>
                    <a:pt x="52684" y="43251"/>
                  </a:lnTo>
                  <a:lnTo>
                    <a:pt x="52769" y="43268"/>
                  </a:lnTo>
                  <a:cubicBezTo>
                    <a:pt x="52812" y="43268"/>
                    <a:pt x="52854" y="43251"/>
                    <a:pt x="52888" y="43225"/>
                  </a:cubicBezTo>
                  <a:cubicBezTo>
                    <a:pt x="52931" y="43174"/>
                    <a:pt x="52948" y="43106"/>
                    <a:pt x="52931" y="43038"/>
                  </a:cubicBezTo>
                  <a:lnTo>
                    <a:pt x="40485" y="12642"/>
                  </a:lnTo>
                  <a:cubicBezTo>
                    <a:pt x="40468" y="12600"/>
                    <a:pt x="40434" y="12566"/>
                    <a:pt x="40391" y="12549"/>
                  </a:cubicBezTo>
                  <a:cubicBezTo>
                    <a:pt x="40374" y="12545"/>
                    <a:pt x="40355" y="12543"/>
                    <a:pt x="40335" y="12543"/>
                  </a:cubicBezTo>
                  <a:close/>
                  <a:moveTo>
                    <a:pt x="44168" y="341"/>
                  </a:moveTo>
                  <a:cubicBezTo>
                    <a:pt x="44330" y="341"/>
                    <a:pt x="44500" y="367"/>
                    <a:pt x="44653" y="418"/>
                  </a:cubicBezTo>
                  <a:cubicBezTo>
                    <a:pt x="45045" y="554"/>
                    <a:pt x="45351" y="852"/>
                    <a:pt x="45504" y="1235"/>
                  </a:cubicBezTo>
                  <a:lnTo>
                    <a:pt x="69213" y="59167"/>
                  </a:lnTo>
                  <a:cubicBezTo>
                    <a:pt x="69451" y="59729"/>
                    <a:pt x="69307" y="60384"/>
                    <a:pt x="68839" y="60783"/>
                  </a:cubicBezTo>
                  <a:cubicBezTo>
                    <a:pt x="68566" y="61036"/>
                    <a:pt x="68216" y="61166"/>
                    <a:pt x="67863" y="61166"/>
                  </a:cubicBezTo>
                  <a:cubicBezTo>
                    <a:pt x="67632" y="61166"/>
                    <a:pt x="67400" y="61110"/>
                    <a:pt x="67188" y="60996"/>
                  </a:cubicBezTo>
                  <a:lnTo>
                    <a:pt x="1438" y="26458"/>
                  </a:lnTo>
                  <a:cubicBezTo>
                    <a:pt x="970" y="26211"/>
                    <a:pt x="672" y="25726"/>
                    <a:pt x="664" y="25190"/>
                  </a:cubicBezTo>
                  <a:cubicBezTo>
                    <a:pt x="655" y="24663"/>
                    <a:pt x="944" y="24169"/>
                    <a:pt x="1412" y="23906"/>
                  </a:cubicBezTo>
                  <a:lnTo>
                    <a:pt x="43462" y="520"/>
                  </a:lnTo>
                  <a:cubicBezTo>
                    <a:pt x="43675" y="401"/>
                    <a:pt x="43922" y="341"/>
                    <a:pt x="44168" y="341"/>
                  </a:cubicBezTo>
                  <a:close/>
                  <a:moveTo>
                    <a:pt x="44186" y="1"/>
                  </a:moveTo>
                  <a:cubicBezTo>
                    <a:pt x="43882" y="1"/>
                    <a:pt x="43580" y="77"/>
                    <a:pt x="43309" y="222"/>
                  </a:cubicBezTo>
                  <a:lnTo>
                    <a:pt x="1251" y="23608"/>
                  </a:lnTo>
                  <a:cubicBezTo>
                    <a:pt x="0" y="24297"/>
                    <a:pt x="17" y="26092"/>
                    <a:pt x="1285" y="26755"/>
                  </a:cubicBezTo>
                  <a:lnTo>
                    <a:pt x="67044" y="61294"/>
                  </a:lnTo>
                  <a:cubicBezTo>
                    <a:pt x="67299" y="61430"/>
                    <a:pt x="67580" y="61507"/>
                    <a:pt x="67869" y="61507"/>
                  </a:cubicBezTo>
                  <a:cubicBezTo>
                    <a:pt x="69137" y="61507"/>
                    <a:pt x="70004" y="60213"/>
                    <a:pt x="69519" y="59039"/>
                  </a:cubicBezTo>
                  <a:lnTo>
                    <a:pt x="45827" y="1107"/>
                  </a:lnTo>
                  <a:cubicBezTo>
                    <a:pt x="45632" y="639"/>
                    <a:pt x="45240" y="265"/>
                    <a:pt x="44764" y="95"/>
                  </a:cubicBezTo>
                  <a:cubicBezTo>
                    <a:pt x="44575" y="32"/>
                    <a:pt x="44380" y="1"/>
                    <a:pt x="44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1"/>
            <p:cNvSpPr/>
            <p:nvPr/>
          </p:nvSpPr>
          <p:spPr>
            <a:xfrm>
              <a:off x="1275550" y="1237775"/>
              <a:ext cx="1442175" cy="799125"/>
            </a:xfrm>
            <a:custGeom>
              <a:avLst/>
              <a:gdLst/>
              <a:ahLst/>
              <a:cxnLst/>
              <a:rect l="l" t="t" r="r" b="b"/>
              <a:pathLst>
                <a:path w="57687" h="31965" extrusionOk="0">
                  <a:moveTo>
                    <a:pt x="1351" y="1"/>
                  </a:moveTo>
                  <a:cubicBezTo>
                    <a:pt x="1294" y="1"/>
                    <a:pt x="1237" y="31"/>
                    <a:pt x="1208" y="89"/>
                  </a:cubicBezTo>
                  <a:lnTo>
                    <a:pt x="51" y="2301"/>
                  </a:lnTo>
                  <a:cubicBezTo>
                    <a:pt x="0" y="2378"/>
                    <a:pt x="34" y="2480"/>
                    <a:pt x="128" y="2522"/>
                  </a:cubicBezTo>
                  <a:lnTo>
                    <a:pt x="56257" y="31939"/>
                  </a:lnTo>
                  <a:lnTo>
                    <a:pt x="56333" y="31965"/>
                  </a:lnTo>
                  <a:cubicBezTo>
                    <a:pt x="56402" y="31965"/>
                    <a:pt x="56453" y="31931"/>
                    <a:pt x="56487" y="31871"/>
                  </a:cubicBezTo>
                  <a:lnTo>
                    <a:pt x="57644" y="29668"/>
                  </a:lnTo>
                  <a:cubicBezTo>
                    <a:pt x="57686" y="29583"/>
                    <a:pt x="57652" y="29481"/>
                    <a:pt x="57567" y="29438"/>
                  </a:cubicBezTo>
                  <a:cubicBezTo>
                    <a:pt x="57542" y="29426"/>
                    <a:pt x="57515" y="29420"/>
                    <a:pt x="57489" y="29420"/>
                  </a:cubicBezTo>
                  <a:cubicBezTo>
                    <a:pt x="57426" y="29420"/>
                    <a:pt x="57367" y="29452"/>
                    <a:pt x="57337" y="29506"/>
                  </a:cubicBezTo>
                  <a:lnTo>
                    <a:pt x="56257" y="31565"/>
                  </a:lnTo>
                  <a:lnTo>
                    <a:pt x="425" y="2301"/>
                  </a:lnTo>
                  <a:lnTo>
                    <a:pt x="1506" y="242"/>
                  </a:lnTo>
                  <a:cubicBezTo>
                    <a:pt x="1548" y="166"/>
                    <a:pt x="1514" y="55"/>
                    <a:pt x="1429" y="21"/>
                  </a:cubicBezTo>
                  <a:cubicBezTo>
                    <a:pt x="1405" y="8"/>
                    <a:pt x="1378" y="1"/>
                    <a:pt x="1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31"/>
            <p:cNvSpPr/>
            <p:nvPr/>
          </p:nvSpPr>
          <p:spPr>
            <a:xfrm>
              <a:off x="2478850" y="1869125"/>
              <a:ext cx="38325" cy="62725"/>
            </a:xfrm>
            <a:custGeom>
              <a:avLst/>
              <a:gdLst/>
              <a:ahLst/>
              <a:cxnLst/>
              <a:rect l="l" t="t" r="r" b="b"/>
              <a:pathLst>
                <a:path w="1533" h="2509" extrusionOk="0">
                  <a:moveTo>
                    <a:pt x="1339" y="0"/>
                  </a:moveTo>
                  <a:cubicBezTo>
                    <a:pt x="1292" y="0"/>
                    <a:pt x="1244" y="20"/>
                    <a:pt x="1209" y="67"/>
                  </a:cubicBezTo>
                  <a:lnTo>
                    <a:pt x="43" y="2270"/>
                  </a:lnTo>
                  <a:cubicBezTo>
                    <a:pt x="1" y="2347"/>
                    <a:pt x="35" y="2449"/>
                    <a:pt x="120" y="2491"/>
                  </a:cubicBezTo>
                  <a:lnTo>
                    <a:pt x="196" y="2508"/>
                  </a:lnTo>
                  <a:cubicBezTo>
                    <a:pt x="256" y="2508"/>
                    <a:pt x="315" y="2474"/>
                    <a:pt x="341" y="2423"/>
                  </a:cubicBezTo>
                  <a:lnTo>
                    <a:pt x="1498" y="211"/>
                  </a:lnTo>
                  <a:cubicBezTo>
                    <a:pt x="1533" y="90"/>
                    <a:pt x="1438" y="0"/>
                    <a:pt x="1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31"/>
            <p:cNvSpPr/>
            <p:nvPr/>
          </p:nvSpPr>
          <p:spPr>
            <a:xfrm>
              <a:off x="2579025" y="1943475"/>
              <a:ext cx="26825" cy="40900"/>
            </a:xfrm>
            <a:custGeom>
              <a:avLst/>
              <a:gdLst/>
              <a:ahLst/>
              <a:cxnLst/>
              <a:rect l="l" t="t" r="r" b="b"/>
              <a:pathLst>
                <a:path w="1073" h="1636" extrusionOk="0">
                  <a:moveTo>
                    <a:pt x="875" y="1"/>
                  </a:moveTo>
                  <a:cubicBezTo>
                    <a:pt x="813" y="1"/>
                    <a:pt x="753" y="34"/>
                    <a:pt x="724" y="87"/>
                  </a:cubicBezTo>
                  <a:lnTo>
                    <a:pt x="35" y="1397"/>
                  </a:lnTo>
                  <a:cubicBezTo>
                    <a:pt x="1" y="1482"/>
                    <a:pt x="26" y="1585"/>
                    <a:pt x="111" y="1636"/>
                  </a:cubicBezTo>
                  <a:lnTo>
                    <a:pt x="188" y="1636"/>
                  </a:lnTo>
                  <a:cubicBezTo>
                    <a:pt x="247" y="1636"/>
                    <a:pt x="307" y="1610"/>
                    <a:pt x="332" y="1559"/>
                  </a:cubicBezTo>
                  <a:lnTo>
                    <a:pt x="1030" y="249"/>
                  </a:lnTo>
                  <a:cubicBezTo>
                    <a:pt x="1072" y="164"/>
                    <a:pt x="1038" y="62"/>
                    <a:pt x="953" y="19"/>
                  </a:cubicBezTo>
                  <a:cubicBezTo>
                    <a:pt x="928" y="7"/>
                    <a:pt x="901"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31"/>
            <p:cNvSpPr/>
            <p:nvPr/>
          </p:nvSpPr>
          <p:spPr>
            <a:xfrm>
              <a:off x="2378900" y="1838375"/>
              <a:ext cx="26600" cy="41150"/>
            </a:xfrm>
            <a:custGeom>
              <a:avLst/>
              <a:gdLst/>
              <a:ahLst/>
              <a:cxnLst/>
              <a:rect l="l" t="t" r="r" b="b"/>
              <a:pathLst>
                <a:path w="1064" h="1646" extrusionOk="0">
                  <a:moveTo>
                    <a:pt x="876" y="0"/>
                  </a:moveTo>
                  <a:cubicBezTo>
                    <a:pt x="816" y="0"/>
                    <a:pt x="758" y="29"/>
                    <a:pt x="724" y="80"/>
                  </a:cubicBezTo>
                  <a:lnTo>
                    <a:pt x="43" y="1399"/>
                  </a:lnTo>
                  <a:cubicBezTo>
                    <a:pt x="0" y="1484"/>
                    <a:pt x="34" y="1578"/>
                    <a:pt x="111" y="1629"/>
                  </a:cubicBezTo>
                  <a:lnTo>
                    <a:pt x="196" y="1646"/>
                  </a:lnTo>
                  <a:cubicBezTo>
                    <a:pt x="256" y="1646"/>
                    <a:pt x="315" y="1603"/>
                    <a:pt x="341" y="1552"/>
                  </a:cubicBezTo>
                  <a:lnTo>
                    <a:pt x="1021" y="242"/>
                  </a:lnTo>
                  <a:cubicBezTo>
                    <a:pt x="1064" y="165"/>
                    <a:pt x="1038" y="63"/>
                    <a:pt x="962" y="21"/>
                  </a:cubicBezTo>
                  <a:cubicBezTo>
                    <a:pt x="934" y="7"/>
                    <a:pt x="904" y="0"/>
                    <a:pt x="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31"/>
            <p:cNvSpPr/>
            <p:nvPr/>
          </p:nvSpPr>
          <p:spPr>
            <a:xfrm>
              <a:off x="2178775" y="1733325"/>
              <a:ext cx="27600" cy="41225"/>
            </a:xfrm>
            <a:custGeom>
              <a:avLst/>
              <a:gdLst/>
              <a:ahLst/>
              <a:cxnLst/>
              <a:rect l="l" t="t" r="r" b="b"/>
              <a:pathLst>
                <a:path w="1104" h="1649" extrusionOk="0">
                  <a:moveTo>
                    <a:pt x="872" y="1"/>
                  </a:moveTo>
                  <a:cubicBezTo>
                    <a:pt x="814" y="1"/>
                    <a:pt x="757" y="29"/>
                    <a:pt x="723" y="97"/>
                  </a:cubicBezTo>
                  <a:lnTo>
                    <a:pt x="43" y="1407"/>
                  </a:lnTo>
                  <a:cubicBezTo>
                    <a:pt x="0" y="1484"/>
                    <a:pt x="34" y="1586"/>
                    <a:pt x="119" y="1628"/>
                  </a:cubicBezTo>
                  <a:cubicBezTo>
                    <a:pt x="132" y="1641"/>
                    <a:pt x="149" y="1649"/>
                    <a:pt x="170" y="1649"/>
                  </a:cubicBezTo>
                  <a:cubicBezTo>
                    <a:pt x="178" y="1649"/>
                    <a:pt x="187" y="1647"/>
                    <a:pt x="196" y="1645"/>
                  </a:cubicBezTo>
                  <a:cubicBezTo>
                    <a:pt x="256" y="1645"/>
                    <a:pt x="307" y="1611"/>
                    <a:pt x="341" y="1560"/>
                  </a:cubicBezTo>
                  <a:lnTo>
                    <a:pt x="1030" y="259"/>
                  </a:lnTo>
                  <a:cubicBezTo>
                    <a:pt x="1104" y="116"/>
                    <a:pt x="987" y="1"/>
                    <a:pt x="8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31"/>
            <p:cNvSpPr/>
            <p:nvPr/>
          </p:nvSpPr>
          <p:spPr>
            <a:xfrm>
              <a:off x="1978650" y="1628675"/>
              <a:ext cx="26825" cy="41150"/>
            </a:xfrm>
            <a:custGeom>
              <a:avLst/>
              <a:gdLst/>
              <a:ahLst/>
              <a:cxnLst/>
              <a:rect l="l" t="t" r="r" b="b"/>
              <a:pathLst>
                <a:path w="1073" h="1646" extrusionOk="0">
                  <a:moveTo>
                    <a:pt x="873" y="0"/>
                  </a:moveTo>
                  <a:cubicBezTo>
                    <a:pt x="816" y="0"/>
                    <a:pt x="761" y="29"/>
                    <a:pt x="732" y="80"/>
                  </a:cubicBezTo>
                  <a:lnTo>
                    <a:pt x="43" y="1399"/>
                  </a:lnTo>
                  <a:cubicBezTo>
                    <a:pt x="0" y="1484"/>
                    <a:pt x="34" y="1578"/>
                    <a:pt x="119" y="1620"/>
                  </a:cubicBezTo>
                  <a:lnTo>
                    <a:pt x="187" y="1646"/>
                  </a:lnTo>
                  <a:cubicBezTo>
                    <a:pt x="255" y="1646"/>
                    <a:pt x="315" y="1603"/>
                    <a:pt x="341" y="1552"/>
                  </a:cubicBezTo>
                  <a:lnTo>
                    <a:pt x="1030" y="242"/>
                  </a:lnTo>
                  <a:cubicBezTo>
                    <a:pt x="1072" y="157"/>
                    <a:pt x="1038" y="55"/>
                    <a:pt x="953" y="21"/>
                  </a:cubicBezTo>
                  <a:cubicBezTo>
                    <a:pt x="928" y="7"/>
                    <a:pt x="900"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31"/>
            <p:cNvSpPr/>
            <p:nvPr/>
          </p:nvSpPr>
          <p:spPr>
            <a:xfrm>
              <a:off x="1778300" y="1523525"/>
              <a:ext cx="27050" cy="41250"/>
            </a:xfrm>
            <a:custGeom>
              <a:avLst/>
              <a:gdLst/>
              <a:ahLst/>
              <a:cxnLst/>
              <a:rect l="l" t="t" r="r" b="b"/>
              <a:pathLst>
                <a:path w="1082" h="1650" extrusionOk="0">
                  <a:moveTo>
                    <a:pt x="878" y="0"/>
                  </a:moveTo>
                  <a:cubicBezTo>
                    <a:pt x="818" y="0"/>
                    <a:pt x="764" y="35"/>
                    <a:pt x="741" y="93"/>
                  </a:cubicBezTo>
                  <a:lnTo>
                    <a:pt x="43" y="1403"/>
                  </a:lnTo>
                  <a:cubicBezTo>
                    <a:pt x="1" y="1488"/>
                    <a:pt x="35" y="1590"/>
                    <a:pt x="120" y="1632"/>
                  </a:cubicBezTo>
                  <a:cubicBezTo>
                    <a:pt x="145" y="1641"/>
                    <a:pt x="171" y="1649"/>
                    <a:pt x="196" y="1649"/>
                  </a:cubicBezTo>
                  <a:cubicBezTo>
                    <a:pt x="256" y="1649"/>
                    <a:pt x="315" y="1615"/>
                    <a:pt x="349" y="1564"/>
                  </a:cubicBezTo>
                  <a:lnTo>
                    <a:pt x="1039" y="254"/>
                  </a:lnTo>
                  <a:cubicBezTo>
                    <a:pt x="1081" y="169"/>
                    <a:pt x="1047" y="67"/>
                    <a:pt x="962" y="24"/>
                  </a:cubicBezTo>
                  <a:cubicBezTo>
                    <a:pt x="935" y="8"/>
                    <a:pt x="906" y="0"/>
                    <a:pt x="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31"/>
            <p:cNvSpPr/>
            <p:nvPr/>
          </p:nvSpPr>
          <p:spPr>
            <a:xfrm>
              <a:off x="1578175" y="1418800"/>
              <a:ext cx="27025" cy="41325"/>
            </a:xfrm>
            <a:custGeom>
              <a:avLst/>
              <a:gdLst/>
              <a:ahLst/>
              <a:cxnLst/>
              <a:rect l="l" t="t" r="r" b="b"/>
              <a:pathLst>
                <a:path w="1081" h="1653" extrusionOk="0">
                  <a:moveTo>
                    <a:pt x="885" y="1"/>
                  </a:moveTo>
                  <a:cubicBezTo>
                    <a:pt x="826" y="1"/>
                    <a:pt x="771" y="34"/>
                    <a:pt x="741" y="88"/>
                  </a:cubicBezTo>
                  <a:lnTo>
                    <a:pt x="43" y="1398"/>
                  </a:lnTo>
                  <a:cubicBezTo>
                    <a:pt x="1" y="1474"/>
                    <a:pt x="35" y="1585"/>
                    <a:pt x="120" y="1627"/>
                  </a:cubicBezTo>
                  <a:lnTo>
                    <a:pt x="196" y="1653"/>
                  </a:lnTo>
                  <a:cubicBezTo>
                    <a:pt x="264" y="1653"/>
                    <a:pt x="324" y="1610"/>
                    <a:pt x="358" y="1551"/>
                  </a:cubicBezTo>
                  <a:lnTo>
                    <a:pt x="1038" y="249"/>
                  </a:lnTo>
                  <a:cubicBezTo>
                    <a:pt x="1081" y="164"/>
                    <a:pt x="1047" y="62"/>
                    <a:pt x="962" y="20"/>
                  </a:cubicBezTo>
                  <a:cubicBezTo>
                    <a:pt x="937" y="7"/>
                    <a:pt x="911" y="1"/>
                    <a:pt x="8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31"/>
            <p:cNvSpPr/>
            <p:nvPr/>
          </p:nvSpPr>
          <p:spPr>
            <a:xfrm>
              <a:off x="1378275" y="1313825"/>
              <a:ext cx="26600" cy="41250"/>
            </a:xfrm>
            <a:custGeom>
              <a:avLst/>
              <a:gdLst/>
              <a:ahLst/>
              <a:cxnLst/>
              <a:rect l="l" t="t" r="r" b="b"/>
              <a:pathLst>
                <a:path w="1064" h="1650" extrusionOk="0">
                  <a:moveTo>
                    <a:pt x="875" y="1"/>
                  </a:moveTo>
                  <a:cubicBezTo>
                    <a:pt x="812" y="1"/>
                    <a:pt x="752" y="35"/>
                    <a:pt x="723" y="93"/>
                  </a:cubicBezTo>
                  <a:lnTo>
                    <a:pt x="43" y="1403"/>
                  </a:lnTo>
                  <a:cubicBezTo>
                    <a:pt x="0" y="1479"/>
                    <a:pt x="34" y="1581"/>
                    <a:pt x="111" y="1624"/>
                  </a:cubicBezTo>
                  <a:cubicBezTo>
                    <a:pt x="136" y="1641"/>
                    <a:pt x="162" y="1649"/>
                    <a:pt x="196" y="1649"/>
                  </a:cubicBezTo>
                  <a:cubicBezTo>
                    <a:pt x="255" y="1649"/>
                    <a:pt x="306" y="1615"/>
                    <a:pt x="340" y="1564"/>
                  </a:cubicBezTo>
                  <a:lnTo>
                    <a:pt x="1021" y="246"/>
                  </a:lnTo>
                  <a:cubicBezTo>
                    <a:pt x="1063" y="161"/>
                    <a:pt x="1038" y="67"/>
                    <a:pt x="961" y="25"/>
                  </a:cubicBezTo>
                  <a:cubicBezTo>
                    <a:pt x="934" y="8"/>
                    <a:pt x="904"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31"/>
            <p:cNvSpPr/>
            <p:nvPr/>
          </p:nvSpPr>
          <p:spPr>
            <a:xfrm>
              <a:off x="2278725" y="1763475"/>
              <a:ext cx="38725" cy="63725"/>
            </a:xfrm>
            <a:custGeom>
              <a:avLst/>
              <a:gdLst/>
              <a:ahLst/>
              <a:cxnLst/>
              <a:rect l="l" t="t" r="r" b="b"/>
              <a:pathLst>
                <a:path w="1549" h="2549" extrusionOk="0">
                  <a:moveTo>
                    <a:pt x="1361" y="1"/>
                  </a:moveTo>
                  <a:cubicBezTo>
                    <a:pt x="1295" y="1"/>
                    <a:pt x="1231" y="34"/>
                    <a:pt x="1200" y="90"/>
                  </a:cubicBezTo>
                  <a:lnTo>
                    <a:pt x="43" y="2294"/>
                  </a:lnTo>
                  <a:cubicBezTo>
                    <a:pt x="1" y="2379"/>
                    <a:pt x="35" y="2481"/>
                    <a:pt x="120" y="2523"/>
                  </a:cubicBezTo>
                  <a:lnTo>
                    <a:pt x="196" y="2549"/>
                  </a:lnTo>
                  <a:cubicBezTo>
                    <a:pt x="256" y="2540"/>
                    <a:pt x="315" y="2506"/>
                    <a:pt x="341" y="2455"/>
                  </a:cubicBezTo>
                  <a:lnTo>
                    <a:pt x="1498" y="252"/>
                  </a:lnTo>
                  <a:cubicBezTo>
                    <a:pt x="1549" y="167"/>
                    <a:pt x="1515" y="56"/>
                    <a:pt x="1430" y="14"/>
                  </a:cubicBezTo>
                  <a:cubicBezTo>
                    <a:pt x="1407" y="5"/>
                    <a:pt x="1384" y="1"/>
                    <a:pt x="1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31"/>
            <p:cNvSpPr/>
            <p:nvPr/>
          </p:nvSpPr>
          <p:spPr>
            <a:xfrm>
              <a:off x="2078400" y="1658650"/>
              <a:ext cx="38725" cy="63500"/>
            </a:xfrm>
            <a:custGeom>
              <a:avLst/>
              <a:gdLst/>
              <a:ahLst/>
              <a:cxnLst/>
              <a:rect l="l" t="t" r="r" b="b"/>
              <a:pathLst>
                <a:path w="1549" h="2540" extrusionOk="0">
                  <a:moveTo>
                    <a:pt x="1360" y="1"/>
                  </a:moveTo>
                  <a:cubicBezTo>
                    <a:pt x="1300" y="1"/>
                    <a:pt x="1242" y="29"/>
                    <a:pt x="1208" y="81"/>
                  </a:cubicBezTo>
                  <a:lnTo>
                    <a:pt x="51" y="2293"/>
                  </a:lnTo>
                  <a:cubicBezTo>
                    <a:pt x="0" y="2378"/>
                    <a:pt x="34" y="2480"/>
                    <a:pt x="128" y="2522"/>
                  </a:cubicBezTo>
                  <a:lnTo>
                    <a:pt x="196" y="2539"/>
                  </a:lnTo>
                  <a:cubicBezTo>
                    <a:pt x="264" y="2539"/>
                    <a:pt x="323" y="2505"/>
                    <a:pt x="357" y="2454"/>
                  </a:cubicBezTo>
                  <a:lnTo>
                    <a:pt x="1506" y="243"/>
                  </a:lnTo>
                  <a:cubicBezTo>
                    <a:pt x="1548" y="166"/>
                    <a:pt x="1523" y="64"/>
                    <a:pt x="1446" y="21"/>
                  </a:cubicBezTo>
                  <a:cubicBezTo>
                    <a:pt x="1419" y="8"/>
                    <a:pt x="1389" y="1"/>
                    <a:pt x="1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31"/>
            <p:cNvSpPr/>
            <p:nvPr/>
          </p:nvSpPr>
          <p:spPr>
            <a:xfrm>
              <a:off x="1878675" y="1553650"/>
              <a:ext cx="38325" cy="63875"/>
            </a:xfrm>
            <a:custGeom>
              <a:avLst/>
              <a:gdLst/>
              <a:ahLst/>
              <a:cxnLst/>
              <a:rect l="l" t="t" r="r" b="b"/>
              <a:pathLst>
                <a:path w="1533" h="2555" extrusionOk="0">
                  <a:moveTo>
                    <a:pt x="1345" y="1"/>
                  </a:moveTo>
                  <a:cubicBezTo>
                    <a:pt x="1282" y="1"/>
                    <a:pt x="1222" y="35"/>
                    <a:pt x="1192" y="96"/>
                  </a:cubicBezTo>
                  <a:lnTo>
                    <a:pt x="44" y="2299"/>
                  </a:lnTo>
                  <a:cubicBezTo>
                    <a:pt x="1" y="2375"/>
                    <a:pt x="26" y="2477"/>
                    <a:pt x="103" y="2529"/>
                  </a:cubicBezTo>
                  <a:lnTo>
                    <a:pt x="188" y="2554"/>
                  </a:lnTo>
                  <a:cubicBezTo>
                    <a:pt x="256" y="2546"/>
                    <a:pt x="307" y="2511"/>
                    <a:pt x="341" y="2452"/>
                  </a:cubicBezTo>
                  <a:lnTo>
                    <a:pt x="1490" y="257"/>
                  </a:lnTo>
                  <a:cubicBezTo>
                    <a:pt x="1532" y="172"/>
                    <a:pt x="1498" y="70"/>
                    <a:pt x="1422" y="19"/>
                  </a:cubicBezTo>
                  <a:cubicBezTo>
                    <a:pt x="1397" y="7"/>
                    <a:pt x="1371" y="1"/>
                    <a:pt x="1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31"/>
            <p:cNvSpPr/>
            <p:nvPr/>
          </p:nvSpPr>
          <p:spPr>
            <a:xfrm>
              <a:off x="1678350" y="1448900"/>
              <a:ext cx="38725" cy="63550"/>
            </a:xfrm>
            <a:custGeom>
              <a:avLst/>
              <a:gdLst/>
              <a:ahLst/>
              <a:cxnLst/>
              <a:rect l="l" t="t" r="r" b="b"/>
              <a:pathLst>
                <a:path w="1549" h="2542" extrusionOk="0">
                  <a:moveTo>
                    <a:pt x="1358" y="0"/>
                  </a:moveTo>
                  <a:cubicBezTo>
                    <a:pt x="1298" y="0"/>
                    <a:pt x="1238" y="29"/>
                    <a:pt x="1208" y="83"/>
                  </a:cubicBezTo>
                  <a:lnTo>
                    <a:pt x="43" y="2295"/>
                  </a:lnTo>
                  <a:cubicBezTo>
                    <a:pt x="0" y="2380"/>
                    <a:pt x="34" y="2482"/>
                    <a:pt x="119" y="2516"/>
                  </a:cubicBezTo>
                  <a:lnTo>
                    <a:pt x="196" y="2542"/>
                  </a:lnTo>
                  <a:cubicBezTo>
                    <a:pt x="264" y="2542"/>
                    <a:pt x="315" y="2499"/>
                    <a:pt x="349" y="2448"/>
                  </a:cubicBezTo>
                  <a:lnTo>
                    <a:pt x="1506" y="245"/>
                  </a:lnTo>
                  <a:cubicBezTo>
                    <a:pt x="1549" y="160"/>
                    <a:pt x="1515" y="58"/>
                    <a:pt x="1430" y="15"/>
                  </a:cubicBezTo>
                  <a:cubicBezTo>
                    <a:pt x="1407" y="5"/>
                    <a:pt x="1383" y="0"/>
                    <a:pt x="13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31"/>
            <p:cNvSpPr/>
            <p:nvPr/>
          </p:nvSpPr>
          <p:spPr>
            <a:xfrm>
              <a:off x="1478225" y="1344175"/>
              <a:ext cx="38725" cy="63225"/>
            </a:xfrm>
            <a:custGeom>
              <a:avLst/>
              <a:gdLst/>
              <a:ahLst/>
              <a:cxnLst/>
              <a:rect l="l" t="t" r="r" b="b"/>
              <a:pathLst>
                <a:path w="1549" h="2529" extrusionOk="0">
                  <a:moveTo>
                    <a:pt x="1353" y="0"/>
                  </a:moveTo>
                  <a:cubicBezTo>
                    <a:pt x="1291" y="0"/>
                    <a:pt x="1232" y="35"/>
                    <a:pt x="1208" y="95"/>
                  </a:cubicBezTo>
                  <a:lnTo>
                    <a:pt x="43" y="2298"/>
                  </a:lnTo>
                  <a:cubicBezTo>
                    <a:pt x="0" y="2375"/>
                    <a:pt x="34" y="2486"/>
                    <a:pt x="119" y="2528"/>
                  </a:cubicBezTo>
                  <a:lnTo>
                    <a:pt x="196" y="2528"/>
                  </a:lnTo>
                  <a:cubicBezTo>
                    <a:pt x="256" y="2528"/>
                    <a:pt x="307" y="2503"/>
                    <a:pt x="341" y="2452"/>
                  </a:cubicBezTo>
                  <a:lnTo>
                    <a:pt x="1506" y="257"/>
                  </a:lnTo>
                  <a:cubicBezTo>
                    <a:pt x="1549" y="172"/>
                    <a:pt x="1515" y="61"/>
                    <a:pt x="1429" y="19"/>
                  </a:cubicBezTo>
                  <a:cubicBezTo>
                    <a:pt x="1405" y="6"/>
                    <a:pt x="1378" y="0"/>
                    <a:pt x="1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 name="Google Shape;246;p31"/>
          <p:cNvGrpSpPr/>
          <p:nvPr/>
        </p:nvGrpSpPr>
        <p:grpSpPr>
          <a:xfrm>
            <a:off x="10198067" y="390267"/>
            <a:ext cx="1629600" cy="1679000"/>
            <a:chOff x="6166500" y="3413100"/>
            <a:chExt cx="1222200" cy="1259250"/>
          </a:xfrm>
        </p:grpSpPr>
        <p:sp>
          <p:nvSpPr>
            <p:cNvPr id="247" name="Google Shape;247;p31"/>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31"/>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31"/>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31"/>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31"/>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31"/>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31"/>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31"/>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31"/>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31"/>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31"/>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31"/>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31"/>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317484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60"/>
        <p:cNvGrpSpPr/>
        <p:nvPr/>
      </p:nvGrpSpPr>
      <p:grpSpPr>
        <a:xfrm>
          <a:off x="0" y="0"/>
          <a:ext cx="0" cy="0"/>
          <a:chOff x="0" y="0"/>
          <a:chExt cx="0" cy="0"/>
        </a:xfrm>
      </p:grpSpPr>
      <p:sp>
        <p:nvSpPr>
          <p:cNvPr id="261" name="Google Shape;261;p32"/>
          <p:cNvSpPr/>
          <p:nvPr/>
        </p:nvSpPr>
        <p:spPr>
          <a:xfrm>
            <a:off x="668200" y="567000"/>
            <a:ext cx="10855600" cy="5724000"/>
          </a:xfrm>
          <a:prstGeom prst="rect">
            <a:avLst/>
          </a:pr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3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32"/>
          <p:cNvSpPr/>
          <p:nvPr/>
        </p:nvSpPr>
        <p:spPr>
          <a:xfrm rot="3600004">
            <a:off x="10135048" y="3926402"/>
            <a:ext cx="525729" cy="539844"/>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4" name="Google Shape;264;p32"/>
          <p:cNvGrpSpPr/>
          <p:nvPr/>
        </p:nvGrpSpPr>
        <p:grpSpPr>
          <a:xfrm>
            <a:off x="2355595" y="5257111"/>
            <a:ext cx="420587" cy="405619"/>
            <a:chOff x="2082875" y="4326875"/>
            <a:chExt cx="377050" cy="363675"/>
          </a:xfrm>
        </p:grpSpPr>
        <p:sp>
          <p:nvSpPr>
            <p:cNvPr id="265" name="Google Shape;265;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8" name="Google Shape;268;p32"/>
          <p:cNvSpPr/>
          <p:nvPr/>
        </p:nvSpPr>
        <p:spPr>
          <a:xfrm rot="1799942">
            <a:off x="1104336" y="5040207"/>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32"/>
          <p:cNvSpPr/>
          <p:nvPr/>
        </p:nvSpPr>
        <p:spPr>
          <a:xfrm>
            <a:off x="1358935" y="423770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0" name="Google Shape;270;p32"/>
          <p:cNvGrpSpPr/>
          <p:nvPr/>
        </p:nvGrpSpPr>
        <p:grpSpPr>
          <a:xfrm rot="10800000">
            <a:off x="9573049" y="4996021"/>
            <a:ext cx="684788" cy="927779"/>
            <a:chOff x="4367313" y="3599613"/>
            <a:chExt cx="723775" cy="980600"/>
          </a:xfrm>
        </p:grpSpPr>
        <p:sp>
          <p:nvSpPr>
            <p:cNvPr id="271" name="Google Shape;271;p32"/>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32"/>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3" name="Google Shape;273;p32"/>
          <p:cNvGrpSpPr/>
          <p:nvPr/>
        </p:nvGrpSpPr>
        <p:grpSpPr>
          <a:xfrm>
            <a:off x="9036877" y="4621928"/>
            <a:ext cx="420587" cy="405619"/>
            <a:chOff x="2082875" y="4326875"/>
            <a:chExt cx="377050" cy="363675"/>
          </a:xfrm>
        </p:grpSpPr>
        <p:sp>
          <p:nvSpPr>
            <p:cNvPr id="274" name="Google Shape;274;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7" name="Google Shape;277;p32"/>
          <p:cNvSpPr/>
          <p:nvPr/>
        </p:nvSpPr>
        <p:spPr>
          <a:xfrm>
            <a:off x="10570835" y="51749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8" name="Google Shape;278;p32"/>
          <p:cNvSpPr/>
          <p:nvPr/>
        </p:nvSpPr>
        <p:spPr>
          <a:xfrm rot="6937286">
            <a:off x="2148104" y="4128393"/>
            <a:ext cx="525736" cy="539851"/>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097424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2"/>
        </a:solidFill>
        <a:effectLst/>
      </p:bgPr>
    </p:bg>
    <p:spTree>
      <p:nvGrpSpPr>
        <p:cNvPr id="1" name="Shape 50"/>
        <p:cNvGrpSpPr/>
        <p:nvPr/>
      </p:nvGrpSpPr>
      <p:grpSpPr>
        <a:xfrm>
          <a:off x="0" y="0"/>
          <a:ext cx="0" cy="0"/>
          <a:chOff x="0" y="0"/>
          <a:chExt cx="0" cy="0"/>
        </a:xfrm>
      </p:grpSpPr>
      <p:sp>
        <p:nvSpPr>
          <p:cNvPr id="51" name="Google Shape;51;p13"/>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title"/>
          </p:nvPr>
        </p:nvSpPr>
        <p:spPr>
          <a:xfrm>
            <a:off x="1326367"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 name="Google Shape;53;p13"/>
          <p:cNvSpPr txBox="1">
            <a:spLocks noGrp="1"/>
          </p:cNvSpPr>
          <p:nvPr>
            <p:ph type="subTitle" idx="1"/>
          </p:nvPr>
        </p:nvSpPr>
        <p:spPr>
          <a:xfrm>
            <a:off x="1326381"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 name="Google Shape;54;p13"/>
          <p:cNvSpPr txBox="1">
            <a:spLocks noGrp="1"/>
          </p:cNvSpPr>
          <p:nvPr>
            <p:ph type="title" idx="2"/>
          </p:nvPr>
        </p:nvSpPr>
        <p:spPr>
          <a:xfrm>
            <a:off x="4543199"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5" name="Google Shape;55;p13"/>
          <p:cNvSpPr txBox="1">
            <a:spLocks noGrp="1"/>
          </p:cNvSpPr>
          <p:nvPr>
            <p:ph type="subTitle" idx="3"/>
          </p:nvPr>
        </p:nvSpPr>
        <p:spPr>
          <a:xfrm>
            <a:off x="4543204"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 name="Google Shape;56;p13"/>
          <p:cNvSpPr txBox="1">
            <a:spLocks noGrp="1"/>
          </p:cNvSpPr>
          <p:nvPr>
            <p:ph type="title" idx="4"/>
          </p:nvPr>
        </p:nvSpPr>
        <p:spPr>
          <a:xfrm>
            <a:off x="1326367"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 name="Google Shape;57;p13"/>
          <p:cNvSpPr txBox="1">
            <a:spLocks noGrp="1"/>
          </p:cNvSpPr>
          <p:nvPr>
            <p:ph type="subTitle" idx="5"/>
          </p:nvPr>
        </p:nvSpPr>
        <p:spPr>
          <a:xfrm>
            <a:off x="132638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 name="Google Shape;58;p13"/>
          <p:cNvSpPr txBox="1">
            <a:spLocks noGrp="1"/>
          </p:cNvSpPr>
          <p:nvPr>
            <p:ph type="title" idx="6"/>
          </p:nvPr>
        </p:nvSpPr>
        <p:spPr>
          <a:xfrm>
            <a:off x="4543199"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 name="Google Shape;59;p13"/>
          <p:cNvSpPr txBox="1">
            <a:spLocks noGrp="1"/>
          </p:cNvSpPr>
          <p:nvPr>
            <p:ph type="subTitle" idx="7"/>
          </p:nvPr>
        </p:nvSpPr>
        <p:spPr>
          <a:xfrm>
            <a:off x="454320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8"/>
          </p:nvPr>
        </p:nvSpPr>
        <p:spPr>
          <a:xfrm>
            <a:off x="7760032"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1" name="Google Shape;61;p13"/>
          <p:cNvSpPr txBox="1">
            <a:spLocks noGrp="1"/>
          </p:cNvSpPr>
          <p:nvPr>
            <p:ph type="subTitle" idx="9"/>
          </p:nvPr>
        </p:nvSpPr>
        <p:spPr>
          <a:xfrm>
            <a:off x="7760027"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13"/>
          <p:cNvSpPr txBox="1">
            <a:spLocks noGrp="1"/>
          </p:cNvSpPr>
          <p:nvPr>
            <p:ph type="title" idx="13"/>
          </p:nvPr>
        </p:nvSpPr>
        <p:spPr>
          <a:xfrm>
            <a:off x="7760032"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 name="Google Shape;63;p13"/>
          <p:cNvSpPr txBox="1">
            <a:spLocks noGrp="1"/>
          </p:cNvSpPr>
          <p:nvPr>
            <p:ph type="subTitle" idx="14"/>
          </p:nvPr>
        </p:nvSpPr>
        <p:spPr>
          <a:xfrm>
            <a:off x="7760020"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 name="Google Shape;64;p13"/>
          <p:cNvSpPr txBox="1">
            <a:spLocks noGrp="1"/>
          </p:cNvSpPr>
          <p:nvPr>
            <p:ph type="title" idx="15" hasCustomPrompt="1"/>
          </p:nvPr>
        </p:nvSpPr>
        <p:spPr>
          <a:xfrm>
            <a:off x="1326367"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title" idx="16" hasCustomPrompt="1"/>
          </p:nvPr>
        </p:nvSpPr>
        <p:spPr>
          <a:xfrm>
            <a:off x="1326367"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6" name="Google Shape;66;p13"/>
          <p:cNvSpPr txBox="1">
            <a:spLocks noGrp="1"/>
          </p:cNvSpPr>
          <p:nvPr>
            <p:ph type="title" idx="17" hasCustomPrompt="1"/>
          </p:nvPr>
        </p:nvSpPr>
        <p:spPr>
          <a:xfrm>
            <a:off x="4543199"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7" name="Google Shape;67;p13"/>
          <p:cNvSpPr txBox="1">
            <a:spLocks noGrp="1"/>
          </p:cNvSpPr>
          <p:nvPr>
            <p:ph type="title" idx="18" hasCustomPrompt="1"/>
          </p:nvPr>
        </p:nvSpPr>
        <p:spPr>
          <a:xfrm>
            <a:off x="4543199"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8" name="Google Shape;68;p13"/>
          <p:cNvSpPr txBox="1">
            <a:spLocks noGrp="1"/>
          </p:cNvSpPr>
          <p:nvPr>
            <p:ph type="title" idx="19" hasCustomPrompt="1"/>
          </p:nvPr>
        </p:nvSpPr>
        <p:spPr>
          <a:xfrm>
            <a:off x="7760032"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title" idx="20" hasCustomPrompt="1"/>
          </p:nvPr>
        </p:nvSpPr>
        <p:spPr>
          <a:xfrm>
            <a:off x="7760032"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0" name="Google Shape;70;p13"/>
          <p:cNvSpPr txBox="1">
            <a:spLocks noGrp="1"/>
          </p:cNvSpPr>
          <p:nvPr>
            <p:ph type="title" idx="21"/>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19403895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ctrTitle"/>
          </p:nvPr>
        </p:nvSpPr>
        <p:spPr>
          <a:xfrm>
            <a:off x="2831000" y="1584120"/>
            <a:ext cx="6530000" cy="348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91919"/>
              </a:buClr>
              <a:buSzPts val="5200"/>
              <a:buNone/>
              <a:defRPr sz="73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831000" y="4872547"/>
            <a:ext cx="65300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2" name="Google Shape;12;p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4433104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13"/>
        <p:cNvGrpSpPr/>
        <p:nvPr/>
      </p:nvGrpSpPr>
      <p:grpSpPr>
        <a:xfrm>
          <a:off x="0" y="0"/>
          <a:ext cx="0" cy="0"/>
          <a:chOff x="0" y="0"/>
          <a:chExt cx="0" cy="0"/>
        </a:xfrm>
      </p:grpSpPr>
      <p:sp>
        <p:nvSpPr>
          <p:cNvPr id="14" name="Google Shape;14;p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3"/>
          <p:cNvSpPr txBox="1">
            <a:spLocks noGrp="1"/>
          </p:cNvSpPr>
          <p:nvPr>
            <p:ph type="title"/>
          </p:nvPr>
        </p:nvSpPr>
        <p:spPr>
          <a:xfrm>
            <a:off x="1815767" y="2928049"/>
            <a:ext cx="5731600" cy="201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6" name="Google Shape;16;p3"/>
          <p:cNvSpPr txBox="1">
            <a:spLocks noGrp="1"/>
          </p:cNvSpPr>
          <p:nvPr>
            <p:ph type="title" idx="2" hasCustomPrompt="1"/>
          </p:nvPr>
        </p:nvSpPr>
        <p:spPr>
          <a:xfrm>
            <a:off x="4075751" y="1544417"/>
            <a:ext cx="1211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667">
                <a:solidFill>
                  <a:schemeClr val="dk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7" name="Google Shape;17;p3"/>
          <p:cNvSpPr txBox="1">
            <a:spLocks noGrp="1"/>
          </p:cNvSpPr>
          <p:nvPr>
            <p:ph type="subTitle" idx="1"/>
          </p:nvPr>
        </p:nvSpPr>
        <p:spPr>
          <a:xfrm>
            <a:off x="1815767" y="4947649"/>
            <a:ext cx="5731600" cy="52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5351292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6"/>
        </a:solidFill>
        <a:effectLst/>
      </p:bgPr>
    </p:bg>
    <p:spTree>
      <p:nvGrpSpPr>
        <p:cNvPr id="1" name="Shape 18"/>
        <p:cNvGrpSpPr/>
        <p:nvPr/>
      </p:nvGrpSpPr>
      <p:grpSpPr>
        <a:xfrm>
          <a:off x="0" y="0"/>
          <a:ext cx="0" cy="0"/>
          <a:chOff x="0" y="0"/>
          <a:chExt cx="0" cy="0"/>
        </a:xfrm>
      </p:grpSpPr>
      <p:sp>
        <p:nvSpPr>
          <p:cNvPr id="19" name="Google Shape;19;p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txBox="1">
            <a:spLocks noGrp="1"/>
          </p:cNvSpPr>
          <p:nvPr>
            <p:ph type="body" idx="1"/>
          </p:nvPr>
        </p:nvSpPr>
        <p:spPr>
          <a:xfrm>
            <a:off x="960000" y="1621167"/>
            <a:ext cx="10272000" cy="4523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AutoNum type="arabicPeriod"/>
              <a:defRPr sz="1667"/>
            </a:lvl1pPr>
            <a:lvl2pPr marL="1219170" lvl="1" indent="-406390" rtl="0">
              <a:lnSpc>
                <a:spcPct val="100000"/>
              </a:lnSpc>
              <a:spcBef>
                <a:spcPts val="0"/>
              </a:spcBef>
              <a:spcAft>
                <a:spcPts val="0"/>
              </a:spcAft>
              <a:buSzPts val="1200"/>
              <a:buFont typeface="Roboto Condensed Light"/>
              <a:buAutoNum type="alphaLcPeriod"/>
              <a:defRPr/>
            </a:lvl2pPr>
            <a:lvl3pPr marL="1828754" lvl="2" indent="-406390" rtl="0">
              <a:lnSpc>
                <a:spcPct val="100000"/>
              </a:lnSpc>
              <a:spcBef>
                <a:spcPts val="0"/>
              </a:spcBef>
              <a:spcAft>
                <a:spcPts val="0"/>
              </a:spcAft>
              <a:buSzPts val="1200"/>
              <a:buFont typeface="Roboto Condensed Light"/>
              <a:buAutoNum type="romanLcPeriod"/>
              <a:defRPr/>
            </a:lvl3pPr>
            <a:lvl4pPr marL="2438339" lvl="3" indent="-406390" rtl="0">
              <a:lnSpc>
                <a:spcPct val="100000"/>
              </a:lnSpc>
              <a:spcBef>
                <a:spcPts val="0"/>
              </a:spcBef>
              <a:spcAft>
                <a:spcPts val="0"/>
              </a:spcAft>
              <a:buSzPts val="1200"/>
              <a:buFont typeface="Roboto Condensed Light"/>
              <a:buAutoNum type="arabicPeriod"/>
              <a:defRPr/>
            </a:lvl4pPr>
            <a:lvl5pPr marL="3047924" lvl="4" indent="-406390" rtl="0">
              <a:lnSpc>
                <a:spcPct val="100000"/>
              </a:lnSpc>
              <a:spcBef>
                <a:spcPts val="0"/>
              </a:spcBef>
              <a:spcAft>
                <a:spcPts val="0"/>
              </a:spcAft>
              <a:buSzPts val="1200"/>
              <a:buFont typeface="Roboto Condensed Light"/>
              <a:buAutoNum type="alphaLcPeriod"/>
              <a:defRPr/>
            </a:lvl5pPr>
            <a:lvl6pPr marL="3657509" lvl="5" indent="-406390" rtl="0">
              <a:lnSpc>
                <a:spcPct val="100000"/>
              </a:lnSpc>
              <a:spcBef>
                <a:spcPts val="0"/>
              </a:spcBef>
              <a:spcAft>
                <a:spcPts val="0"/>
              </a:spcAft>
              <a:buSzPts val="1200"/>
              <a:buFont typeface="Roboto Condensed Light"/>
              <a:buAutoNum type="romanLcPeriod"/>
              <a:defRPr/>
            </a:lvl6pPr>
            <a:lvl7pPr marL="4267093" lvl="6" indent="-406390" rtl="0">
              <a:lnSpc>
                <a:spcPct val="100000"/>
              </a:lnSpc>
              <a:spcBef>
                <a:spcPts val="0"/>
              </a:spcBef>
              <a:spcAft>
                <a:spcPts val="0"/>
              </a:spcAft>
              <a:buSzPts val="1200"/>
              <a:buFont typeface="Roboto Condensed Light"/>
              <a:buAutoNum type="arabicPeriod"/>
              <a:defRPr/>
            </a:lvl7pPr>
            <a:lvl8pPr marL="4876678" lvl="7" indent="-406390" rtl="0">
              <a:lnSpc>
                <a:spcPct val="100000"/>
              </a:lnSpc>
              <a:spcBef>
                <a:spcPts val="0"/>
              </a:spcBef>
              <a:spcAft>
                <a:spcPts val="0"/>
              </a:spcAft>
              <a:buSzPts val="1200"/>
              <a:buFont typeface="Roboto Condensed Light"/>
              <a:buAutoNum type="alphaLcPeriod"/>
              <a:defRPr/>
            </a:lvl8pPr>
            <a:lvl9pPr marL="5486263" lvl="8" indent="-406390" rtl="0">
              <a:lnSpc>
                <a:spcPct val="100000"/>
              </a:lnSpc>
              <a:spcBef>
                <a:spcPts val="0"/>
              </a:spcBef>
              <a:spcAft>
                <a:spcPts val="0"/>
              </a:spcAft>
              <a:buSzPts val="1200"/>
              <a:buFont typeface="Roboto Condensed Light"/>
              <a:buAutoNum type="romanLcPeriod"/>
              <a:defRPr/>
            </a:lvl9pPr>
          </a:lstStyle>
          <a:p>
            <a:endParaRPr/>
          </a:p>
        </p:txBody>
      </p:sp>
      <p:sp>
        <p:nvSpPr>
          <p:cNvPr id="21" name="Google Shape;21;p4"/>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75665219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22"/>
        <p:cNvGrpSpPr/>
        <p:nvPr/>
      </p:nvGrpSpPr>
      <p:grpSpPr>
        <a:xfrm>
          <a:off x="0" y="0"/>
          <a:ext cx="0" cy="0"/>
          <a:chOff x="0" y="0"/>
          <a:chExt cx="0" cy="0"/>
        </a:xfrm>
      </p:grpSpPr>
      <p:sp>
        <p:nvSpPr>
          <p:cNvPr id="23" name="Google Shape;23;p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5"/>
          <p:cNvSpPr txBox="1">
            <a:spLocks noGrp="1"/>
          </p:cNvSpPr>
          <p:nvPr>
            <p:ph type="title"/>
          </p:nvPr>
        </p:nvSpPr>
        <p:spPr>
          <a:xfrm>
            <a:off x="2214400"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5" name="Google Shape;25;p5"/>
          <p:cNvSpPr txBox="1">
            <a:spLocks noGrp="1"/>
          </p:cNvSpPr>
          <p:nvPr>
            <p:ph type="title" idx="2"/>
          </p:nvPr>
        </p:nvSpPr>
        <p:spPr>
          <a:xfrm>
            <a:off x="6473596"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6" name="Google Shape;26;p5"/>
          <p:cNvSpPr txBox="1">
            <a:spLocks noGrp="1"/>
          </p:cNvSpPr>
          <p:nvPr>
            <p:ph type="subTitle" idx="1"/>
          </p:nvPr>
        </p:nvSpPr>
        <p:spPr>
          <a:xfrm>
            <a:off x="6473592"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7" name="Google Shape;27;p5"/>
          <p:cNvSpPr txBox="1">
            <a:spLocks noGrp="1"/>
          </p:cNvSpPr>
          <p:nvPr>
            <p:ph type="subTitle" idx="3"/>
          </p:nvPr>
        </p:nvSpPr>
        <p:spPr>
          <a:xfrm>
            <a:off x="2214400"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8" name="Google Shape;28;p5"/>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337881017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4"/>
        </a:solidFill>
        <a:effectLst/>
      </p:bgPr>
    </p:bg>
    <p:spTree>
      <p:nvGrpSpPr>
        <p:cNvPr id="1" name="Shape 29"/>
        <p:cNvGrpSpPr/>
        <p:nvPr/>
      </p:nvGrpSpPr>
      <p:grpSpPr>
        <a:xfrm>
          <a:off x="0" y="0"/>
          <a:ext cx="0" cy="0"/>
          <a:chOff x="0" y="0"/>
          <a:chExt cx="0" cy="0"/>
        </a:xfrm>
      </p:grpSpPr>
      <p:sp>
        <p:nvSpPr>
          <p:cNvPr id="30" name="Google Shape;30;p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6"/>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168331008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32"/>
        <p:cNvGrpSpPr/>
        <p:nvPr/>
      </p:nvGrpSpPr>
      <p:grpSpPr>
        <a:xfrm>
          <a:off x="0" y="0"/>
          <a:ext cx="0" cy="0"/>
          <a:chOff x="0" y="0"/>
          <a:chExt cx="0" cy="0"/>
        </a:xfrm>
      </p:grpSpPr>
      <p:sp>
        <p:nvSpPr>
          <p:cNvPr id="33" name="Google Shape;33;p7"/>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7"/>
          <p:cNvSpPr txBox="1">
            <a:spLocks noGrp="1"/>
          </p:cNvSpPr>
          <p:nvPr>
            <p:ph type="title"/>
          </p:nvPr>
        </p:nvSpPr>
        <p:spPr>
          <a:xfrm>
            <a:off x="5236767" y="1377233"/>
            <a:ext cx="4756000" cy="153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5" name="Google Shape;35;p7"/>
          <p:cNvSpPr txBox="1">
            <a:spLocks noGrp="1"/>
          </p:cNvSpPr>
          <p:nvPr>
            <p:ph type="subTitle" idx="1"/>
          </p:nvPr>
        </p:nvSpPr>
        <p:spPr>
          <a:xfrm>
            <a:off x="5236767" y="2907533"/>
            <a:ext cx="4756000" cy="293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extLst>
      <p:ext uri="{BB962C8B-B14F-4D97-AF65-F5344CB8AC3E}">
        <p14:creationId xmlns:p14="http://schemas.microsoft.com/office/powerpoint/2010/main" val="162832452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36"/>
        <p:cNvGrpSpPr/>
        <p:nvPr/>
      </p:nvGrpSpPr>
      <p:grpSpPr>
        <a:xfrm>
          <a:off x="0" y="0"/>
          <a:ext cx="0" cy="0"/>
          <a:chOff x="0" y="0"/>
          <a:chExt cx="0" cy="0"/>
        </a:xfrm>
      </p:grpSpPr>
      <p:sp>
        <p:nvSpPr>
          <p:cNvPr id="37" name="Google Shape;37;p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8"/>
          <p:cNvSpPr txBox="1">
            <a:spLocks noGrp="1"/>
          </p:cNvSpPr>
          <p:nvPr>
            <p:ph type="title"/>
          </p:nvPr>
        </p:nvSpPr>
        <p:spPr>
          <a:xfrm>
            <a:off x="2398200" y="2436800"/>
            <a:ext cx="7395600" cy="1984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342432691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6"/>
        </a:solidFill>
        <a:effectLst/>
      </p:bgPr>
    </p:bg>
    <p:spTree>
      <p:nvGrpSpPr>
        <p:cNvPr id="1" name="Shape 39"/>
        <p:cNvGrpSpPr/>
        <p:nvPr/>
      </p:nvGrpSpPr>
      <p:grpSpPr>
        <a:xfrm>
          <a:off x="0" y="0"/>
          <a:ext cx="0" cy="0"/>
          <a:chOff x="0" y="0"/>
          <a:chExt cx="0" cy="0"/>
        </a:xfrm>
      </p:grpSpPr>
      <p:sp>
        <p:nvSpPr>
          <p:cNvPr id="40" name="Google Shape;40;p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9"/>
          <p:cNvSpPr txBox="1">
            <a:spLocks noGrp="1"/>
          </p:cNvSpPr>
          <p:nvPr>
            <p:ph type="title"/>
          </p:nvPr>
        </p:nvSpPr>
        <p:spPr>
          <a:xfrm>
            <a:off x="3037000" y="2193267"/>
            <a:ext cx="6118000" cy="9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3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2" name="Google Shape;42;p9"/>
          <p:cNvSpPr txBox="1">
            <a:spLocks noGrp="1"/>
          </p:cNvSpPr>
          <p:nvPr>
            <p:ph type="subTitle" idx="1"/>
          </p:nvPr>
        </p:nvSpPr>
        <p:spPr>
          <a:xfrm>
            <a:off x="3037000" y="3193133"/>
            <a:ext cx="6118000" cy="151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32388548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5883433" y="1543800"/>
            <a:ext cx="5250400" cy="23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127150002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6"/>
        </a:solidFill>
        <a:effectLst/>
      </p:bgPr>
    </p:bg>
    <p:spTree>
      <p:nvGrpSpPr>
        <p:cNvPr id="1" name="Shape 45"/>
        <p:cNvGrpSpPr/>
        <p:nvPr/>
      </p:nvGrpSpPr>
      <p:grpSpPr>
        <a:xfrm>
          <a:off x="0" y="0"/>
          <a:ext cx="0" cy="0"/>
          <a:chOff x="0" y="0"/>
          <a:chExt cx="0" cy="0"/>
        </a:xfrm>
      </p:grpSpPr>
      <p:sp>
        <p:nvSpPr>
          <p:cNvPr id="46" name="Google Shape;46;p11"/>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11"/>
          <p:cNvSpPr txBox="1">
            <a:spLocks noGrp="1"/>
          </p:cNvSpPr>
          <p:nvPr>
            <p:ph type="title" hasCustomPrompt="1"/>
          </p:nvPr>
        </p:nvSpPr>
        <p:spPr>
          <a:xfrm>
            <a:off x="1800600" y="1536433"/>
            <a:ext cx="8590800" cy="2816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7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48" name="Google Shape;48;p11"/>
          <p:cNvSpPr txBox="1">
            <a:spLocks noGrp="1"/>
          </p:cNvSpPr>
          <p:nvPr>
            <p:ph type="subTitle" idx="1"/>
          </p:nvPr>
        </p:nvSpPr>
        <p:spPr>
          <a:xfrm>
            <a:off x="1800600" y="4047267"/>
            <a:ext cx="85908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584275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1">
  <p:cSld name="Table of Contents 1">
    <p:bg>
      <p:bgPr>
        <a:solidFill>
          <a:schemeClr val="accent6"/>
        </a:solidFill>
        <a:effectLst/>
      </p:bgPr>
    </p:bg>
    <p:spTree>
      <p:nvGrpSpPr>
        <p:cNvPr id="1" name="Shape 71"/>
        <p:cNvGrpSpPr/>
        <p:nvPr/>
      </p:nvGrpSpPr>
      <p:grpSpPr>
        <a:xfrm>
          <a:off x="0" y="0"/>
          <a:ext cx="0" cy="0"/>
          <a:chOff x="0" y="0"/>
          <a:chExt cx="0" cy="0"/>
        </a:xfrm>
      </p:grpSpPr>
      <p:sp>
        <p:nvSpPr>
          <p:cNvPr id="72" name="Google Shape;72;p1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14"/>
          <p:cNvSpPr txBox="1">
            <a:spLocks noGrp="1"/>
          </p:cNvSpPr>
          <p:nvPr>
            <p:ph type="title"/>
          </p:nvPr>
        </p:nvSpPr>
        <p:spPr>
          <a:xfrm>
            <a:off x="1929033"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4" name="Google Shape;74;p14"/>
          <p:cNvSpPr txBox="1">
            <a:spLocks noGrp="1"/>
          </p:cNvSpPr>
          <p:nvPr>
            <p:ph type="subTitle" idx="1"/>
          </p:nvPr>
        </p:nvSpPr>
        <p:spPr>
          <a:xfrm>
            <a:off x="1929065"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 name="Google Shape;75;p14"/>
          <p:cNvSpPr txBox="1">
            <a:spLocks noGrp="1"/>
          </p:cNvSpPr>
          <p:nvPr>
            <p:ph type="title" idx="2" hasCustomPrompt="1"/>
          </p:nvPr>
        </p:nvSpPr>
        <p:spPr>
          <a:xfrm>
            <a:off x="950951"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6" name="Google Shape;76;p14"/>
          <p:cNvSpPr txBox="1">
            <a:spLocks noGrp="1"/>
          </p:cNvSpPr>
          <p:nvPr>
            <p:ph type="title" idx="3"/>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
        <p:nvSpPr>
          <p:cNvPr id="77" name="Google Shape;77;p14"/>
          <p:cNvSpPr txBox="1">
            <a:spLocks noGrp="1"/>
          </p:cNvSpPr>
          <p:nvPr>
            <p:ph type="title" idx="4"/>
          </p:nvPr>
        </p:nvSpPr>
        <p:spPr>
          <a:xfrm>
            <a:off x="1929033"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8" name="Google Shape;78;p14"/>
          <p:cNvSpPr txBox="1">
            <a:spLocks noGrp="1"/>
          </p:cNvSpPr>
          <p:nvPr>
            <p:ph type="subTitle" idx="5"/>
          </p:nvPr>
        </p:nvSpPr>
        <p:spPr>
          <a:xfrm>
            <a:off x="1929065"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4"/>
          <p:cNvSpPr txBox="1">
            <a:spLocks noGrp="1"/>
          </p:cNvSpPr>
          <p:nvPr>
            <p:ph type="title" idx="6" hasCustomPrompt="1"/>
          </p:nvPr>
        </p:nvSpPr>
        <p:spPr>
          <a:xfrm>
            <a:off x="950951"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0" name="Google Shape;80;p14"/>
          <p:cNvSpPr txBox="1">
            <a:spLocks noGrp="1"/>
          </p:cNvSpPr>
          <p:nvPr>
            <p:ph type="title" idx="7"/>
          </p:nvPr>
        </p:nvSpPr>
        <p:spPr>
          <a:xfrm>
            <a:off x="1929033"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1" name="Google Shape;81;p14"/>
          <p:cNvSpPr txBox="1">
            <a:spLocks noGrp="1"/>
          </p:cNvSpPr>
          <p:nvPr>
            <p:ph type="subTitle" idx="8"/>
          </p:nvPr>
        </p:nvSpPr>
        <p:spPr>
          <a:xfrm>
            <a:off x="1929065"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 name="Google Shape;82;p14"/>
          <p:cNvSpPr txBox="1">
            <a:spLocks noGrp="1"/>
          </p:cNvSpPr>
          <p:nvPr>
            <p:ph type="title" idx="9" hasCustomPrompt="1"/>
          </p:nvPr>
        </p:nvSpPr>
        <p:spPr>
          <a:xfrm>
            <a:off x="950951"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 name="Google Shape;83;p14"/>
          <p:cNvSpPr txBox="1">
            <a:spLocks noGrp="1"/>
          </p:cNvSpPr>
          <p:nvPr>
            <p:ph type="title" idx="13"/>
          </p:nvPr>
        </p:nvSpPr>
        <p:spPr>
          <a:xfrm>
            <a:off x="7142167"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4" name="Google Shape;84;p14"/>
          <p:cNvSpPr txBox="1">
            <a:spLocks noGrp="1"/>
          </p:cNvSpPr>
          <p:nvPr>
            <p:ph type="subTitle" idx="14"/>
          </p:nvPr>
        </p:nvSpPr>
        <p:spPr>
          <a:xfrm>
            <a:off x="7142199"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 name="Google Shape;85;p14"/>
          <p:cNvSpPr txBox="1">
            <a:spLocks noGrp="1"/>
          </p:cNvSpPr>
          <p:nvPr>
            <p:ph type="title" idx="15" hasCustomPrompt="1"/>
          </p:nvPr>
        </p:nvSpPr>
        <p:spPr>
          <a:xfrm>
            <a:off x="6164084"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 name="Google Shape;86;p14"/>
          <p:cNvSpPr txBox="1">
            <a:spLocks noGrp="1"/>
          </p:cNvSpPr>
          <p:nvPr>
            <p:ph type="title" idx="16"/>
          </p:nvPr>
        </p:nvSpPr>
        <p:spPr>
          <a:xfrm>
            <a:off x="7142167"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7" name="Google Shape;87;p14"/>
          <p:cNvSpPr txBox="1">
            <a:spLocks noGrp="1"/>
          </p:cNvSpPr>
          <p:nvPr>
            <p:ph type="subTitle" idx="17"/>
          </p:nvPr>
        </p:nvSpPr>
        <p:spPr>
          <a:xfrm>
            <a:off x="7142199"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 name="Google Shape;88;p14"/>
          <p:cNvSpPr txBox="1">
            <a:spLocks noGrp="1"/>
          </p:cNvSpPr>
          <p:nvPr>
            <p:ph type="title" idx="18" hasCustomPrompt="1"/>
          </p:nvPr>
        </p:nvSpPr>
        <p:spPr>
          <a:xfrm>
            <a:off x="6164084"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 name="Google Shape;89;p14"/>
          <p:cNvSpPr txBox="1">
            <a:spLocks noGrp="1"/>
          </p:cNvSpPr>
          <p:nvPr>
            <p:ph type="title" idx="19"/>
          </p:nvPr>
        </p:nvSpPr>
        <p:spPr>
          <a:xfrm>
            <a:off x="7142167"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 name="Google Shape;90;p14"/>
          <p:cNvSpPr txBox="1">
            <a:spLocks noGrp="1"/>
          </p:cNvSpPr>
          <p:nvPr>
            <p:ph type="subTitle" idx="20"/>
          </p:nvPr>
        </p:nvSpPr>
        <p:spPr>
          <a:xfrm>
            <a:off x="7142199"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4"/>
          <p:cNvSpPr txBox="1">
            <a:spLocks noGrp="1"/>
          </p:cNvSpPr>
          <p:nvPr>
            <p:ph type="title" idx="21" hasCustomPrompt="1"/>
          </p:nvPr>
        </p:nvSpPr>
        <p:spPr>
          <a:xfrm>
            <a:off x="6164084"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Tree>
    <p:extLst>
      <p:ext uri="{BB962C8B-B14F-4D97-AF65-F5344CB8AC3E}">
        <p14:creationId xmlns:p14="http://schemas.microsoft.com/office/powerpoint/2010/main" val="42855746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287260250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2"/>
        </a:solidFill>
        <a:effectLst/>
      </p:bgPr>
    </p:bg>
    <p:spTree>
      <p:nvGrpSpPr>
        <p:cNvPr id="1" name="Shape 50"/>
        <p:cNvGrpSpPr/>
        <p:nvPr/>
      </p:nvGrpSpPr>
      <p:grpSpPr>
        <a:xfrm>
          <a:off x="0" y="0"/>
          <a:ext cx="0" cy="0"/>
          <a:chOff x="0" y="0"/>
          <a:chExt cx="0" cy="0"/>
        </a:xfrm>
      </p:grpSpPr>
      <p:sp>
        <p:nvSpPr>
          <p:cNvPr id="51" name="Google Shape;51;p13"/>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title"/>
          </p:nvPr>
        </p:nvSpPr>
        <p:spPr>
          <a:xfrm>
            <a:off x="1326367"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 name="Google Shape;53;p13"/>
          <p:cNvSpPr txBox="1">
            <a:spLocks noGrp="1"/>
          </p:cNvSpPr>
          <p:nvPr>
            <p:ph type="subTitle" idx="1"/>
          </p:nvPr>
        </p:nvSpPr>
        <p:spPr>
          <a:xfrm>
            <a:off x="1326381"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 name="Google Shape;54;p13"/>
          <p:cNvSpPr txBox="1">
            <a:spLocks noGrp="1"/>
          </p:cNvSpPr>
          <p:nvPr>
            <p:ph type="title" idx="2"/>
          </p:nvPr>
        </p:nvSpPr>
        <p:spPr>
          <a:xfrm>
            <a:off x="4543199"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5" name="Google Shape;55;p13"/>
          <p:cNvSpPr txBox="1">
            <a:spLocks noGrp="1"/>
          </p:cNvSpPr>
          <p:nvPr>
            <p:ph type="subTitle" idx="3"/>
          </p:nvPr>
        </p:nvSpPr>
        <p:spPr>
          <a:xfrm>
            <a:off x="4543204"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 name="Google Shape;56;p13"/>
          <p:cNvSpPr txBox="1">
            <a:spLocks noGrp="1"/>
          </p:cNvSpPr>
          <p:nvPr>
            <p:ph type="title" idx="4"/>
          </p:nvPr>
        </p:nvSpPr>
        <p:spPr>
          <a:xfrm>
            <a:off x="1326367"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 name="Google Shape;57;p13"/>
          <p:cNvSpPr txBox="1">
            <a:spLocks noGrp="1"/>
          </p:cNvSpPr>
          <p:nvPr>
            <p:ph type="subTitle" idx="5"/>
          </p:nvPr>
        </p:nvSpPr>
        <p:spPr>
          <a:xfrm>
            <a:off x="132638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 name="Google Shape;58;p13"/>
          <p:cNvSpPr txBox="1">
            <a:spLocks noGrp="1"/>
          </p:cNvSpPr>
          <p:nvPr>
            <p:ph type="title" idx="6"/>
          </p:nvPr>
        </p:nvSpPr>
        <p:spPr>
          <a:xfrm>
            <a:off x="4543199"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 name="Google Shape;59;p13"/>
          <p:cNvSpPr txBox="1">
            <a:spLocks noGrp="1"/>
          </p:cNvSpPr>
          <p:nvPr>
            <p:ph type="subTitle" idx="7"/>
          </p:nvPr>
        </p:nvSpPr>
        <p:spPr>
          <a:xfrm>
            <a:off x="454320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8"/>
          </p:nvPr>
        </p:nvSpPr>
        <p:spPr>
          <a:xfrm>
            <a:off x="7760032"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1" name="Google Shape;61;p13"/>
          <p:cNvSpPr txBox="1">
            <a:spLocks noGrp="1"/>
          </p:cNvSpPr>
          <p:nvPr>
            <p:ph type="subTitle" idx="9"/>
          </p:nvPr>
        </p:nvSpPr>
        <p:spPr>
          <a:xfrm>
            <a:off x="7760027"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13"/>
          <p:cNvSpPr txBox="1">
            <a:spLocks noGrp="1"/>
          </p:cNvSpPr>
          <p:nvPr>
            <p:ph type="title" idx="13"/>
          </p:nvPr>
        </p:nvSpPr>
        <p:spPr>
          <a:xfrm>
            <a:off x="7760032"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 name="Google Shape;63;p13"/>
          <p:cNvSpPr txBox="1">
            <a:spLocks noGrp="1"/>
          </p:cNvSpPr>
          <p:nvPr>
            <p:ph type="subTitle" idx="14"/>
          </p:nvPr>
        </p:nvSpPr>
        <p:spPr>
          <a:xfrm>
            <a:off x="7760020"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 name="Google Shape;64;p13"/>
          <p:cNvSpPr txBox="1">
            <a:spLocks noGrp="1"/>
          </p:cNvSpPr>
          <p:nvPr>
            <p:ph type="title" idx="15" hasCustomPrompt="1"/>
          </p:nvPr>
        </p:nvSpPr>
        <p:spPr>
          <a:xfrm>
            <a:off x="1326367"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title" idx="16" hasCustomPrompt="1"/>
          </p:nvPr>
        </p:nvSpPr>
        <p:spPr>
          <a:xfrm>
            <a:off x="1326367"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6" name="Google Shape;66;p13"/>
          <p:cNvSpPr txBox="1">
            <a:spLocks noGrp="1"/>
          </p:cNvSpPr>
          <p:nvPr>
            <p:ph type="title" idx="17" hasCustomPrompt="1"/>
          </p:nvPr>
        </p:nvSpPr>
        <p:spPr>
          <a:xfrm>
            <a:off x="4543199"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7" name="Google Shape;67;p13"/>
          <p:cNvSpPr txBox="1">
            <a:spLocks noGrp="1"/>
          </p:cNvSpPr>
          <p:nvPr>
            <p:ph type="title" idx="18" hasCustomPrompt="1"/>
          </p:nvPr>
        </p:nvSpPr>
        <p:spPr>
          <a:xfrm>
            <a:off x="4543199"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8" name="Google Shape;68;p13"/>
          <p:cNvSpPr txBox="1">
            <a:spLocks noGrp="1"/>
          </p:cNvSpPr>
          <p:nvPr>
            <p:ph type="title" idx="19" hasCustomPrompt="1"/>
          </p:nvPr>
        </p:nvSpPr>
        <p:spPr>
          <a:xfrm>
            <a:off x="7760032"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title" idx="20" hasCustomPrompt="1"/>
          </p:nvPr>
        </p:nvSpPr>
        <p:spPr>
          <a:xfrm>
            <a:off x="7760032"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0" name="Google Shape;70;p13"/>
          <p:cNvSpPr txBox="1">
            <a:spLocks noGrp="1"/>
          </p:cNvSpPr>
          <p:nvPr>
            <p:ph type="title" idx="21"/>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245341500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Table of Contents 1">
  <p:cSld name="Table of Contents 1">
    <p:bg>
      <p:bgPr>
        <a:solidFill>
          <a:schemeClr val="accent6"/>
        </a:solidFill>
        <a:effectLst/>
      </p:bgPr>
    </p:bg>
    <p:spTree>
      <p:nvGrpSpPr>
        <p:cNvPr id="1" name="Shape 71"/>
        <p:cNvGrpSpPr/>
        <p:nvPr/>
      </p:nvGrpSpPr>
      <p:grpSpPr>
        <a:xfrm>
          <a:off x="0" y="0"/>
          <a:ext cx="0" cy="0"/>
          <a:chOff x="0" y="0"/>
          <a:chExt cx="0" cy="0"/>
        </a:xfrm>
      </p:grpSpPr>
      <p:sp>
        <p:nvSpPr>
          <p:cNvPr id="72" name="Google Shape;72;p1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14"/>
          <p:cNvSpPr txBox="1">
            <a:spLocks noGrp="1"/>
          </p:cNvSpPr>
          <p:nvPr>
            <p:ph type="title"/>
          </p:nvPr>
        </p:nvSpPr>
        <p:spPr>
          <a:xfrm>
            <a:off x="1929033"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4" name="Google Shape;74;p14"/>
          <p:cNvSpPr txBox="1">
            <a:spLocks noGrp="1"/>
          </p:cNvSpPr>
          <p:nvPr>
            <p:ph type="subTitle" idx="1"/>
          </p:nvPr>
        </p:nvSpPr>
        <p:spPr>
          <a:xfrm>
            <a:off x="1929065"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 name="Google Shape;75;p14"/>
          <p:cNvSpPr txBox="1">
            <a:spLocks noGrp="1"/>
          </p:cNvSpPr>
          <p:nvPr>
            <p:ph type="title" idx="2" hasCustomPrompt="1"/>
          </p:nvPr>
        </p:nvSpPr>
        <p:spPr>
          <a:xfrm>
            <a:off x="950951"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6" name="Google Shape;76;p14"/>
          <p:cNvSpPr txBox="1">
            <a:spLocks noGrp="1"/>
          </p:cNvSpPr>
          <p:nvPr>
            <p:ph type="title" idx="3"/>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
        <p:nvSpPr>
          <p:cNvPr id="77" name="Google Shape;77;p14"/>
          <p:cNvSpPr txBox="1">
            <a:spLocks noGrp="1"/>
          </p:cNvSpPr>
          <p:nvPr>
            <p:ph type="title" idx="4"/>
          </p:nvPr>
        </p:nvSpPr>
        <p:spPr>
          <a:xfrm>
            <a:off x="1929033"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8" name="Google Shape;78;p14"/>
          <p:cNvSpPr txBox="1">
            <a:spLocks noGrp="1"/>
          </p:cNvSpPr>
          <p:nvPr>
            <p:ph type="subTitle" idx="5"/>
          </p:nvPr>
        </p:nvSpPr>
        <p:spPr>
          <a:xfrm>
            <a:off x="1929065"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4"/>
          <p:cNvSpPr txBox="1">
            <a:spLocks noGrp="1"/>
          </p:cNvSpPr>
          <p:nvPr>
            <p:ph type="title" idx="6" hasCustomPrompt="1"/>
          </p:nvPr>
        </p:nvSpPr>
        <p:spPr>
          <a:xfrm>
            <a:off x="950951"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0" name="Google Shape;80;p14"/>
          <p:cNvSpPr txBox="1">
            <a:spLocks noGrp="1"/>
          </p:cNvSpPr>
          <p:nvPr>
            <p:ph type="title" idx="7"/>
          </p:nvPr>
        </p:nvSpPr>
        <p:spPr>
          <a:xfrm>
            <a:off x="1929033"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1" name="Google Shape;81;p14"/>
          <p:cNvSpPr txBox="1">
            <a:spLocks noGrp="1"/>
          </p:cNvSpPr>
          <p:nvPr>
            <p:ph type="subTitle" idx="8"/>
          </p:nvPr>
        </p:nvSpPr>
        <p:spPr>
          <a:xfrm>
            <a:off x="1929065"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 name="Google Shape;82;p14"/>
          <p:cNvSpPr txBox="1">
            <a:spLocks noGrp="1"/>
          </p:cNvSpPr>
          <p:nvPr>
            <p:ph type="title" idx="9" hasCustomPrompt="1"/>
          </p:nvPr>
        </p:nvSpPr>
        <p:spPr>
          <a:xfrm>
            <a:off x="950951"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 name="Google Shape;83;p14"/>
          <p:cNvSpPr txBox="1">
            <a:spLocks noGrp="1"/>
          </p:cNvSpPr>
          <p:nvPr>
            <p:ph type="title" idx="13"/>
          </p:nvPr>
        </p:nvSpPr>
        <p:spPr>
          <a:xfrm>
            <a:off x="7142167"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4" name="Google Shape;84;p14"/>
          <p:cNvSpPr txBox="1">
            <a:spLocks noGrp="1"/>
          </p:cNvSpPr>
          <p:nvPr>
            <p:ph type="subTitle" idx="14"/>
          </p:nvPr>
        </p:nvSpPr>
        <p:spPr>
          <a:xfrm>
            <a:off x="7142199"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 name="Google Shape;85;p14"/>
          <p:cNvSpPr txBox="1">
            <a:spLocks noGrp="1"/>
          </p:cNvSpPr>
          <p:nvPr>
            <p:ph type="title" idx="15" hasCustomPrompt="1"/>
          </p:nvPr>
        </p:nvSpPr>
        <p:spPr>
          <a:xfrm>
            <a:off x="6164084"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 name="Google Shape;86;p14"/>
          <p:cNvSpPr txBox="1">
            <a:spLocks noGrp="1"/>
          </p:cNvSpPr>
          <p:nvPr>
            <p:ph type="title" idx="16"/>
          </p:nvPr>
        </p:nvSpPr>
        <p:spPr>
          <a:xfrm>
            <a:off x="7142167"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7" name="Google Shape;87;p14"/>
          <p:cNvSpPr txBox="1">
            <a:spLocks noGrp="1"/>
          </p:cNvSpPr>
          <p:nvPr>
            <p:ph type="subTitle" idx="17"/>
          </p:nvPr>
        </p:nvSpPr>
        <p:spPr>
          <a:xfrm>
            <a:off x="7142199"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 name="Google Shape;88;p14"/>
          <p:cNvSpPr txBox="1">
            <a:spLocks noGrp="1"/>
          </p:cNvSpPr>
          <p:nvPr>
            <p:ph type="title" idx="18" hasCustomPrompt="1"/>
          </p:nvPr>
        </p:nvSpPr>
        <p:spPr>
          <a:xfrm>
            <a:off x="6164084"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 name="Google Shape;89;p14"/>
          <p:cNvSpPr txBox="1">
            <a:spLocks noGrp="1"/>
          </p:cNvSpPr>
          <p:nvPr>
            <p:ph type="title" idx="19"/>
          </p:nvPr>
        </p:nvSpPr>
        <p:spPr>
          <a:xfrm>
            <a:off x="7142167"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 name="Google Shape;90;p14"/>
          <p:cNvSpPr txBox="1">
            <a:spLocks noGrp="1"/>
          </p:cNvSpPr>
          <p:nvPr>
            <p:ph type="subTitle" idx="20"/>
          </p:nvPr>
        </p:nvSpPr>
        <p:spPr>
          <a:xfrm>
            <a:off x="7142199"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4"/>
          <p:cNvSpPr txBox="1">
            <a:spLocks noGrp="1"/>
          </p:cNvSpPr>
          <p:nvPr>
            <p:ph type="title" idx="21" hasCustomPrompt="1"/>
          </p:nvPr>
        </p:nvSpPr>
        <p:spPr>
          <a:xfrm>
            <a:off x="6164084"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Tree>
    <p:extLst>
      <p:ext uri="{BB962C8B-B14F-4D97-AF65-F5344CB8AC3E}">
        <p14:creationId xmlns:p14="http://schemas.microsoft.com/office/powerpoint/2010/main" val="29804248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accent4"/>
        </a:solidFill>
        <a:effectLst/>
      </p:bgPr>
    </p:bg>
    <p:spTree>
      <p:nvGrpSpPr>
        <p:cNvPr id="1" name="Shape 92"/>
        <p:cNvGrpSpPr/>
        <p:nvPr/>
      </p:nvGrpSpPr>
      <p:grpSpPr>
        <a:xfrm>
          <a:off x="0" y="0"/>
          <a:ext cx="0" cy="0"/>
          <a:chOff x="0" y="0"/>
          <a:chExt cx="0" cy="0"/>
        </a:xfrm>
      </p:grpSpPr>
      <p:sp>
        <p:nvSpPr>
          <p:cNvPr id="93" name="Google Shape;93;p15"/>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15"/>
          <p:cNvSpPr txBox="1">
            <a:spLocks noGrp="1"/>
          </p:cNvSpPr>
          <p:nvPr>
            <p:ph type="title"/>
          </p:nvPr>
        </p:nvSpPr>
        <p:spPr>
          <a:xfrm>
            <a:off x="2649200" y="1301951"/>
            <a:ext cx="6893600" cy="30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8666"/>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95" name="Google Shape;95;p15"/>
          <p:cNvSpPr txBox="1">
            <a:spLocks noGrp="1"/>
          </p:cNvSpPr>
          <p:nvPr>
            <p:ph type="subTitle" idx="1"/>
          </p:nvPr>
        </p:nvSpPr>
        <p:spPr>
          <a:xfrm>
            <a:off x="2649200" y="4129184"/>
            <a:ext cx="6893600" cy="9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06927145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4"/>
        </a:solidFill>
        <a:effectLst/>
      </p:bgPr>
    </p:bg>
    <p:spTree>
      <p:nvGrpSpPr>
        <p:cNvPr id="1" name="Shape 96"/>
        <p:cNvGrpSpPr/>
        <p:nvPr/>
      </p:nvGrpSpPr>
      <p:grpSpPr>
        <a:xfrm>
          <a:off x="0" y="0"/>
          <a:ext cx="0" cy="0"/>
          <a:chOff x="0" y="0"/>
          <a:chExt cx="0" cy="0"/>
        </a:xfrm>
      </p:grpSpPr>
      <p:sp>
        <p:nvSpPr>
          <p:cNvPr id="97" name="Google Shape;97;p1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16"/>
          <p:cNvSpPr txBox="1">
            <a:spLocks noGrp="1"/>
          </p:cNvSpPr>
          <p:nvPr>
            <p:ph type="title"/>
          </p:nvPr>
        </p:nvSpPr>
        <p:spPr>
          <a:xfrm>
            <a:off x="3967284" y="4060000"/>
            <a:ext cx="4257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9" name="Google Shape;99;p16"/>
          <p:cNvSpPr txBox="1">
            <a:spLocks noGrp="1"/>
          </p:cNvSpPr>
          <p:nvPr>
            <p:ph type="subTitle" idx="1"/>
          </p:nvPr>
        </p:nvSpPr>
        <p:spPr>
          <a:xfrm>
            <a:off x="1635284" y="2088784"/>
            <a:ext cx="892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40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373150825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6"/>
        </a:solidFill>
        <a:effectLst/>
      </p:bgPr>
    </p:bg>
    <p:spTree>
      <p:nvGrpSpPr>
        <p:cNvPr id="1" name="Shape 100"/>
        <p:cNvGrpSpPr/>
        <p:nvPr/>
      </p:nvGrpSpPr>
      <p:grpSpPr>
        <a:xfrm>
          <a:off x="0" y="0"/>
          <a:ext cx="0" cy="0"/>
          <a:chOff x="0" y="0"/>
          <a:chExt cx="0" cy="0"/>
        </a:xfrm>
      </p:grpSpPr>
      <p:sp>
        <p:nvSpPr>
          <p:cNvPr id="101" name="Google Shape;101;p1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17"/>
          <p:cNvSpPr txBox="1">
            <a:spLocks noGrp="1"/>
          </p:cNvSpPr>
          <p:nvPr>
            <p:ph type="title"/>
          </p:nvPr>
        </p:nvSpPr>
        <p:spPr>
          <a:xfrm>
            <a:off x="1555949" y="1756200"/>
            <a:ext cx="4779600" cy="228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3" name="Google Shape;103;p17"/>
          <p:cNvSpPr txBox="1">
            <a:spLocks noGrp="1"/>
          </p:cNvSpPr>
          <p:nvPr>
            <p:ph type="subTitle" idx="1"/>
          </p:nvPr>
        </p:nvSpPr>
        <p:spPr>
          <a:xfrm>
            <a:off x="1555949" y="4043400"/>
            <a:ext cx="4779600" cy="10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74127196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4"/>
        </a:solidFill>
        <a:effectLst/>
      </p:bgPr>
    </p:bg>
    <p:spTree>
      <p:nvGrpSpPr>
        <p:cNvPr id="1" name="Shape 104"/>
        <p:cNvGrpSpPr/>
        <p:nvPr/>
      </p:nvGrpSpPr>
      <p:grpSpPr>
        <a:xfrm>
          <a:off x="0" y="0"/>
          <a:ext cx="0" cy="0"/>
          <a:chOff x="0" y="0"/>
          <a:chExt cx="0" cy="0"/>
        </a:xfrm>
      </p:grpSpPr>
      <p:sp>
        <p:nvSpPr>
          <p:cNvPr id="105" name="Google Shape;105;p1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18"/>
          <p:cNvSpPr txBox="1">
            <a:spLocks noGrp="1"/>
          </p:cNvSpPr>
          <p:nvPr>
            <p:ph type="title"/>
          </p:nvPr>
        </p:nvSpPr>
        <p:spPr>
          <a:xfrm>
            <a:off x="1630333"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7" name="Google Shape;107;p18"/>
          <p:cNvSpPr txBox="1">
            <a:spLocks noGrp="1"/>
          </p:cNvSpPr>
          <p:nvPr>
            <p:ph type="subTitle" idx="1"/>
          </p:nvPr>
        </p:nvSpPr>
        <p:spPr>
          <a:xfrm>
            <a:off x="1630333"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58265385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6"/>
        </a:solidFill>
        <a:effectLst/>
      </p:bgPr>
    </p:bg>
    <p:spTree>
      <p:nvGrpSpPr>
        <p:cNvPr id="1" name="Shape 108"/>
        <p:cNvGrpSpPr/>
        <p:nvPr/>
      </p:nvGrpSpPr>
      <p:grpSpPr>
        <a:xfrm>
          <a:off x="0" y="0"/>
          <a:ext cx="0" cy="0"/>
          <a:chOff x="0" y="0"/>
          <a:chExt cx="0" cy="0"/>
        </a:xfrm>
      </p:grpSpPr>
      <p:sp>
        <p:nvSpPr>
          <p:cNvPr id="109" name="Google Shape;109;p1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19"/>
          <p:cNvSpPr txBox="1">
            <a:spLocks noGrp="1"/>
          </p:cNvSpPr>
          <p:nvPr>
            <p:ph type="title"/>
          </p:nvPr>
        </p:nvSpPr>
        <p:spPr>
          <a:xfrm>
            <a:off x="6372467"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1" name="Google Shape;111;p19"/>
          <p:cNvSpPr txBox="1">
            <a:spLocks noGrp="1"/>
          </p:cNvSpPr>
          <p:nvPr>
            <p:ph type="subTitle" idx="1"/>
          </p:nvPr>
        </p:nvSpPr>
        <p:spPr>
          <a:xfrm>
            <a:off x="6372629"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3376638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4"/>
        </a:solidFill>
        <a:effectLst/>
      </p:bgPr>
    </p:bg>
    <p:spTree>
      <p:nvGrpSpPr>
        <p:cNvPr id="1" name="Shape 112"/>
        <p:cNvGrpSpPr/>
        <p:nvPr/>
      </p:nvGrpSpPr>
      <p:grpSpPr>
        <a:xfrm>
          <a:off x="0" y="0"/>
          <a:ext cx="0" cy="0"/>
          <a:chOff x="0" y="0"/>
          <a:chExt cx="0" cy="0"/>
        </a:xfrm>
      </p:grpSpPr>
      <p:sp>
        <p:nvSpPr>
          <p:cNvPr id="113" name="Google Shape;113;p20"/>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20"/>
          <p:cNvSpPr txBox="1">
            <a:spLocks noGrp="1"/>
          </p:cNvSpPr>
          <p:nvPr>
            <p:ph type="title"/>
          </p:nvPr>
        </p:nvSpPr>
        <p:spPr>
          <a:xfrm>
            <a:off x="3150667" y="22479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5" name="Google Shape;115;p20"/>
          <p:cNvSpPr txBox="1">
            <a:spLocks noGrp="1"/>
          </p:cNvSpPr>
          <p:nvPr>
            <p:ph type="title" idx="2"/>
          </p:nvPr>
        </p:nvSpPr>
        <p:spPr>
          <a:xfrm>
            <a:off x="7252600" y="33643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6" name="Google Shape;116;p20"/>
          <p:cNvSpPr txBox="1">
            <a:spLocks noGrp="1"/>
          </p:cNvSpPr>
          <p:nvPr>
            <p:ph type="subTitle" idx="1"/>
          </p:nvPr>
        </p:nvSpPr>
        <p:spPr>
          <a:xfrm>
            <a:off x="7252752" y="39072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7" name="Google Shape;117;p20"/>
          <p:cNvSpPr txBox="1">
            <a:spLocks noGrp="1"/>
          </p:cNvSpPr>
          <p:nvPr>
            <p:ph type="subTitle" idx="3"/>
          </p:nvPr>
        </p:nvSpPr>
        <p:spPr>
          <a:xfrm>
            <a:off x="3150667" y="27908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8" name="Google Shape;118;p20"/>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8365653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solidFill>
          <a:schemeClr val="accent2"/>
        </a:solidFill>
        <a:effectLst/>
      </p:bgPr>
    </p:bg>
    <p:spTree>
      <p:nvGrpSpPr>
        <p:cNvPr id="1" name="Shape 119"/>
        <p:cNvGrpSpPr/>
        <p:nvPr/>
      </p:nvGrpSpPr>
      <p:grpSpPr>
        <a:xfrm>
          <a:off x="0" y="0"/>
          <a:ext cx="0" cy="0"/>
          <a:chOff x="0" y="0"/>
          <a:chExt cx="0" cy="0"/>
        </a:xfrm>
      </p:grpSpPr>
      <p:sp>
        <p:nvSpPr>
          <p:cNvPr id="120" name="Google Shape;120;p21"/>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21"/>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22" name="Google Shape;122;p21"/>
          <p:cNvSpPr txBox="1">
            <a:spLocks noGrp="1"/>
          </p:cNvSpPr>
          <p:nvPr>
            <p:ph type="title" idx="2"/>
          </p:nvPr>
        </p:nvSpPr>
        <p:spPr>
          <a:xfrm>
            <a:off x="2369576"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3" name="Google Shape;123;p21"/>
          <p:cNvSpPr txBox="1">
            <a:spLocks noGrp="1"/>
          </p:cNvSpPr>
          <p:nvPr>
            <p:ph type="subTitle" idx="1"/>
          </p:nvPr>
        </p:nvSpPr>
        <p:spPr>
          <a:xfrm>
            <a:off x="2369576"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4" name="Google Shape;124;p21"/>
          <p:cNvSpPr txBox="1">
            <a:spLocks noGrp="1"/>
          </p:cNvSpPr>
          <p:nvPr>
            <p:ph type="title" idx="3"/>
          </p:nvPr>
        </p:nvSpPr>
        <p:spPr>
          <a:xfrm>
            <a:off x="6490017"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5" name="Google Shape;125;p21"/>
          <p:cNvSpPr txBox="1">
            <a:spLocks noGrp="1"/>
          </p:cNvSpPr>
          <p:nvPr>
            <p:ph type="subTitle" idx="4"/>
          </p:nvPr>
        </p:nvSpPr>
        <p:spPr>
          <a:xfrm>
            <a:off x="6490017"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041586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accent4"/>
        </a:solidFill>
        <a:effectLst/>
      </p:bgPr>
    </p:bg>
    <p:spTree>
      <p:nvGrpSpPr>
        <p:cNvPr id="1" name="Shape 92"/>
        <p:cNvGrpSpPr/>
        <p:nvPr/>
      </p:nvGrpSpPr>
      <p:grpSpPr>
        <a:xfrm>
          <a:off x="0" y="0"/>
          <a:ext cx="0" cy="0"/>
          <a:chOff x="0" y="0"/>
          <a:chExt cx="0" cy="0"/>
        </a:xfrm>
      </p:grpSpPr>
      <p:sp>
        <p:nvSpPr>
          <p:cNvPr id="93" name="Google Shape;93;p15"/>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15"/>
          <p:cNvSpPr txBox="1">
            <a:spLocks noGrp="1"/>
          </p:cNvSpPr>
          <p:nvPr>
            <p:ph type="title"/>
          </p:nvPr>
        </p:nvSpPr>
        <p:spPr>
          <a:xfrm>
            <a:off x="2649200" y="1301951"/>
            <a:ext cx="6893600" cy="30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8666"/>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95" name="Google Shape;95;p15"/>
          <p:cNvSpPr txBox="1">
            <a:spLocks noGrp="1"/>
          </p:cNvSpPr>
          <p:nvPr>
            <p:ph type="subTitle" idx="1"/>
          </p:nvPr>
        </p:nvSpPr>
        <p:spPr>
          <a:xfrm>
            <a:off x="2649200" y="4129184"/>
            <a:ext cx="6893600" cy="9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41953143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accent4"/>
        </a:solidFill>
        <a:effectLst/>
      </p:bgPr>
    </p:bg>
    <p:spTree>
      <p:nvGrpSpPr>
        <p:cNvPr id="1" name="Shape 126"/>
        <p:cNvGrpSpPr/>
        <p:nvPr/>
      </p:nvGrpSpPr>
      <p:grpSpPr>
        <a:xfrm>
          <a:off x="0" y="0"/>
          <a:ext cx="0" cy="0"/>
          <a:chOff x="0" y="0"/>
          <a:chExt cx="0" cy="0"/>
        </a:xfrm>
      </p:grpSpPr>
      <p:sp>
        <p:nvSpPr>
          <p:cNvPr id="127" name="Google Shape;127;p2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22"/>
          <p:cNvSpPr txBox="1">
            <a:spLocks noGrp="1"/>
          </p:cNvSpPr>
          <p:nvPr>
            <p:ph type="title"/>
          </p:nvPr>
        </p:nvSpPr>
        <p:spPr>
          <a:xfrm>
            <a:off x="1630967"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9" name="Google Shape;129;p22"/>
          <p:cNvSpPr txBox="1">
            <a:spLocks noGrp="1"/>
          </p:cNvSpPr>
          <p:nvPr>
            <p:ph type="subTitle" idx="1"/>
          </p:nvPr>
        </p:nvSpPr>
        <p:spPr>
          <a:xfrm>
            <a:off x="1630967"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22"/>
          <p:cNvSpPr txBox="1">
            <a:spLocks noGrp="1"/>
          </p:cNvSpPr>
          <p:nvPr>
            <p:ph type="title" idx="2"/>
          </p:nvPr>
        </p:nvSpPr>
        <p:spPr>
          <a:xfrm>
            <a:off x="464589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1" name="Google Shape;131;p22"/>
          <p:cNvSpPr txBox="1">
            <a:spLocks noGrp="1"/>
          </p:cNvSpPr>
          <p:nvPr>
            <p:ph type="subTitle" idx="3"/>
          </p:nvPr>
        </p:nvSpPr>
        <p:spPr>
          <a:xfrm>
            <a:off x="464589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22"/>
          <p:cNvSpPr txBox="1">
            <a:spLocks noGrp="1"/>
          </p:cNvSpPr>
          <p:nvPr>
            <p:ph type="title" idx="4"/>
          </p:nvPr>
        </p:nvSpPr>
        <p:spPr>
          <a:xfrm>
            <a:off x="766056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 name="Google Shape;133;p22"/>
          <p:cNvSpPr txBox="1">
            <a:spLocks noGrp="1"/>
          </p:cNvSpPr>
          <p:nvPr>
            <p:ph type="subTitle" idx="5"/>
          </p:nvPr>
        </p:nvSpPr>
        <p:spPr>
          <a:xfrm>
            <a:off x="766056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22"/>
          <p:cNvSpPr txBox="1">
            <a:spLocks noGrp="1"/>
          </p:cNvSpPr>
          <p:nvPr>
            <p:ph type="title" idx="6"/>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126990608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accent4"/>
        </a:solidFill>
        <a:effectLst/>
      </p:bgPr>
    </p:bg>
    <p:spTree>
      <p:nvGrpSpPr>
        <p:cNvPr id="1" name="Shape 135"/>
        <p:cNvGrpSpPr/>
        <p:nvPr/>
      </p:nvGrpSpPr>
      <p:grpSpPr>
        <a:xfrm>
          <a:off x="0" y="0"/>
          <a:ext cx="0" cy="0"/>
          <a:chOff x="0" y="0"/>
          <a:chExt cx="0" cy="0"/>
        </a:xfrm>
      </p:grpSpPr>
      <p:sp>
        <p:nvSpPr>
          <p:cNvPr id="136" name="Google Shape;136;p2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23"/>
          <p:cNvSpPr txBox="1">
            <a:spLocks noGrp="1"/>
          </p:cNvSpPr>
          <p:nvPr>
            <p:ph type="title"/>
          </p:nvPr>
        </p:nvSpPr>
        <p:spPr>
          <a:xfrm>
            <a:off x="3342233"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 name="Google Shape;138;p23"/>
          <p:cNvSpPr txBox="1">
            <a:spLocks noGrp="1"/>
          </p:cNvSpPr>
          <p:nvPr>
            <p:ph type="subTitle" idx="1"/>
          </p:nvPr>
        </p:nvSpPr>
        <p:spPr>
          <a:xfrm>
            <a:off x="334223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 name="Google Shape;139;p23"/>
          <p:cNvSpPr txBox="1">
            <a:spLocks noGrp="1"/>
          </p:cNvSpPr>
          <p:nvPr>
            <p:ph type="title" idx="2"/>
          </p:nvPr>
        </p:nvSpPr>
        <p:spPr>
          <a:xfrm>
            <a:off x="7339411"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0" name="Google Shape;140;p23"/>
          <p:cNvSpPr txBox="1">
            <a:spLocks noGrp="1"/>
          </p:cNvSpPr>
          <p:nvPr>
            <p:ph type="subTitle" idx="3"/>
          </p:nvPr>
        </p:nvSpPr>
        <p:spPr>
          <a:xfrm>
            <a:off x="733940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 name="Google Shape;141;p23"/>
          <p:cNvSpPr txBox="1">
            <a:spLocks noGrp="1"/>
          </p:cNvSpPr>
          <p:nvPr>
            <p:ph type="title" idx="4"/>
          </p:nvPr>
        </p:nvSpPr>
        <p:spPr>
          <a:xfrm>
            <a:off x="3342233"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2" name="Google Shape;142;p23"/>
          <p:cNvSpPr txBox="1">
            <a:spLocks noGrp="1"/>
          </p:cNvSpPr>
          <p:nvPr>
            <p:ph type="subTitle" idx="5"/>
          </p:nvPr>
        </p:nvSpPr>
        <p:spPr>
          <a:xfrm>
            <a:off x="334223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23"/>
          <p:cNvSpPr txBox="1">
            <a:spLocks noGrp="1"/>
          </p:cNvSpPr>
          <p:nvPr>
            <p:ph type="title" idx="6"/>
          </p:nvPr>
        </p:nvSpPr>
        <p:spPr>
          <a:xfrm>
            <a:off x="7339411"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 name="Google Shape;144;p23"/>
          <p:cNvSpPr txBox="1">
            <a:spLocks noGrp="1"/>
          </p:cNvSpPr>
          <p:nvPr>
            <p:ph type="subTitle" idx="7"/>
          </p:nvPr>
        </p:nvSpPr>
        <p:spPr>
          <a:xfrm>
            <a:off x="733940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23"/>
          <p:cNvSpPr txBox="1">
            <a:spLocks noGrp="1"/>
          </p:cNvSpPr>
          <p:nvPr>
            <p:ph type="title" idx="8"/>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20384919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solidFill>
          <a:schemeClr val="accent2"/>
        </a:solidFill>
        <a:effectLst/>
      </p:bgPr>
    </p:bg>
    <p:spTree>
      <p:nvGrpSpPr>
        <p:cNvPr id="1" name="Shape 146"/>
        <p:cNvGrpSpPr/>
        <p:nvPr/>
      </p:nvGrpSpPr>
      <p:grpSpPr>
        <a:xfrm>
          <a:off x="0" y="0"/>
          <a:ext cx="0" cy="0"/>
          <a:chOff x="0" y="0"/>
          <a:chExt cx="0" cy="0"/>
        </a:xfrm>
      </p:grpSpPr>
      <p:sp>
        <p:nvSpPr>
          <p:cNvPr id="147" name="Google Shape;147;p24"/>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 name="Google Shape;148;p24"/>
          <p:cNvSpPr txBox="1">
            <a:spLocks noGrp="1"/>
          </p:cNvSpPr>
          <p:nvPr>
            <p:ph type="title"/>
          </p:nvPr>
        </p:nvSpPr>
        <p:spPr>
          <a:xfrm>
            <a:off x="1881500"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9" name="Google Shape;149;p24"/>
          <p:cNvSpPr txBox="1">
            <a:spLocks noGrp="1"/>
          </p:cNvSpPr>
          <p:nvPr>
            <p:ph type="subTitle" idx="1"/>
          </p:nvPr>
        </p:nvSpPr>
        <p:spPr>
          <a:xfrm>
            <a:off x="1881500"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 name="Google Shape;150;p24"/>
          <p:cNvSpPr txBox="1">
            <a:spLocks noGrp="1"/>
          </p:cNvSpPr>
          <p:nvPr>
            <p:ph type="title" idx="2"/>
          </p:nvPr>
        </p:nvSpPr>
        <p:spPr>
          <a:xfrm>
            <a:off x="4771931"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1" name="Google Shape;151;p24"/>
          <p:cNvSpPr txBox="1">
            <a:spLocks noGrp="1"/>
          </p:cNvSpPr>
          <p:nvPr>
            <p:ph type="subTitle" idx="3"/>
          </p:nvPr>
        </p:nvSpPr>
        <p:spPr>
          <a:xfrm>
            <a:off x="4771931"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 name="Google Shape;152;p24"/>
          <p:cNvSpPr txBox="1">
            <a:spLocks noGrp="1"/>
          </p:cNvSpPr>
          <p:nvPr>
            <p:ph type="title" idx="4"/>
          </p:nvPr>
        </p:nvSpPr>
        <p:spPr>
          <a:xfrm>
            <a:off x="1881500"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3" name="Google Shape;153;p24"/>
          <p:cNvSpPr txBox="1">
            <a:spLocks noGrp="1"/>
          </p:cNvSpPr>
          <p:nvPr>
            <p:ph type="subTitle" idx="5"/>
          </p:nvPr>
        </p:nvSpPr>
        <p:spPr>
          <a:xfrm>
            <a:off x="1881500"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24"/>
          <p:cNvSpPr txBox="1">
            <a:spLocks noGrp="1"/>
          </p:cNvSpPr>
          <p:nvPr>
            <p:ph type="title" idx="6"/>
          </p:nvPr>
        </p:nvSpPr>
        <p:spPr>
          <a:xfrm>
            <a:off x="4771931"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5" name="Google Shape;155;p24"/>
          <p:cNvSpPr txBox="1">
            <a:spLocks noGrp="1"/>
          </p:cNvSpPr>
          <p:nvPr>
            <p:ph type="subTitle" idx="7"/>
          </p:nvPr>
        </p:nvSpPr>
        <p:spPr>
          <a:xfrm>
            <a:off x="4771931"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24"/>
          <p:cNvSpPr txBox="1">
            <a:spLocks noGrp="1"/>
          </p:cNvSpPr>
          <p:nvPr>
            <p:ph type="title" idx="8"/>
          </p:nvPr>
        </p:nvSpPr>
        <p:spPr>
          <a:xfrm>
            <a:off x="7662369"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7" name="Google Shape;157;p24"/>
          <p:cNvSpPr txBox="1">
            <a:spLocks noGrp="1"/>
          </p:cNvSpPr>
          <p:nvPr>
            <p:ph type="subTitle" idx="9"/>
          </p:nvPr>
        </p:nvSpPr>
        <p:spPr>
          <a:xfrm>
            <a:off x="7662369"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4"/>
          <p:cNvSpPr txBox="1">
            <a:spLocks noGrp="1"/>
          </p:cNvSpPr>
          <p:nvPr>
            <p:ph type="title" idx="13"/>
          </p:nvPr>
        </p:nvSpPr>
        <p:spPr>
          <a:xfrm>
            <a:off x="7662369"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9" name="Google Shape;159;p24"/>
          <p:cNvSpPr txBox="1">
            <a:spLocks noGrp="1"/>
          </p:cNvSpPr>
          <p:nvPr>
            <p:ph type="subTitle" idx="14"/>
          </p:nvPr>
        </p:nvSpPr>
        <p:spPr>
          <a:xfrm>
            <a:off x="7662369"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24"/>
          <p:cNvSpPr txBox="1">
            <a:spLocks noGrp="1"/>
          </p:cNvSpPr>
          <p:nvPr>
            <p:ph type="title" idx="15"/>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31719907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161"/>
        <p:cNvGrpSpPr/>
        <p:nvPr/>
      </p:nvGrpSpPr>
      <p:grpSpPr>
        <a:xfrm>
          <a:off x="0" y="0"/>
          <a:ext cx="0" cy="0"/>
          <a:chOff x="0" y="0"/>
          <a:chExt cx="0" cy="0"/>
        </a:xfrm>
      </p:grpSpPr>
      <p:sp>
        <p:nvSpPr>
          <p:cNvPr id="162" name="Google Shape;162;p2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25"/>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64" name="Google Shape;164;p25"/>
          <p:cNvSpPr txBox="1">
            <a:spLocks noGrp="1"/>
          </p:cNvSpPr>
          <p:nvPr>
            <p:ph type="title" idx="2"/>
          </p:nvPr>
        </p:nvSpPr>
        <p:spPr>
          <a:xfrm>
            <a:off x="3261133"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5" name="Google Shape;165;p25"/>
          <p:cNvSpPr txBox="1">
            <a:spLocks noGrp="1"/>
          </p:cNvSpPr>
          <p:nvPr>
            <p:ph type="subTitle" idx="1"/>
          </p:nvPr>
        </p:nvSpPr>
        <p:spPr>
          <a:xfrm>
            <a:off x="3261133"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 name="Google Shape;166;p25"/>
          <p:cNvSpPr txBox="1">
            <a:spLocks noGrp="1"/>
          </p:cNvSpPr>
          <p:nvPr>
            <p:ph type="title" idx="3"/>
          </p:nvPr>
        </p:nvSpPr>
        <p:spPr>
          <a:xfrm>
            <a:off x="3261133"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7" name="Google Shape;167;p25"/>
          <p:cNvSpPr txBox="1">
            <a:spLocks noGrp="1"/>
          </p:cNvSpPr>
          <p:nvPr>
            <p:ph type="subTitle" idx="4"/>
          </p:nvPr>
        </p:nvSpPr>
        <p:spPr>
          <a:xfrm>
            <a:off x="3261133"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 name="Google Shape;168;p25"/>
          <p:cNvSpPr txBox="1">
            <a:spLocks noGrp="1"/>
          </p:cNvSpPr>
          <p:nvPr>
            <p:ph type="title" idx="5"/>
          </p:nvPr>
        </p:nvSpPr>
        <p:spPr>
          <a:xfrm>
            <a:off x="3261133"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9" name="Google Shape;169;p25"/>
          <p:cNvSpPr txBox="1">
            <a:spLocks noGrp="1"/>
          </p:cNvSpPr>
          <p:nvPr>
            <p:ph type="subTitle" idx="6"/>
          </p:nvPr>
        </p:nvSpPr>
        <p:spPr>
          <a:xfrm>
            <a:off x="3261133"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0" name="Google Shape;170;p25"/>
          <p:cNvSpPr txBox="1">
            <a:spLocks noGrp="1"/>
          </p:cNvSpPr>
          <p:nvPr>
            <p:ph type="title" idx="7"/>
          </p:nvPr>
        </p:nvSpPr>
        <p:spPr>
          <a:xfrm>
            <a:off x="3261133"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1" name="Google Shape;171;p25"/>
          <p:cNvSpPr txBox="1">
            <a:spLocks noGrp="1"/>
          </p:cNvSpPr>
          <p:nvPr>
            <p:ph type="subTitle" idx="8"/>
          </p:nvPr>
        </p:nvSpPr>
        <p:spPr>
          <a:xfrm>
            <a:off x="3261133"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 name="Google Shape;172;p25"/>
          <p:cNvSpPr txBox="1">
            <a:spLocks noGrp="1"/>
          </p:cNvSpPr>
          <p:nvPr>
            <p:ph type="title" idx="9"/>
          </p:nvPr>
        </p:nvSpPr>
        <p:spPr>
          <a:xfrm>
            <a:off x="7335867"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3" name="Google Shape;173;p25"/>
          <p:cNvSpPr txBox="1">
            <a:spLocks noGrp="1"/>
          </p:cNvSpPr>
          <p:nvPr>
            <p:ph type="subTitle" idx="13"/>
          </p:nvPr>
        </p:nvSpPr>
        <p:spPr>
          <a:xfrm>
            <a:off x="7335867"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5"/>
          <p:cNvSpPr txBox="1">
            <a:spLocks noGrp="1"/>
          </p:cNvSpPr>
          <p:nvPr>
            <p:ph type="title" idx="14"/>
          </p:nvPr>
        </p:nvSpPr>
        <p:spPr>
          <a:xfrm>
            <a:off x="7335867"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5" name="Google Shape;175;p25"/>
          <p:cNvSpPr txBox="1">
            <a:spLocks noGrp="1"/>
          </p:cNvSpPr>
          <p:nvPr>
            <p:ph type="subTitle" idx="15"/>
          </p:nvPr>
        </p:nvSpPr>
        <p:spPr>
          <a:xfrm>
            <a:off x="7335867"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25"/>
          <p:cNvSpPr txBox="1">
            <a:spLocks noGrp="1"/>
          </p:cNvSpPr>
          <p:nvPr>
            <p:ph type="title" idx="16"/>
          </p:nvPr>
        </p:nvSpPr>
        <p:spPr>
          <a:xfrm>
            <a:off x="7335867"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7" name="Google Shape;177;p25"/>
          <p:cNvSpPr txBox="1">
            <a:spLocks noGrp="1"/>
          </p:cNvSpPr>
          <p:nvPr>
            <p:ph type="subTitle" idx="17"/>
          </p:nvPr>
        </p:nvSpPr>
        <p:spPr>
          <a:xfrm>
            <a:off x="7335867"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25"/>
          <p:cNvSpPr txBox="1">
            <a:spLocks noGrp="1"/>
          </p:cNvSpPr>
          <p:nvPr>
            <p:ph type="title" idx="18"/>
          </p:nvPr>
        </p:nvSpPr>
        <p:spPr>
          <a:xfrm>
            <a:off x="7335867"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 name="Google Shape;179;p25"/>
          <p:cNvSpPr txBox="1">
            <a:spLocks noGrp="1"/>
          </p:cNvSpPr>
          <p:nvPr>
            <p:ph type="subTitle" idx="19"/>
          </p:nvPr>
        </p:nvSpPr>
        <p:spPr>
          <a:xfrm>
            <a:off x="7335867"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45024196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2"/>
        </a:solidFill>
        <a:effectLst/>
      </p:bgPr>
    </p:bg>
    <p:spTree>
      <p:nvGrpSpPr>
        <p:cNvPr id="1" name="Shape 180"/>
        <p:cNvGrpSpPr/>
        <p:nvPr/>
      </p:nvGrpSpPr>
      <p:grpSpPr>
        <a:xfrm>
          <a:off x="0" y="0"/>
          <a:ext cx="0" cy="0"/>
          <a:chOff x="0" y="0"/>
          <a:chExt cx="0" cy="0"/>
        </a:xfrm>
      </p:grpSpPr>
      <p:sp>
        <p:nvSpPr>
          <p:cNvPr id="181" name="Google Shape;181;p26"/>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26"/>
          <p:cNvSpPr txBox="1">
            <a:spLocks noGrp="1"/>
          </p:cNvSpPr>
          <p:nvPr>
            <p:ph type="title" hasCustomPrompt="1"/>
          </p:nvPr>
        </p:nvSpPr>
        <p:spPr>
          <a:xfrm>
            <a:off x="1755400" y="993684"/>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3" name="Google Shape;183;p26"/>
          <p:cNvSpPr txBox="1">
            <a:spLocks noGrp="1"/>
          </p:cNvSpPr>
          <p:nvPr>
            <p:ph type="subTitle" idx="1"/>
          </p:nvPr>
        </p:nvSpPr>
        <p:spPr>
          <a:xfrm>
            <a:off x="1755400" y="1852468"/>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4" name="Google Shape;184;p26"/>
          <p:cNvSpPr txBox="1">
            <a:spLocks noGrp="1"/>
          </p:cNvSpPr>
          <p:nvPr>
            <p:ph type="title" idx="2" hasCustomPrompt="1"/>
          </p:nvPr>
        </p:nvSpPr>
        <p:spPr>
          <a:xfrm>
            <a:off x="1755400" y="2723987"/>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5" name="Google Shape;185;p26"/>
          <p:cNvSpPr txBox="1">
            <a:spLocks noGrp="1"/>
          </p:cNvSpPr>
          <p:nvPr>
            <p:ph type="subTitle" idx="3"/>
          </p:nvPr>
        </p:nvSpPr>
        <p:spPr>
          <a:xfrm>
            <a:off x="1755400" y="3582784"/>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6" name="Google Shape;186;p26"/>
          <p:cNvSpPr txBox="1">
            <a:spLocks noGrp="1"/>
          </p:cNvSpPr>
          <p:nvPr>
            <p:ph type="title" idx="4" hasCustomPrompt="1"/>
          </p:nvPr>
        </p:nvSpPr>
        <p:spPr>
          <a:xfrm>
            <a:off x="1755400" y="4454319"/>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7" name="Google Shape;187;p26"/>
          <p:cNvSpPr txBox="1">
            <a:spLocks noGrp="1"/>
          </p:cNvSpPr>
          <p:nvPr>
            <p:ph type="subTitle" idx="5"/>
          </p:nvPr>
        </p:nvSpPr>
        <p:spPr>
          <a:xfrm>
            <a:off x="1755400" y="5313116"/>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Tree>
    <p:extLst>
      <p:ext uri="{BB962C8B-B14F-4D97-AF65-F5344CB8AC3E}">
        <p14:creationId xmlns:p14="http://schemas.microsoft.com/office/powerpoint/2010/main" val="317312608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Numbers and Text 1">
  <p:cSld name="Numbers and Text 1">
    <p:bg>
      <p:bgPr>
        <a:solidFill>
          <a:schemeClr val="accent6"/>
        </a:solidFill>
        <a:effectLst/>
      </p:bgPr>
    </p:bg>
    <p:spTree>
      <p:nvGrpSpPr>
        <p:cNvPr id="1" name="Shape 188"/>
        <p:cNvGrpSpPr/>
        <p:nvPr/>
      </p:nvGrpSpPr>
      <p:grpSpPr>
        <a:xfrm>
          <a:off x="0" y="0"/>
          <a:ext cx="0" cy="0"/>
          <a:chOff x="0" y="0"/>
          <a:chExt cx="0" cy="0"/>
        </a:xfrm>
      </p:grpSpPr>
      <p:sp>
        <p:nvSpPr>
          <p:cNvPr id="189" name="Google Shape;189;p2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27"/>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191" name="Google Shape;191;p27"/>
          <p:cNvSpPr txBox="1">
            <a:spLocks noGrp="1"/>
          </p:cNvSpPr>
          <p:nvPr>
            <p:ph type="title" idx="2" hasCustomPrompt="1"/>
          </p:nvPr>
        </p:nvSpPr>
        <p:spPr>
          <a:xfrm>
            <a:off x="16727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2" name="Google Shape;192;p27"/>
          <p:cNvSpPr txBox="1">
            <a:spLocks noGrp="1"/>
          </p:cNvSpPr>
          <p:nvPr>
            <p:ph type="title" idx="3"/>
          </p:nvPr>
        </p:nvSpPr>
        <p:spPr>
          <a:xfrm>
            <a:off x="16727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3" name="Google Shape;193;p27"/>
          <p:cNvSpPr txBox="1">
            <a:spLocks noGrp="1"/>
          </p:cNvSpPr>
          <p:nvPr>
            <p:ph type="subTitle" idx="1"/>
          </p:nvPr>
        </p:nvSpPr>
        <p:spPr>
          <a:xfrm>
            <a:off x="16727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27"/>
          <p:cNvSpPr txBox="1">
            <a:spLocks noGrp="1"/>
          </p:cNvSpPr>
          <p:nvPr>
            <p:ph type="title" idx="4" hasCustomPrompt="1"/>
          </p:nvPr>
        </p:nvSpPr>
        <p:spPr>
          <a:xfrm>
            <a:off x="47771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5" name="Google Shape;195;p27"/>
          <p:cNvSpPr txBox="1">
            <a:spLocks noGrp="1"/>
          </p:cNvSpPr>
          <p:nvPr>
            <p:ph type="title" idx="5"/>
          </p:nvPr>
        </p:nvSpPr>
        <p:spPr>
          <a:xfrm>
            <a:off x="47771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6" name="Google Shape;196;p27"/>
          <p:cNvSpPr txBox="1">
            <a:spLocks noGrp="1"/>
          </p:cNvSpPr>
          <p:nvPr>
            <p:ph type="subTitle" idx="6"/>
          </p:nvPr>
        </p:nvSpPr>
        <p:spPr>
          <a:xfrm>
            <a:off x="47771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7" name="Google Shape;197;p27"/>
          <p:cNvSpPr txBox="1">
            <a:spLocks noGrp="1"/>
          </p:cNvSpPr>
          <p:nvPr>
            <p:ph type="title" idx="7" hasCustomPrompt="1"/>
          </p:nvPr>
        </p:nvSpPr>
        <p:spPr>
          <a:xfrm>
            <a:off x="78815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8" name="Google Shape;198;p27"/>
          <p:cNvSpPr txBox="1">
            <a:spLocks noGrp="1"/>
          </p:cNvSpPr>
          <p:nvPr>
            <p:ph type="title" idx="8"/>
          </p:nvPr>
        </p:nvSpPr>
        <p:spPr>
          <a:xfrm>
            <a:off x="78815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9" name="Google Shape;199;p27"/>
          <p:cNvSpPr txBox="1">
            <a:spLocks noGrp="1"/>
          </p:cNvSpPr>
          <p:nvPr>
            <p:ph type="subTitle" idx="9"/>
          </p:nvPr>
        </p:nvSpPr>
        <p:spPr>
          <a:xfrm>
            <a:off x="78815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11530092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accent2"/>
        </a:solidFill>
        <a:effectLst/>
      </p:bgPr>
    </p:bg>
    <p:spTree>
      <p:nvGrpSpPr>
        <p:cNvPr id="1" name="Shape 200"/>
        <p:cNvGrpSpPr/>
        <p:nvPr/>
      </p:nvGrpSpPr>
      <p:grpSpPr>
        <a:xfrm>
          <a:off x="0" y="0"/>
          <a:ext cx="0" cy="0"/>
          <a:chOff x="0" y="0"/>
          <a:chExt cx="0" cy="0"/>
        </a:xfrm>
      </p:grpSpPr>
      <p:sp>
        <p:nvSpPr>
          <p:cNvPr id="201" name="Google Shape;201;p28"/>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28"/>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Tree>
    <p:extLst>
      <p:ext uri="{BB962C8B-B14F-4D97-AF65-F5344CB8AC3E}">
        <p14:creationId xmlns:p14="http://schemas.microsoft.com/office/powerpoint/2010/main" val="291199797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6"/>
        </a:solidFill>
        <a:effectLst/>
      </p:bgPr>
    </p:bg>
    <p:spTree>
      <p:nvGrpSpPr>
        <p:cNvPr id="1" name="Shape 203"/>
        <p:cNvGrpSpPr/>
        <p:nvPr/>
      </p:nvGrpSpPr>
      <p:grpSpPr>
        <a:xfrm>
          <a:off x="0" y="0"/>
          <a:ext cx="0" cy="0"/>
          <a:chOff x="0" y="0"/>
          <a:chExt cx="0" cy="0"/>
        </a:xfrm>
      </p:grpSpPr>
      <p:sp>
        <p:nvSpPr>
          <p:cNvPr id="204" name="Google Shape;204;p2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29"/>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53392801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6"/>
        </a:solidFill>
        <a:effectLst/>
      </p:bgPr>
    </p:bg>
    <p:spTree>
      <p:nvGrpSpPr>
        <p:cNvPr id="1" name="Shape 206"/>
        <p:cNvGrpSpPr/>
        <p:nvPr/>
      </p:nvGrpSpPr>
      <p:grpSpPr>
        <a:xfrm>
          <a:off x="0" y="0"/>
          <a:ext cx="0" cy="0"/>
          <a:chOff x="0" y="0"/>
          <a:chExt cx="0" cy="0"/>
        </a:xfrm>
      </p:grpSpPr>
      <p:sp>
        <p:nvSpPr>
          <p:cNvPr id="207" name="Google Shape;207;p30"/>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30"/>
          <p:cNvSpPr txBox="1">
            <a:spLocks noGrp="1"/>
          </p:cNvSpPr>
          <p:nvPr>
            <p:ph type="title"/>
          </p:nvPr>
        </p:nvSpPr>
        <p:spPr>
          <a:xfrm>
            <a:off x="3232800" y="719333"/>
            <a:ext cx="5726400" cy="1426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960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09" name="Google Shape;209;p30"/>
          <p:cNvSpPr txBox="1">
            <a:spLocks noGrp="1"/>
          </p:cNvSpPr>
          <p:nvPr>
            <p:ph type="subTitle" idx="1"/>
          </p:nvPr>
        </p:nvSpPr>
        <p:spPr>
          <a:xfrm>
            <a:off x="3232800" y="2280500"/>
            <a:ext cx="5726400" cy="178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 name="Google Shape;210;p30"/>
          <p:cNvSpPr txBox="1"/>
          <p:nvPr/>
        </p:nvSpPr>
        <p:spPr>
          <a:xfrm>
            <a:off x="3232800" y="4957584"/>
            <a:ext cx="5726400" cy="5928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467" b="1">
                <a:solidFill>
                  <a:schemeClr val="lt1"/>
                </a:solidFill>
                <a:latin typeface="Baloo 2"/>
                <a:ea typeface="Baloo 2"/>
                <a:cs typeface="Baloo 2"/>
                <a:sym typeface="Baloo 2"/>
              </a:rPr>
              <a:t>CREDITS:</a:t>
            </a:r>
            <a:r>
              <a:rPr lang="en" sz="1467">
                <a:solidFill>
                  <a:schemeClr val="lt1"/>
                </a:solidFill>
                <a:latin typeface="Baloo 2 Medium"/>
                <a:ea typeface="Baloo 2 Medium"/>
                <a:cs typeface="Baloo 2 Medium"/>
                <a:sym typeface="Baloo 2 Medium"/>
              </a:rPr>
              <a:t> This presentation template was created by </a:t>
            </a:r>
            <a:r>
              <a:rPr lang="en" sz="1467" b="1">
                <a:solidFill>
                  <a:schemeClr val="lt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 sz="1467">
                <a:solidFill>
                  <a:schemeClr val="lt1"/>
                </a:solidFill>
                <a:latin typeface="Baloo 2 Medium"/>
                <a:ea typeface="Baloo 2 Medium"/>
                <a:cs typeface="Baloo 2 Medium"/>
                <a:sym typeface="Baloo 2 Medium"/>
              </a:rPr>
              <a:t>, including icons by </a:t>
            </a:r>
            <a:r>
              <a:rPr lang="en" sz="1467" b="1">
                <a:solidFill>
                  <a:schemeClr val="lt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 sz="1467">
                <a:solidFill>
                  <a:schemeClr val="lt1"/>
                </a:solidFill>
                <a:latin typeface="Baloo 2 Medium"/>
                <a:ea typeface="Baloo 2 Medium"/>
                <a:cs typeface="Baloo 2 Medium"/>
                <a:sym typeface="Baloo 2 Medium"/>
              </a:rPr>
              <a:t> and infographics &amp; images by </a:t>
            </a:r>
            <a:r>
              <a:rPr lang="en" sz="1467" b="1">
                <a:solidFill>
                  <a:schemeClr val="lt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467" b="1">
              <a:solidFill>
                <a:schemeClr val="lt1"/>
              </a:solidFill>
              <a:latin typeface="Baloo 2"/>
              <a:ea typeface="Baloo 2"/>
              <a:cs typeface="Baloo 2"/>
              <a:sym typeface="Baloo 2"/>
            </a:endParaRPr>
          </a:p>
        </p:txBody>
      </p:sp>
    </p:spTree>
    <p:extLst>
      <p:ext uri="{BB962C8B-B14F-4D97-AF65-F5344CB8AC3E}">
        <p14:creationId xmlns:p14="http://schemas.microsoft.com/office/powerpoint/2010/main" val="32205716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3"/>
        </a:solidFill>
        <a:effectLst/>
      </p:bgPr>
    </p:bg>
    <p:spTree>
      <p:nvGrpSpPr>
        <p:cNvPr id="1" name="Shape 211"/>
        <p:cNvGrpSpPr/>
        <p:nvPr/>
      </p:nvGrpSpPr>
      <p:grpSpPr>
        <a:xfrm>
          <a:off x="0" y="0"/>
          <a:ext cx="0" cy="0"/>
          <a:chOff x="0" y="0"/>
          <a:chExt cx="0" cy="0"/>
        </a:xfrm>
      </p:grpSpPr>
      <p:sp>
        <p:nvSpPr>
          <p:cNvPr id="212" name="Google Shape;212;p31"/>
          <p:cNvSpPr/>
          <p:nvPr/>
        </p:nvSpPr>
        <p:spPr>
          <a:xfrm>
            <a:off x="668200" y="567000"/>
            <a:ext cx="10855600" cy="5724000"/>
          </a:xfrm>
          <a:prstGeom prst="rect">
            <a:avLst/>
          </a:pr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 name="Google Shape;213;p31"/>
          <p:cNvSpPr/>
          <p:nvPr/>
        </p:nvSpPr>
        <p:spPr>
          <a:xfrm>
            <a:off x="8964890" y="4116559"/>
            <a:ext cx="525791" cy="539907"/>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4" name="Google Shape;214;p31"/>
          <p:cNvGrpSpPr/>
          <p:nvPr/>
        </p:nvGrpSpPr>
        <p:grpSpPr>
          <a:xfrm>
            <a:off x="1528561" y="2178495"/>
            <a:ext cx="420587" cy="405619"/>
            <a:chOff x="2082875" y="4326875"/>
            <a:chExt cx="377050" cy="363675"/>
          </a:xfrm>
        </p:grpSpPr>
        <p:sp>
          <p:nvSpPr>
            <p:cNvPr id="215" name="Google Shape;21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 name="Google Shape;218;p31"/>
          <p:cNvGrpSpPr/>
          <p:nvPr/>
        </p:nvGrpSpPr>
        <p:grpSpPr>
          <a:xfrm>
            <a:off x="9490682" y="4966421"/>
            <a:ext cx="684788" cy="927779"/>
            <a:chOff x="4367313" y="3599613"/>
            <a:chExt cx="723775" cy="980600"/>
          </a:xfrm>
        </p:grpSpPr>
        <p:sp>
          <p:nvSpPr>
            <p:cNvPr id="219" name="Google Shape;219;p31"/>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rgbClr val="F05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1"/>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1" name="Google Shape;221;p31"/>
          <p:cNvSpPr/>
          <p:nvPr/>
        </p:nvSpPr>
        <p:spPr>
          <a:xfrm rot="1799942">
            <a:off x="1104336" y="873873"/>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31"/>
          <p:cNvSpPr/>
          <p:nvPr/>
        </p:nvSpPr>
        <p:spPr>
          <a:xfrm>
            <a:off x="2585469" y="10494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 name="Google Shape;223;p31"/>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4" name="Google Shape;224;p31"/>
          <p:cNvGrpSpPr/>
          <p:nvPr/>
        </p:nvGrpSpPr>
        <p:grpSpPr>
          <a:xfrm>
            <a:off x="10168928" y="3807428"/>
            <a:ext cx="420587" cy="405619"/>
            <a:chOff x="2082875" y="4326875"/>
            <a:chExt cx="377050" cy="363675"/>
          </a:xfrm>
        </p:grpSpPr>
        <p:sp>
          <p:nvSpPr>
            <p:cNvPr id="225" name="Google Shape;22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31"/>
          <p:cNvSpPr/>
          <p:nvPr/>
        </p:nvSpPr>
        <p:spPr>
          <a:xfrm>
            <a:off x="10589502" y="53959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9" name="Google Shape;229;p31"/>
          <p:cNvGrpSpPr/>
          <p:nvPr/>
        </p:nvGrpSpPr>
        <p:grpSpPr>
          <a:xfrm>
            <a:off x="364311" y="4591572"/>
            <a:ext cx="2135152" cy="1876168"/>
            <a:chOff x="1109450" y="611950"/>
            <a:chExt cx="1750125" cy="1537675"/>
          </a:xfrm>
        </p:grpSpPr>
        <p:sp>
          <p:nvSpPr>
            <p:cNvPr id="230" name="Google Shape;230;p31"/>
            <p:cNvSpPr/>
            <p:nvPr/>
          </p:nvSpPr>
          <p:spPr>
            <a:xfrm>
              <a:off x="1114550" y="616250"/>
              <a:ext cx="1740650" cy="1529175"/>
            </a:xfrm>
            <a:custGeom>
              <a:avLst/>
              <a:gdLst/>
              <a:ahLst/>
              <a:cxnLst/>
              <a:rect l="l" t="t" r="r" b="b"/>
              <a:pathLst>
                <a:path w="69626" h="61167" extrusionOk="0">
                  <a:moveTo>
                    <a:pt x="40136" y="12538"/>
                  </a:moveTo>
                  <a:lnTo>
                    <a:pt x="52565" y="42925"/>
                  </a:lnTo>
                  <a:lnTo>
                    <a:pt x="18069" y="24806"/>
                  </a:lnTo>
                  <a:lnTo>
                    <a:pt x="40136" y="12538"/>
                  </a:lnTo>
                  <a:close/>
                  <a:moveTo>
                    <a:pt x="43957" y="1"/>
                  </a:moveTo>
                  <a:cubicBezTo>
                    <a:pt x="43693" y="1"/>
                    <a:pt x="43424" y="66"/>
                    <a:pt x="43173" y="203"/>
                  </a:cubicBezTo>
                  <a:lnTo>
                    <a:pt x="1132" y="23581"/>
                  </a:lnTo>
                  <a:cubicBezTo>
                    <a:pt x="0" y="24210"/>
                    <a:pt x="17" y="25835"/>
                    <a:pt x="1166" y="26439"/>
                  </a:cubicBezTo>
                  <a:lnTo>
                    <a:pt x="66908" y="60977"/>
                  </a:lnTo>
                  <a:cubicBezTo>
                    <a:pt x="67160" y="61108"/>
                    <a:pt x="67416" y="61167"/>
                    <a:pt x="67663" y="61167"/>
                  </a:cubicBezTo>
                  <a:cubicBezTo>
                    <a:pt x="68735" y="61167"/>
                    <a:pt x="69625" y="60061"/>
                    <a:pt x="69162" y="58927"/>
                  </a:cubicBezTo>
                  <a:lnTo>
                    <a:pt x="45462" y="1003"/>
                  </a:lnTo>
                  <a:cubicBezTo>
                    <a:pt x="45198" y="373"/>
                    <a:pt x="44590" y="1"/>
                    <a:pt x="43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31"/>
            <p:cNvSpPr/>
            <p:nvPr/>
          </p:nvSpPr>
          <p:spPr>
            <a:xfrm>
              <a:off x="1109450" y="611950"/>
              <a:ext cx="1750125" cy="1537675"/>
            </a:xfrm>
            <a:custGeom>
              <a:avLst/>
              <a:gdLst/>
              <a:ahLst/>
              <a:cxnLst/>
              <a:rect l="l" t="t" r="r" b="b"/>
              <a:pathLst>
                <a:path w="70005" h="61507" extrusionOk="0">
                  <a:moveTo>
                    <a:pt x="40255" y="12957"/>
                  </a:moveTo>
                  <a:lnTo>
                    <a:pt x="52437" y="42740"/>
                  </a:lnTo>
                  <a:lnTo>
                    <a:pt x="18622" y="24978"/>
                  </a:lnTo>
                  <a:lnTo>
                    <a:pt x="40255" y="12957"/>
                  </a:lnTo>
                  <a:close/>
                  <a:moveTo>
                    <a:pt x="40335" y="12543"/>
                  </a:moveTo>
                  <a:cubicBezTo>
                    <a:pt x="40308" y="12543"/>
                    <a:pt x="40280" y="12547"/>
                    <a:pt x="40255" y="12557"/>
                  </a:cubicBezTo>
                  <a:lnTo>
                    <a:pt x="18188" y="24833"/>
                  </a:lnTo>
                  <a:cubicBezTo>
                    <a:pt x="18137" y="24858"/>
                    <a:pt x="18103" y="24918"/>
                    <a:pt x="18103" y="24978"/>
                  </a:cubicBezTo>
                  <a:cubicBezTo>
                    <a:pt x="18103" y="25046"/>
                    <a:pt x="18146" y="25097"/>
                    <a:pt x="18197" y="25131"/>
                  </a:cubicBezTo>
                  <a:lnTo>
                    <a:pt x="52684" y="43251"/>
                  </a:lnTo>
                  <a:lnTo>
                    <a:pt x="52769" y="43268"/>
                  </a:lnTo>
                  <a:cubicBezTo>
                    <a:pt x="52812" y="43268"/>
                    <a:pt x="52854" y="43251"/>
                    <a:pt x="52888" y="43225"/>
                  </a:cubicBezTo>
                  <a:cubicBezTo>
                    <a:pt x="52931" y="43174"/>
                    <a:pt x="52948" y="43106"/>
                    <a:pt x="52931" y="43038"/>
                  </a:cubicBezTo>
                  <a:lnTo>
                    <a:pt x="40485" y="12642"/>
                  </a:lnTo>
                  <a:cubicBezTo>
                    <a:pt x="40468" y="12600"/>
                    <a:pt x="40434" y="12566"/>
                    <a:pt x="40391" y="12549"/>
                  </a:cubicBezTo>
                  <a:cubicBezTo>
                    <a:pt x="40374" y="12545"/>
                    <a:pt x="40355" y="12543"/>
                    <a:pt x="40335" y="12543"/>
                  </a:cubicBezTo>
                  <a:close/>
                  <a:moveTo>
                    <a:pt x="44168" y="341"/>
                  </a:moveTo>
                  <a:cubicBezTo>
                    <a:pt x="44330" y="341"/>
                    <a:pt x="44500" y="367"/>
                    <a:pt x="44653" y="418"/>
                  </a:cubicBezTo>
                  <a:cubicBezTo>
                    <a:pt x="45045" y="554"/>
                    <a:pt x="45351" y="852"/>
                    <a:pt x="45504" y="1235"/>
                  </a:cubicBezTo>
                  <a:lnTo>
                    <a:pt x="69213" y="59167"/>
                  </a:lnTo>
                  <a:cubicBezTo>
                    <a:pt x="69451" y="59729"/>
                    <a:pt x="69307" y="60384"/>
                    <a:pt x="68839" y="60783"/>
                  </a:cubicBezTo>
                  <a:cubicBezTo>
                    <a:pt x="68566" y="61036"/>
                    <a:pt x="68216" y="61166"/>
                    <a:pt x="67863" y="61166"/>
                  </a:cubicBezTo>
                  <a:cubicBezTo>
                    <a:pt x="67632" y="61166"/>
                    <a:pt x="67400" y="61110"/>
                    <a:pt x="67188" y="60996"/>
                  </a:cubicBezTo>
                  <a:lnTo>
                    <a:pt x="1438" y="26458"/>
                  </a:lnTo>
                  <a:cubicBezTo>
                    <a:pt x="970" y="26211"/>
                    <a:pt x="672" y="25726"/>
                    <a:pt x="664" y="25190"/>
                  </a:cubicBezTo>
                  <a:cubicBezTo>
                    <a:pt x="655" y="24663"/>
                    <a:pt x="944" y="24169"/>
                    <a:pt x="1412" y="23906"/>
                  </a:cubicBezTo>
                  <a:lnTo>
                    <a:pt x="43462" y="520"/>
                  </a:lnTo>
                  <a:cubicBezTo>
                    <a:pt x="43675" y="401"/>
                    <a:pt x="43922" y="341"/>
                    <a:pt x="44168" y="341"/>
                  </a:cubicBezTo>
                  <a:close/>
                  <a:moveTo>
                    <a:pt x="44186" y="1"/>
                  </a:moveTo>
                  <a:cubicBezTo>
                    <a:pt x="43882" y="1"/>
                    <a:pt x="43580" y="77"/>
                    <a:pt x="43309" y="222"/>
                  </a:cubicBezTo>
                  <a:lnTo>
                    <a:pt x="1251" y="23608"/>
                  </a:lnTo>
                  <a:cubicBezTo>
                    <a:pt x="0" y="24297"/>
                    <a:pt x="17" y="26092"/>
                    <a:pt x="1285" y="26755"/>
                  </a:cubicBezTo>
                  <a:lnTo>
                    <a:pt x="67044" y="61294"/>
                  </a:lnTo>
                  <a:cubicBezTo>
                    <a:pt x="67299" y="61430"/>
                    <a:pt x="67580" y="61507"/>
                    <a:pt x="67869" y="61507"/>
                  </a:cubicBezTo>
                  <a:cubicBezTo>
                    <a:pt x="69137" y="61507"/>
                    <a:pt x="70004" y="60213"/>
                    <a:pt x="69519" y="59039"/>
                  </a:cubicBezTo>
                  <a:lnTo>
                    <a:pt x="45827" y="1107"/>
                  </a:lnTo>
                  <a:cubicBezTo>
                    <a:pt x="45632" y="639"/>
                    <a:pt x="45240" y="265"/>
                    <a:pt x="44764" y="95"/>
                  </a:cubicBezTo>
                  <a:cubicBezTo>
                    <a:pt x="44575" y="32"/>
                    <a:pt x="44380" y="1"/>
                    <a:pt x="44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1"/>
            <p:cNvSpPr/>
            <p:nvPr/>
          </p:nvSpPr>
          <p:spPr>
            <a:xfrm>
              <a:off x="1275550" y="1237775"/>
              <a:ext cx="1442175" cy="799125"/>
            </a:xfrm>
            <a:custGeom>
              <a:avLst/>
              <a:gdLst/>
              <a:ahLst/>
              <a:cxnLst/>
              <a:rect l="l" t="t" r="r" b="b"/>
              <a:pathLst>
                <a:path w="57687" h="31965" extrusionOk="0">
                  <a:moveTo>
                    <a:pt x="1351" y="1"/>
                  </a:moveTo>
                  <a:cubicBezTo>
                    <a:pt x="1294" y="1"/>
                    <a:pt x="1237" y="31"/>
                    <a:pt x="1208" y="89"/>
                  </a:cubicBezTo>
                  <a:lnTo>
                    <a:pt x="51" y="2301"/>
                  </a:lnTo>
                  <a:cubicBezTo>
                    <a:pt x="0" y="2378"/>
                    <a:pt x="34" y="2480"/>
                    <a:pt x="128" y="2522"/>
                  </a:cubicBezTo>
                  <a:lnTo>
                    <a:pt x="56257" y="31939"/>
                  </a:lnTo>
                  <a:lnTo>
                    <a:pt x="56333" y="31965"/>
                  </a:lnTo>
                  <a:cubicBezTo>
                    <a:pt x="56402" y="31965"/>
                    <a:pt x="56453" y="31931"/>
                    <a:pt x="56487" y="31871"/>
                  </a:cubicBezTo>
                  <a:lnTo>
                    <a:pt x="57644" y="29668"/>
                  </a:lnTo>
                  <a:cubicBezTo>
                    <a:pt x="57686" y="29583"/>
                    <a:pt x="57652" y="29481"/>
                    <a:pt x="57567" y="29438"/>
                  </a:cubicBezTo>
                  <a:cubicBezTo>
                    <a:pt x="57542" y="29426"/>
                    <a:pt x="57515" y="29420"/>
                    <a:pt x="57489" y="29420"/>
                  </a:cubicBezTo>
                  <a:cubicBezTo>
                    <a:pt x="57426" y="29420"/>
                    <a:pt x="57367" y="29452"/>
                    <a:pt x="57337" y="29506"/>
                  </a:cubicBezTo>
                  <a:lnTo>
                    <a:pt x="56257" y="31565"/>
                  </a:lnTo>
                  <a:lnTo>
                    <a:pt x="425" y="2301"/>
                  </a:lnTo>
                  <a:lnTo>
                    <a:pt x="1506" y="242"/>
                  </a:lnTo>
                  <a:cubicBezTo>
                    <a:pt x="1548" y="166"/>
                    <a:pt x="1514" y="55"/>
                    <a:pt x="1429" y="21"/>
                  </a:cubicBezTo>
                  <a:cubicBezTo>
                    <a:pt x="1405" y="8"/>
                    <a:pt x="1378" y="1"/>
                    <a:pt x="1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31"/>
            <p:cNvSpPr/>
            <p:nvPr/>
          </p:nvSpPr>
          <p:spPr>
            <a:xfrm>
              <a:off x="2478850" y="1869125"/>
              <a:ext cx="38325" cy="62725"/>
            </a:xfrm>
            <a:custGeom>
              <a:avLst/>
              <a:gdLst/>
              <a:ahLst/>
              <a:cxnLst/>
              <a:rect l="l" t="t" r="r" b="b"/>
              <a:pathLst>
                <a:path w="1533" h="2509" extrusionOk="0">
                  <a:moveTo>
                    <a:pt x="1339" y="0"/>
                  </a:moveTo>
                  <a:cubicBezTo>
                    <a:pt x="1292" y="0"/>
                    <a:pt x="1244" y="20"/>
                    <a:pt x="1209" y="67"/>
                  </a:cubicBezTo>
                  <a:lnTo>
                    <a:pt x="43" y="2270"/>
                  </a:lnTo>
                  <a:cubicBezTo>
                    <a:pt x="1" y="2347"/>
                    <a:pt x="35" y="2449"/>
                    <a:pt x="120" y="2491"/>
                  </a:cubicBezTo>
                  <a:lnTo>
                    <a:pt x="196" y="2508"/>
                  </a:lnTo>
                  <a:cubicBezTo>
                    <a:pt x="256" y="2508"/>
                    <a:pt x="315" y="2474"/>
                    <a:pt x="341" y="2423"/>
                  </a:cubicBezTo>
                  <a:lnTo>
                    <a:pt x="1498" y="211"/>
                  </a:lnTo>
                  <a:cubicBezTo>
                    <a:pt x="1533" y="90"/>
                    <a:pt x="1438" y="0"/>
                    <a:pt x="1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31"/>
            <p:cNvSpPr/>
            <p:nvPr/>
          </p:nvSpPr>
          <p:spPr>
            <a:xfrm>
              <a:off x="2579025" y="1943475"/>
              <a:ext cx="26825" cy="40900"/>
            </a:xfrm>
            <a:custGeom>
              <a:avLst/>
              <a:gdLst/>
              <a:ahLst/>
              <a:cxnLst/>
              <a:rect l="l" t="t" r="r" b="b"/>
              <a:pathLst>
                <a:path w="1073" h="1636" extrusionOk="0">
                  <a:moveTo>
                    <a:pt x="875" y="1"/>
                  </a:moveTo>
                  <a:cubicBezTo>
                    <a:pt x="813" y="1"/>
                    <a:pt x="753" y="34"/>
                    <a:pt x="724" y="87"/>
                  </a:cubicBezTo>
                  <a:lnTo>
                    <a:pt x="35" y="1397"/>
                  </a:lnTo>
                  <a:cubicBezTo>
                    <a:pt x="1" y="1482"/>
                    <a:pt x="26" y="1585"/>
                    <a:pt x="111" y="1636"/>
                  </a:cubicBezTo>
                  <a:lnTo>
                    <a:pt x="188" y="1636"/>
                  </a:lnTo>
                  <a:cubicBezTo>
                    <a:pt x="247" y="1636"/>
                    <a:pt x="307" y="1610"/>
                    <a:pt x="332" y="1559"/>
                  </a:cubicBezTo>
                  <a:lnTo>
                    <a:pt x="1030" y="249"/>
                  </a:lnTo>
                  <a:cubicBezTo>
                    <a:pt x="1072" y="164"/>
                    <a:pt x="1038" y="62"/>
                    <a:pt x="953" y="19"/>
                  </a:cubicBezTo>
                  <a:cubicBezTo>
                    <a:pt x="928" y="7"/>
                    <a:pt x="901"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31"/>
            <p:cNvSpPr/>
            <p:nvPr/>
          </p:nvSpPr>
          <p:spPr>
            <a:xfrm>
              <a:off x="2378900" y="1838375"/>
              <a:ext cx="26600" cy="41150"/>
            </a:xfrm>
            <a:custGeom>
              <a:avLst/>
              <a:gdLst/>
              <a:ahLst/>
              <a:cxnLst/>
              <a:rect l="l" t="t" r="r" b="b"/>
              <a:pathLst>
                <a:path w="1064" h="1646" extrusionOk="0">
                  <a:moveTo>
                    <a:pt x="876" y="0"/>
                  </a:moveTo>
                  <a:cubicBezTo>
                    <a:pt x="816" y="0"/>
                    <a:pt x="758" y="29"/>
                    <a:pt x="724" y="80"/>
                  </a:cubicBezTo>
                  <a:lnTo>
                    <a:pt x="43" y="1399"/>
                  </a:lnTo>
                  <a:cubicBezTo>
                    <a:pt x="0" y="1484"/>
                    <a:pt x="34" y="1578"/>
                    <a:pt x="111" y="1629"/>
                  </a:cubicBezTo>
                  <a:lnTo>
                    <a:pt x="196" y="1646"/>
                  </a:lnTo>
                  <a:cubicBezTo>
                    <a:pt x="256" y="1646"/>
                    <a:pt x="315" y="1603"/>
                    <a:pt x="341" y="1552"/>
                  </a:cubicBezTo>
                  <a:lnTo>
                    <a:pt x="1021" y="242"/>
                  </a:lnTo>
                  <a:cubicBezTo>
                    <a:pt x="1064" y="165"/>
                    <a:pt x="1038" y="63"/>
                    <a:pt x="962" y="21"/>
                  </a:cubicBezTo>
                  <a:cubicBezTo>
                    <a:pt x="934" y="7"/>
                    <a:pt x="904" y="0"/>
                    <a:pt x="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31"/>
            <p:cNvSpPr/>
            <p:nvPr/>
          </p:nvSpPr>
          <p:spPr>
            <a:xfrm>
              <a:off x="2178775" y="1733325"/>
              <a:ext cx="27600" cy="41225"/>
            </a:xfrm>
            <a:custGeom>
              <a:avLst/>
              <a:gdLst/>
              <a:ahLst/>
              <a:cxnLst/>
              <a:rect l="l" t="t" r="r" b="b"/>
              <a:pathLst>
                <a:path w="1104" h="1649" extrusionOk="0">
                  <a:moveTo>
                    <a:pt x="872" y="1"/>
                  </a:moveTo>
                  <a:cubicBezTo>
                    <a:pt x="814" y="1"/>
                    <a:pt x="757" y="29"/>
                    <a:pt x="723" y="97"/>
                  </a:cubicBezTo>
                  <a:lnTo>
                    <a:pt x="43" y="1407"/>
                  </a:lnTo>
                  <a:cubicBezTo>
                    <a:pt x="0" y="1484"/>
                    <a:pt x="34" y="1586"/>
                    <a:pt x="119" y="1628"/>
                  </a:cubicBezTo>
                  <a:cubicBezTo>
                    <a:pt x="132" y="1641"/>
                    <a:pt x="149" y="1649"/>
                    <a:pt x="170" y="1649"/>
                  </a:cubicBezTo>
                  <a:cubicBezTo>
                    <a:pt x="178" y="1649"/>
                    <a:pt x="187" y="1647"/>
                    <a:pt x="196" y="1645"/>
                  </a:cubicBezTo>
                  <a:cubicBezTo>
                    <a:pt x="256" y="1645"/>
                    <a:pt x="307" y="1611"/>
                    <a:pt x="341" y="1560"/>
                  </a:cubicBezTo>
                  <a:lnTo>
                    <a:pt x="1030" y="259"/>
                  </a:lnTo>
                  <a:cubicBezTo>
                    <a:pt x="1104" y="116"/>
                    <a:pt x="987" y="1"/>
                    <a:pt x="8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31"/>
            <p:cNvSpPr/>
            <p:nvPr/>
          </p:nvSpPr>
          <p:spPr>
            <a:xfrm>
              <a:off x="1978650" y="1628675"/>
              <a:ext cx="26825" cy="41150"/>
            </a:xfrm>
            <a:custGeom>
              <a:avLst/>
              <a:gdLst/>
              <a:ahLst/>
              <a:cxnLst/>
              <a:rect l="l" t="t" r="r" b="b"/>
              <a:pathLst>
                <a:path w="1073" h="1646" extrusionOk="0">
                  <a:moveTo>
                    <a:pt x="873" y="0"/>
                  </a:moveTo>
                  <a:cubicBezTo>
                    <a:pt x="816" y="0"/>
                    <a:pt x="761" y="29"/>
                    <a:pt x="732" y="80"/>
                  </a:cubicBezTo>
                  <a:lnTo>
                    <a:pt x="43" y="1399"/>
                  </a:lnTo>
                  <a:cubicBezTo>
                    <a:pt x="0" y="1484"/>
                    <a:pt x="34" y="1578"/>
                    <a:pt x="119" y="1620"/>
                  </a:cubicBezTo>
                  <a:lnTo>
                    <a:pt x="187" y="1646"/>
                  </a:lnTo>
                  <a:cubicBezTo>
                    <a:pt x="255" y="1646"/>
                    <a:pt x="315" y="1603"/>
                    <a:pt x="341" y="1552"/>
                  </a:cubicBezTo>
                  <a:lnTo>
                    <a:pt x="1030" y="242"/>
                  </a:lnTo>
                  <a:cubicBezTo>
                    <a:pt x="1072" y="157"/>
                    <a:pt x="1038" y="55"/>
                    <a:pt x="953" y="21"/>
                  </a:cubicBezTo>
                  <a:cubicBezTo>
                    <a:pt x="928" y="7"/>
                    <a:pt x="900"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31"/>
            <p:cNvSpPr/>
            <p:nvPr/>
          </p:nvSpPr>
          <p:spPr>
            <a:xfrm>
              <a:off x="1778300" y="1523525"/>
              <a:ext cx="27050" cy="41250"/>
            </a:xfrm>
            <a:custGeom>
              <a:avLst/>
              <a:gdLst/>
              <a:ahLst/>
              <a:cxnLst/>
              <a:rect l="l" t="t" r="r" b="b"/>
              <a:pathLst>
                <a:path w="1082" h="1650" extrusionOk="0">
                  <a:moveTo>
                    <a:pt x="878" y="0"/>
                  </a:moveTo>
                  <a:cubicBezTo>
                    <a:pt x="818" y="0"/>
                    <a:pt x="764" y="35"/>
                    <a:pt x="741" y="93"/>
                  </a:cubicBezTo>
                  <a:lnTo>
                    <a:pt x="43" y="1403"/>
                  </a:lnTo>
                  <a:cubicBezTo>
                    <a:pt x="1" y="1488"/>
                    <a:pt x="35" y="1590"/>
                    <a:pt x="120" y="1632"/>
                  </a:cubicBezTo>
                  <a:cubicBezTo>
                    <a:pt x="145" y="1641"/>
                    <a:pt x="171" y="1649"/>
                    <a:pt x="196" y="1649"/>
                  </a:cubicBezTo>
                  <a:cubicBezTo>
                    <a:pt x="256" y="1649"/>
                    <a:pt x="315" y="1615"/>
                    <a:pt x="349" y="1564"/>
                  </a:cubicBezTo>
                  <a:lnTo>
                    <a:pt x="1039" y="254"/>
                  </a:lnTo>
                  <a:cubicBezTo>
                    <a:pt x="1081" y="169"/>
                    <a:pt x="1047" y="67"/>
                    <a:pt x="962" y="24"/>
                  </a:cubicBezTo>
                  <a:cubicBezTo>
                    <a:pt x="935" y="8"/>
                    <a:pt x="906" y="0"/>
                    <a:pt x="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31"/>
            <p:cNvSpPr/>
            <p:nvPr/>
          </p:nvSpPr>
          <p:spPr>
            <a:xfrm>
              <a:off x="1578175" y="1418800"/>
              <a:ext cx="27025" cy="41325"/>
            </a:xfrm>
            <a:custGeom>
              <a:avLst/>
              <a:gdLst/>
              <a:ahLst/>
              <a:cxnLst/>
              <a:rect l="l" t="t" r="r" b="b"/>
              <a:pathLst>
                <a:path w="1081" h="1653" extrusionOk="0">
                  <a:moveTo>
                    <a:pt x="885" y="1"/>
                  </a:moveTo>
                  <a:cubicBezTo>
                    <a:pt x="826" y="1"/>
                    <a:pt x="771" y="34"/>
                    <a:pt x="741" y="88"/>
                  </a:cubicBezTo>
                  <a:lnTo>
                    <a:pt x="43" y="1398"/>
                  </a:lnTo>
                  <a:cubicBezTo>
                    <a:pt x="1" y="1474"/>
                    <a:pt x="35" y="1585"/>
                    <a:pt x="120" y="1627"/>
                  </a:cubicBezTo>
                  <a:lnTo>
                    <a:pt x="196" y="1653"/>
                  </a:lnTo>
                  <a:cubicBezTo>
                    <a:pt x="264" y="1653"/>
                    <a:pt x="324" y="1610"/>
                    <a:pt x="358" y="1551"/>
                  </a:cubicBezTo>
                  <a:lnTo>
                    <a:pt x="1038" y="249"/>
                  </a:lnTo>
                  <a:cubicBezTo>
                    <a:pt x="1081" y="164"/>
                    <a:pt x="1047" y="62"/>
                    <a:pt x="962" y="20"/>
                  </a:cubicBezTo>
                  <a:cubicBezTo>
                    <a:pt x="937" y="7"/>
                    <a:pt x="911" y="1"/>
                    <a:pt x="8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31"/>
            <p:cNvSpPr/>
            <p:nvPr/>
          </p:nvSpPr>
          <p:spPr>
            <a:xfrm>
              <a:off x="1378275" y="1313825"/>
              <a:ext cx="26600" cy="41250"/>
            </a:xfrm>
            <a:custGeom>
              <a:avLst/>
              <a:gdLst/>
              <a:ahLst/>
              <a:cxnLst/>
              <a:rect l="l" t="t" r="r" b="b"/>
              <a:pathLst>
                <a:path w="1064" h="1650" extrusionOk="0">
                  <a:moveTo>
                    <a:pt x="875" y="1"/>
                  </a:moveTo>
                  <a:cubicBezTo>
                    <a:pt x="812" y="1"/>
                    <a:pt x="752" y="35"/>
                    <a:pt x="723" y="93"/>
                  </a:cubicBezTo>
                  <a:lnTo>
                    <a:pt x="43" y="1403"/>
                  </a:lnTo>
                  <a:cubicBezTo>
                    <a:pt x="0" y="1479"/>
                    <a:pt x="34" y="1581"/>
                    <a:pt x="111" y="1624"/>
                  </a:cubicBezTo>
                  <a:cubicBezTo>
                    <a:pt x="136" y="1641"/>
                    <a:pt x="162" y="1649"/>
                    <a:pt x="196" y="1649"/>
                  </a:cubicBezTo>
                  <a:cubicBezTo>
                    <a:pt x="255" y="1649"/>
                    <a:pt x="306" y="1615"/>
                    <a:pt x="340" y="1564"/>
                  </a:cubicBezTo>
                  <a:lnTo>
                    <a:pt x="1021" y="246"/>
                  </a:lnTo>
                  <a:cubicBezTo>
                    <a:pt x="1063" y="161"/>
                    <a:pt x="1038" y="67"/>
                    <a:pt x="961" y="25"/>
                  </a:cubicBezTo>
                  <a:cubicBezTo>
                    <a:pt x="934" y="8"/>
                    <a:pt x="904"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31"/>
            <p:cNvSpPr/>
            <p:nvPr/>
          </p:nvSpPr>
          <p:spPr>
            <a:xfrm>
              <a:off x="2278725" y="1763475"/>
              <a:ext cx="38725" cy="63725"/>
            </a:xfrm>
            <a:custGeom>
              <a:avLst/>
              <a:gdLst/>
              <a:ahLst/>
              <a:cxnLst/>
              <a:rect l="l" t="t" r="r" b="b"/>
              <a:pathLst>
                <a:path w="1549" h="2549" extrusionOk="0">
                  <a:moveTo>
                    <a:pt x="1361" y="1"/>
                  </a:moveTo>
                  <a:cubicBezTo>
                    <a:pt x="1295" y="1"/>
                    <a:pt x="1231" y="34"/>
                    <a:pt x="1200" y="90"/>
                  </a:cubicBezTo>
                  <a:lnTo>
                    <a:pt x="43" y="2294"/>
                  </a:lnTo>
                  <a:cubicBezTo>
                    <a:pt x="1" y="2379"/>
                    <a:pt x="35" y="2481"/>
                    <a:pt x="120" y="2523"/>
                  </a:cubicBezTo>
                  <a:lnTo>
                    <a:pt x="196" y="2549"/>
                  </a:lnTo>
                  <a:cubicBezTo>
                    <a:pt x="256" y="2540"/>
                    <a:pt x="315" y="2506"/>
                    <a:pt x="341" y="2455"/>
                  </a:cubicBezTo>
                  <a:lnTo>
                    <a:pt x="1498" y="252"/>
                  </a:lnTo>
                  <a:cubicBezTo>
                    <a:pt x="1549" y="167"/>
                    <a:pt x="1515" y="56"/>
                    <a:pt x="1430" y="14"/>
                  </a:cubicBezTo>
                  <a:cubicBezTo>
                    <a:pt x="1407" y="5"/>
                    <a:pt x="1384" y="1"/>
                    <a:pt x="1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31"/>
            <p:cNvSpPr/>
            <p:nvPr/>
          </p:nvSpPr>
          <p:spPr>
            <a:xfrm>
              <a:off x="2078400" y="1658650"/>
              <a:ext cx="38725" cy="63500"/>
            </a:xfrm>
            <a:custGeom>
              <a:avLst/>
              <a:gdLst/>
              <a:ahLst/>
              <a:cxnLst/>
              <a:rect l="l" t="t" r="r" b="b"/>
              <a:pathLst>
                <a:path w="1549" h="2540" extrusionOk="0">
                  <a:moveTo>
                    <a:pt x="1360" y="1"/>
                  </a:moveTo>
                  <a:cubicBezTo>
                    <a:pt x="1300" y="1"/>
                    <a:pt x="1242" y="29"/>
                    <a:pt x="1208" y="81"/>
                  </a:cubicBezTo>
                  <a:lnTo>
                    <a:pt x="51" y="2293"/>
                  </a:lnTo>
                  <a:cubicBezTo>
                    <a:pt x="0" y="2378"/>
                    <a:pt x="34" y="2480"/>
                    <a:pt x="128" y="2522"/>
                  </a:cubicBezTo>
                  <a:lnTo>
                    <a:pt x="196" y="2539"/>
                  </a:lnTo>
                  <a:cubicBezTo>
                    <a:pt x="264" y="2539"/>
                    <a:pt x="323" y="2505"/>
                    <a:pt x="357" y="2454"/>
                  </a:cubicBezTo>
                  <a:lnTo>
                    <a:pt x="1506" y="243"/>
                  </a:lnTo>
                  <a:cubicBezTo>
                    <a:pt x="1548" y="166"/>
                    <a:pt x="1523" y="64"/>
                    <a:pt x="1446" y="21"/>
                  </a:cubicBezTo>
                  <a:cubicBezTo>
                    <a:pt x="1419" y="8"/>
                    <a:pt x="1389" y="1"/>
                    <a:pt x="1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31"/>
            <p:cNvSpPr/>
            <p:nvPr/>
          </p:nvSpPr>
          <p:spPr>
            <a:xfrm>
              <a:off x="1878675" y="1553650"/>
              <a:ext cx="38325" cy="63875"/>
            </a:xfrm>
            <a:custGeom>
              <a:avLst/>
              <a:gdLst/>
              <a:ahLst/>
              <a:cxnLst/>
              <a:rect l="l" t="t" r="r" b="b"/>
              <a:pathLst>
                <a:path w="1533" h="2555" extrusionOk="0">
                  <a:moveTo>
                    <a:pt x="1345" y="1"/>
                  </a:moveTo>
                  <a:cubicBezTo>
                    <a:pt x="1282" y="1"/>
                    <a:pt x="1222" y="35"/>
                    <a:pt x="1192" y="96"/>
                  </a:cubicBezTo>
                  <a:lnTo>
                    <a:pt x="44" y="2299"/>
                  </a:lnTo>
                  <a:cubicBezTo>
                    <a:pt x="1" y="2375"/>
                    <a:pt x="26" y="2477"/>
                    <a:pt x="103" y="2529"/>
                  </a:cubicBezTo>
                  <a:lnTo>
                    <a:pt x="188" y="2554"/>
                  </a:lnTo>
                  <a:cubicBezTo>
                    <a:pt x="256" y="2546"/>
                    <a:pt x="307" y="2511"/>
                    <a:pt x="341" y="2452"/>
                  </a:cubicBezTo>
                  <a:lnTo>
                    <a:pt x="1490" y="257"/>
                  </a:lnTo>
                  <a:cubicBezTo>
                    <a:pt x="1532" y="172"/>
                    <a:pt x="1498" y="70"/>
                    <a:pt x="1422" y="19"/>
                  </a:cubicBezTo>
                  <a:cubicBezTo>
                    <a:pt x="1397" y="7"/>
                    <a:pt x="1371" y="1"/>
                    <a:pt x="1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31"/>
            <p:cNvSpPr/>
            <p:nvPr/>
          </p:nvSpPr>
          <p:spPr>
            <a:xfrm>
              <a:off x="1678350" y="1448900"/>
              <a:ext cx="38725" cy="63550"/>
            </a:xfrm>
            <a:custGeom>
              <a:avLst/>
              <a:gdLst/>
              <a:ahLst/>
              <a:cxnLst/>
              <a:rect l="l" t="t" r="r" b="b"/>
              <a:pathLst>
                <a:path w="1549" h="2542" extrusionOk="0">
                  <a:moveTo>
                    <a:pt x="1358" y="0"/>
                  </a:moveTo>
                  <a:cubicBezTo>
                    <a:pt x="1298" y="0"/>
                    <a:pt x="1238" y="29"/>
                    <a:pt x="1208" y="83"/>
                  </a:cubicBezTo>
                  <a:lnTo>
                    <a:pt x="43" y="2295"/>
                  </a:lnTo>
                  <a:cubicBezTo>
                    <a:pt x="0" y="2380"/>
                    <a:pt x="34" y="2482"/>
                    <a:pt x="119" y="2516"/>
                  </a:cubicBezTo>
                  <a:lnTo>
                    <a:pt x="196" y="2542"/>
                  </a:lnTo>
                  <a:cubicBezTo>
                    <a:pt x="264" y="2542"/>
                    <a:pt x="315" y="2499"/>
                    <a:pt x="349" y="2448"/>
                  </a:cubicBezTo>
                  <a:lnTo>
                    <a:pt x="1506" y="245"/>
                  </a:lnTo>
                  <a:cubicBezTo>
                    <a:pt x="1549" y="160"/>
                    <a:pt x="1515" y="58"/>
                    <a:pt x="1430" y="15"/>
                  </a:cubicBezTo>
                  <a:cubicBezTo>
                    <a:pt x="1407" y="5"/>
                    <a:pt x="1383" y="0"/>
                    <a:pt x="13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31"/>
            <p:cNvSpPr/>
            <p:nvPr/>
          </p:nvSpPr>
          <p:spPr>
            <a:xfrm>
              <a:off x="1478225" y="1344175"/>
              <a:ext cx="38725" cy="63225"/>
            </a:xfrm>
            <a:custGeom>
              <a:avLst/>
              <a:gdLst/>
              <a:ahLst/>
              <a:cxnLst/>
              <a:rect l="l" t="t" r="r" b="b"/>
              <a:pathLst>
                <a:path w="1549" h="2529" extrusionOk="0">
                  <a:moveTo>
                    <a:pt x="1353" y="0"/>
                  </a:moveTo>
                  <a:cubicBezTo>
                    <a:pt x="1291" y="0"/>
                    <a:pt x="1232" y="35"/>
                    <a:pt x="1208" y="95"/>
                  </a:cubicBezTo>
                  <a:lnTo>
                    <a:pt x="43" y="2298"/>
                  </a:lnTo>
                  <a:cubicBezTo>
                    <a:pt x="0" y="2375"/>
                    <a:pt x="34" y="2486"/>
                    <a:pt x="119" y="2528"/>
                  </a:cubicBezTo>
                  <a:lnTo>
                    <a:pt x="196" y="2528"/>
                  </a:lnTo>
                  <a:cubicBezTo>
                    <a:pt x="256" y="2528"/>
                    <a:pt x="307" y="2503"/>
                    <a:pt x="341" y="2452"/>
                  </a:cubicBezTo>
                  <a:lnTo>
                    <a:pt x="1506" y="257"/>
                  </a:lnTo>
                  <a:cubicBezTo>
                    <a:pt x="1549" y="172"/>
                    <a:pt x="1515" y="61"/>
                    <a:pt x="1429" y="19"/>
                  </a:cubicBezTo>
                  <a:cubicBezTo>
                    <a:pt x="1405" y="6"/>
                    <a:pt x="1378" y="0"/>
                    <a:pt x="1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 name="Google Shape;246;p31"/>
          <p:cNvGrpSpPr/>
          <p:nvPr/>
        </p:nvGrpSpPr>
        <p:grpSpPr>
          <a:xfrm>
            <a:off x="10198067" y="390267"/>
            <a:ext cx="1629600" cy="1679000"/>
            <a:chOff x="6166500" y="3413100"/>
            <a:chExt cx="1222200" cy="1259250"/>
          </a:xfrm>
        </p:grpSpPr>
        <p:sp>
          <p:nvSpPr>
            <p:cNvPr id="247" name="Google Shape;247;p31"/>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31"/>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31"/>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31"/>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31"/>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31"/>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31"/>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31"/>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31"/>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31"/>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31"/>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31"/>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31"/>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352495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4"/>
        </a:solidFill>
        <a:effectLst/>
      </p:bgPr>
    </p:bg>
    <p:spTree>
      <p:nvGrpSpPr>
        <p:cNvPr id="1" name="Shape 96"/>
        <p:cNvGrpSpPr/>
        <p:nvPr/>
      </p:nvGrpSpPr>
      <p:grpSpPr>
        <a:xfrm>
          <a:off x="0" y="0"/>
          <a:ext cx="0" cy="0"/>
          <a:chOff x="0" y="0"/>
          <a:chExt cx="0" cy="0"/>
        </a:xfrm>
      </p:grpSpPr>
      <p:sp>
        <p:nvSpPr>
          <p:cNvPr id="97" name="Google Shape;97;p1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16"/>
          <p:cNvSpPr txBox="1">
            <a:spLocks noGrp="1"/>
          </p:cNvSpPr>
          <p:nvPr>
            <p:ph type="title"/>
          </p:nvPr>
        </p:nvSpPr>
        <p:spPr>
          <a:xfrm>
            <a:off x="3967284" y="4060000"/>
            <a:ext cx="4257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9" name="Google Shape;99;p16"/>
          <p:cNvSpPr txBox="1">
            <a:spLocks noGrp="1"/>
          </p:cNvSpPr>
          <p:nvPr>
            <p:ph type="subTitle" idx="1"/>
          </p:nvPr>
        </p:nvSpPr>
        <p:spPr>
          <a:xfrm>
            <a:off x="1635284" y="2088784"/>
            <a:ext cx="892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40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384873690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60"/>
        <p:cNvGrpSpPr/>
        <p:nvPr/>
      </p:nvGrpSpPr>
      <p:grpSpPr>
        <a:xfrm>
          <a:off x="0" y="0"/>
          <a:ext cx="0" cy="0"/>
          <a:chOff x="0" y="0"/>
          <a:chExt cx="0" cy="0"/>
        </a:xfrm>
      </p:grpSpPr>
      <p:sp>
        <p:nvSpPr>
          <p:cNvPr id="261" name="Google Shape;261;p32"/>
          <p:cNvSpPr/>
          <p:nvPr/>
        </p:nvSpPr>
        <p:spPr>
          <a:xfrm>
            <a:off x="668200" y="567000"/>
            <a:ext cx="10855600" cy="5724000"/>
          </a:xfrm>
          <a:prstGeom prst="rect">
            <a:avLst/>
          </a:pr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3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32"/>
          <p:cNvSpPr/>
          <p:nvPr/>
        </p:nvSpPr>
        <p:spPr>
          <a:xfrm rot="3600004">
            <a:off x="10135048" y="3926402"/>
            <a:ext cx="525729" cy="539844"/>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4" name="Google Shape;264;p32"/>
          <p:cNvGrpSpPr/>
          <p:nvPr/>
        </p:nvGrpSpPr>
        <p:grpSpPr>
          <a:xfrm>
            <a:off x="2355595" y="5257111"/>
            <a:ext cx="420587" cy="405619"/>
            <a:chOff x="2082875" y="4326875"/>
            <a:chExt cx="377050" cy="363675"/>
          </a:xfrm>
        </p:grpSpPr>
        <p:sp>
          <p:nvSpPr>
            <p:cNvPr id="265" name="Google Shape;265;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8" name="Google Shape;268;p32"/>
          <p:cNvSpPr/>
          <p:nvPr/>
        </p:nvSpPr>
        <p:spPr>
          <a:xfrm rot="1799942">
            <a:off x="1104336" y="5040207"/>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32"/>
          <p:cNvSpPr/>
          <p:nvPr/>
        </p:nvSpPr>
        <p:spPr>
          <a:xfrm>
            <a:off x="1358935" y="423770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0" name="Google Shape;270;p32"/>
          <p:cNvGrpSpPr/>
          <p:nvPr/>
        </p:nvGrpSpPr>
        <p:grpSpPr>
          <a:xfrm rot="10800000">
            <a:off x="9573049" y="4996021"/>
            <a:ext cx="684788" cy="927779"/>
            <a:chOff x="4367313" y="3599613"/>
            <a:chExt cx="723775" cy="980600"/>
          </a:xfrm>
        </p:grpSpPr>
        <p:sp>
          <p:nvSpPr>
            <p:cNvPr id="271" name="Google Shape;271;p32"/>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32"/>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3" name="Google Shape;273;p32"/>
          <p:cNvGrpSpPr/>
          <p:nvPr/>
        </p:nvGrpSpPr>
        <p:grpSpPr>
          <a:xfrm>
            <a:off x="9036877" y="4621928"/>
            <a:ext cx="420587" cy="405619"/>
            <a:chOff x="2082875" y="4326875"/>
            <a:chExt cx="377050" cy="363675"/>
          </a:xfrm>
        </p:grpSpPr>
        <p:sp>
          <p:nvSpPr>
            <p:cNvPr id="274" name="Google Shape;274;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7" name="Google Shape;277;p32"/>
          <p:cNvSpPr/>
          <p:nvPr/>
        </p:nvSpPr>
        <p:spPr>
          <a:xfrm>
            <a:off x="10570835" y="51749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8" name="Google Shape;278;p32"/>
          <p:cNvSpPr/>
          <p:nvPr/>
        </p:nvSpPr>
        <p:spPr>
          <a:xfrm rot="6937286">
            <a:off x="2148104" y="4128393"/>
            <a:ext cx="525736" cy="539851"/>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40090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4/26/2022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6"/>
        </a:solidFill>
        <a:effectLst/>
      </p:bgPr>
    </p:bg>
    <p:spTree>
      <p:nvGrpSpPr>
        <p:cNvPr id="1" name="Shape 100"/>
        <p:cNvGrpSpPr/>
        <p:nvPr/>
      </p:nvGrpSpPr>
      <p:grpSpPr>
        <a:xfrm>
          <a:off x="0" y="0"/>
          <a:ext cx="0" cy="0"/>
          <a:chOff x="0" y="0"/>
          <a:chExt cx="0" cy="0"/>
        </a:xfrm>
      </p:grpSpPr>
      <p:sp>
        <p:nvSpPr>
          <p:cNvPr id="101" name="Google Shape;101;p1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17"/>
          <p:cNvSpPr txBox="1">
            <a:spLocks noGrp="1"/>
          </p:cNvSpPr>
          <p:nvPr>
            <p:ph type="title"/>
          </p:nvPr>
        </p:nvSpPr>
        <p:spPr>
          <a:xfrm>
            <a:off x="1555949" y="1756200"/>
            <a:ext cx="4779600" cy="228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3" name="Google Shape;103;p17"/>
          <p:cNvSpPr txBox="1">
            <a:spLocks noGrp="1"/>
          </p:cNvSpPr>
          <p:nvPr>
            <p:ph type="subTitle" idx="1"/>
          </p:nvPr>
        </p:nvSpPr>
        <p:spPr>
          <a:xfrm>
            <a:off x="1555949" y="4043400"/>
            <a:ext cx="4779600" cy="10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8243429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4"/>
        </a:solidFill>
        <a:effectLst/>
      </p:bgPr>
    </p:bg>
    <p:spTree>
      <p:nvGrpSpPr>
        <p:cNvPr id="1" name="Shape 104"/>
        <p:cNvGrpSpPr/>
        <p:nvPr/>
      </p:nvGrpSpPr>
      <p:grpSpPr>
        <a:xfrm>
          <a:off x="0" y="0"/>
          <a:ext cx="0" cy="0"/>
          <a:chOff x="0" y="0"/>
          <a:chExt cx="0" cy="0"/>
        </a:xfrm>
      </p:grpSpPr>
      <p:sp>
        <p:nvSpPr>
          <p:cNvPr id="105" name="Google Shape;105;p1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18"/>
          <p:cNvSpPr txBox="1">
            <a:spLocks noGrp="1"/>
          </p:cNvSpPr>
          <p:nvPr>
            <p:ph type="title"/>
          </p:nvPr>
        </p:nvSpPr>
        <p:spPr>
          <a:xfrm>
            <a:off x="1630333"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7" name="Google Shape;107;p18"/>
          <p:cNvSpPr txBox="1">
            <a:spLocks noGrp="1"/>
          </p:cNvSpPr>
          <p:nvPr>
            <p:ph type="subTitle" idx="1"/>
          </p:nvPr>
        </p:nvSpPr>
        <p:spPr>
          <a:xfrm>
            <a:off x="1630333"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273752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6"/>
        </a:solidFill>
        <a:effectLst/>
      </p:bgPr>
    </p:bg>
    <p:spTree>
      <p:nvGrpSpPr>
        <p:cNvPr id="1" name="Shape 108"/>
        <p:cNvGrpSpPr/>
        <p:nvPr/>
      </p:nvGrpSpPr>
      <p:grpSpPr>
        <a:xfrm>
          <a:off x="0" y="0"/>
          <a:ext cx="0" cy="0"/>
          <a:chOff x="0" y="0"/>
          <a:chExt cx="0" cy="0"/>
        </a:xfrm>
      </p:grpSpPr>
      <p:sp>
        <p:nvSpPr>
          <p:cNvPr id="109" name="Google Shape;109;p1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19"/>
          <p:cNvSpPr txBox="1">
            <a:spLocks noGrp="1"/>
          </p:cNvSpPr>
          <p:nvPr>
            <p:ph type="title"/>
          </p:nvPr>
        </p:nvSpPr>
        <p:spPr>
          <a:xfrm>
            <a:off x="6372467"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1" name="Google Shape;111;p19"/>
          <p:cNvSpPr txBox="1">
            <a:spLocks noGrp="1"/>
          </p:cNvSpPr>
          <p:nvPr>
            <p:ph type="subTitle" idx="1"/>
          </p:nvPr>
        </p:nvSpPr>
        <p:spPr>
          <a:xfrm>
            <a:off x="6372629"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065503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4"/>
        </a:solidFill>
        <a:effectLst/>
      </p:bgPr>
    </p:bg>
    <p:spTree>
      <p:nvGrpSpPr>
        <p:cNvPr id="1" name="Shape 112"/>
        <p:cNvGrpSpPr/>
        <p:nvPr/>
      </p:nvGrpSpPr>
      <p:grpSpPr>
        <a:xfrm>
          <a:off x="0" y="0"/>
          <a:ext cx="0" cy="0"/>
          <a:chOff x="0" y="0"/>
          <a:chExt cx="0" cy="0"/>
        </a:xfrm>
      </p:grpSpPr>
      <p:sp>
        <p:nvSpPr>
          <p:cNvPr id="113" name="Google Shape;113;p20"/>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20"/>
          <p:cNvSpPr txBox="1">
            <a:spLocks noGrp="1"/>
          </p:cNvSpPr>
          <p:nvPr>
            <p:ph type="title"/>
          </p:nvPr>
        </p:nvSpPr>
        <p:spPr>
          <a:xfrm>
            <a:off x="3150667" y="22479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5" name="Google Shape;115;p20"/>
          <p:cNvSpPr txBox="1">
            <a:spLocks noGrp="1"/>
          </p:cNvSpPr>
          <p:nvPr>
            <p:ph type="title" idx="2"/>
          </p:nvPr>
        </p:nvSpPr>
        <p:spPr>
          <a:xfrm>
            <a:off x="7252600" y="33643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6" name="Google Shape;116;p20"/>
          <p:cNvSpPr txBox="1">
            <a:spLocks noGrp="1"/>
          </p:cNvSpPr>
          <p:nvPr>
            <p:ph type="subTitle" idx="1"/>
          </p:nvPr>
        </p:nvSpPr>
        <p:spPr>
          <a:xfrm>
            <a:off x="7252752" y="39072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7" name="Google Shape;117;p20"/>
          <p:cNvSpPr txBox="1">
            <a:spLocks noGrp="1"/>
          </p:cNvSpPr>
          <p:nvPr>
            <p:ph type="subTitle" idx="3"/>
          </p:nvPr>
        </p:nvSpPr>
        <p:spPr>
          <a:xfrm>
            <a:off x="3150667" y="27908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8" name="Google Shape;118;p20"/>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16014276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solidFill>
          <a:schemeClr val="accent2"/>
        </a:solidFill>
        <a:effectLst/>
      </p:bgPr>
    </p:bg>
    <p:spTree>
      <p:nvGrpSpPr>
        <p:cNvPr id="1" name="Shape 119"/>
        <p:cNvGrpSpPr/>
        <p:nvPr/>
      </p:nvGrpSpPr>
      <p:grpSpPr>
        <a:xfrm>
          <a:off x="0" y="0"/>
          <a:ext cx="0" cy="0"/>
          <a:chOff x="0" y="0"/>
          <a:chExt cx="0" cy="0"/>
        </a:xfrm>
      </p:grpSpPr>
      <p:sp>
        <p:nvSpPr>
          <p:cNvPr id="120" name="Google Shape;120;p21"/>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21"/>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22" name="Google Shape;122;p21"/>
          <p:cNvSpPr txBox="1">
            <a:spLocks noGrp="1"/>
          </p:cNvSpPr>
          <p:nvPr>
            <p:ph type="title" idx="2"/>
          </p:nvPr>
        </p:nvSpPr>
        <p:spPr>
          <a:xfrm>
            <a:off x="2369576"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3" name="Google Shape;123;p21"/>
          <p:cNvSpPr txBox="1">
            <a:spLocks noGrp="1"/>
          </p:cNvSpPr>
          <p:nvPr>
            <p:ph type="subTitle" idx="1"/>
          </p:nvPr>
        </p:nvSpPr>
        <p:spPr>
          <a:xfrm>
            <a:off x="2369576"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4" name="Google Shape;124;p21"/>
          <p:cNvSpPr txBox="1">
            <a:spLocks noGrp="1"/>
          </p:cNvSpPr>
          <p:nvPr>
            <p:ph type="title" idx="3"/>
          </p:nvPr>
        </p:nvSpPr>
        <p:spPr>
          <a:xfrm>
            <a:off x="6490017"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5" name="Google Shape;125;p21"/>
          <p:cNvSpPr txBox="1">
            <a:spLocks noGrp="1"/>
          </p:cNvSpPr>
          <p:nvPr>
            <p:ph type="subTitle" idx="4"/>
          </p:nvPr>
        </p:nvSpPr>
        <p:spPr>
          <a:xfrm>
            <a:off x="6490017"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415255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accent4"/>
        </a:solidFill>
        <a:effectLst/>
      </p:bgPr>
    </p:bg>
    <p:spTree>
      <p:nvGrpSpPr>
        <p:cNvPr id="1" name="Shape 126"/>
        <p:cNvGrpSpPr/>
        <p:nvPr/>
      </p:nvGrpSpPr>
      <p:grpSpPr>
        <a:xfrm>
          <a:off x="0" y="0"/>
          <a:ext cx="0" cy="0"/>
          <a:chOff x="0" y="0"/>
          <a:chExt cx="0" cy="0"/>
        </a:xfrm>
      </p:grpSpPr>
      <p:sp>
        <p:nvSpPr>
          <p:cNvPr id="127" name="Google Shape;127;p2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22"/>
          <p:cNvSpPr txBox="1">
            <a:spLocks noGrp="1"/>
          </p:cNvSpPr>
          <p:nvPr>
            <p:ph type="title"/>
          </p:nvPr>
        </p:nvSpPr>
        <p:spPr>
          <a:xfrm>
            <a:off x="1630967"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9" name="Google Shape;129;p22"/>
          <p:cNvSpPr txBox="1">
            <a:spLocks noGrp="1"/>
          </p:cNvSpPr>
          <p:nvPr>
            <p:ph type="subTitle" idx="1"/>
          </p:nvPr>
        </p:nvSpPr>
        <p:spPr>
          <a:xfrm>
            <a:off x="1630967"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22"/>
          <p:cNvSpPr txBox="1">
            <a:spLocks noGrp="1"/>
          </p:cNvSpPr>
          <p:nvPr>
            <p:ph type="title" idx="2"/>
          </p:nvPr>
        </p:nvSpPr>
        <p:spPr>
          <a:xfrm>
            <a:off x="464589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1" name="Google Shape;131;p22"/>
          <p:cNvSpPr txBox="1">
            <a:spLocks noGrp="1"/>
          </p:cNvSpPr>
          <p:nvPr>
            <p:ph type="subTitle" idx="3"/>
          </p:nvPr>
        </p:nvSpPr>
        <p:spPr>
          <a:xfrm>
            <a:off x="464589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22"/>
          <p:cNvSpPr txBox="1">
            <a:spLocks noGrp="1"/>
          </p:cNvSpPr>
          <p:nvPr>
            <p:ph type="title" idx="4"/>
          </p:nvPr>
        </p:nvSpPr>
        <p:spPr>
          <a:xfrm>
            <a:off x="766056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 name="Google Shape;133;p22"/>
          <p:cNvSpPr txBox="1">
            <a:spLocks noGrp="1"/>
          </p:cNvSpPr>
          <p:nvPr>
            <p:ph type="subTitle" idx="5"/>
          </p:nvPr>
        </p:nvSpPr>
        <p:spPr>
          <a:xfrm>
            <a:off x="766056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22"/>
          <p:cNvSpPr txBox="1">
            <a:spLocks noGrp="1"/>
          </p:cNvSpPr>
          <p:nvPr>
            <p:ph type="title" idx="6"/>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2797920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accent4"/>
        </a:solidFill>
        <a:effectLst/>
      </p:bgPr>
    </p:bg>
    <p:spTree>
      <p:nvGrpSpPr>
        <p:cNvPr id="1" name="Shape 135"/>
        <p:cNvGrpSpPr/>
        <p:nvPr/>
      </p:nvGrpSpPr>
      <p:grpSpPr>
        <a:xfrm>
          <a:off x="0" y="0"/>
          <a:ext cx="0" cy="0"/>
          <a:chOff x="0" y="0"/>
          <a:chExt cx="0" cy="0"/>
        </a:xfrm>
      </p:grpSpPr>
      <p:sp>
        <p:nvSpPr>
          <p:cNvPr id="136" name="Google Shape;136;p2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23"/>
          <p:cNvSpPr txBox="1">
            <a:spLocks noGrp="1"/>
          </p:cNvSpPr>
          <p:nvPr>
            <p:ph type="title"/>
          </p:nvPr>
        </p:nvSpPr>
        <p:spPr>
          <a:xfrm>
            <a:off x="3342233"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 name="Google Shape;138;p23"/>
          <p:cNvSpPr txBox="1">
            <a:spLocks noGrp="1"/>
          </p:cNvSpPr>
          <p:nvPr>
            <p:ph type="subTitle" idx="1"/>
          </p:nvPr>
        </p:nvSpPr>
        <p:spPr>
          <a:xfrm>
            <a:off x="334223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 name="Google Shape;139;p23"/>
          <p:cNvSpPr txBox="1">
            <a:spLocks noGrp="1"/>
          </p:cNvSpPr>
          <p:nvPr>
            <p:ph type="title" idx="2"/>
          </p:nvPr>
        </p:nvSpPr>
        <p:spPr>
          <a:xfrm>
            <a:off x="7339411"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0" name="Google Shape;140;p23"/>
          <p:cNvSpPr txBox="1">
            <a:spLocks noGrp="1"/>
          </p:cNvSpPr>
          <p:nvPr>
            <p:ph type="subTitle" idx="3"/>
          </p:nvPr>
        </p:nvSpPr>
        <p:spPr>
          <a:xfrm>
            <a:off x="733940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 name="Google Shape;141;p23"/>
          <p:cNvSpPr txBox="1">
            <a:spLocks noGrp="1"/>
          </p:cNvSpPr>
          <p:nvPr>
            <p:ph type="title" idx="4"/>
          </p:nvPr>
        </p:nvSpPr>
        <p:spPr>
          <a:xfrm>
            <a:off x="3342233"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2" name="Google Shape;142;p23"/>
          <p:cNvSpPr txBox="1">
            <a:spLocks noGrp="1"/>
          </p:cNvSpPr>
          <p:nvPr>
            <p:ph type="subTitle" idx="5"/>
          </p:nvPr>
        </p:nvSpPr>
        <p:spPr>
          <a:xfrm>
            <a:off x="334223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23"/>
          <p:cNvSpPr txBox="1">
            <a:spLocks noGrp="1"/>
          </p:cNvSpPr>
          <p:nvPr>
            <p:ph type="title" idx="6"/>
          </p:nvPr>
        </p:nvSpPr>
        <p:spPr>
          <a:xfrm>
            <a:off x="7339411"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 name="Google Shape;144;p23"/>
          <p:cNvSpPr txBox="1">
            <a:spLocks noGrp="1"/>
          </p:cNvSpPr>
          <p:nvPr>
            <p:ph type="subTitle" idx="7"/>
          </p:nvPr>
        </p:nvSpPr>
        <p:spPr>
          <a:xfrm>
            <a:off x="733940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23"/>
          <p:cNvSpPr txBox="1">
            <a:spLocks noGrp="1"/>
          </p:cNvSpPr>
          <p:nvPr>
            <p:ph type="title" idx="8"/>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7300692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solidFill>
          <a:schemeClr val="accent2"/>
        </a:solidFill>
        <a:effectLst/>
      </p:bgPr>
    </p:bg>
    <p:spTree>
      <p:nvGrpSpPr>
        <p:cNvPr id="1" name="Shape 146"/>
        <p:cNvGrpSpPr/>
        <p:nvPr/>
      </p:nvGrpSpPr>
      <p:grpSpPr>
        <a:xfrm>
          <a:off x="0" y="0"/>
          <a:ext cx="0" cy="0"/>
          <a:chOff x="0" y="0"/>
          <a:chExt cx="0" cy="0"/>
        </a:xfrm>
      </p:grpSpPr>
      <p:sp>
        <p:nvSpPr>
          <p:cNvPr id="147" name="Google Shape;147;p24"/>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 name="Google Shape;148;p24"/>
          <p:cNvSpPr txBox="1">
            <a:spLocks noGrp="1"/>
          </p:cNvSpPr>
          <p:nvPr>
            <p:ph type="title"/>
          </p:nvPr>
        </p:nvSpPr>
        <p:spPr>
          <a:xfrm>
            <a:off x="1881500"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9" name="Google Shape;149;p24"/>
          <p:cNvSpPr txBox="1">
            <a:spLocks noGrp="1"/>
          </p:cNvSpPr>
          <p:nvPr>
            <p:ph type="subTitle" idx="1"/>
          </p:nvPr>
        </p:nvSpPr>
        <p:spPr>
          <a:xfrm>
            <a:off x="1881500"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 name="Google Shape;150;p24"/>
          <p:cNvSpPr txBox="1">
            <a:spLocks noGrp="1"/>
          </p:cNvSpPr>
          <p:nvPr>
            <p:ph type="title" idx="2"/>
          </p:nvPr>
        </p:nvSpPr>
        <p:spPr>
          <a:xfrm>
            <a:off x="4771931"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1" name="Google Shape;151;p24"/>
          <p:cNvSpPr txBox="1">
            <a:spLocks noGrp="1"/>
          </p:cNvSpPr>
          <p:nvPr>
            <p:ph type="subTitle" idx="3"/>
          </p:nvPr>
        </p:nvSpPr>
        <p:spPr>
          <a:xfrm>
            <a:off x="4771931"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 name="Google Shape;152;p24"/>
          <p:cNvSpPr txBox="1">
            <a:spLocks noGrp="1"/>
          </p:cNvSpPr>
          <p:nvPr>
            <p:ph type="title" idx="4"/>
          </p:nvPr>
        </p:nvSpPr>
        <p:spPr>
          <a:xfrm>
            <a:off x="1881500"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3" name="Google Shape;153;p24"/>
          <p:cNvSpPr txBox="1">
            <a:spLocks noGrp="1"/>
          </p:cNvSpPr>
          <p:nvPr>
            <p:ph type="subTitle" idx="5"/>
          </p:nvPr>
        </p:nvSpPr>
        <p:spPr>
          <a:xfrm>
            <a:off x="1881500"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24"/>
          <p:cNvSpPr txBox="1">
            <a:spLocks noGrp="1"/>
          </p:cNvSpPr>
          <p:nvPr>
            <p:ph type="title" idx="6"/>
          </p:nvPr>
        </p:nvSpPr>
        <p:spPr>
          <a:xfrm>
            <a:off x="4771931"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5" name="Google Shape;155;p24"/>
          <p:cNvSpPr txBox="1">
            <a:spLocks noGrp="1"/>
          </p:cNvSpPr>
          <p:nvPr>
            <p:ph type="subTitle" idx="7"/>
          </p:nvPr>
        </p:nvSpPr>
        <p:spPr>
          <a:xfrm>
            <a:off x="4771931"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24"/>
          <p:cNvSpPr txBox="1">
            <a:spLocks noGrp="1"/>
          </p:cNvSpPr>
          <p:nvPr>
            <p:ph type="title" idx="8"/>
          </p:nvPr>
        </p:nvSpPr>
        <p:spPr>
          <a:xfrm>
            <a:off x="7662369"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7" name="Google Shape;157;p24"/>
          <p:cNvSpPr txBox="1">
            <a:spLocks noGrp="1"/>
          </p:cNvSpPr>
          <p:nvPr>
            <p:ph type="subTitle" idx="9"/>
          </p:nvPr>
        </p:nvSpPr>
        <p:spPr>
          <a:xfrm>
            <a:off x="7662369"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4"/>
          <p:cNvSpPr txBox="1">
            <a:spLocks noGrp="1"/>
          </p:cNvSpPr>
          <p:nvPr>
            <p:ph type="title" idx="13"/>
          </p:nvPr>
        </p:nvSpPr>
        <p:spPr>
          <a:xfrm>
            <a:off x="7662369"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9" name="Google Shape;159;p24"/>
          <p:cNvSpPr txBox="1">
            <a:spLocks noGrp="1"/>
          </p:cNvSpPr>
          <p:nvPr>
            <p:ph type="subTitle" idx="14"/>
          </p:nvPr>
        </p:nvSpPr>
        <p:spPr>
          <a:xfrm>
            <a:off x="7662369"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24"/>
          <p:cNvSpPr txBox="1">
            <a:spLocks noGrp="1"/>
          </p:cNvSpPr>
          <p:nvPr>
            <p:ph type="title" idx="15"/>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2426317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161"/>
        <p:cNvGrpSpPr/>
        <p:nvPr/>
      </p:nvGrpSpPr>
      <p:grpSpPr>
        <a:xfrm>
          <a:off x="0" y="0"/>
          <a:ext cx="0" cy="0"/>
          <a:chOff x="0" y="0"/>
          <a:chExt cx="0" cy="0"/>
        </a:xfrm>
      </p:grpSpPr>
      <p:sp>
        <p:nvSpPr>
          <p:cNvPr id="162" name="Google Shape;162;p2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25"/>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64" name="Google Shape;164;p25"/>
          <p:cNvSpPr txBox="1">
            <a:spLocks noGrp="1"/>
          </p:cNvSpPr>
          <p:nvPr>
            <p:ph type="title" idx="2"/>
          </p:nvPr>
        </p:nvSpPr>
        <p:spPr>
          <a:xfrm>
            <a:off x="3261133"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5" name="Google Shape;165;p25"/>
          <p:cNvSpPr txBox="1">
            <a:spLocks noGrp="1"/>
          </p:cNvSpPr>
          <p:nvPr>
            <p:ph type="subTitle" idx="1"/>
          </p:nvPr>
        </p:nvSpPr>
        <p:spPr>
          <a:xfrm>
            <a:off x="3261133"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 name="Google Shape;166;p25"/>
          <p:cNvSpPr txBox="1">
            <a:spLocks noGrp="1"/>
          </p:cNvSpPr>
          <p:nvPr>
            <p:ph type="title" idx="3"/>
          </p:nvPr>
        </p:nvSpPr>
        <p:spPr>
          <a:xfrm>
            <a:off x="3261133"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7" name="Google Shape;167;p25"/>
          <p:cNvSpPr txBox="1">
            <a:spLocks noGrp="1"/>
          </p:cNvSpPr>
          <p:nvPr>
            <p:ph type="subTitle" idx="4"/>
          </p:nvPr>
        </p:nvSpPr>
        <p:spPr>
          <a:xfrm>
            <a:off x="3261133"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 name="Google Shape;168;p25"/>
          <p:cNvSpPr txBox="1">
            <a:spLocks noGrp="1"/>
          </p:cNvSpPr>
          <p:nvPr>
            <p:ph type="title" idx="5"/>
          </p:nvPr>
        </p:nvSpPr>
        <p:spPr>
          <a:xfrm>
            <a:off x="3261133"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9" name="Google Shape;169;p25"/>
          <p:cNvSpPr txBox="1">
            <a:spLocks noGrp="1"/>
          </p:cNvSpPr>
          <p:nvPr>
            <p:ph type="subTitle" idx="6"/>
          </p:nvPr>
        </p:nvSpPr>
        <p:spPr>
          <a:xfrm>
            <a:off x="3261133"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0" name="Google Shape;170;p25"/>
          <p:cNvSpPr txBox="1">
            <a:spLocks noGrp="1"/>
          </p:cNvSpPr>
          <p:nvPr>
            <p:ph type="title" idx="7"/>
          </p:nvPr>
        </p:nvSpPr>
        <p:spPr>
          <a:xfrm>
            <a:off x="3261133"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1" name="Google Shape;171;p25"/>
          <p:cNvSpPr txBox="1">
            <a:spLocks noGrp="1"/>
          </p:cNvSpPr>
          <p:nvPr>
            <p:ph type="subTitle" idx="8"/>
          </p:nvPr>
        </p:nvSpPr>
        <p:spPr>
          <a:xfrm>
            <a:off x="3261133"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 name="Google Shape;172;p25"/>
          <p:cNvSpPr txBox="1">
            <a:spLocks noGrp="1"/>
          </p:cNvSpPr>
          <p:nvPr>
            <p:ph type="title" idx="9"/>
          </p:nvPr>
        </p:nvSpPr>
        <p:spPr>
          <a:xfrm>
            <a:off x="7335867"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3" name="Google Shape;173;p25"/>
          <p:cNvSpPr txBox="1">
            <a:spLocks noGrp="1"/>
          </p:cNvSpPr>
          <p:nvPr>
            <p:ph type="subTitle" idx="13"/>
          </p:nvPr>
        </p:nvSpPr>
        <p:spPr>
          <a:xfrm>
            <a:off x="7335867"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5"/>
          <p:cNvSpPr txBox="1">
            <a:spLocks noGrp="1"/>
          </p:cNvSpPr>
          <p:nvPr>
            <p:ph type="title" idx="14"/>
          </p:nvPr>
        </p:nvSpPr>
        <p:spPr>
          <a:xfrm>
            <a:off x="7335867"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5" name="Google Shape;175;p25"/>
          <p:cNvSpPr txBox="1">
            <a:spLocks noGrp="1"/>
          </p:cNvSpPr>
          <p:nvPr>
            <p:ph type="subTitle" idx="15"/>
          </p:nvPr>
        </p:nvSpPr>
        <p:spPr>
          <a:xfrm>
            <a:off x="7335867"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25"/>
          <p:cNvSpPr txBox="1">
            <a:spLocks noGrp="1"/>
          </p:cNvSpPr>
          <p:nvPr>
            <p:ph type="title" idx="16"/>
          </p:nvPr>
        </p:nvSpPr>
        <p:spPr>
          <a:xfrm>
            <a:off x="7335867"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7" name="Google Shape;177;p25"/>
          <p:cNvSpPr txBox="1">
            <a:spLocks noGrp="1"/>
          </p:cNvSpPr>
          <p:nvPr>
            <p:ph type="subTitle" idx="17"/>
          </p:nvPr>
        </p:nvSpPr>
        <p:spPr>
          <a:xfrm>
            <a:off x="7335867"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25"/>
          <p:cNvSpPr txBox="1">
            <a:spLocks noGrp="1"/>
          </p:cNvSpPr>
          <p:nvPr>
            <p:ph type="title" idx="18"/>
          </p:nvPr>
        </p:nvSpPr>
        <p:spPr>
          <a:xfrm>
            <a:off x="7335867"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 name="Google Shape;179;p25"/>
          <p:cNvSpPr txBox="1">
            <a:spLocks noGrp="1"/>
          </p:cNvSpPr>
          <p:nvPr>
            <p:ph type="subTitle" idx="19"/>
          </p:nvPr>
        </p:nvSpPr>
        <p:spPr>
          <a:xfrm>
            <a:off x="7335867"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139691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2"/>
        </a:solidFill>
        <a:effectLst/>
      </p:bgPr>
    </p:bg>
    <p:spTree>
      <p:nvGrpSpPr>
        <p:cNvPr id="1" name="Shape 180"/>
        <p:cNvGrpSpPr/>
        <p:nvPr/>
      </p:nvGrpSpPr>
      <p:grpSpPr>
        <a:xfrm>
          <a:off x="0" y="0"/>
          <a:ext cx="0" cy="0"/>
          <a:chOff x="0" y="0"/>
          <a:chExt cx="0" cy="0"/>
        </a:xfrm>
      </p:grpSpPr>
      <p:sp>
        <p:nvSpPr>
          <p:cNvPr id="181" name="Google Shape;181;p26"/>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26"/>
          <p:cNvSpPr txBox="1">
            <a:spLocks noGrp="1"/>
          </p:cNvSpPr>
          <p:nvPr>
            <p:ph type="title" hasCustomPrompt="1"/>
          </p:nvPr>
        </p:nvSpPr>
        <p:spPr>
          <a:xfrm>
            <a:off x="1755400" y="993684"/>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3" name="Google Shape;183;p26"/>
          <p:cNvSpPr txBox="1">
            <a:spLocks noGrp="1"/>
          </p:cNvSpPr>
          <p:nvPr>
            <p:ph type="subTitle" idx="1"/>
          </p:nvPr>
        </p:nvSpPr>
        <p:spPr>
          <a:xfrm>
            <a:off x="1755400" y="1852468"/>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4" name="Google Shape;184;p26"/>
          <p:cNvSpPr txBox="1">
            <a:spLocks noGrp="1"/>
          </p:cNvSpPr>
          <p:nvPr>
            <p:ph type="title" idx="2" hasCustomPrompt="1"/>
          </p:nvPr>
        </p:nvSpPr>
        <p:spPr>
          <a:xfrm>
            <a:off x="1755400" y="2723987"/>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5" name="Google Shape;185;p26"/>
          <p:cNvSpPr txBox="1">
            <a:spLocks noGrp="1"/>
          </p:cNvSpPr>
          <p:nvPr>
            <p:ph type="subTitle" idx="3"/>
          </p:nvPr>
        </p:nvSpPr>
        <p:spPr>
          <a:xfrm>
            <a:off x="1755400" y="3582784"/>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6" name="Google Shape;186;p26"/>
          <p:cNvSpPr txBox="1">
            <a:spLocks noGrp="1"/>
          </p:cNvSpPr>
          <p:nvPr>
            <p:ph type="title" idx="4" hasCustomPrompt="1"/>
          </p:nvPr>
        </p:nvSpPr>
        <p:spPr>
          <a:xfrm>
            <a:off x="1755400" y="4454319"/>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7" name="Google Shape;187;p26"/>
          <p:cNvSpPr txBox="1">
            <a:spLocks noGrp="1"/>
          </p:cNvSpPr>
          <p:nvPr>
            <p:ph type="subTitle" idx="5"/>
          </p:nvPr>
        </p:nvSpPr>
        <p:spPr>
          <a:xfrm>
            <a:off x="1755400" y="5313116"/>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Tree>
    <p:extLst>
      <p:ext uri="{BB962C8B-B14F-4D97-AF65-F5344CB8AC3E}">
        <p14:creationId xmlns:p14="http://schemas.microsoft.com/office/powerpoint/2010/main" val="3736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4/26/2022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umbers and Text 1">
  <p:cSld name="Numbers and Text 1">
    <p:bg>
      <p:bgPr>
        <a:solidFill>
          <a:schemeClr val="accent6"/>
        </a:solidFill>
        <a:effectLst/>
      </p:bgPr>
    </p:bg>
    <p:spTree>
      <p:nvGrpSpPr>
        <p:cNvPr id="1" name="Shape 188"/>
        <p:cNvGrpSpPr/>
        <p:nvPr/>
      </p:nvGrpSpPr>
      <p:grpSpPr>
        <a:xfrm>
          <a:off x="0" y="0"/>
          <a:ext cx="0" cy="0"/>
          <a:chOff x="0" y="0"/>
          <a:chExt cx="0" cy="0"/>
        </a:xfrm>
      </p:grpSpPr>
      <p:sp>
        <p:nvSpPr>
          <p:cNvPr id="189" name="Google Shape;189;p2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27"/>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191" name="Google Shape;191;p27"/>
          <p:cNvSpPr txBox="1">
            <a:spLocks noGrp="1"/>
          </p:cNvSpPr>
          <p:nvPr>
            <p:ph type="title" idx="2" hasCustomPrompt="1"/>
          </p:nvPr>
        </p:nvSpPr>
        <p:spPr>
          <a:xfrm>
            <a:off x="16727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2" name="Google Shape;192;p27"/>
          <p:cNvSpPr txBox="1">
            <a:spLocks noGrp="1"/>
          </p:cNvSpPr>
          <p:nvPr>
            <p:ph type="title" idx="3"/>
          </p:nvPr>
        </p:nvSpPr>
        <p:spPr>
          <a:xfrm>
            <a:off x="16727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3" name="Google Shape;193;p27"/>
          <p:cNvSpPr txBox="1">
            <a:spLocks noGrp="1"/>
          </p:cNvSpPr>
          <p:nvPr>
            <p:ph type="subTitle" idx="1"/>
          </p:nvPr>
        </p:nvSpPr>
        <p:spPr>
          <a:xfrm>
            <a:off x="16727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27"/>
          <p:cNvSpPr txBox="1">
            <a:spLocks noGrp="1"/>
          </p:cNvSpPr>
          <p:nvPr>
            <p:ph type="title" idx="4" hasCustomPrompt="1"/>
          </p:nvPr>
        </p:nvSpPr>
        <p:spPr>
          <a:xfrm>
            <a:off x="47771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5" name="Google Shape;195;p27"/>
          <p:cNvSpPr txBox="1">
            <a:spLocks noGrp="1"/>
          </p:cNvSpPr>
          <p:nvPr>
            <p:ph type="title" idx="5"/>
          </p:nvPr>
        </p:nvSpPr>
        <p:spPr>
          <a:xfrm>
            <a:off x="47771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6" name="Google Shape;196;p27"/>
          <p:cNvSpPr txBox="1">
            <a:spLocks noGrp="1"/>
          </p:cNvSpPr>
          <p:nvPr>
            <p:ph type="subTitle" idx="6"/>
          </p:nvPr>
        </p:nvSpPr>
        <p:spPr>
          <a:xfrm>
            <a:off x="47771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7" name="Google Shape;197;p27"/>
          <p:cNvSpPr txBox="1">
            <a:spLocks noGrp="1"/>
          </p:cNvSpPr>
          <p:nvPr>
            <p:ph type="title" idx="7" hasCustomPrompt="1"/>
          </p:nvPr>
        </p:nvSpPr>
        <p:spPr>
          <a:xfrm>
            <a:off x="78815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8" name="Google Shape;198;p27"/>
          <p:cNvSpPr txBox="1">
            <a:spLocks noGrp="1"/>
          </p:cNvSpPr>
          <p:nvPr>
            <p:ph type="title" idx="8"/>
          </p:nvPr>
        </p:nvSpPr>
        <p:spPr>
          <a:xfrm>
            <a:off x="78815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9" name="Google Shape;199;p27"/>
          <p:cNvSpPr txBox="1">
            <a:spLocks noGrp="1"/>
          </p:cNvSpPr>
          <p:nvPr>
            <p:ph type="subTitle" idx="9"/>
          </p:nvPr>
        </p:nvSpPr>
        <p:spPr>
          <a:xfrm>
            <a:off x="78815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8921798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accent2"/>
        </a:solidFill>
        <a:effectLst/>
      </p:bgPr>
    </p:bg>
    <p:spTree>
      <p:nvGrpSpPr>
        <p:cNvPr id="1" name="Shape 200"/>
        <p:cNvGrpSpPr/>
        <p:nvPr/>
      </p:nvGrpSpPr>
      <p:grpSpPr>
        <a:xfrm>
          <a:off x="0" y="0"/>
          <a:ext cx="0" cy="0"/>
          <a:chOff x="0" y="0"/>
          <a:chExt cx="0" cy="0"/>
        </a:xfrm>
      </p:grpSpPr>
      <p:sp>
        <p:nvSpPr>
          <p:cNvPr id="201" name="Google Shape;201;p28"/>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28"/>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Tree>
    <p:extLst>
      <p:ext uri="{BB962C8B-B14F-4D97-AF65-F5344CB8AC3E}">
        <p14:creationId xmlns:p14="http://schemas.microsoft.com/office/powerpoint/2010/main" val="3890676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6"/>
        </a:solidFill>
        <a:effectLst/>
      </p:bgPr>
    </p:bg>
    <p:spTree>
      <p:nvGrpSpPr>
        <p:cNvPr id="1" name="Shape 203"/>
        <p:cNvGrpSpPr/>
        <p:nvPr/>
      </p:nvGrpSpPr>
      <p:grpSpPr>
        <a:xfrm>
          <a:off x="0" y="0"/>
          <a:ext cx="0" cy="0"/>
          <a:chOff x="0" y="0"/>
          <a:chExt cx="0" cy="0"/>
        </a:xfrm>
      </p:grpSpPr>
      <p:sp>
        <p:nvSpPr>
          <p:cNvPr id="204" name="Google Shape;204;p2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29"/>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0188343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6"/>
        </a:solidFill>
        <a:effectLst/>
      </p:bgPr>
    </p:bg>
    <p:spTree>
      <p:nvGrpSpPr>
        <p:cNvPr id="1" name="Shape 206"/>
        <p:cNvGrpSpPr/>
        <p:nvPr/>
      </p:nvGrpSpPr>
      <p:grpSpPr>
        <a:xfrm>
          <a:off x="0" y="0"/>
          <a:ext cx="0" cy="0"/>
          <a:chOff x="0" y="0"/>
          <a:chExt cx="0" cy="0"/>
        </a:xfrm>
      </p:grpSpPr>
      <p:sp>
        <p:nvSpPr>
          <p:cNvPr id="207" name="Google Shape;207;p30"/>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30"/>
          <p:cNvSpPr txBox="1">
            <a:spLocks noGrp="1"/>
          </p:cNvSpPr>
          <p:nvPr>
            <p:ph type="title"/>
          </p:nvPr>
        </p:nvSpPr>
        <p:spPr>
          <a:xfrm>
            <a:off x="3232800" y="719333"/>
            <a:ext cx="5726400" cy="1426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960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09" name="Google Shape;209;p30"/>
          <p:cNvSpPr txBox="1">
            <a:spLocks noGrp="1"/>
          </p:cNvSpPr>
          <p:nvPr>
            <p:ph type="subTitle" idx="1"/>
          </p:nvPr>
        </p:nvSpPr>
        <p:spPr>
          <a:xfrm>
            <a:off x="3232800" y="2280500"/>
            <a:ext cx="5726400" cy="178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 name="Google Shape;210;p30"/>
          <p:cNvSpPr txBox="1"/>
          <p:nvPr/>
        </p:nvSpPr>
        <p:spPr>
          <a:xfrm>
            <a:off x="3232800" y="4957584"/>
            <a:ext cx="5726400" cy="5928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467" b="1">
                <a:solidFill>
                  <a:schemeClr val="lt1"/>
                </a:solidFill>
                <a:latin typeface="Baloo 2"/>
                <a:ea typeface="Baloo 2"/>
                <a:cs typeface="Baloo 2"/>
                <a:sym typeface="Baloo 2"/>
              </a:rPr>
              <a:t>CREDITS:</a:t>
            </a:r>
            <a:r>
              <a:rPr lang="en" sz="1467">
                <a:solidFill>
                  <a:schemeClr val="lt1"/>
                </a:solidFill>
                <a:latin typeface="Baloo 2 Medium"/>
                <a:ea typeface="Baloo 2 Medium"/>
                <a:cs typeface="Baloo 2 Medium"/>
                <a:sym typeface="Baloo 2 Medium"/>
              </a:rPr>
              <a:t> This presentation template was created by </a:t>
            </a:r>
            <a:r>
              <a:rPr lang="en" sz="1467" b="1">
                <a:solidFill>
                  <a:schemeClr val="lt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 sz="1467">
                <a:solidFill>
                  <a:schemeClr val="lt1"/>
                </a:solidFill>
                <a:latin typeface="Baloo 2 Medium"/>
                <a:ea typeface="Baloo 2 Medium"/>
                <a:cs typeface="Baloo 2 Medium"/>
                <a:sym typeface="Baloo 2 Medium"/>
              </a:rPr>
              <a:t>, including icons by </a:t>
            </a:r>
            <a:r>
              <a:rPr lang="en" sz="1467" b="1">
                <a:solidFill>
                  <a:schemeClr val="lt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 sz="1467">
                <a:solidFill>
                  <a:schemeClr val="lt1"/>
                </a:solidFill>
                <a:latin typeface="Baloo 2 Medium"/>
                <a:ea typeface="Baloo 2 Medium"/>
                <a:cs typeface="Baloo 2 Medium"/>
                <a:sym typeface="Baloo 2 Medium"/>
              </a:rPr>
              <a:t> and infographics &amp; images by </a:t>
            </a:r>
            <a:r>
              <a:rPr lang="en" sz="1467" b="1">
                <a:solidFill>
                  <a:schemeClr val="lt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467" b="1">
              <a:solidFill>
                <a:schemeClr val="lt1"/>
              </a:solidFill>
              <a:latin typeface="Baloo 2"/>
              <a:ea typeface="Baloo 2"/>
              <a:cs typeface="Baloo 2"/>
              <a:sym typeface="Baloo 2"/>
            </a:endParaRPr>
          </a:p>
        </p:txBody>
      </p:sp>
    </p:spTree>
    <p:extLst>
      <p:ext uri="{BB962C8B-B14F-4D97-AF65-F5344CB8AC3E}">
        <p14:creationId xmlns:p14="http://schemas.microsoft.com/office/powerpoint/2010/main" val="1315577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3"/>
        </a:solidFill>
        <a:effectLst/>
      </p:bgPr>
    </p:bg>
    <p:spTree>
      <p:nvGrpSpPr>
        <p:cNvPr id="1" name="Shape 211"/>
        <p:cNvGrpSpPr/>
        <p:nvPr/>
      </p:nvGrpSpPr>
      <p:grpSpPr>
        <a:xfrm>
          <a:off x="0" y="0"/>
          <a:ext cx="0" cy="0"/>
          <a:chOff x="0" y="0"/>
          <a:chExt cx="0" cy="0"/>
        </a:xfrm>
      </p:grpSpPr>
      <p:sp>
        <p:nvSpPr>
          <p:cNvPr id="212" name="Google Shape;212;p31"/>
          <p:cNvSpPr/>
          <p:nvPr/>
        </p:nvSpPr>
        <p:spPr>
          <a:xfrm>
            <a:off x="668200" y="567000"/>
            <a:ext cx="10855600" cy="5724000"/>
          </a:xfrm>
          <a:prstGeom prst="rect">
            <a:avLst/>
          </a:pr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 name="Google Shape;213;p31"/>
          <p:cNvSpPr/>
          <p:nvPr/>
        </p:nvSpPr>
        <p:spPr>
          <a:xfrm>
            <a:off x="8964890" y="4116559"/>
            <a:ext cx="525791" cy="539907"/>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4" name="Google Shape;214;p31"/>
          <p:cNvGrpSpPr/>
          <p:nvPr/>
        </p:nvGrpSpPr>
        <p:grpSpPr>
          <a:xfrm>
            <a:off x="1528561" y="2178495"/>
            <a:ext cx="420587" cy="405619"/>
            <a:chOff x="2082875" y="4326875"/>
            <a:chExt cx="377050" cy="363675"/>
          </a:xfrm>
        </p:grpSpPr>
        <p:sp>
          <p:nvSpPr>
            <p:cNvPr id="215" name="Google Shape;21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 name="Google Shape;218;p31"/>
          <p:cNvGrpSpPr/>
          <p:nvPr/>
        </p:nvGrpSpPr>
        <p:grpSpPr>
          <a:xfrm>
            <a:off x="9490682" y="4966421"/>
            <a:ext cx="684788" cy="927779"/>
            <a:chOff x="4367313" y="3599613"/>
            <a:chExt cx="723775" cy="980600"/>
          </a:xfrm>
        </p:grpSpPr>
        <p:sp>
          <p:nvSpPr>
            <p:cNvPr id="219" name="Google Shape;219;p31"/>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rgbClr val="F05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1"/>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1" name="Google Shape;221;p31"/>
          <p:cNvSpPr/>
          <p:nvPr/>
        </p:nvSpPr>
        <p:spPr>
          <a:xfrm rot="1799942">
            <a:off x="1104336" y="873873"/>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31"/>
          <p:cNvSpPr/>
          <p:nvPr/>
        </p:nvSpPr>
        <p:spPr>
          <a:xfrm>
            <a:off x="2585469" y="10494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 name="Google Shape;223;p31"/>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4" name="Google Shape;224;p31"/>
          <p:cNvGrpSpPr/>
          <p:nvPr/>
        </p:nvGrpSpPr>
        <p:grpSpPr>
          <a:xfrm>
            <a:off x="10168928" y="3807428"/>
            <a:ext cx="420587" cy="405619"/>
            <a:chOff x="2082875" y="4326875"/>
            <a:chExt cx="377050" cy="363675"/>
          </a:xfrm>
        </p:grpSpPr>
        <p:sp>
          <p:nvSpPr>
            <p:cNvPr id="225" name="Google Shape;22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31"/>
          <p:cNvSpPr/>
          <p:nvPr/>
        </p:nvSpPr>
        <p:spPr>
          <a:xfrm>
            <a:off x="10589502" y="53959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9" name="Google Shape;229;p31"/>
          <p:cNvGrpSpPr/>
          <p:nvPr/>
        </p:nvGrpSpPr>
        <p:grpSpPr>
          <a:xfrm>
            <a:off x="364311" y="4591572"/>
            <a:ext cx="2135152" cy="1876168"/>
            <a:chOff x="1109450" y="611950"/>
            <a:chExt cx="1750125" cy="1537675"/>
          </a:xfrm>
        </p:grpSpPr>
        <p:sp>
          <p:nvSpPr>
            <p:cNvPr id="230" name="Google Shape;230;p31"/>
            <p:cNvSpPr/>
            <p:nvPr/>
          </p:nvSpPr>
          <p:spPr>
            <a:xfrm>
              <a:off x="1114550" y="616250"/>
              <a:ext cx="1740650" cy="1529175"/>
            </a:xfrm>
            <a:custGeom>
              <a:avLst/>
              <a:gdLst/>
              <a:ahLst/>
              <a:cxnLst/>
              <a:rect l="l" t="t" r="r" b="b"/>
              <a:pathLst>
                <a:path w="69626" h="61167" extrusionOk="0">
                  <a:moveTo>
                    <a:pt x="40136" y="12538"/>
                  </a:moveTo>
                  <a:lnTo>
                    <a:pt x="52565" y="42925"/>
                  </a:lnTo>
                  <a:lnTo>
                    <a:pt x="18069" y="24806"/>
                  </a:lnTo>
                  <a:lnTo>
                    <a:pt x="40136" y="12538"/>
                  </a:lnTo>
                  <a:close/>
                  <a:moveTo>
                    <a:pt x="43957" y="1"/>
                  </a:moveTo>
                  <a:cubicBezTo>
                    <a:pt x="43693" y="1"/>
                    <a:pt x="43424" y="66"/>
                    <a:pt x="43173" y="203"/>
                  </a:cubicBezTo>
                  <a:lnTo>
                    <a:pt x="1132" y="23581"/>
                  </a:lnTo>
                  <a:cubicBezTo>
                    <a:pt x="0" y="24210"/>
                    <a:pt x="17" y="25835"/>
                    <a:pt x="1166" y="26439"/>
                  </a:cubicBezTo>
                  <a:lnTo>
                    <a:pt x="66908" y="60977"/>
                  </a:lnTo>
                  <a:cubicBezTo>
                    <a:pt x="67160" y="61108"/>
                    <a:pt x="67416" y="61167"/>
                    <a:pt x="67663" y="61167"/>
                  </a:cubicBezTo>
                  <a:cubicBezTo>
                    <a:pt x="68735" y="61167"/>
                    <a:pt x="69625" y="60061"/>
                    <a:pt x="69162" y="58927"/>
                  </a:cubicBezTo>
                  <a:lnTo>
                    <a:pt x="45462" y="1003"/>
                  </a:lnTo>
                  <a:cubicBezTo>
                    <a:pt x="45198" y="373"/>
                    <a:pt x="44590" y="1"/>
                    <a:pt x="43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31"/>
            <p:cNvSpPr/>
            <p:nvPr/>
          </p:nvSpPr>
          <p:spPr>
            <a:xfrm>
              <a:off x="1109450" y="611950"/>
              <a:ext cx="1750125" cy="1537675"/>
            </a:xfrm>
            <a:custGeom>
              <a:avLst/>
              <a:gdLst/>
              <a:ahLst/>
              <a:cxnLst/>
              <a:rect l="l" t="t" r="r" b="b"/>
              <a:pathLst>
                <a:path w="70005" h="61507" extrusionOk="0">
                  <a:moveTo>
                    <a:pt x="40255" y="12957"/>
                  </a:moveTo>
                  <a:lnTo>
                    <a:pt x="52437" y="42740"/>
                  </a:lnTo>
                  <a:lnTo>
                    <a:pt x="18622" y="24978"/>
                  </a:lnTo>
                  <a:lnTo>
                    <a:pt x="40255" y="12957"/>
                  </a:lnTo>
                  <a:close/>
                  <a:moveTo>
                    <a:pt x="40335" y="12543"/>
                  </a:moveTo>
                  <a:cubicBezTo>
                    <a:pt x="40308" y="12543"/>
                    <a:pt x="40280" y="12547"/>
                    <a:pt x="40255" y="12557"/>
                  </a:cubicBezTo>
                  <a:lnTo>
                    <a:pt x="18188" y="24833"/>
                  </a:lnTo>
                  <a:cubicBezTo>
                    <a:pt x="18137" y="24858"/>
                    <a:pt x="18103" y="24918"/>
                    <a:pt x="18103" y="24978"/>
                  </a:cubicBezTo>
                  <a:cubicBezTo>
                    <a:pt x="18103" y="25046"/>
                    <a:pt x="18146" y="25097"/>
                    <a:pt x="18197" y="25131"/>
                  </a:cubicBezTo>
                  <a:lnTo>
                    <a:pt x="52684" y="43251"/>
                  </a:lnTo>
                  <a:lnTo>
                    <a:pt x="52769" y="43268"/>
                  </a:lnTo>
                  <a:cubicBezTo>
                    <a:pt x="52812" y="43268"/>
                    <a:pt x="52854" y="43251"/>
                    <a:pt x="52888" y="43225"/>
                  </a:cubicBezTo>
                  <a:cubicBezTo>
                    <a:pt x="52931" y="43174"/>
                    <a:pt x="52948" y="43106"/>
                    <a:pt x="52931" y="43038"/>
                  </a:cubicBezTo>
                  <a:lnTo>
                    <a:pt x="40485" y="12642"/>
                  </a:lnTo>
                  <a:cubicBezTo>
                    <a:pt x="40468" y="12600"/>
                    <a:pt x="40434" y="12566"/>
                    <a:pt x="40391" y="12549"/>
                  </a:cubicBezTo>
                  <a:cubicBezTo>
                    <a:pt x="40374" y="12545"/>
                    <a:pt x="40355" y="12543"/>
                    <a:pt x="40335" y="12543"/>
                  </a:cubicBezTo>
                  <a:close/>
                  <a:moveTo>
                    <a:pt x="44168" y="341"/>
                  </a:moveTo>
                  <a:cubicBezTo>
                    <a:pt x="44330" y="341"/>
                    <a:pt x="44500" y="367"/>
                    <a:pt x="44653" y="418"/>
                  </a:cubicBezTo>
                  <a:cubicBezTo>
                    <a:pt x="45045" y="554"/>
                    <a:pt x="45351" y="852"/>
                    <a:pt x="45504" y="1235"/>
                  </a:cubicBezTo>
                  <a:lnTo>
                    <a:pt x="69213" y="59167"/>
                  </a:lnTo>
                  <a:cubicBezTo>
                    <a:pt x="69451" y="59729"/>
                    <a:pt x="69307" y="60384"/>
                    <a:pt x="68839" y="60783"/>
                  </a:cubicBezTo>
                  <a:cubicBezTo>
                    <a:pt x="68566" y="61036"/>
                    <a:pt x="68216" y="61166"/>
                    <a:pt x="67863" y="61166"/>
                  </a:cubicBezTo>
                  <a:cubicBezTo>
                    <a:pt x="67632" y="61166"/>
                    <a:pt x="67400" y="61110"/>
                    <a:pt x="67188" y="60996"/>
                  </a:cubicBezTo>
                  <a:lnTo>
                    <a:pt x="1438" y="26458"/>
                  </a:lnTo>
                  <a:cubicBezTo>
                    <a:pt x="970" y="26211"/>
                    <a:pt x="672" y="25726"/>
                    <a:pt x="664" y="25190"/>
                  </a:cubicBezTo>
                  <a:cubicBezTo>
                    <a:pt x="655" y="24663"/>
                    <a:pt x="944" y="24169"/>
                    <a:pt x="1412" y="23906"/>
                  </a:cubicBezTo>
                  <a:lnTo>
                    <a:pt x="43462" y="520"/>
                  </a:lnTo>
                  <a:cubicBezTo>
                    <a:pt x="43675" y="401"/>
                    <a:pt x="43922" y="341"/>
                    <a:pt x="44168" y="341"/>
                  </a:cubicBezTo>
                  <a:close/>
                  <a:moveTo>
                    <a:pt x="44186" y="1"/>
                  </a:moveTo>
                  <a:cubicBezTo>
                    <a:pt x="43882" y="1"/>
                    <a:pt x="43580" y="77"/>
                    <a:pt x="43309" y="222"/>
                  </a:cubicBezTo>
                  <a:lnTo>
                    <a:pt x="1251" y="23608"/>
                  </a:lnTo>
                  <a:cubicBezTo>
                    <a:pt x="0" y="24297"/>
                    <a:pt x="17" y="26092"/>
                    <a:pt x="1285" y="26755"/>
                  </a:cubicBezTo>
                  <a:lnTo>
                    <a:pt x="67044" y="61294"/>
                  </a:lnTo>
                  <a:cubicBezTo>
                    <a:pt x="67299" y="61430"/>
                    <a:pt x="67580" y="61507"/>
                    <a:pt x="67869" y="61507"/>
                  </a:cubicBezTo>
                  <a:cubicBezTo>
                    <a:pt x="69137" y="61507"/>
                    <a:pt x="70004" y="60213"/>
                    <a:pt x="69519" y="59039"/>
                  </a:cubicBezTo>
                  <a:lnTo>
                    <a:pt x="45827" y="1107"/>
                  </a:lnTo>
                  <a:cubicBezTo>
                    <a:pt x="45632" y="639"/>
                    <a:pt x="45240" y="265"/>
                    <a:pt x="44764" y="95"/>
                  </a:cubicBezTo>
                  <a:cubicBezTo>
                    <a:pt x="44575" y="32"/>
                    <a:pt x="44380" y="1"/>
                    <a:pt x="44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1"/>
            <p:cNvSpPr/>
            <p:nvPr/>
          </p:nvSpPr>
          <p:spPr>
            <a:xfrm>
              <a:off x="1275550" y="1237775"/>
              <a:ext cx="1442175" cy="799125"/>
            </a:xfrm>
            <a:custGeom>
              <a:avLst/>
              <a:gdLst/>
              <a:ahLst/>
              <a:cxnLst/>
              <a:rect l="l" t="t" r="r" b="b"/>
              <a:pathLst>
                <a:path w="57687" h="31965" extrusionOk="0">
                  <a:moveTo>
                    <a:pt x="1351" y="1"/>
                  </a:moveTo>
                  <a:cubicBezTo>
                    <a:pt x="1294" y="1"/>
                    <a:pt x="1237" y="31"/>
                    <a:pt x="1208" y="89"/>
                  </a:cubicBezTo>
                  <a:lnTo>
                    <a:pt x="51" y="2301"/>
                  </a:lnTo>
                  <a:cubicBezTo>
                    <a:pt x="0" y="2378"/>
                    <a:pt x="34" y="2480"/>
                    <a:pt x="128" y="2522"/>
                  </a:cubicBezTo>
                  <a:lnTo>
                    <a:pt x="56257" y="31939"/>
                  </a:lnTo>
                  <a:lnTo>
                    <a:pt x="56333" y="31965"/>
                  </a:lnTo>
                  <a:cubicBezTo>
                    <a:pt x="56402" y="31965"/>
                    <a:pt x="56453" y="31931"/>
                    <a:pt x="56487" y="31871"/>
                  </a:cubicBezTo>
                  <a:lnTo>
                    <a:pt x="57644" y="29668"/>
                  </a:lnTo>
                  <a:cubicBezTo>
                    <a:pt x="57686" y="29583"/>
                    <a:pt x="57652" y="29481"/>
                    <a:pt x="57567" y="29438"/>
                  </a:cubicBezTo>
                  <a:cubicBezTo>
                    <a:pt x="57542" y="29426"/>
                    <a:pt x="57515" y="29420"/>
                    <a:pt x="57489" y="29420"/>
                  </a:cubicBezTo>
                  <a:cubicBezTo>
                    <a:pt x="57426" y="29420"/>
                    <a:pt x="57367" y="29452"/>
                    <a:pt x="57337" y="29506"/>
                  </a:cubicBezTo>
                  <a:lnTo>
                    <a:pt x="56257" y="31565"/>
                  </a:lnTo>
                  <a:lnTo>
                    <a:pt x="425" y="2301"/>
                  </a:lnTo>
                  <a:lnTo>
                    <a:pt x="1506" y="242"/>
                  </a:lnTo>
                  <a:cubicBezTo>
                    <a:pt x="1548" y="166"/>
                    <a:pt x="1514" y="55"/>
                    <a:pt x="1429" y="21"/>
                  </a:cubicBezTo>
                  <a:cubicBezTo>
                    <a:pt x="1405" y="8"/>
                    <a:pt x="1378" y="1"/>
                    <a:pt x="1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31"/>
            <p:cNvSpPr/>
            <p:nvPr/>
          </p:nvSpPr>
          <p:spPr>
            <a:xfrm>
              <a:off x="2478850" y="1869125"/>
              <a:ext cx="38325" cy="62725"/>
            </a:xfrm>
            <a:custGeom>
              <a:avLst/>
              <a:gdLst/>
              <a:ahLst/>
              <a:cxnLst/>
              <a:rect l="l" t="t" r="r" b="b"/>
              <a:pathLst>
                <a:path w="1533" h="2509" extrusionOk="0">
                  <a:moveTo>
                    <a:pt x="1339" y="0"/>
                  </a:moveTo>
                  <a:cubicBezTo>
                    <a:pt x="1292" y="0"/>
                    <a:pt x="1244" y="20"/>
                    <a:pt x="1209" y="67"/>
                  </a:cubicBezTo>
                  <a:lnTo>
                    <a:pt x="43" y="2270"/>
                  </a:lnTo>
                  <a:cubicBezTo>
                    <a:pt x="1" y="2347"/>
                    <a:pt x="35" y="2449"/>
                    <a:pt x="120" y="2491"/>
                  </a:cubicBezTo>
                  <a:lnTo>
                    <a:pt x="196" y="2508"/>
                  </a:lnTo>
                  <a:cubicBezTo>
                    <a:pt x="256" y="2508"/>
                    <a:pt x="315" y="2474"/>
                    <a:pt x="341" y="2423"/>
                  </a:cubicBezTo>
                  <a:lnTo>
                    <a:pt x="1498" y="211"/>
                  </a:lnTo>
                  <a:cubicBezTo>
                    <a:pt x="1533" y="90"/>
                    <a:pt x="1438" y="0"/>
                    <a:pt x="1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31"/>
            <p:cNvSpPr/>
            <p:nvPr/>
          </p:nvSpPr>
          <p:spPr>
            <a:xfrm>
              <a:off x="2579025" y="1943475"/>
              <a:ext cx="26825" cy="40900"/>
            </a:xfrm>
            <a:custGeom>
              <a:avLst/>
              <a:gdLst/>
              <a:ahLst/>
              <a:cxnLst/>
              <a:rect l="l" t="t" r="r" b="b"/>
              <a:pathLst>
                <a:path w="1073" h="1636" extrusionOk="0">
                  <a:moveTo>
                    <a:pt x="875" y="1"/>
                  </a:moveTo>
                  <a:cubicBezTo>
                    <a:pt x="813" y="1"/>
                    <a:pt x="753" y="34"/>
                    <a:pt x="724" y="87"/>
                  </a:cubicBezTo>
                  <a:lnTo>
                    <a:pt x="35" y="1397"/>
                  </a:lnTo>
                  <a:cubicBezTo>
                    <a:pt x="1" y="1482"/>
                    <a:pt x="26" y="1585"/>
                    <a:pt x="111" y="1636"/>
                  </a:cubicBezTo>
                  <a:lnTo>
                    <a:pt x="188" y="1636"/>
                  </a:lnTo>
                  <a:cubicBezTo>
                    <a:pt x="247" y="1636"/>
                    <a:pt x="307" y="1610"/>
                    <a:pt x="332" y="1559"/>
                  </a:cubicBezTo>
                  <a:lnTo>
                    <a:pt x="1030" y="249"/>
                  </a:lnTo>
                  <a:cubicBezTo>
                    <a:pt x="1072" y="164"/>
                    <a:pt x="1038" y="62"/>
                    <a:pt x="953" y="19"/>
                  </a:cubicBezTo>
                  <a:cubicBezTo>
                    <a:pt x="928" y="7"/>
                    <a:pt x="901"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31"/>
            <p:cNvSpPr/>
            <p:nvPr/>
          </p:nvSpPr>
          <p:spPr>
            <a:xfrm>
              <a:off x="2378900" y="1838375"/>
              <a:ext cx="26600" cy="41150"/>
            </a:xfrm>
            <a:custGeom>
              <a:avLst/>
              <a:gdLst/>
              <a:ahLst/>
              <a:cxnLst/>
              <a:rect l="l" t="t" r="r" b="b"/>
              <a:pathLst>
                <a:path w="1064" h="1646" extrusionOk="0">
                  <a:moveTo>
                    <a:pt x="876" y="0"/>
                  </a:moveTo>
                  <a:cubicBezTo>
                    <a:pt x="816" y="0"/>
                    <a:pt x="758" y="29"/>
                    <a:pt x="724" y="80"/>
                  </a:cubicBezTo>
                  <a:lnTo>
                    <a:pt x="43" y="1399"/>
                  </a:lnTo>
                  <a:cubicBezTo>
                    <a:pt x="0" y="1484"/>
                    <a:pt x="34" y="1578"/>
                    <a:pt x="111" y="1629"/>
                  </a:cubicBezTo>
                  <a:lnTo>
                    <a:pt x="196" y="1646"/>
                  </a:lnTo>
                  <a:cubicBezTo>
                    <a:pt x="256" y="1646"/>
                    <a:pt x="315" y="1603"/>
                    <a:pt x="341" y="1552"/>
                  </a:cubicBezTo>
                  <a:lnTo>
                    <a:pt x="1021" y="242"/>
                  </a:lnTo>
                  <a:cubicBezTo>
                    <a:pt x="1064" y="165"/>
                    <a:pt x="1038" y="63"/>
                    <a:pt x="962" y="21"/>
                  </a:cubicBezTo>
                  <a:cubicBezTo>
                    <a:pt x="934" y="7"/>
                    <a:pt x="904" y="0"/>
                    <a:pt x="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31"/>
            <p:cNvSpPr/>
            <p:nvPr/>
          </p:nvSpPr>
          <p:spPr>
            <a:xfrm>
              <a:off x="2178775" y="1733325"/>
              <a:ext cx="27600" cy="41225"/>
            </a:xfrm>
            <a:custGeom>
              <a:avLst/>
              <a:gdLst/>
              <a:ahLst/>
              <a:cxnLst/>
              <a:rect l="l" t="t" r="r" b="b"/>
              <a:pathLst>
                <a:path w="1104" h="1649" extrusionOk="0">
                  <a:moveTo>
                    <a:pt x="872" y="1"/>
                  </a:moveTo>
                  <a:cubicBezTo>
                    <a:pt x="814" y="1"/>
                    <a:pt x="757" y="29"/>
                    <a:pt x="723" y="97"/>
                  </a:cubicBezTo>
                  <a:lnTo>
                    <a:pt x="43" y="1407"/>
                  </a:lnTo>
                  <a:cubicBezTo>
                    <a:pt x="0" y="1484"/>
                    <a:pt x="34" y="1586"/>
                    <a:pt x="119" y="1628"/>
                  </a:cubicBezTo>
                  <a:cubicBezTo>
                    <a:pt x="132" y="1641"/>
                    <a:pt x="149" y="1649"/>
                    <a:pt x="170" y="1649"/>
                  </a:cubicBezTo>
                  <a:cubicBezTo>
                    <a:pt x="178" y="1649"/>
                    <a:pt x="187" y="1647"/>
                    <a:pt x="196" y="1645"/>
                  </a:cubicBezTo>
                  <a:cubicBezTo>
                    <a:pt x="256" y="1645"/>
                    <a:pt x="307" y="1611"/>
                    <a:pt x="341" y="1560"/>
                  </a:cubicBezTo>
                  <a:lnTo>
                    <a:pt x="1030" y="259"/>
                  </a:lnTo>
                  <a:cubicBezTo>
                    <a:pt x="1104" y="116"/>
                    <a:pt x="987" y="1"/>
                    <a:pt x="8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31"/>
            <p:cNvSpPr/>
            <p:nvPr/>
          </p:nvSpPr>
          <p:spPr>
            <a:xfrm>
              <a:off x="1978650" y="1628675"/>
              <a:ext cx="26825" cy="41150"/>
            </a:xfrm>
            <a:custGeom>
              <a:avLst/>
              <a:gdLst/>
              <a:ahLst/>
              <a:cxnLst/>
              <a:rect l="l" t="t" r="r" b="b"/>
              <a:pathLst>
                <a:path w="1073" h="1646" extrusionOk="0">
                  <a:moveTo>
                    <a:pt x="873" y="0"/>
                  </a:moveTo>
                  <a:cubicBezTo>
                    <a:pt x="816" y="0"/>
                    <a:pt x="761" y="29"/>
                    <a:pt x="732" y="80"/>
                  </a:cubicBezTo>
                  <a:lnTo>
                    <a:pt x="43" y="1399"/>
                  </a:lnTo>
                  <a:cubicBezTo>
                    <a:pt x="0" y="1484"/>
                    <a:pt x="34" y="1578"/>
                    <a:pt x="119" y="1620"/>
                  </a:cubicBezTo>
                  <a:lnTo>
                    <a:pt x="187" y="1646"/>
                  </a:lnTo>
                  <a:cubicBezTo>
                    <a:pt x="255" y="1646"/>
                    <a:pt x="315" y="1603"/>
                    <a:pt x="341" y="1552"/>
                  </a:cubicBezTo>
                  <a:lnTo>
                    <a:pt x="1030" y="242"/>
                  </a:lnTo>
                  <a:cubicBezTo>
                    <a:pt x="1072" y="157"/>
                    <a:pt x="1038" y="55"/>
                    <a:pt x="953" y="21"/>
                  </a:cubicBezTo>
                  <a:cubicBezTo>
                    <a:pt x="928" y="7"/>
                    <a:pt x="900"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31"/>
            <p:cNvSpPr/>
            <p:nvPr/>
          </p:nvSpPr>
          <p:spPr>
            <a:xfrm>
              <a:off x="1778300" y="1523525"/>
              <a:ext cx="27050" cy="41250"/>
            </a:xfrm>
            <a:custGeom>
              <a:avLst/>
              <a:gdLst/>
              <a:ahLst/>
              <a:cxnLst/>
              <a:rect l="l" t="t" r="r" b="b"/>
              <a:pathLst>
                <a:path w="1082" h="1650" extrusionOk="0">
                  <a:moveTo>
                    <a:pt x="878" y="0"/>
                  </a:moveTo>
                  <a:cubicBezTo>
                    <a:pt x="818" y="0"/>
                    <a:pt x="764" y="35"/>
                    <a:pt x="741" y="93"/>
                  </a:cubicBezTo>
                  <a:lnTo>
                    <a:pt x="43" y="1403"/>
                  </a:lnTo>
                  <a:cubicBezTo>
                    <a:pt x="1" y="1488"/>
                    <a:pt x="35" y="1590"/>
                    <a:pt x="120" y="1632"/>
                  </a:cubicBezTo>
                  <a:cubicBezTo>
                    <a:pt x="145" y="1641"/>
                    <a:pt x="171" y="1649"/>
                    <a:pt x="196" y="1649"/>
                  </a:cubicBezTo>
                  <a:cubicBezTo>
                    <a:pt x="256" y="1649"/>
                    <a:pt x="315" y="1615"/>
                    <a:pt x="349" y="1564"/>
                  </a:cubicBezTo>
                  <a:lnTo>
                    <a:pt x="1039" y="254"/>
                  </a:lnTo>
                  <a:cubicBezTo>
                    <a:pt x="1081" y="169"/>
                    <a:pt x="1047" y="67"/>
                    <a:pt x="962" y="24"/>
                  </a:cubicBezTo>
                  <a:cubicBezTo>
                    <a:pt x="935" y="8"/>
                    <a:pt x="906" y="0"/>
                    <a:pt x="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31"/>
            <p:cNvSpPr/>
            <p:nvPr/>
          </p:nvSpPr>
          <p:spPr>
            <a:xfrm>
              <a:off x="1578175" y="1418800"/>
              <a:ext cx="27025" cy="41325"/>
            </a:xfrm>
            <a:custGeom>
              <a:avLst/>
              <a:gdLst/>
              <a:ahLst/>
              <a:cxnLst/>
              <a:rect l="l" t="t" r="r" b="b"/>
              <a:pathLst>
                <a:path w="1081" h="1653" extrusionOk="0">
                  <a:moveTo>
                    <a:pt x="885" y="1"/>
                  </a:moveTo>
                  <a:cubicBezTo>
                    <a:pt x="826" y="1"/>
                    <a:pt x="771" y="34"/>
                    <a:pt x="741" y="88"/>
                  </a:cubicBezTo>
                  <a:lnTo>
                    <a:pt x="43" y="1398"/>
                  </a:lnTo>
                  <a:cubicBezTo>
                    <a:pt x="1" y="1474"/>
                    <a:pt x="35" y="1585"/>
                    <a:pt x="120" y="1627"/>
                  </a:cubicBezTo>
                  <a:lnTo>
                    <a:pt x="196" y="1653"/>
                  </a:lnTo>
                  <a:cubicBezTo>
                    <a:pt x="264" y="1653"/>
                    <a:pt x="324" y="1610"/>
                    <a:pt x="358" y="1551"/>
                  </a:cubicBezTo>
                  <a:lnTo>
                    <a:pt x="1038" y="249"/>
                  </a:lnTo>
                  <a:cubicBezTo>
                    <a:pt x="1081" y="164"/>
                    <a:pt x="1047" y="62"/>
                    <a:pt x="962" y="20"/>
                  </a:cubicBezTo>
                  <a:cubicBezTo>
                    <a:pt x="937" y="7"/>
                    <a:pt x="911" y="1"/>
                    <a:pt x="8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31"/>
            <p:cNvSpPr/>
            <p:nvPr/>
          </p:nvSpPr>
          <p:spPr>
            <a:xfrm>
              <a:off x="1378275" y="1313825"/>
              <a:ext cx="26600" cy="41250"/>
            </a:xfrm>
            <a:custGeom>
              <a:avLst/>
              <a:gdLst/>
              <a:ahLst/>
              <a:cxnLst/>
              <a:rect l="l" t="t" r="r" b="b"/>
              <a:pathLst>
                <a:path w="1064" h="1650" extrusionOk="0">
                  <a:moveTo>
                    <a:pt x="875" y="1"/>
                  </a:moveTo>
                  <a:cubicBezTo>
                    <a:pt x="812" y="1"/>
                    <a:pt x="752" y="35"/>
                    <a:pt x="723" y="93"/>
                  </a:cubicBezTo>
                  <a:lnTo>
                    <a:pt x="43" y="1403"/>
                  </a:lnTo>
                  <a:cubicBezTo>
                    <a:pt x="0" y="1479"/>
                    <a:pt x="34" y="1581"/>
                    <a:pt x="111" y="1624"/>
                  </a:cubicBezTo>
                  <a:cubicBezTo>
                    <a:pt x="136" y="1641"/>
                    <a:pt x="162" y="1649"/>
                    <a:pt x="196" y="1649"/>
                  </a:cubicBezTo>
                  <a:cubicBezTo>
                    <a:pt x="255" y="1649"/>
                    <a:pt x="306" y="1615"/>
                    <a:pt x="340" y="1564"/>
                  </a:cubicBezTo>
                  <a:lnTo>
                    <a:pt x="1021" y="246"/>
                  </a:lnTo>
                  <a:cubicBezTo>
                    <a:pt x="1063" y="161"/>
                    <a:pt x="1038" y="67"/>
                    <a:pt x="961" y="25"/>
                  </a:cubicBezTo>
                  <a:cubicBezTo>
                    <a:pt x="934" y="8"/>
                    <a:pt x="904"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31"/>
            <p:cNvSpPr/>
            <p:nvPr/>
          </p:nvSpPr>
          <p:spPr>
            <a:xfrm>
              <a:off x="2278725" y="1763475"/>
              <a:ext cx="38725" cy="63725"/>
            </a:xfrm>
            <a:custGeom>
              <a:avLst/>
              <a:gdLst/>
              <a:ahLst/>
              <a:cxnLst/>
              <a:rect l="l" t="t" r="r" b="b"/>
              <a:pathLst>
                <a:path w="1549" h="2549" extrusionOk="0">
                  <a:moveTo>
                    <a:pt x="1361" y="1"/>
                  </a:moveTo>
                  <a:cubicBezTo>
                    <a:pt x="1295" y="1"/>
                    <a:pt x="1231" y="34"/>
                    <a:pt x="1200" y="90"/>
                  </a:cubicBezTo>
                  <a:lnTo>
                    <a:pt x="43" y="2294"/>
                  </a:lnTo>
                  <a:cubicBezTo>
                    <a:pt x="1" y="2379"/>
                    <a:pt x="35" y="2481"/>
                    <a:pt x="120" y="2523"/>
                  </a:cubicBezTo>
                  <a:lnTo>
                    <a:pt x="196" y="2549"/>
                  </a:lnTo>
                  <a:cubicBezTo>
                    <a:pt x="256" y="2540"/>
                    <a:pt x="315" y="2506"/>
                    <a:pt x="341" y="2455"/>
                  </a:cubicBezTo>
                  <a:lnTo>
                    <a:pt x="1498" y="252"/>
                  </a:lnTo>
                  <a:cubicBezTo>
                    <a:pt x="1549" y="167"/>
                    <a:pt x="1515" y="56"/>
                    <a:pt x="1430" y="14"/>
                  </a:cubicBezTo>
                  <a:cubicBezTo>
                    <a:pt x="1407" y="5"/>
                    <a:pt x="1384" y="1"/>
                    <a:pt x="1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31"/>
            <p:cNvSpPr/>
            <p:nvPr/>
          </p:nvSpPr>
          <p:spPr>
            <a:xfrm>
              <a:off x="2078400" y="1658650"/>
              <a:ext cx="38725" cy="63500"/>
            </a:xfrm>
            <a:custGeom>
              <a:avLst/>
              <a:gdLst/>
              <a:ahLst/>
              <a:cxnLst/>
              <a:rect l="l" t="t" r="r" b="b"/>
              <a:pathLst>
                <a:path w="1549" h="2540" extrusionOk="0">
                  <a:moveTo>
                    <a:pt x="1360" y="1"/>
                  </a:moveTo>
                  <a:cubicBezTo>
                    <a:pt x="1300" y="1"/>
                    <a:pt x="1242" y="29"/>
                    <a:pt x="1208" y="81"/>
                  </a:cubicBezTo>
                  <a:lnTo>
                    <a:pt x="51" y="2293"/>
                  </a:lnTo>
                  <a:cubicBezTo>
                    <a:pt x="0" y="2378"/>
                    <a:pt x="34" y="2480"/>
                    <a:pt x="128" y="2522"/>
                  </a:cubicBezTo>
                  <a:lnTo>
                    <a:pt x="196" y="2539"/>
                  </a:lnTo>
                  <a:cubicBezTo>
                    <a:pt x="264" y="2539"/>
                    <a:pt x="323" y="2505"/>
                    <a:pt x="357" y="2454"/>
                  </a:cubicBezTo>
                  <a:lnTo>
                    <a:pt x="1506" y="243"/>
                  </a:lnTo>
                  <a:cubicBezTo>
                    <a:pt x="1548" y="166"/>
                    <a:pt x="1523" y="64"/>
                    <a:pt x="1446" y="21"/>
                  </a:cubicBezTo>
                  <a:cubicBezTo>
                    <a:pt x="1419" y="8"/>
                    <a:pt x="1389" y="1"/>
                    <a:pt x="1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31"/>
            <p:cNvSpPr/>
            <p:nvPr/>
          </p:nvSpPr>
          <p:spPr>
            <a:xfrm>
              <a:off x="1878675" y="1553650"/>
              <a:ext cx="38325" cy="63875"/>
            </a:xfrm>
            <a:custGeom>
              <a:avLst/>
              <a:gdLst/>
              <a:ahLst/>
              <a:cxnLst/>
              <a:rect l="l" t="t" r="r" b="b"/>
              <a:pathLst>
                <a:path w="1533" h="2555" extrusionOk="0">
                  <a:moveTo>
                    <a:pt x="1345" y="1"/>
                  </a:moveTo>
                  <a:cubicBezTo>
                    <a:pt x="1282" y="1"/>
                    <a:pt x="1222" y="35"/>
                    <a:pt x="1192" y="96"/>
                  </a:cubicBezTo>
                  <a:lnTo>
                    <a:pt x="44" y="2299"/>
                  </a:lnTo>
                  <a:cubicBezTo>
                    <a:pt x="1" y="2375"/>
                    <a:pt x="26" y="2477"/>
                    <a:pt x="103" y="2529"/>
                  </a:cubicBezTo>
                  <a:lnTo>
                    <a:pt x="188" y="2554"/>
                  </a:lnTo>
                  <a:cubicBezTo>
                    <a:pt x="256" y="2546"/>
                    <a:pt x="307" y="2511"/>
                    <a:pt x="341" y="2452"/>
                  </a:cubicBezTo>
                  <a:lnTo>
                    <a:pt x="1490" y="257"/>
                  </a:lnTo>
                  <a:cubicBezTo>
                    <a:pt x="1532" y="172"/>
                    <a:pt x="1498" y="70"/>
                    <a:pt x="1422" y="19"/>
                  </a:cubicBezTo>
                  <a:cubicBezTo>
                    <a:pt x="1397" y="7"/>
                    <a:pt x="1371" y="1"/>
                    <a:pt x="1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31"/>
            <p:cNvSpPr/>
            <p:nvPr/>
          </p:nvSpPr>
          <p:spPr>
            <a:xfrm>
              <a:off x="1678350" y="1448900"/>
              <a:ext cx="38725" cy="63550"/>
            </a:xfrm>
            <a:custGeom>
              <a:avLst/>
              <a:gdLst/>
              <a:ahLst/>
              <a:cxnLst/>
              <a:rect l="l" t="t" r="r" b="b"/>
              <a:pathLst>
                <a:path w="1549" h="2542" extrusionOk="0">
                  <a:moveTo>
                    <a:pt x="1358" y="0"/>
                  </a:moveTo>
                  <a:cubicBezTo>
                    <a:pt x="1298" y="0"/>
                    <a:pt x="1238" y="29"/>
                    <a:pt x="1208" y="83"/>
                  </a:cubicBezTo>
                  <a:lnTo>
                    <a:pt x="43" y="2295"/>
                  </a:lnTo>
                  <a:cubicBezTo>
                    <a:pt x="0" y="2380"/>
                    <a:pt x="34" y="2482"/>
                    <a:pt x="119" y="2516"/>
                  </a:cubicBezTo>
                  <a:lnTo>
                    <a:pt x="196" y="2542"/>
                  </a:lnTo>
                  <a:cubicBezTo>
                    <a:pt x="264" y="2542"/>
                    <a:pt x="315" y="2499"/>
                    <a:pt x="349" y="2448"/>
                  </a:cubicBezTo>
                  <a:lnTo>
                    <a:pt x="1506" y="245"/>
                  </a:lnTo>
                  <a:cubicBezTo>
                    <a:pt x="1549" y="160"/>
                    <a:pt x="1515" y="58"/>
                    <a:pt x="1430" y="15"/>
                  </a:cubicBezTo>
                  <a:cubicBezTo>
                    <a:pt x="1407" y="5"/>
                    <a:pt x="1383" y="0"/>
                    <a:pt x="13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31"/>
            <p:cNvSpPr/>
            <p:nvPr/>
          </p:nvSpPr>
          <p:spPr>
            <a:xfrm>
              <a:off x="1478225" y="1344175"/>
              <a:ext cx="38725" cy="63225"/>
            </a:xfrm>
            <a:custGeom>
              <a:avLst/>
              <a:gdLst/>
              <a:ahLst/>
              <a:cxnLst/>
              <a:rect l="l" t="t" r="r" b="b"/>
              <a:pathLst>
                <a:path w="1549" h="2529" extrusionOk="0">
                  <a:moveTo>
                    <a:pt x="1353" y="0"/>
                  </a:moveTo>
                  <a:cubicBezTo>
                    <a:pt x="1291" y="0"/>
                    <a:pt x="1232" y="35"/>
                    <a:pt x="1208" y="95"/>
                  </a:cubicBezTo>
                  <a:lnTo>
                    <a:pt x="43" y="2298"/>
                  </a:lnTo>
                  <a:cubicBezTo>
                    <a:pt x="0" y="2375"/>
                    <a:pt x="34" y="2486"/>
                    <a:pt x="119" y="2528"/>
                  </a:cubicBezTo>
                  <a:lnTo>
                    <a:pt x="196" y="2528"/>
                  </a:lnTo>
                  <a:cubicBezTo>
                    <a:pt x="256" y="2528"/>
                    <a:pt x="307" y="2503"/>
                    <a:pt x="341" y="2452"/>
                  </a:cubicBezTo>
                  <a:lnTo>
                    <a:pt x="1506" y="257"/>
                  </a:lnTo>
                  <a:cubicBezTo>
                    <a:pt x="1549" y="172"/>
                    <a:pt x="1515" y="61"/>
                    <a:pt x="1429" y="19"/>
                  </a:cubicBezTo>
                  <a:cubicBezTo>
                    <a:pt x="1405" y="6"/>
                    <a:pt x="1378" y="0"/>
                    <a:pt x="1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 name="Google Shape;246;p31"/>
          <p:cNvGrpSpPr/>
          <p:nvPr/>
        </p:nvGrpSpPr>
        <p:grpSpPr>
          <a:xfrm>
            <a:off x="10198067" y="390267"/>
            <a:ext cx="1629600" cy="1679000"/>
            <a:chOff x="6166500" y="3413100"/>
            <a:chExt cx="1222200" cy="1259250"/>
          </a:xfrm>
        </p:grpSpPr>
        <p:sp>
          <p:nvSpPr>
            <p:cNvPr id="247" name="Google Shape;247;p31"/>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31"/>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31"/>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31"/>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31"/>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31"/>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31"/>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31"/>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31"/>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31"/>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31"/>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31"/>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31"/>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597656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60"/>
        <p:cNvGrpSpPr/>
        <p:nvPr/>
      </p:nvGrpSpPr>
      <p:grpSpPr>
        <a:xfrm>
          <a:off x="0" y="0"/>
          <a:ext cx="0" cy="0"/>
          <a:chOff x="0" y="0"/>
          <a:chExt cx="0" cy="0"/>
        </a:xfrm>
      </p:grpSpPr>
      <p:sp>
        <p:nvSpPr>
          <p:cNvPr id="261" name="Google Shape;261;p32"/>
          <p:cNvSpPr/>
          <p:nvPr/>
        </p:nvSpPr>
        <p:spPr>
          <a:xfrm>
            <a:off x="668200" y="567000"/>
            <a:ext cx="10855600" cy="5724000"/>
          </a:xfrm>
          <a:prstGeom prst="rect">
            <a:avLst/>
          </a:pr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3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32"/>
          <p:cNvSpPr/>
          <p:nvPr/>
        </p:nvSpPr>
        <p:spPr>
          <a:xfrm rot="3600004">
            <a:off x="10135048" y="3926402"/>
            <a:ext cx="525729" cy="539844"/>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4" name="Google Shape;264;p32"/>
          <p:cNvGrpSpPr/>
          <p:nvPr/>
        </p:nvGrpSpPr>
        <p:grpSpPr>
          <a:xfrm>
            <a:off x="2355595" y="5257111"/>
            <a:ext cx="420587" cy="405619"/>
            <a:chOff x="2082875" y="4326875"/>
            <a:chExt cx="377050" cy="363675"/>
          </a:xfrm>
        </p:grpSpPr>
        <p:sp>
          <p:nvSpPr>
            <p:cNvPr id="265" name="Google Shape;265;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8" name="Google Shape;268;p32"/>
          <p:cNvSpPr/>
          <p:nvPr/>
        </p:nvSpPr>
        <p:spPr>
          <a:xfrm rot="1799942">
            <a:off x="1104336" y="5040207"/>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32"/>
          <p:cNvSpPr/>
          <p:nvPr/>
        </p:nvSpPr>
        <p:spPr>
          <a:xfrm>
            <a:off x="1358935" y="423770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0" name="Google Shape;270;p32"/>
          <p:cNvGrpSpPr/>
          <p:nvPr/>
        </p:nvGrpSpPr>
        <p:grpSpPr>
          <a:xfrm rot="10800000">
            <a:off x="9573049" y="4996021"/>
            <a:ext cx="684788" cy="927779"/>
            <a:chOff x="4367313" y="3599613"/>
            <a:chExt cx="723775" cy="980600"/>
          </a:xfrm>
        </p:grpSpPr>
        <p:sp>
          <p:nvSpPr>
            <p:cNvPr id="271" name="Google Shape;271;p32"/>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32"/>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3" name="Google Shape;273;p32"/>
          <p:cNvGrpSpPr/>
          <p:nvPr/>
        </p:nvGrpSpPr>
        <p:grpSpPr>
          <a:xfrm>
            <a:off x="9036877" y="4621928"/>
            <a:ext cx="420587" cy="405619"/>
            <a:chOff x="2082875" y="4326875"/>
            <a:chExt cx="377050" cy="363675"/>
          </a:xfrm>
        </p:grpSpPr>
        <p:sp>
          <p:nvSpPr>
            <p:cNvPr id="274" name="Google Shape;274;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7" name="Google Shape;277;p32"/>
          <p:cNvSpPr/>
          <p:nvPr/>
        </p:nvSpPr>
        <p:spPr>
          <a:xfrm>
            <a:off x="10570835" y="51749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8" name="Google Shape;278;p32"/>
          <p:cNvSpPr/>
          <p:nvPr/>
        </p:nvSpPr>
        <p:spPr>
          <a:xfrm rot="6937286">
            <a:off x="2148104" y="4128393"/>
            <a:ext cx="525736" cy="539851"/>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372955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ctrTitle"/>
          </p:nvPr>
        </p:nvSpPr>
        <p:spPr>
          <a:xfrm>
            <a:off x="2831000" y="1584120"/>
            <a:ext cx="6530000" cy="348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91919"/>
              </a:buClr>
              <a:buSzPts val="5200"/>
              <a:buNone/>
              <a:defRPr sz="73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831000" y="4872547"/>
            <a:ext cx="65300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2" name="Google Shape;12;p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98522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13"/>
        <p:cNvGrpSpPr/>
        <p:nvPr/>
      </p:nvGrpSpPr>
      <p:grpSpPr>
        <a:xfrm>
          <a:off x="0" y="0"/>
          <a:ext cx="0" cy="0"/>
          <a:chOff x="0" y="0"/>
          <a:chExt cx="0" cy="0"/>
        </a:xfrm>
      </p:grpSpPr>
      <p:sp>
        <p:nvSpPr>
          <p:cNvPr id="14" name="Google Shape;14;p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3"/>
          <p:cNvSpPr txBox="1">
            <a:spLocks noGrp="1"/>
          </p:cNvSpPr>
          <p:nvPr>
            <p:ph type="title"/>
          </p:nvPr>
        </p:nvSpPr>
        <p:spPr>
          <a:xfrm>
            <a:off x="1815767" y="2928049"/>
            <a:ext cx="5731600" cy="201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6" name="Google Shape;16;p3"/>
          <p:cNvSpPr txBox="1">
            <a:spLocks noGrp="1"/>
          </p:cNvSpPr>
          <p:nvPr>
            <p:ph type="title" idx="2" hasCustomPrompt="1"/>
          </p:nvPr>
        </p:nvSpPr>
        <p:spPr>
          <a:xfrm>
            <a:off x="4075751" y="1544417"/>
            <a:ext cx="1211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667">
                <a:solidFill>
                  <a:schemeClr val="dk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7" name="Google Shape;17;p3"/>
          <p:cNvSpPr txBox="1">
            <a:spLocks noGrp="1"/>
          </p:cNvSpPr>
          <p:nvPr>
            <p:ph type="subTitle" idx="1"/>
          </p:nvPr>
        </p:nvSpPr>
        <p:spPr>
          <a:xfrm>
            <a:off x="1815767" y="4947649"/>
            <a:ext cx="5731600" cy="52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325965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6"/>
        </a:solidFill>
        <a:effectLst/>
      </p:bgPr>
    </p:bg>
    <p:spTree>
      <p:nvGrpSpPr>
        <p:cNvPr id="1" name="Shape 18"/>
        <p:cNvGrpSpPr/>
        <p:nvPr/>
      </p:nvGrpSpPr>
      <p:grpSpPr>
        <a:xfrm>
          <a:off x="0" y="0"/>
          <a:ext cx="0" cy="0"/>
          <a:chOff x="0" y="0"/>
          <a:chExt cx="0" cy="0"/>
        </a:xfrm>
      </p:grpSpPr>
      <p:sp>
        <p:nvSpPr>
          <p:cNvPr id="19" name="Google Shape;19;p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txBox="1">
            <a:spLocks noGrp="1"/>
          </p:cNvSpPr>
          <p:nvPr>
            <p:ph type="body" idx="1"/>
          </p:nvPr>
        </p:nvSpPr>
        <p:spPr>
          <a:xfrm>
            <a:off x="960000" y="1621167"/>
            <a:ext cx="10272000" cy="4523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AutoNum type="arabicPeriod"/>
              <a:defRPr sz="1667"/>
            </a:lvl1pPr>
            <a:lvl2pPr marL="1219170" lvl="1" indent="-406390" rtl="0">
              <a:lnSpc>
                <a:spcPct val="100000"/>
              </a:lnSpc>
              <a:spcBef>
                <a:spcPts val="0"/>
              </a:spcBef>
              <a:spcAft>
                <a:spcPts val="0"/>
              </a:spcAft>
              <a:buSzPts val="1200"/>
              <a:buFont typeface="Roboto Condensed Light"/>
              <a:buAutoNum type="alphaLcPeriod"/>
              <a:defRPr/>
            </a:lvl2pPr>
            <a:lvl3pPr marL="1828754" lvl="2" indent="-406390" rtl="0">
              <a:lnSpc>
                <a:spcPct val="100000"/>
              </a:lnSpc>
              <a:spcBef>
                <a:spcPts val="0"/>
              </a:spcBef>
              <a:spcAft>
                <a:spcPts val="0"/>
              </a:spcAft>
              <a:buSzPts val="1200"/>
              <a:buFont typeface="Roboto Condensed Light"/>
              <a:buAutoNum type="romanLcPeriod"/>
              <a:defRPr/>
            </a:lvl3pPr>
            <a:lvl4pPr marL="2438339" lvl="3" indent="-406390" rtl="0">
              <a:lnSpc>
                <a:spcPct val="100000"/>
              </a:lnSpc>
              <a:spcBef>
                <a:spcPts val="0"/>
              </a:spcBef>
              <a:spcAft>
                <a:spcPts val="0"/>
              </a:spcAft>
              <a:buSzPts val="1200"/>
              <a:buFont typeface="Roboto Condensed Light"/>
              <a:buAutoNum type="arabicPeriod"/>
              <a:defRPr/>
            </a:lvl4pPr>
            <a:lvl5pPr marL="3047924" lvl="4" indent="-406390" rtl="0">
              <a:lnSpc>
                <a:spcPct val="100000"/>
              </a:lnSpc>
              <a:spcBef>
                <a:spcPts val="0"/>
              </a:spcBef>
              <a:spcAft>
                <a:spcPts val="0"/>
              </a:spcAft>
              <a:buSzPts val="1200"/>
              <a:buFont typeface="Roboto Condensed Light"/>
              <a:buAutoNum type="alphaLcPeriod"/>
              <a:defRPr/>
            </a:lvl5pPr>
            <a:lvl6pPr marL="3657509" lvl="5" indent="-406390" rtl="0">
              <a:lnSpc>
                <a:spcPct val="100000"/>
              </a:lnSpc>
              <a:spcBef>
                <a:spcPts val="0"/>
              </a:spcBef>
              <a:spcAft>
                <a:spcPts val="0"/>
              </a:spcAft>
              <a:buSzPts val="1200"/>
              <a:buFont typeface="Roboto Condensed Light"/>
              <a:buAutoNum type="romanLcPeriod"/>
              <a:defRPr/>
            </a:lvl6pPr>
            <a:lvl7pPr marL="4267093" lvl="6" indent="-406390" rtl="0">
              <a:lnSpc>
                <a:spcPct val="100000"/>
              </a:lnSpc>
              <a:spcBef>
                <a:spcPts val="0"/>
              </a:spcBef>
              <a:spcAft>
                <a:spcPts val="0"/>
              </a:spcAft>
              <a:buSzPts val="1200"/>
              <a:buFont typeface="Roboto Condensed Light"/>
              <a:buAutoNum type="arabicPeriod"/>
              <a:defRPr/>
            </a:lvl7pPr>
            <a:lvl8pPr marL="4876678" lvl="7" indent="-406390" rtl="0">
              <a:lnSpc>
                <a:spcPct val="100000"/>
              </a:lnSpc>
              <a:spcBef>
                <a:spcPts val="0"/>
              </a:spcBef>
              <a:spcAft>
                <a:spcPts val="0"/>
              </a:spcAft>
              <a:buSzPts val="1200"/>
              <a:buFont typeface="Roboto Condensed Light"/>
              <a:buAutoNum type="alphaLcPeriod"/>
              <a:defRPr/>
            </a:lvl8pPr>
            <a:lvl9pPr marL="5486263" lvl="8" indent="-406390" rtl="0">
              <a:lnSpc>
                <a:spcPct val="100000"/>
              </a:lnSpc>
              <a:spcBef>
                <a:spcPts val="0"/>
              </a:spcBef>
              <a:spcAft>
                <a:spcPts val="0"/>
              </a:spcAft>
              <a:buSzPts val="1200"/>
              <a:buFont typeface="Roboto Condensed Light"/>
              <a:buAutoNum type="romanLcPeriod"/>
              <a:defRPr/>
            </a:lvl9pPr>
          </a:lstStyle>
          <a:p>
            <a:endParaRPr/>
          </a:p>
        </p:txBody>
      </p:sp>
      <p:sp>
        <p:nvSpPr>
          <p:cNvPr id="21" name="Google Shape;21;p4"/>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3632522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22"/>
        <p:cNvGrpSpPr/>
        <p:nvPr/>
      </p:nvGrpSpPr>
      <p:grpSpPr>
        <a:xfrm>
          <a:off x="0" y="0"/>
          <a:ext cx="0" cy="0"/>
          <a:chOff x="0" y="0"/>
          <a:chExt cx="0" cy="0"/>
        </a:xfrm>
      </p:grpSpPr>
      <p:sp>
        <p:nvSpPr>
          <p:cNvPr id="23" name="Google Shape;23;p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5"/>
          <p:cNvSpPr txBox="1">
            <a:spLocks noGrp="1"/>
          </p:cNvSpPr>
          <p:nvPr>
            <p:ph type="title"/>
          </p:nvPr>
        </p:nvSpPr>
        <p:spPr>
          <a:xfrm>
            <a:off x="2214400"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5" name="Google Shape;25;p5"/>
          <p:cNvSpPr txBox="1">
            <a:spLocks noGrp="1"/>
          </p:cNvSpPr>
          <p:nvPr>
            <p:ph type="title" idx="2"/>
          </p:nvPr>
        </p:nvSpPr>
        <p:spPr>
          <a:xfrm>
            <a:off x="6473596"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6" name="Google Shape;26;p5"/>
          <p:cNvSpPr txBox="1">
            <a:spLocks noGrp="1"/>
          </p:cNvSpPr>
          <p:nvPr>
            <p:ph type="subTitle" idx="1"/>
          </p:nvPr>
        </p:nvSpPr>
        <p:spPr>
          <a:xfrm>
            <a:off x="6473592"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7" name="Google Shape;27;p5"/>
          <p:cNvSpPr txBox="1">
            <a:spLocks noGrp="1"/>
          </p:cNvSpPr>
          <p:nvPr>
            <p:ph type="subTitle" idx="3"/>
          </p:nvPr>
        </p:nvSpPr>
        <p:spPr>
          <a:xfrm>
            <a:off x="2214400"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8" name="Google Shape;28;p5"/>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699733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4/26/2022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4"/>
        </a:solidFill>
        <a:effectLst/>
      </p:bgPr>
    </p:bg>
    <p:spTree>
      <p:nvGrpSpPr>
        <p:cNvPr id="1" name="Shape 29"/>
        <p:cNvGrpSpPr/>
        <p:nvPr/>
      </p:nvGrpSpPr>
      <p:grpSpPr>
        <a:xfrm>
          <a:off x="0" y="0"/>
          <a:ext cx="0" cy="0"/>
          <a:chOff x="0" y="0"/>
          <a:chExt cx="0" cy="0"/>
        </a:xfrm>
      </p:grpSpPr>
      <p:sp>
        <p:nvSpPr>
          <p:cNvPr id="30" name="Google Shape;30;p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6"/>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34201622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32"/>
        <p:cNvGrpSpPr/>
        <p:nvPr/>
      </p:nvGrpSpPr>
      <p:grpSpPr>
        <a:xfrm>
          <a:off x="0" y="0"/>
          <a:ext cx="0" cy="0"/>
          <a:chOff x="0" y="0"/>
          <a:chExt cx="0" cy="0"/>
        </a:xfrm>
      </p:grpSpPr>
      <p:sp>
        <p:nvSpPr>
          <p:cNvPr id="33" name="Google Shape;33;p7"/>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7"/>
          <p:cNvSpPr txBox="1">
            <a:spLocks noGrp="1"/>
          </p:cNvSpPr>
          <p:nvPr>
            <p:ph type="title"/>
          </p:nvPr>
        </p:nvSpPr>
        <p:spPr>
          <a:xfrm>
            <a:off x="5236767" y="1377233"/>
            <a:ext cx="4756000" cy="153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5" name="Google Shape;35;p7"/>
          <p:cNvSpPr txBox="1">
            <a:spLocks noGrp="1"/>
          </p:cNvSpPr>
          <p:nvPr>
            <p:ph type="subTitle" idx="1"/>
          </p:nvPr>
        </p:nvSpPr>
        <p:spPr>
          <a:xfrm>
            <a:off x="5236767" y="2907533"/>
            <a:ext cx="4756000" cy="293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extLst>
      <p:ext uri="{BB962C8B-B14F-4D97-AF65-F5344CB8AC3E}">
        <p14:creationId xmlns:p14="http://schemas.microsoft.com/office/powerpoint/2010/main" val="26989917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36"/>
        <p:cNvGrpSpPr/>
        <p:nvPr/>
      </p:nvGrpSpPr>
      <p:grpSpPr>
        <a:xfrm>
          <a:off x="0" y="0"/>
          <a:ext cx="0" cy="0"/>
          <a:chOff x="0" y="0"/>
          <a:chExt cx="0" cy="0"/>
        </a:xfrm>
      </p:grpSpPr>
      <p:sp>
        <p:nvSpPr>
          <p:cNvPr id="37" name="Google Shape;37;p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8"/>
          <p:cNvSpPr txBox="1">
            <a:spLocks noGrp="1"/>
          </p:cNvSpPr>
          <p:nvPr>
            <p:ph type="title"/>
          </p:nvPr>
        </p:nvSpPr>
        <p:spPr>
          <a:xfrm>
            <a:off x="2398200" y="2436800"/>
            <a:ext cx="7395600" cy="1984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40311036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6"/>
        </a:solidFill>
        <a:effectLst/>
      </p:bgPr>
    </p:bg>
    <p:spTree>
      <p:nvGrpSpPr>
        <p:cNvPr id="1" name="Shape 39"/>
        <p:cNvGrpSpPr/>
        <p:nvPr/>
      </p:nvGrpSpPr>
      <p:grpSpPr>
        <a:xfrm>
          <a:off x="0" y="0"/>
          <a:ext cx="0" cy="0"/>
          <a:chOff x="0" y="0"/>
          <a:chExt cx="0" cy="0"/>
        </a:xfrm>
      </p:grpSpPr>
      <p:sp>
        <p:nvSpPr>
          <p:cNvPr id="40" name="Google Shape;40;p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9"/>
          <p:cNvSpPr txBox="1">
            <a:spLocks noGrp="1"/>
          </p:cNvSpPr>
          <p:nvPr>
            <p:ph type="title"/>
          </p:nvPr>
        </p:nvSpPr>
        <p:spPr>
          <a:xfrm>
            <a:off x="3037000" y="2193267"/>
            <a:ext cx="6118000" cy="9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3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2" name="Google Shape;42;p9"/>
          <p:cNvSpPr txBox="1">
            <a:spLocks noGrp="1"/>
          </p:cNvSpPr>
          <p:nvPr>
            <p:ph type="subTitle" idx="1"/>
          </p:nvPr>
        </p:nvSpPr>
        <p:spPr>
          <a:xfrm>
            <a:off x="3037000" y="3193133"/>
            <a:ext cx="6118000" cy="151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8251233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5883433" y="1543800"/>
            <a:ext cx="5250400" cy="23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8493172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6"/>
        </a:solidFill>
        <a:effectLst/>
      </p:bgPr>
    </p:bg>
    <p:spTree>
      <p:nvGrpSpPr>
        <p:cNvPr id="1" name="Shape 45"/>
        <p:cNvGrpSpPr/>
        <p:nvPr/>
      </p:nvGrpSpPr>
      <p:grpSpPr>
        <a:xfrm>
          <a:off x="0" y="0"/>
          <a:ext cx="0" cy="0"/>
          <a:chOff x="0" y="0"/>
          <a:chExt cx="0" cy="0"/>
        </a:xfrm>
      </p:grpSpPr>
      <p:sp>
        <p:nvSpPr>
          <p:cNvPr id="46" name="Google Shape;46;p11"/>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11"/>
          <p:cNvSpPr txBox="1">
            <a:spLocks noGrp="1"/>
          </p:cNvSpPr>
          <p:nvPr>
            <p:ph type="title" hasCustomPrompt="1"/>
          </p:nvPr>
        </p:nvSpPr>
        <p:spPr>
          <a:xfrm>
            <a:off x="1800600" y="1536433"/>
            <a:ext cx="8590800" cy="2816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7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48" name="Google Shape;48;p11"/>
          <p:cNvSpPr txBox="1">
            <a:spLocks noGrp="1"/>
          </p:cNvSpPr>
          <p:nvPr>
            <p:ph type="subTitle" idx="1"/>
          </p:nvPr>
        </p:nvSpPr>
        <p:spPr>
          <a:xfrm>
            <a:off x="1800600" y="4047267"/>
            <a:ext cx="85908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7577770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26989939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2"/>
        </a:solidFill>
        <a:effectLst/>
      </p:bgPr>
    </p:bg>
    <p:spTree>
      <p:nvGrpSpPr>
        <p:cNvPr id="1" name="Shape 50"/>
        <p:cNvGrpSpPr/>
        <p:nvPr/>
      </p:nvGrpSpPr>
      <p:grpSpPr>
        <a:xfrm>
          <a:off x="0" y="0"/>
          <a:ext cx="0" cy="0"/>
          <a:chOff x="0" y="0"/>
          <a:chExt cx="0" cy="0"/>
        </a:xfrm>
      </p:grpSpPr>
      <p:sp>
        <p:nvSpPr>
          <p:cNvPr id="51" name="Google Shape;51;p13"/>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title"/>
          </p:nvPr>
        </p:nvSpPr>
        <p:spPr>
          <a:xfrm>
            <a:off x="1326367"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 name="Google Shape;53;p13"/>
          <p:cNvSpPr txBox="1">
            <a:spLocks noGrp="1"/>
          </p:cNvSpPr>
          <p:nvPr>
            <p:ph type="subTitle" idx="1"/>
          </p:nvPr>
        </p:nvSpPr>
        <p:spPr>
          <a:xfrm>
            <a:off x="1326381"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 name="Google Shape;54;p13"/>
          <p:cNvSpPr txBox="1">
            <a:spLocks noGrp="1"/>
          </p:cNvSpPr>
          <p:nvPr>
            <p:ph type="title" idx="2"/>
          </p:nvPr>
        </p:nvSpPr>
        <p:spPr>
          <a:xfrm>
            <a:off x="4543199"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5" name="Google Shape;55;p13"/>
          <p:cNvSpPr txBox="1">
            <a:spLocks noGrp="1"/>
          </p:cNvSpPr>
          <p:nvPr>
            <p:ph type="subTitle" idx="3"/>
          </p:nvPr>
        </p:nvSpPr>
        <p:spPr>
          <a:xfrm>
            <a:off x="4543204"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 name="Google Shape;56;p13"/>
          <p:cNvSpPr txBox="1">
            <a:spLocks noGrp="1"/>
          </p:cNvSpPr>
          <p:nvPr>
            <p:ph type="title" idx="4"/>
          </p:nvPr>
        </p:nvSpPr>
        <p:spPr>
          <a:xfrm>
            <a:off x="1326367"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 name="Google Shape;57;p13"/>
          <p:cNvSpPr txBox="1">
            <a:spLocks noGrp="1"/>
          </p:cNvSpPr>
          <p:nvPr>
            <p:ph type="subTitle" idx="5"/>
          </p:nvPr>
        </p:nvSpPr>
        <p:spPr>
          <a:xfrm>
            <a:off x="132638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 name="Google Shape;58;p13"/>
          <p:cNvSpPr txBox="1">
            <a:spLocks noGrp="1"/>
          </p:cNvSpPr>
          <p:nvPr>
            <p:ph type="title" idx="6"/>
          </p:nvPr>
        </p:nvSpPr>
        <p:spPr>
          <a:xfrm>
            <a:off x="4543199"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 name="Google Shape;59;p13"/>
          <p:cNvSpPr txBox="1">
            <a:spLocks noGrp="1"/>
          </p:cNvSpPr>
          <p:nvPr>
            <p:ph type="subTitle" idx="7"/>
          </p:nvPr>
        </p:nvSpPr>
        <p:spPr>
          <a:xfrm>
            <a:off x="454320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8"/>
          </p:nvPr>
        </p:nvSpPr>
        <p:spPr>
          <a:xfrm>
            <a:off x="7760032"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1" name="Google Shape;61;p13"/>
          <p:cNvSpPr txBox="1">
            <a:spLocks noGrp="1"/>
          </p:cNvSpPr>
          <p:nvPr>
            <p:ph type="subTitle" idx="9"/>
          </p:nvPr>
        </p:nvSpPr>
        <p:spPr>
          <a:xfrm>
            <a:off x="7760027"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13"/>
          <p:cNvSpPr txBox="1">
            <a:spLocks noGrp="1"/>
          </p:cNvSpPr>
          <p:nvPr>
            <p:ph type="title" idx="13"/>
          </p:nvPr>
        </p:nvSpPr>
        <p:spPr>
          <a:xfrm>
            <a:off x="7760032"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 name="Google Shape;63;p13"/>
          <p:cNvSpPr txBox="1">
            <a:spLocks noGrp="1"/>
          </p:cNvSpPr>
          <p:nvPr>
            <p:ph type="subTitle" idx="14"/>
          </p:nvPr>
        </p:nvSpPr>
        <p:spPr>
          <a:xfrm>
            <a:off x="7760020"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 name="Google Shape;64;p13"/>
          <p:cNvSpPr txBox="1">
            <a:spLocks noGrp="1"/>
          </p:cNvSpPr>
          <p:nvPr>
            <p:ph type="title" idx="15" hasCustomPrompt="1"/>
          </p:nvPr>
        </p:nvSpPr>
        <p:spPr>
          <a:xfrm>
            <a:off x="1326367"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title" idx="16" hasCustomPrompt="1"/>
          </p:nvPr>
        </p:nvSpPr>
        <p:spPr>
          <a:xfrm>
            <a:off x="1326367"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6" name="Google Shape;66;p13"/>
          <p:cNvSpPr txBox="1">
            <a:spLocks noGrp="1"/>
          </p:cNvSpPr>
          <p:nvPr>
            <p:ph type="title" idx="17" hasCustomPrompt="1"/>
          </p:nvPr>
        </p:nvSpPr>
        <p:spPr>
          <a:xfrm>
            <a:off x="4543199"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7" name="Google Shape;67;p13"/>
          <p:cNvSpPr txBox="1">
            <a:spLocks noGrp="1"/>
          </p:cNvSpPr>
          <p:nvPr>
            <p:ph type="title" idx="18" hasCustomPrompt="1"/>
          </p:nvPr>
        </p:nvSpPr>
        <p:spPr>
          <a:xfrm>
            <a:off x="4543199"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8" name="Google Shape;68;p13"/>
          <p:cNvSpPr txBox="1">
            <a:spLocks noGrp="1"/>
          </p:cNvSpPr>
          <p:nvPr>
            <p:ph type="title" idx="19" hasCustomPrompt="1"/>
          </p:nvPr>
        </p:nvSpPr>
        <p:spPr>
          <a:xfrm>
            <a:off x="7760032"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title" idx="20" hasCustomPrompt="1"/>
          </p:nvPr>
        </p:nvSpPr>
        <p:spPr>
          <a:xfrm>
            <a:off x="7760032"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0" name="Google Shape;70;p13"/>
          <p:cNvSpPr txBox="1">
            <a:spLocks noGrp="1"/>
          </p:cNvSpPr>
          <p:nvPr>
            <p:ph type="title" idx="21"/>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1982342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able of Contents 1">
  <p:cSld name="Table of Contents 1">
    <p:bg>
      <p:bgPr>
        <a:solidFill>
          <a:schemeClr val="accent6"/>
        </a:solidFill>
        <a:effectLst/>
      </p:bgPr>
    </p:bg>
    <p:spTree>
      <p:nvGrpSpPr>
        <p:cNvPr id="1" name="Shape 71"/>
        <p:cNvGrpSpPr/>
        <p:nvPr/>
      </p:nvGrpSpPr>
      <p:grpSpPr>
        <a:xfrm>
          <a:off x="0" y="0"/>
          <a:ext cx="0" cy="0"/>
          <a:chOff x="0" y="0"/>
          <a:chExt cx="0" cy="0"/>
        </a:xfrm>
      </p:grpSpPr>
      <p:sp>
        <p:nvSpPr>
          <p:cNvPr id="72" name="Google Shape;72;p1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14"/>
          <p:cNvSpPr txBox="1">
            <a:spLocks noGrp="1"/>
          </p:cNvSpPr>
          <p:nvPr>
            <p:ph type="title"/>
          </p:nvPr>
        </p:nvSpPr>
        <p:spPr>
          <a:xfrm>
            <a:off x="1929033"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4" name="Google Shape;74;p14"/>
          <p:cNvSpPr txBox="1">
            <a:spLocks noGrp="1"/>
          </p:cNvSpPr>
          <p:nvPr>
            <p:ph type="subTitle" idx="1"/>
          </p:nvPr>
        </p:nvSpPr>
        <p:spPr>
          <a:xfrm>
            <a:off x="1929065"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 name="Google Shape;75;p14"/>
          <p:cNvSpPr txBox="1">
            <a:spLocks noGrp="1"/>
          </p:cNvSpPr>
          <p:nvPr>
            <p:ph type="title" idx="2" hasCustomPrompt="1"/>
          </p:nvPr>
        </p:nvSpPr>
        <p:spPr>
          <a:xfrm>
            <a:off x="950951"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6" name="Google Shape;76;p14"/>
          <p:cNvSpPr txBox="1">
            <a:spLocks noGrp="1"/>
          </p:cNvSpPr>
          <p:nvPr>
            <p:ph type="title" idx="3"/>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
        <p:nvSpPr>
          <p:cNvPr id="77" name="Google Shape;77;p14"/>
          <p:cNvSpPr txBox="1">
            <a:spLocks noGrp="1"/>
          </p:cNvSpPr>
          <p:nvPr>
            <p:ph type="title" idx="4"/>
          </p:nvPr>
        </p:nvSpPr>
        <p:spPr>
          <a:xfrm>
            <a:off x="1929033"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8" name="Google Shape;78;p14"/>
          <p:cNvSpPr txBox="1">
            <a:spLocks noGrp="1"/>
          </p:cNvSpPr>
          <p:nvPr>
            <p:ph type="subTitle" idx="5"/>
          </p:nvPr>
        </p:nvSpPr>
        <p:spPr>
          <a:xfrm>
            <a:off x="1929065"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4"/>
          <p:cNvSpPr txBox="1">
            <a:spLocks noGrp="1"/>
          </p:cNvSpPr>
          <p:nvPr>
            <p:ph type="title" idx="6" hasCustomPrompt="1"/>
          </p:nvPr>
        </p:nvSpPr>
        <p:spPr>
          <a:xfrm>
            <a:off x="950951"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0" name="Google Shape;80;p14"/>
          <p:cNvSpPr txBox="1">
            <a:spLocks noGrp="1"/>
          </p:cNvSpPr>
          <p:nvPr>
            <p:ph type="title" idx="7"/>
          </p:nvPr>
        </p:nvSpPr>
        <p:spPr>
          <a:xfrm>
            <a:off x="1929033"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1" name="Google Shape;81;p14"/>
          <p:cNvSpPr txBox="1">
            <a:spLocks noGrp="1"/>
          </p:cNvSpPr>
          <p:nvPr>
            <p:ph type="subTitle" idx="8"/>
          </p:nvPr>
        </p:nvSpPr>
        <p:spPr>
          <a:xfrm>
            <a:off x="1929065"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 name="Google Shape;82;p14"/>
          <p:cNvSpPr txBox="1">
            <a:spLocks noGrp="1"/>
          </p:cNvSpPr>
          <p:nvPr>
            <p:ph type="title" idx="9" hasCustomPrompt="1"/>
          </p:nvPr>
        </p:nvSpPr>
        <p:spPr>
          <a:xfrm>
            <a:off x="950951"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 name="Google Shape;83;p14"/>
          <p:cNvSpPr txBox="1">
            <a:spLocks noGrp="1"/>
          </p:cNvSpPr>
          <p:nvPr>
            <p:ph type="title" idx="13"/>
          </p:nvPr>
        </p:nvSpPr>
        <p:spPr>
          <a:xfrm>
            <a:off x="7142167"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4" name="Google Shape;84;p14"/>
          <p:cNvSpPr txBox="1">
            <a:spLocks noGrp="1"/>
          </p:cNvSpPr>
          <p:nvPr>
            <p:ph type="subTitle" idx="14"/>
          </p:nvPr>
        </p:nvSpPr>
        <p:spPr>
          <a:xfrm>
            <a:off x="7142199"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 name="Google Shape;85;p14"/>
          <p:cNvSpPr txBox="1">
            <a:spLocks noGrp="1"/>
          </p:cNvSpPr>
          <p:nvPr>
            <p:ph type="title" idx="15" hasCustomPrompt="1"/>
          </p:nvPr>
        </p:nvSpPr>
        <p:spPr>
          <a:xfrm>
            <a:off x="6164084"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 name="Google Shape;86;p14"/>
          <p:cNvSpPr txBox="1">
            <a:spLocks noGrp="1"/>
          </p:cNvSpPr>
          <p:nvPr>
            <p:ph type="title" idx="16"/>
          </p:nvPr>
        </p:nvSpPr>
        <p:spPr>
          <a:xfrm>
            <a:off x="7142167"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7" name="Google Shape;87;p14"/>
          <p:cNvSpPr txBox="1">
            <a:spLocks noGrp="1"/>
          </p:cNvSpPr>
          <p:nvPr>
            <p:ph type="subTitle" idx="17"/>
          </p:nvPr>
        </p:nvSpPr>
        <p:spPr>
          <a:xfrm>
            <a:off x="7142199"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 name="Google Shape;88;p14"/>
          <p:cNvSpPr txBox="1">
            <a:spLocks noGrp="1"/>
          </p:cNvSpPr>
          <p:nvPr>
            <p:ph type="title" idx="18" hasCustomPrompt="1"/>
          </p:nvPr>
        </p:nvSpPr>
        <p:spPr>
          <a:xfrm>
            <a:off x="6164084"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 name="Google Shape;89;p14"/>
          <p:cNvSpPr txBox="1">
            <a:spLocks noGrp="1"/>
          </p:cNvSpPr>
          <p:nvPr>
            <p:ph type="title" idx="19"/>
          </p:nvPr>
        </p:nvSpPr>
        <p:spPr>
          <a:xfrm>
            <a:off x="7142167"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 name="Google Shape;90;p14"/>
          <p:cNvSpPr txBox="1">
            <a:spLocks noGrp="1"/>
          </p:cNvSpPr>
          <p:nvPr>
            <p:ph type="subTitle" idx="20"/>
          </p:nvPr>
        </p:nvSpPr>
        <p:spPr>
          <a:xfrm>
            <a:off x="7142199"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4"/>
          <p:cNvSpPr txBox="1">
            <a:spLocks noGrp="1"/>
          </p:cNvSpPr>
          <p:nvPr>
            <p:ph type="title" idx="21" hasCustomPrompt="1"/>
          </p:nvPr>
        </p:nvSpPr>
        <p:spPr>
          <a:xfrm>
            <a:off x="6164084"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Tree>
    <p:extLst>
      <p:ext uri="{BB962C8B-B14F-4D97-AF65-F5344CB8AC3E}">
        <p14:creationId xmlns:p14="http://schemas.microsoft.com/office/powerpoint/2010/main" val="30222056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accent4"/>
        </a:solidFill>
        <a:effectLst/>
      </p:bgPr>
    </p:bg>
    <p:spTree>
      <p:nvGrpSpPr>
        <p:cNvPr id="1" name="Shape 92"/>
        <p:cNvGrpSpPr/>
        <p:nvPr/>
      </p:nvGrpSpPr>
      <p:grpSpPr>
        <a:xfrm>
          <a:off x="0" y="0"/>
          <a:ext cx="0" cy="0"/>
          <a:chOff x="0" y="0"/>
          <a:chExt cx="0" cy="0"/>
        </a:xfrm>
      </p:grpSpPr>
      <p:sp>
        <p:nvSpPr>
          <p:cNvPr id="93" name="Google Shape;93;p15"/>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15"/>
          <p:cNvSpPr txBox="1">
            <a:spLocks noGrp="1"/>
          </p:cNvSpPr>
          <p:nvPr>
            <p:ph type="title"/>
          </p:nvPr>
        </p:nvSpPr>
        <p:spPr>
          <a:xfrm>
            <a:off x="2649200" y="1301951"/>
            <a:ext cx="6893600" cy="30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8666"/>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95" name="Google Shape;95;p15"/>
          <p:cNvSpPr txBox="1">
            <a:spLocks noGrp="1"/>
          </p:cNvSpPr>
          <p:nvPr>
            <p:ph type="subTitle" idx="1"/>
          </p:nvPr>
        </p:nvSpPr>
        <p:spPr>
          <a:xfrm>
            <a:off x="2649200" y="4129184"/>
            <a:ext cx="6893600" cy="9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682752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4/26/2022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4"/>
        </a:solidFill>
        <a:effectLst/>
      </p:bgPr>
    </p:bg>
    <p:spTree>
      <p:nvGrpSpPr>
        <p:cNvPr id="1" name="Shape 96"/>
        <p:cNvGrpSpPr/>
        <p:nvPr/>
      </p:nvGrpSpPr>
      <p:grpSpPr>
        <a:xfrm>
          <a:off x="0" y="0"/>
          <a:ext cx="0" cy="0"/>
          <a:chOff x="0" y="0"/>
          <a:chExt cx="0" cy="0"/>
        </a:xfrm>
      </p:grpSpPr>
      <p:sp>
        <p:nvSpPr>
          <p:cNvPr id="97" name="Google Shape;97;p1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16"/>
          <p:cNvSpPr txBox="1">
            <a:spLocks noGrp="1"/>
          </p:cNvSpPr>
          <p:nvPr>
            <p:ph type="title"/>
          </p:nvPr>
        </p:nvSpPr>
        <p:spPr>
          <a:xfrm>
            <a:off x="3967284" y="4060000"/>
            <a:ext cx="4257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9" name="Google Shape;99;p16"/>
          <p:cNvSpPr txBox="1">
            <a:spLocks noGrp="1"/>
          </p:cNvSpPr>
          <p:nvPr>
            <p:ph type="subTitle" idx="1"/>
          </p:nvPr>
        </p:nvSpPr>
        <p:spPr>
          <a:xfrm>
            <a:off x="1635284" y="2088784"/>
            <a:ext cx="892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40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34974422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6"/>
        </a:solidFill>
        <a:effectLst/>
      </p:bgPr>
    </p:bg>
    <p:spTree>
      <p:nvGrpSpPr>
        <p:cNvPr id="1" name="Shape 100"/>
        <p:cNvGrpSpPr/>
        <p:nvPr/>
      </p:nvGrpSpPr>
      <p:grpSpPr>
        <a:xfrm>
          <a:off x="0" y="0"/>
          <a:ext cx="0" cy="0"/>
          <a:chOff x="0" y="0"/>
          <a:chExt cx="0" cy="0"/>
        </a:xfrm>
      </p:grpSpPr>
      <p:sp>
        <p:nvSpPr>
          <p:cNvPr id="101" name="Google Shape;101;p1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17"/>
          <p:cNvSpPr txBox="1">
            <a:spLocks noGrp="1"/>
          </p:cNvSpPr>
          <p:nvPr>
            <p:ph type="title"/>
          </p:nvPr>
        </p:nvSpPr>
        <p:spPr>
          <a:xfrm>
            <a:off x="1555949" y="1756200"/>
            <a:ext cx="4779600" cy="228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3" name="Google Shape;103;p17"/>
          <p:cNvSpPr txBox="1">
            <a:spLocks noGrp="1"/>
          </p:cNvSpPr>
          <p:nvPr>
            <p:ph type="subTitle" idx="1"/>
          </p:nvPr>
        </p:nvSpPr>
        <p:spPr>
          <a:xfrm>
            <a:off x="1555949" y="4043400"/>
            <a:ext cx="4779600" cy="10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841861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4"/>
        </a:solidFill>
        <a:effectLst/>
      </p:bgPr>
    </p:bg>
    <p:spTree>
      <p:nvGrpSpPr>
        <p:cNvPr id="1" name="Shape 104"/>
        <p:cNvGrpSpPr/>
        <p:nvPr/>
      </p:nvGrpSpPr>
      <p:grpSpPr>
        <a:xfrm>
          <a:off x="0" y="0"/>
          <a:ext cx="0" cy="0"/>
          <a:chOff x="0" y="0"/>
          <a:chExt cx="0" cy="0"/>
        </a:xfrm>
      </p:grpSpPr>
      <p:sp>
        <p:nvSpPr>
          <p:cNvPr id="105" name="Google Shape;105;p1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18"/>
          <p:cNvSpPr txBox="1">
            <a:spLocks noGrp="1"/>
          </p:cNvSpPr>
          <p:nvPr>
            <p:ph type="title"/>
          </p:nvPr>
        </p:nvSpPr>
        <p:spPr>
          <a:xfrm>
            <a:off x="1630333"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7" name="Google Shape;107;p18"/>
          <p:cNvSpPr txBox="1">
            <a:spLocks noGrp="1"/>
          </p:cNvSpPr>
          <p:nvPr>
            <p:ph type="subTitle" idx="1"/>
          </p:nvPr>
        </p:nvSpPr>
        <p:spPr>
          <a:xfrm>
            <a:off x="1630333"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2732546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6"/>
        </a:solidFill>
        <a:effectLst/>
      </p:bgPr>
    </p:bg>
    <p:spTree>
      <p:nvGrpSpPr>
        <p:cNvPr id="1" name="Shape 108"/>
        <p:cNvGrpSpPr/>
        <p:nvPr/>
      </p:nvGrpSpPr>
      <p:grpSpPr>
        <a:xfrm>
          <a:off x="0" y="0"/>
          <a:ext cx="0" cy="0"/>
          <a:chOff x="0" y="0"/>
          <a:chExt cx="0" cy="0"/>
        </a:xfrm>
      </p:grpSpPr>
      <p:sp>
        <p:nvSpPr>
          <p:cNvPr id="109" name="Google Shape;109;p1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19"/>
          <p:cNvSpPr txBox="1">
            <a:spLocks noGrp="1"/>
          </p:cNvSpPr>
          <p:nvPr>
            <p:ph type="title"/>
          </p:nvPr>
        </p:nvSpPr>
        <p:spPr>
          <a:xfrm>
            <a:off x="6372467"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1" name="Google Shape;111;p19"/>
          <p:cNvSpPr txBox="1">
            <a:spLocks noGrp="1"/>
          </p:cNvSpPr>
          <p:nvPr>
            <p:ph type="subTitle" idx="1"/>
          </p:nvPr>
        </p:nvSpPr>
        <p:spPr>
          <a:xfrm>
            <a:off x="6372629"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5878480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4"/>
        </a:solidFill>
        <a:effectLst/>
      </p:bgPr>
    </p:bg>
    <p:spTree>
      <p:nvGrpSpPr>
        <p:cNvPr id="1" name="Shape 112"/>
        <p:cNvGrpSpPr/>
        <p:nvPr/>
      </p:nvGrpSpPr>
      <p:grpSpPr>
        <a:xfrm>
          <a:off x="0" y="0"/>
          <a:ext cx="0" cy="0"/>
          <a:chOff x="0" y="0"/>
          <a:chExt cx="0" cy="0"/>
        </a:xfrm>
      </p:grpSpPr>
      <p:sp>
        <p:nvSpPr>
          <p:cNvPr id="113" name="Google Shape;113;p20"/>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20"/>
          <p:cNvSpPr txBox="1">
            <a:spLocks noGrp="1"/>
          </p:cNvSpPr>
          <p:nvPr>
            <p:ph type="title"/>
          </p:nvPr>
        </p:nvSpPr>
        <p:spPr>
          <a:xfrm>
            <a:off x="3150667" y="22479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5" name="Google Shape;115;p20"/>
          <p:cNvSpPr txBox="1">
            <a:spLocks noGrp="1"/>
          </p:cNvSpPr>
          <p:nvPr>
            <p:ph type="title" idx="2"/>
          </p:nvPr>
        </p:nvSpPr>
        <p:spPr>
          <a:xfrm>
            <a:off x="7252600" y="33643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6" name="Google Shape;116;p20"/>
          <p:cNvSpPr txBox="1">
            <a:spLocks noGrp="1"/>
          </p:cNvSpPr>
          <p:nvPr>
            <p:ph type="subTitle" idx="1"/>
          </p:nvPr>
        </p:nvSpPr>
        <p:spPr>
          <a:xfrm>
            <a:off x="7252752" y="39072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7" name="Google Shape;117;p20"/>
          <p:cNvSpPr txBox="1">
            <a:spLocks noGrp="1"/>
          </p:cNvSpPr>
          <p:nvPr>
            <p:ph type="subTitle" idx="3"/>
          </p:nvPr>
        </p:nvSpPr>
        <p:spPr>
          <a:xfrm>
            <a:off x="3150667" y="27908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8" name="Google Shape;118;p20"/>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2084533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solidFill>
          <a:schemeClr val="accent2"/>
        </a:solidFill>
        <a:effectLst/>
      </p:bgPr>
    </p:bg>
    <p:spTree>
      <p:nvGrpSpPr>
        <p:cNvPr id="1" name="Shape 119"/>
        <p:cNvGrpSpPr/>
        <p:nvPr/>
      </p:nvGrpSpPr>
      <p:grpSpPr>
        <a:xfrm>
          <a:off x="0" y="0"/>
          <a:ext cx="0" cy="0"/>
          <a:chOff x="0" y="0"/>
          <a:chExt cx="0" cy="0"/>
        </a:xfrm>
      </p:grpSpPr>
      <p:sp>
        <p:nvSpPr>
          <p:cNvPr id="120" name="Google Shape;120;p21"/>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21"/>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22" name="Google Shape;122;p21"/>
          <p:cNvSpPr txBox="1">
            <a:spLocks noGrp="1"/>
          </p:cNvSpPr>
          <p:nvPr>
            <p:ph type="title" idx="2"/>
          </p:nvPr>
        </p:nvSpPr>
        <p:spPr>
          <a:xfrm>
            <a:off x="2369576"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3" name="Google Shape;123;p21"/>
          <p:cNvSpPr txBox="1">
            <a:spLocks noGrp="1"/>
          </p:cNvSpPr>
          <p:nvPr>
            <p:ph type="subTitle" idx="1"/>
          </p:nvPr>
        </p:nvSpPr>
        <p:spPr>
          <a:xfrm>
            <a:off x="2369576"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4" name="Google Shape;124;p21"/>
          <p:cNvSpPr txBox="1">
            <a:spLocks noGrp="1"/>
          </p:cNvSpPr>
          <p:nvPr>
            <p:ph type="title" idx="3"/>
          </p:nvPr>
        </p:nvSpPr>
        <p:spPr>
          <a:xfrm>
            <a:off x="6490017"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5" name="Google Shape;125;p21"/>
          <p:cNvSpPr txBox="1">
            <a:spLocks noGrp="1"/>
          </p:cNvSpPr>
          <p:nvPr>
            <p:ph type="subTitle" idx="4"/>
          </p:nvPr>
        </p:nvSpPr>
        <p:spPr>
          <a:xfrm>
            <a:off x="6490017"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0671709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accent4"/>
        </a:solidFill>
        <a:effectLst/>
      </p:bgPr>
    </p:bg>
    <p:spTree>
      <p:nvGrpSpPr>
        <p:cNvPr id="1" name="Shape 126"/>
        <p:cNvGrpSpPr/>
        <p:nvPr/>
      </p:nvGrpSpPr>
      <p:grpSpPr>
        <a:xfrm>
          <a:off x="0" y="0"/>
          <a:ext cx="0" cy="0"/>
          <a:chOff x="0" y="0"/>
          <a:chExt cx="0" cy="0"/>
        </a:xfrm>
      </p:grpSpPr>
      <p:sp>
        <p:nvSpPr>
          <p:cNvPr id="127" name="Google Shape;127;p2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22"/>
          <p:cNvSpPr txBox="1">
            <a:spLocks noGrp="1"/>
          </p:cNvSpPr>
          <p:nvPr>
            <p:ph type="title"/>
          </p:nvPr>
        </p:nvSpPr>
        <p:spPr>
          <a:xfrm>
            <a:off x="1630967"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9" name="Google Shape;129;p22"/>
          <p:cNvSpPr txBox="1">
            <a:spLocks noGrp="1"/>
          </p:cNvSpPr>
          <p:nvPr>
            <p:ph type="subTitle" idx="1"/>
          </p:nvPr>
        </p:nvSpPr>
        <p:spPr>
          <a:xfrm>
            <a:off x="1630967"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22"/>
          <p:cNvSpPr txBox="1">
            <a:spLocks noGrp="1"/>
          </p:cNvSpPr>
          <p:nvPr>
            <p:ph type="title" idx="2"/>
          </p:nvPr>
        </p:nvSpPr>
        <p:spPr>
          <a:xfrm>
            <a:off x="464589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1" name="Google Shape;131;p22"/>
          <p:cNvSpPr txBox="1">
            <a:spLocks noGrp="1"/>
          </p:cNvSpPr>
          <p:nvPr>
            <p:ph type="subTitle" idx="3"/>
          </p:nvPr>
        </p:nvSpPr>
        <p:spPr>
          <a:xfrm>
            <a:off x="464589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22"/>
          <p:cNvSpPr txBox="1">
            <a:spLocks noGrp="1"/>
          </p:cNvSpPr>
          <p:nvPr>
            <p:ph type="title" idx="4"/>
          </p:nvPr>
        </p:nvSpPr>
        <p:spPr>
          <a:xfrm>
            <a:off x="766056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 name="Google Shape;133;p22"/>
          <p:cNvSpPr txBox="1">
            <a:spLocks noGrp="1"/>
          </p:cNvSpPr>
          <p:nvPr>
            <p:ph type="subTitle" idx="5"/>
          </p:nvPr>
        </p:nvSpPr>
        <p:spPr>
          <a:xfrm>
            <a:off x="766056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22"/>
          <p:cNvSpPr txBox="1">
            <a:spLocks noGrp="1"/>
          </p:cNvSpPr>
          <p:nvPr>
            <p:ph type="title" idx="6"/>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327509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accent4"/>
        </a:solidFill>
        <a:effectLst/>
      </p:bgPr>
    </p:bg>
    <p:spTree>
      <p:nvGrpSpPr>
        <p:cNvPr id="1" name="Shape 135"/>
        <p:cNvGrpSpPr/>
        <p:nvPr/>
      </p:nvGrpSpPr>
      <p:grpSpPr>
        <a:xfrm>
          <a:off x="0" y="0"/>
          <a:ext cx="0" cy="0"/>
          <a:chOff x="0" y="0"/>
          <a:chExt cx="0" cy="0"/>
        </a:xfrm>
      </p:grpSpPr>
      <p:sp>
        <p:nvSpPr>
          <p:cNvPr id="136" name="Google Shape;136;p2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23"/>
          <p:cNvSpPr txBox="1">
            <a:spLocks noGrp="1"/>
          </p:cNvSpPr>
          <p:nvPr>
            <p:ph type="title"/>
          </p:nvPr>
        </p:nvSpPr>
        <p:spPr>
          <a:xfrm>
            <a:off x="3342233"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 name="Google Shape;138;p23"/>
          <p:cNvSpPr txBox="1">
            <a:spLocks noGrp="1"/>
          </p:cNvSpPr>
          <p:nvPr>
            <p:ph type="subTitle" idx="1"/>
          </p:nvPr>
        </p:nvSpPr>
        <p:spPr>
          <a:xfrm>
            <a:off x="334223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 name="Google Shape;139;p23"/>
          <p:cNvSpPr txBox="1">
            <a:spLocks noGrp="1"/>
          </p:cNvSpPr>
          <p:nvPr>
            <p:ph type="title" idx="2"/>
          </p:nvPr>
        </p:nvSpPr>
        <p:spPr>
          <a:xfrm>
            <a:off x="7339411"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0" name="Google Shape;140;p23"/>
          <p:cNvSpPr txBox="1">
            <a:spLocks noGrp="1"/>
          </p:cNvSpPr>
          <p:nvPr>
            <p:ph type="subTitle" idx="3"/>
          </p:nvPr>
        </p:nvSpPr>
        <p:spPr>
          <a:xfrm>
            <a:off x="733940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 name="Google Shape;141;p23"/>
          <p:cNvSpPr txBox="1">
            <a:spLocks noGrp="1"/>
          </p:cNvSpPr>
          <p:nvPr>
            <p:ph type="title" idx="4"/>
          </p:nvPr>
        </p:nvSpPr>
        <p:spPr>
          <a:xfrm>
            <a:off x="3342233"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2" name="Google Shape;142;p23"/>
          <p:cNvSpPr txBox="1">
            <a:spLocks noGrp="1"/>
          </p:cNvSpPr>
          <p:nvPr>
            <p:ph type="subTitle" idx="5"/>
          </p:nvPr>
        </p:nvSpPr>
        <p:spPr>
          <a:xfrm>
            <a:off x="334223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23"/>
          <p:cNvSpPr txBox="1">
            <a:spLocks noGrp="1"/>
          </p:cNvSpPr>
          <p:nvPr>
            <p:ph type="title" idx="6"/>
          </p:nvPr>
        </p:nvSpPr>
        <p:spPr>
          <a:xfrm>
            <a:off x="7339411"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 name="Google Shape;144;p23"/>
          <p:cNvSpPr txBox="1">
            <a:spLocks noGrp="1"/>
          </p:cNvSpPr>
          <p:nvPr>
            <p:ph type="subTitle" idx="7"/>
          </p:nvPr>
        </p:nvSpPr>
        <p:spPr>
          <a:xfrm>
            <a:off x="733940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23"/>
          <p:cNvSpPr txBox="1">
            <a:spLocks noGrp="1"/>
          </p:cNvSpPr>
          <p:nvPr>
            <p:ph type="title" idx="8"/>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4973784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solidFill>
          <a:schemeClr val="accent2"/>
        </a:solidFill>
        <a:effectLst/>
      </p:bgPr>
    </p:bg>
    <p:spTree>
      <p:nvGrpSpPr>
        <p:cNvPr id="1" name="Shape 146"/>
        <p:cNvGrpSpPr/>
        <p:nvPr/>
      </p:nvGrpSpPr>
      <p:grpSpPr>
        <a:xfrm>
          <a:off x="0" y="0"/>
          <a:ext cx="0" cy="0"/>
          <a:chOff x="0" y="0"/>
          <a:chExt cx="0" cy="0"/>
        </a:xfrm>
      </p:grpSpPr>
      <p:sp>
        <p:nvSpPr>
          <p:cNvPr id="147" name="Google Shape;147;p24"/>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 name="Google Shape;148;p24"/>
          <p:cNvSpPr txBox="1">
            <a:spLocks noGrp="1"/>
          </p:cNvSpPr>
          <p:nvPr>
            <p:ph type="title"/>
          </p:nvPr>
        </p:nvSpPr>
        <p:spPr>
          <a:xfrm>
            <a:off x="1881500"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9" name="Google Shape;149;p24"/>
          <p:cNvSpPr txBox="1">
            <a:spLocks noGrp="1"/>
          </p:cNvSpPr>
          <p:nvPr>
            <p:ph type="subTitle" idx="1"/>
          </p:nvPr>
        </p:nvSpPr>
        <p:spPr>
          <a:xfrm>
            <a:off x="1881500"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 name="Google Shape;150;p24"/>
          <p:cNvSpPr txBox="1">
            <a:spLocks noGrp="1"/>
          </p:cNvSpPr>
          <p:nvPr>
            <p:ph type="title" idx="2"/>
          </p:nvPr>
        </p:nvSpPr>
        <p:spPr>
          <a:xfrm>
            <a:off x="4771931"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1" name="Google Shape;151;p24"/>
          <p:cNvSpPr txBox="1">
            <a:spLocks noGrp="1"/>
          </p:cNvSpPr>
          <p:nvPr>
            <p:ph type="subTitle" idx="3"/>
          </p:nvPr>
        </p:nvSpPr>
        <p:spPr>
          <a:xfrm>
            <a:off x="4771931"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 name="Google Shape;152;p24"/>
          <p:cNvSpPr txBox="1">
            <a:spLocks noGrp="1"/>
          </p:cNvSpPr>
          <p:nvPr>
            <p:ph type="title" idx="4"/>
          </p:nvPr>
        </p:nvSpPr>
        <p:spPr>
          <a:xfrm>
            <a:off x="1881500"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3" name="Google Shape;153;p24"/>
          <p:cNvSpPr txBox="1">
            <a:spLocks noGrp="1"/>
          </p:cNvSpPr>
          <p:nvPr>
            <p:ph type="subTitle" idx="5"/>
          </p:nvPr>
        </p:nvSpPr>
        <p:spPr>
          <a:xfrm>
            <a:off x="1881500"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24"/>
          <p:cNvSpPr txBox="1">
            <a:spLocks noGrp="1"/>
          </p:cNvSpPr>
          <p:nvPr>
            <p:ph type="title" idx="6"/>
          </p:nvPr>
        </p:nvSpPr>
        <p:spPr>
          <a:xfrm>
            <a:off x="4771931"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5" name="Google Shape;155;p24"/>
          <p:cNvSpPr txBox="1">
            <a:spLocks noGrp="1"/>
          </p:cNvSpPr>
          <p:nvPr>
            <p:ph type="subTitle" idx="7"/>
          </p:nvPr>
        </p:nvSpPr>
        <p:spPr>
          <a:xfrm>
            <a:off x="4771931"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24"/>
          <p:cNvSpPr txBox="1">
            <a:spLocks noGrp="1"/>
          </p:cNvSpPr>
          <p:nvPr>
            <p:ph type="title" idx="8"/>
          </p:nvPr>
        </p:nvSpPr>
        <p:spPr>
          <a:xfrm>
            <a:off x="7662369"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7" name="Google Shape;157;p24"/>
          <p:cNvSpPr txBox="1">
            <a:spLocks noGrp="1"/>
          </p:cNvSpPr>
          <p:nvPr>
            <p:ph type="subTitle" idx="9"/>
          </p:nvPr>
        </p:nvSpPr>
        <p:spPr>
          <a:xfrm>
            <a:off x="7662369"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4"/>
          <p:cNvSpPr txBox="1">
            <a:spLocks noGrp="1"/>
          </p:cNvSpPr>
          <p:nvPr>
            <p:ph type="title" idx="13"/>
          </p:nvPr>
        </p:nvSpPr>
        <p:spPr>
          <a:xfrm>
            <a:off x="7662369"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9" name="Google Shape;159;p24"/>
          <p:cNvSpPr txBox="1">
            <a:spLocks noGrp="1"/>
          </p:cNvSpPr>
          <p:nvPr>
            <p:ph type="subTitle" idx="14"/>
          </p:nvPr>
        </p:nvSpPr>
        <p:spPr>
          <a:xfrm>
            <a:off x="7662369"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24"/>
          <p:cNvSpPr txBox="1">
            <a:spLocks noGrp="1"/>
          </p:cNvSpPr>
          <p:nvPr>
            <p:ph type="title" idx="15"/>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823748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161"/>
        <p:cNvGrpSpPr/>
        <p:nvPr/>
      </p:nvGrpSpPr>
      <p:grpSpPr>
        <a:xfrm>
          <a:off x="0" y="0"/>
          <a:ext cx="0" cy="0"/>
          <a:chOff x="0" y="0"/>
          <a:chExt cx="0" cy="0"/>
        </a:xfrm>
      </p:grpSpPr>
      <p:sp>
        <p:nvSpPr>
          <p:cNvPr id="162" name="Google Shape;162;p2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25"/>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64" name="Google Shape;164;p25"/>
          <p:cNvSpPr txBox="1">
            <a:spLocks noGrp="1"/>
          </p:cNvSpPr>
          <p:nvPr>
            <p:ph type="title" idx="2"/>
          </p:nvPr>
        </p:nvSpPr>
        <p:spPr>
          <a:xfrm>
            <a:off x="3261133"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5" name="Google Shape;165;p25"/>
          <p:cNvSpPr txBox="1">
            <a:spLocks noGrp="1"/>
          </p:cNvSpPr>
          <p:nvPr>
            <p:ph type="subTitle" idx="1"/>
          </p:nvPr>
        </p:nvSpPr>
        <p:spPr>
          <a:xfrm>
            <a:off x="3261133"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 name="Google Shape;166;p25"/>
          <p:cNvSpPr txBox="1">
            <a:spLocks noGrp="1"/>
          </p:cNvSpPr>
          <p:nvPr>
            <p:ph type="title" idx="3"/>
          </p:nvPr>
        </p:nvSpPr>
        <p:spPr>
          <a:xfrm>
            <a:off x="3261133"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7" name="Google Shape;167;p25"/>
          <p:cNvSpPr txBox="1">
            <a:spLocks noGrp="1"/>
          </p:cNvSpPr>
          <p:nvPr>
            <p:ph type="subTitle" idx="4"/>
          </p:nvPr>
        </p:nvSpPr>
        <p:spPr>
          <a:xfrm>
            <a:off x="3261133"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 name="Google Shape;168;p25"/>
          <p:cNvSpPr txBox="1">
            <a:spLocks noGrp="1"/>
          </p:cNvSpPr>
          <p:nvPr>
            <p:ph type="title" idx="5"/>
          </p:nvPr>
        </p:nvSpPr>
        <p:spPr>
          <a:xfrm>
            <a:off x="3261133"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9" name="Google Shape;169;p25"/>
          <p:cNvSpPr txBox="1">
            <a:spLocks noGrp="1"/>
          </p:cNvSpPr>
          <p:nvPr>
            <p:ph type="subTitle" idx="6"/>
          </p:nvPr>
        </p:nvSpPr>
        <p:spPr>
          <a:xfrm>
            <a:off x="3261133"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0" name="Google Shape;170;p25"/>
          <p:cNvSpPr txBox="1">
            <a:spLocks noGrp="1"/>
          </p:cNvSpPr>
          <p:nvPr>
            <p:ph type="title" idx="7"/>
          </p:nvPr>
        </p:nvSpPr>
        <p:spPr>
          <a:xfrm>
            <a:off x="3261133"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1" name="Google Shape;171;p25"/>
          <p:cNvSpPr txBox="1">
            <a:spLocks noGrp="1"/>
          </p:cNvSpPr>
          <p:nvPr>
            <p:ph type="subTitle" idx="8"/>
          </p:nvPr>
        </p:nvSpPr>
        <p:spPr>
          <a:xfrm>
            <a:off x="3261133"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 name="Google Shape;172;p25"/>
          <p:cNvSpPr txBox="1">
            <a:spLocks noGrp="1"/>
          </p:cNvSpPr>
          <p:nvPr>
            <p:ph type="title" idx="9"/>
          </p:nvPr>
        </p:nvSpPr>
        <p:spPr>
          <a:xfrm>
            <a:off x="7335867"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3" name="Google Shape;173;p25"/>
          <p:cNvSpPr txBox="1">
            <a:spLocks noGrp="1"/>
          </p:cNvSpPr>
          <p:nvPr>
            <p:ph type="subTitle" idx="13"/>
          </p:nvPr>
        </p:nvSpPr>
        <p:spPr>
          <a:xfrm>
            <a:off x="7335867"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5"/>
          <p:cNvSpPr txBox="1">
            <a:spLocks noGrp="1"/>
          </p:cNvSpPr>
          <p:nvPr>
            <p:ph type="title" idx="14"/>
          </p:nvPr>
        </p:nvSpPr>
        <p:spPr>
          <a:xfrm>
            <a:off x="7335867"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5" name="Google Shape;175;p25"/>
          <p:cNvSpPr txBox="1">
            <a:spLocks noGrp="1"/>
          </p:cNvSpPr>
          <p:nvPr>
            <p:ph type="subTitle" idx="15"/>
          </p:nvPr>
        </p:nvSpPr>
        <p:spPr>
          <a:xfrm>
            <a:off x="7335867"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25"/>
          <p:cNvSpPr txBox="1">
            <a:spLocks noGrp="1"/>
          </p:cNvSpPr>
          <p:nvPr>
            <p:ph type="title" idx="16"/>
          </p:nvPr>
        </p:nvSpPr>
        <p:spPr>
          <a:xfrm>
            <a:off x="7335867"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7" name="Google Shape;177;p25"/>
          <p:cNvSpPr txBox="1">
            <a:spLocks noGrp="1"/>
          </p:cNvSpPr>
          <p:nvPr>
            <p:ph type="subTitle" idx="17"/>
          </p:nvPr>
        </p:nvSpPr>
        <p:spPr>
          <a:xfrm>
            <a:off x="7335867"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25"/>
          <p:cNvSpPr txBox="1">
            <a:spLocks noGrp="1"/>
          </p:cNvSpPr>
          <p:nvPr>
            <p:ph type="title" idx="18"/>
          </p:nvPr>
        </p:nvSpPr>
        <p:spPr>
          <a:xfrm>
            <a:off x="7335867"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 name="Google Shape;179;p25"/>
          <p:cNvSpPr txBox="1">
            <a:spLocks noGrp="1"/>
          </p:cNvSpPr>
          <p:nvPr>
            <p:ph type="subTitle" idx="19"/>
          </p:nvPr>
        </p:nvSpPr>
        <p:spPr>
          <a:xfrm>
            <a:off x="7335867"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099935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ctrTitle"/>
          </p:nvPr>
        </p:nvSpPr>
        <p:spPr>
          <a:xfrm>
            <a:off x="2831000" y="1584120"/>
            <a:ext cx="6530000" cy="348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91919"/>
              </a:buClr>
              <a:buSzPts val="5200"/>
              <a:buNone/>
              <a:defRPr sz="73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831000" y="4872547"/>
            <a:ext cx="65300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2" name="Google Shape;12;p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68347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2"/>
        </a:solidFill>
        <a:effectLst/>
      </p:bgPr>
    </p:bg>
    <p:spTree>
      <p:nvGrpSpPr>
        <p:cNvPr id="1" name="Shape 180"/>
        <p:cNvGrpSpPr/>
        <p:nvPr/>
      </p:nvGrpSpPr>
      <p:grpSpPr>
        <a:xfrm>
          <a:off x="0" y="0"/>
          <a:ext cx="0" cy="0"/>
          <a:chOff x="0" y="0"/>
          <a:chExt cx="0" cy="0"/>
        </a:xfrm>
      </p:grpSpPr>
      <p:sp>
        <p:nvSpPr>
          <p:cNvPr id="181" name="Google Shape;181;p26"/>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26"/>
          <p:cNvSpPr txBox="1">
            <a:spLocks noGrp="1"/>
          </p:cNvSpPr>
          <p:nvPr>
            <p:ph type="title" hasCustomPrompt="1"/>
          </p:nvPr>
        </p:nvSpPr>
        <p:spPr>
          <a:xfrm>
            <a:off x="1755400" y="993684"/>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3" name="Google Shape;183;p26"/>
          <p:cNvSpPr txBox="1">
            <a:spLocks noGrp="1"/>
          </p:cNvSpPr>
          <p:nvPr>
            <p:ph type="subTitle" idx="1"/>
          </p:nvPr>
        </p:nvSpPr>
        <p:spPr>
          <a:xfrm>
            <a:off x="1755400" y="1852468"/>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4" name="Google Shape;184;p26"/>
          <p:cNvSpPr txBox="1">
            <a:spLocks noGrp="1"/>
          </p:cNvSpPr>
          <p:nvPr>
            <p:ph type="title" idx="2" hasCustomPrompt="1"/>
          </p:nvPr>
        </p:nvSpPr>
        <p:spPr>
          <a:xfrm>
            <a:off x="1755400" y="2723987"/>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5" name="Google Shape;185;p26"/>
          <p:cNvSpPr txBox="1">
            <a:spLocks noGrp="1"/>
          </p:cNvSpPr>
          <p:nvPr>
            <p:ph type="subTitle" idx="3"/>
          </p:nvPr>
        </p:nvSpPr>
        <p:spPr>
          <a:xfrm>
            <a:off x="1755400" y="3582784"/>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6" name="Google Shape;186;p26"/>
          <p:cNvSpPr txBox="1">
            <a:spLocks noGrp="1"/>
          </p:cNvSpPr>
          <p:nvPr>
            <p:ph type="title" idx="4" hasCustomPrompt="1"/>
          </p:nvPr>
        </p:nvSpPr>
        <p:spPr>
          <a:xfrm>
            <a:off x="1755400" y="4454319"/>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7" name="Google Shape;187;p26"/>
          <p:cNvSpPr txBox="1">
            <a:spLocks noGrp="1"/>
          </p:cNvSpPr>
          <p:nvPr>
            <p:ph type="subTitle" idx="5"/>
          </p:nvPr>
        </p:nvSpPr>
        <p:spPr>
          <a:xfrm>
            <a:off x="1755400" y="5313116"/>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Tree>
    <p:extLst>
      <p:ext uri="{BB962C8B-B14F-4D97-AF65-F5344CB8AC3E}">
        <p14:creationId xmlns:p14="http://schemas.microsoft.com/office/powerpoint/2010/main" val="27157998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Numbers and Text 1">
  <p:cSld name="Numbers and Text 1">
    <p:bg>
      <p:bgPr>
        <a:solidFill>
          <a:schemeClr val="accent6"/>
        </a:solidFill>
        <a:effectLst/>
      </p:bgPr>
    </p:bg>
    <p:spTree>
      <p:nvGrpSpPr>
        <p:cNvPr id="1" name="Shape 188"/>
        <p:cNvGrpSpPr/>
        <p:nvPr/>
      </p:nvGrpSpPr>
      <p:grpSpPr>
        <a:xfrm>
          <a:off x="0" y="0"/>
          <a:ext cx="0" cy="0"/>
          <a:chOff x="0" y="0"/>
          <a:chExt cx="0" cy="0"/>
        </a:xfrm>
      </p:grpSpPr>
      <p:sp>
        <p:nvSpPr>
          <p:cNvPr id="189" name="Google Shape;189;p2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27"/>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191" name="Google Shape;191;p27"/>
          <p:cNvSpPr txBox="1">
            <a:spLocks noGrp="1"/>
          </p:cNvSpPr>
          <p:nvPr>
            <p:ph type="title" idx="2" hasCustomPrompt="1"/>
          </p:nvPr>
        </p:nvSpPr>
        <p:spPr>
          <a:xfrm>
            <a:off x="16727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2" name="Google Shape;192;p27"/>
          <p:cNvSpPr txBox="1">
            <a:spLocks noGrp="1"/>
          </p:cNvSpPr>
          <p:nvPr>
            <p:ph type="title" idx="3"/>
          </p:nvPr>
        </p:nvSpPr>
        <p:spPr>
          <a:xfrm>
            <a:off x="16727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3" name="Google Shape;193;p27"/>
          <p:cNvSpPr txBox="1">
            <a:spLocks noGrp="1"/>
          </p:cNvSpPr>
          <p:nvPr>
            <p:ph type="subTitle" idx="1"/>
          </p:nvPr>
        </p:nvSpPr>
        <p:spPr>
          <a:xfrm>
            <a:off x="16727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27"/>
          <p:cNvSpPr txBox="1">
            <a:spLocks noGrp="1"/>
          </p:cNvSpPr>
          <p:nvPr>
            <p:ph type="title" idx="4" hasCustomPrompt="1"/>
          </p:nvPr>
        </p:nvSpPr>
        <p:spPr>
          <a:xfrm>
            <a:off x="47771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5" name="Google Shape;195;p27"/>
          <p:cNvSpPr txBox="1">
            <a:spLocks noGrp="1"/>
          </p:cNvSpPr>
          <p:nvPr>
            <p:ph type="title" idx="5"/>
          </p:nvPr>
        </p:nvSpPr>
        <p:spPr>
          <a:xfrm>
            <a:off x="47771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6" name="Google Shape;196;p27"/>
          <p:cNvSpPr txBox="1">
            <a:spLocks noGrp="1"/>
          </p:cNvSpPr>
          <p:nvPr>
            <p:ph type="subTitle" idx="6"/>
          </p:nvPr>
        </p:nvSpPr>
        <p:spPr>
          <a:xfrm>
            <a:off x="47771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7" name="Google Shape;197;p27"/>
          <p:cNvSpPr txBox="1">
            <a:spLocks noGrp="1"/>
          </p:cNvSpPr>
          <p:nvPr>
            <p:ph type="title" idx="7" hasCustomPrompt="1"/>
          </p:nvPr>
        </p:nvSpPr>
        <p:spPr>
          <a:xfrm>
            <a:off x="78815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8" name="Google Shape;198;p27"/>
          <p:cNvSpPr txBox="1">
            <a:spLocks noGrp="1"/>
          </p:cNvSpPr>
          <p:nvPr>
            <p:ph type="title" idx="8"/>
          </p:nvPr>
        </p:nvSpPr>
        <p:spPr>
          <a:xfrm>
            <a:off x="78815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9" name="Google Shape;199;p27"/>
          <p:cNvSpPr txBox="1">
            <a:spLocks noGrp="1"/>
          </p:cNvSpPr>
          <p:nvPr>
            <p:ph type="subTitle" idx="9"/>
          </p:nvPr>
        </p:nvSpPr>
        <p:spPr>
          <a:xfrm>
            <a:off x="78815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390874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accent2"/>
        </a:solidFill>
        <a:effectLst/>
      </p:bgPr>
    </p:bg>
    <p:spTree>
      <p:nvGrpSpPr>
        <p:cNvPr id="1" name="Shape 200"/>
        <p:cNvGrpSpPr/>
        <p:nvPr/>
      </p:nvGrpSpPr>
      <p:grpSpPr>
        <a:xfrm>
          <a:off x="0" y="0"/>
          <a:ext cx="0" cy="0"/>
          <a:chOff x="0" y="0"/>
          <a:chExt cx="0" cy="0"/>
        </a:xfrm>
      </p:grpSpPr>
      <p:sp>
        <p:nvSpPr>
          <p:cNvPr id="201" name="Google Shape;201;p28"/>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28"/>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Tree>
    <p:extLst>
      <p:ext uri="{BB962C8B-B14F-4D97-AF65-F5344CB8AC3E}">
        <p14:creationId xmlns:p14="http://schemas.microsoft.com/office/powerpoint/2010/main" val="14767851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6"/>
        </a:solidFill>
        <a:effectLst/>
      </p:bgPr>
    </p:bg>
    <p:spTree>
      <p:nvGrpSpPr>
        <p:cNvPr id="1" name="Shape 203"/>
        <p:cNvGrpSpPr/>
        <p:nvPr/>
      </p:nvGrpSpPr>
      <p:grpSpPr>
        <a:xfrm>
          <a:off x="0" y="0"/>
          <a:ext cx="0" cy="0"/>
          <a:chOff x="0" y="0"/>
          <a:chExt cx="0" cy="0"/>
        </a:xfrm>
      </p:grpSpPr>
      <p:sp>
        <p:nvSpPr>
          <p:cNvPr id="204" name="Google Shape;204;p2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29"/>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29784872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6"/>
        </a:solidFill>
        <a:effectLst/>
      </p:bgPr>
    </p:bg>
    <p:spTree>
      <p:nvGrpSpPr>
        <p:cNvPr id="1" name="Shape 206"/>
        <p:cNvGrpSpPr/>
        <p:nvPr/>
      </p:nvGrpSpPr>
      <p:grpSpPr>
        <a:xfrm>
          <a:off x="0" y="0"/>
          <a:ext cx="0" cy="0"/>
          <a:chOff x="0" y="0"/>
          <a:chExt cx="0" cy="0"/>
        </a:xfrm>
      </p:grpSpPr>
      <p:sp>
        <p:nvSpPr>
          <p:cNvPr id="207" name="Google Shape;207;p30"/>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30"/>
          <p:cNvSpPr txBox="1">
            <a:spLocks noGrp="1"/>
          </p:cNvSpPr>
          <p:nvPr>
            <p:ph type="title"/>
          </p:nvPr>
        </p:nvSpPr>
        <p:spPr>
          <a:xfrm>
            <a:off x="3232800" y="719333"/>
            <a:ext cx="5726400" cy="1426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960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09" name="Google Shape;209;p30"/>
          <p:cNvSpPr txBox="1">
            <a:spLocks noGrp="1"/>
          </p:cNvSpPr>
          <p:nvPr>
            <p:ph type="subTitle" idx="1"/>
          </p:nvPr>
        </p:nvSpPr>
        <p:spPr>
          <a:xfrm>
            <a:off x="3232800" y="2280500"/>
            <a:ext cx="5726400" cy="178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 name="Google Shape;210;p30"/>
          <p:cNvSpPr txBox="1"/>
          <p:nvPr/>
        </p:nvSpPr>
        <p:spPr>
          <a:xfrm>
            <a:off x="3232800" y="4957584"/>
            <a:ext cx="5726400" cy="5928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467" b="1">
                <a:solidFill>
                  <a:schemeClr val="lt1"/>
                </a:solidFill>
                <a:latin typeface="Baloo 2"/>
                <a:ea typeface="Baloo 2"/>
                <a:cs typeface="Baloo 2"/>
                <a:sym typeface="Baloo 2"/>
              </a:rPr>
              <a:t>CREDITS:</a:t>
            </a:r>
            <a:r>
              <a:rPr lang="en" sz="1467">
                <a:solidFill>
                  <a:schemeClr val="lt1"/>
                </a:solidFill>
                <a:latin typeface="Baloo 2 Medium"/>
                <a:ea typeface="Baloo 2 Medium"/>
                <a:cs typeface="Baloo 2 Medium"/>
                <a:sym typeface="Baloo 2 Medium"/>
              </a:rPr>
              <a:t> This presentation template was created by </a:t>
            </a:r>
            <a:r>
              <a:rPr lang="en" sz="1467" b="1">
                <a:solidFill>
                  <a:schemeClr val="lt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 sz="1467">
                <a:solidFill>
                  <a:schemeClr val="lt1"/>
                </a:solidFill>
                <a:latin typeface="Baloo 2 Medium"/>
                <a:ea typeface="Baloo 2 Medium"/>
                <a:cs typeface="Baloo 2 Medium"/>
                <a:sym typeface="Baloo 2 Medium"/>
              </a:rPr>
              <a:t>, including icons by </a:t>
            </a:r>
            <a:r>
              <a:rPr lang="en" sz="1467" b="1">
                <a:solidFill>
                  <a:schemeClr val="lt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 sz="1467">
                <a:solidFill>
                  <a:schemeClr val="lt1"/>
                </a:solidFill>
                <a:latin typeface="Baloo 2 Medium"/>
                <a:ea typeface="Baloo 2 Medium"/>
                <a:cs typeface="Baloo 2 Medium"/>
                <a:sym typeface="Baloo 2 Medium"/>
              </a:rPr>
              <a:t> and infographics &amp; images by </a:t>
            </a:r>
            <a:r>
              <a:rPr lang="en" sz="1467" b="1">
                <a:solidFill>
                  <a:schemeClr val="lt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467" b="1">
              <a:solidFill>
                <a:schemeClr val="lt1"/>
              </a:solidFill>
              <a:latin typeface="Baloo 2"/>
              <a:ea typeface="Baloo 2"/>
              <a:cs typeface="Baloo 2"/>
              <a:sym typeface="Baloo 2"/>
            </a:endParaRPr>
          </a:p>
        </p:txBody>
      </p:sp>
    </p:spTree>
    <p:extLst>
      <p:ext uri="{BB962C8B-B14F-4D97-AF65-F5344CB8AC3E}">
        <p14:creationId xmlns:p14="http://schemas.microsoft.com/office/powerpoint/2010/main" val="32494442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3"/>
        </a:solidFill>
        <a:effectLst/>
      </p:bgPr>
    </p:bg>
    <p:spTree>
      <p:nvGrpSpPr>
        <p:cNvPr id="1" name="Shape 211"/>
        <p:cNvGrpSpPr/>
        <p:nvPr/>
      </p:nvGrpSpPr>
      <p:grpSpPr>
        <a:xfrm>
          <a:off x="0" y="0"/>
          <a:ext cx="0" cy="0"/>
          <a:chOff x="0" y="0"/>
          <a:chExt cx="0" cy="0"/>
        </a:xfrm>
      </p:grpSpPr>
      <p:sp>
        <p:nvSpPr>
          <p:cNvPr id="212" name="Google Shape;212;p31"/>
          <p:cNvSpPr/>
          <p:nvPr/>
        </p:nvSpPr>
        <p:spPr>
          <a:xfrm>
            <a:off x="668200" y="567000"/>
            <a:ext cx="10855600" cy="5724000"/>
          </a:xfrm>
          <a:prstGeom prst="rect">
            <a:avLst/>
          </a:pr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 name="Google Shape;213;p31"/>
          <p:cNvSpPr/>
          <p:nvPr/>
        </p:nvSpPr>
        <p:spPr>
          <a:xfrm>
            <a:off x="8964890" y="4116559"/>
            <a:ext cx="525791" cy="539907"/>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4" name="Google Shape;214;p31"/>
          <p:cNvGrpSpPr/>
          <p:nvPr/>
        </p:nvGrpSpPr>
        <p:grpSpPr>
          <a:xfrm>
            <a:off x="1528561" y="2178495"/>
            <a:ext cx="420587" cy="405619"/>
            <a:chOff x="2082875" y="4326875"/>
            <a:chExt cx="377050" cy="363675"/>
          </a:xfrm>
        </p:grpSpPr>
        <p:sp>
          <p:nvSpPr>
            <p:cNvPr id="215" name="Google Shape;21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 name="Google Shape;218;p31"/>
          <p:cNvGrpSpPr/>
          <p:nvPr/>
        </p:nvGrpSpPr>
        <p:grpSpPr>
          <a:xfrm>
            <a:off x="9490682" y="4966421"/>
            <a:ext cx="684788" cy="927779"/>
            <a:chOff x="4367313" y="3599613"/>
            <a:chExt cx="723775" cy="980600"/>
          </a:xfrm>
        </p:grpSpPr>
        <p:sp>
          <p:nvSpPr>
            <p:cNvPr id="219" name="Google Shape;219;p31"/>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rgbClr val="F05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1"/>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1" name="Google Shape;221;p31"/>
          <p:cNvSpPr/>
          <p:nvPr/>
        </p:nvSpPr>
        <p:spPr>
          <a:xfrm rot="1799942">
            <a:off x="1104336" y="873873"/>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31"/>
          <p:cNvSpPr/>
          <p:nvPr/>
        </p:nvSpPr>
        <p:spPr>
          <a:xfrm>
            <a:off x="2585469" y="10494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 name="Google Shape;223;p31"/>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4" name="Google Shape;224;p31"/>
          <p:cNvGrpSpPr/>
          <p:nvPr/>
        </p:nvGrpSpPr>
        <p:grpSpPr>
          <a:xfrm>
            <a:off x="10168928" y="3807428"/>
            <a:ext cx="420587" cy="405619"/>
            <a:chOff x="2082875" y="4326875"/>
            <a:chExt cx="377050" cy="363675"/>
          </a:xfrm>
        </p:grpSpPr>
        <p:sp>
          <p:nvSpPr>
            <p:cNvPr id="225" name="Google Shape;22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31"/>
          <p:cNvSpPr/>
          <p:nvPr/>
        </p:nvSpPr>
        <p:spPr>
          <a:xfrm>
            <a:off x="10589502" y="53959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9" name="Google Shape;229;p31"/>
          <p:cNvGrpSpPr/>
          <p:nvPr/>
        </p:nvGrpSpPr>
        <p:grpSpPr>
          <a:xfrm>
            <a:off x="364311" y="4591572"/>
            <a:ext cx="2135152" cy="1876168"/>
            <a:chOff x="1109450" y="611950"/>
            <a:chExt cx="1750125" cy="1537675"/>
          </a:xfrm>
        </p:grpSpPr>
        <p:sp>
          <p:nvSpPr>
            <p:cNvPr id="230" name="Google Shape;230;p31"/>
            <p:cNvSpPr/>
            <p:nvPr/>
          </p:nvSpPr>
          <p:spPr>
            <a:xfrm>
              <a:off x="1114550" y="616250"/>
              <a:ext cx="1740650" cy="1529175"/>
            </a:xfrm>
            <a:custGeom>
              <a:avLst/>
              <a:gdLst/>
              <a:ahLst/>
              <a:cxnLst/>
              <a:rect l="l" t="t" r="r" b="b"/>
              <a:pathLst>
                <a:path w="69626" h="61167" extrusionOk="0">
                  <a:moveTo>
                    <a:pt x="40136" y="12538"/>
                  </a:moveTo>
                  <a:lnTo>
                    <a:pt x="52565" y="42925"/>
                  </a:lnTo>
                  <a:lnTo>
                    <a:pt x="18069" y="24806"/>
                  </a:lnTo>
                  <a:lnTo>
                    <a:pt x="40136" y="12538"/>
                  </a:lnTo>
                  <a:close/>
                  <a:moveTo>
                    <a:pt x="43957" y="1"/>
                  </a:moveTo>
                  <a:cubicBezTo>
                    <a:pt x="43693" y="1"/>
                    <a:pt x="43424" y="66"/>
                    <a:pt x="43173" y="203"/>
                  </a:cubicBezTo>
                  <a:lnTo>
                    <a:pt x="1132" y="23581"/>
                  </a:lnTo>
                  <a:cubicBezTo>
                    <a:pt x="0" y="24210"/>
                    <a:pt x="17" y="25835"/>
                    <a:pt x="1166" y="26439"/>
                  </a:cubicBezTo>
                  <a:lnTo>
                    <a:pt x="66908" y="60977"/>
                  </a:lnTo>
                  <a:cubicBezTo>
                    <a:pt x="67160" y="61108"/>
                    <a:pt x="67416" y="61167"/>
                    <a:pt x="67663" y="61167"/>
                  </a:cubicBezTo>
                  <a:cubicBezTo>
                    <a:pt x="68735" y="61167"/>
                    <a:pt x="69625" y="60061"/>
                    <a:pt x="69162" y="58927"/>
                  </a:cubicBezTo>
                  <a:lnTo>
                    <a:pt x="45462" y="1003"/>
                  </a:lnTo>
                  <a:cubicBezTo>
                    <a:pt x="45198" y="373"/>
                    <a:pt x="44590" y="1"/>
                    <a:pt x="43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31"/>
            <p:cNvSpPr/>
            <p:nvPr/>
          </p:nvSpPr>
          <p:spPr>
            <a:xfrm>
              <a:off x="1109450" y="611950"/>
              <a:ext cx="1750125" cy="1537675"/>
            </a:xfrm>
            <a:custGeom>
              <a:avLst/>
              <a:gdLst/>
              <a:ahLst/>
              <a:cxnLst/>
              <a:rect l="l" t="t" r="r" b="b"/>
              <a:pathLst>
                <a:path w="70005" h="61507" extrusionOk="0">
                  <a:moveTo>
                    <a:pt x="40255" y="12957"/>
                  </a:moveTo>
                  <a:lnTo>
                    <a:pt x="52437" y="42740"/>
                  </a:lnTo>
                  <a:lnTo>
                    <a:pt x="18622" y="24978"/>
                  </a:lnTo>
                  <a:lnTo>
                    <a:pt x="40255" y="12957"/>
                  </a:lnTo>
                  <a:close/>
                  <a:moveTo>
                    <a:pt x="40335" y="12543"/>
                  </a:moveTo>
                  <a:cubicBezTo>
                    <a:pt x="40308" y="12543"/>
                    <a:pt x="40280" y="12547"/>
                    <a:pt x="40255" y="12557"/>
                  </a:cubicBezTo>
                  <a:lnTo>
                    <a:pt x="18188" y="24833"/>
                  </a:lnTo>
                  <a:cubicBezTo>
                    <a:pt x="18137" y="24858"/>
                    <a:pt x="18103" y="24918"/>
                    <a:pt x="18103" y="24978"/>
                  </a:cubicBezTo>
                  <a:cubicBezTo>
                    <a:pt x="18103" y="25046"/>
                    <a:pt x="18146" y="25097"/>
                    <a:pt x="18197" y="25131"/>
                  </a:cubicBezTo>
                  <a:lnTo>
                    <a:pt x="52684" y="43251"/>
                  </a:lnTo>
                  <a:lnTo>
                    <a:pt x="52769" y="43268"/>
                  </a:lnTo>
                  <a:cubicBezTo>
                    <a:pt x="52812" y="43268"/>
                    <a:pt x="52854" y="43251"/>
                    <a:pt x="52888" y="43225"/>
                  </a:cubicBezTo>
                  <a:cubicBezTo>
                    <a:pt x="52931" y="43174"/>
                    <a:pt x="52948" y="43106"/>
                    <a:pt x="52931" y="43038"/>
                  </a:cubicBezTo>
                  <a:lnTo>
                    <a:pt x="40485" y="12642"/>
                  </a:lnTo>
                  <a:cubicBezTo>
                    <a:pt x="40468" y="12600"/>
                    <a:pt x="40434" y="12566"/>
                    <a:pt x="40391" y="12549"/>
                  </a:cubicBezTo>
                  <a:cubicBezTo>
                    <a:pt x="40374" y="12545"/>
                    <a:pt x="40355" y="12543"/>
                    <a:pt x="40335" y="12543"/>
                  </a:cubicBezTo>
                  <a:close/>
                  <a:moveTo>
                    <a:pt x="44168" y="341"/>
                  </a:moveTo>
                  <a:cubicBezTo>
                    <a:pt x="44330" y="341"/>
                    <a:pt x="44500" y="367"/>
                    <a:pt x="44653" y="418"/>
                  </a:cubicBezTo>
                  <a:cubicBezTo>
                    <a:pt x="45045" y="554"/>
                    <a:pt x="45351" y="852"/>
                    <a:pt x="45504" y="1235"/>
                  </a:cubicBezTo>
                  <a:lnTo>
                    <a:pt x="69213" y="59167"/>
                  </a:lnTo>
                  <a:cubicBezTo>
                    <a:pt x="69451" y="59729"/>
                    <a:pt x="69307" y="60384"/>
                    <a:pt x="68839" y="60783"/>
                  </a:cubicBezTo>
                  <a:cubicBezTo>
                    <a:pt x="68566" y="61036"/>
                    <a:pt x="68216" y="61166"/>
                    <a:pt x="67863" y="61166"/>
                  </a:cubicBezTo>
                  <a:cubicBezTo>
                    <a:pt x="67632" y="61166"/>
                    <a:pt x="67400" y="61110"/>
                    <a:pt x="67188" y="60996"/>
                  </a:cubicBezTo>
                  <a:lnTo>
                    <a:pt x="1438" y="26458"/>
                  </a:lnTo>
                  <a:cubicBezTo>
                    <a:pt x="970" y="26211"/>
                    <a:pt x="672" y="25726"/>
                    <a:pt x="664" y="25190"/>
                  </a:cubicBezTo>
                  <a:cubicBezTo>
                    <a:pt x="655" y="24663"/>
                    <a:pt x="944" y="24169"/>
                    <a:pt x="1412" y="23906"/>
                  </a:cubicBezTo>
                  <a:lnTo>
                    <a:pt x="43462" y="520"/>
                  </a:lnTo>
                  <a:cubicBezTo>
                    <a:pt x="43675" y="401"/>
                    <a:pt x="43922" y="341"/>
                    <a:pt x="44168" y="341"/>
                  </a:cubicBezTo>
                  <a:close/>
                  <a:moveTo>
                    <a:pt x="44186" y="1"/>
                  </a:moveTo>
                  <a:cubicBezTo>
                    <a:pt x="43882" y="1"/>
                    <a:pt x="43580" y="77"/>
                    <a:pt x="43309" y="222"/>
                  </a:cubicBezTo>
                  <a:lnTo>
                    <a:pt x="1251" y="23608"/>
                  </a:lnTo>
                  <a:cubicBezTo>
                    <a:pt x="0" y="24297"/>
                    <a:pt x="17" y="26092"/>
                    <a:pt x="1285" y="26755"/>
                  </a:cubicBezTo>
                  <a:lnTo>
                    <a:pt x="67044" y="61294"/>
                  </a:lnTo>
                  <a:cubicBezTo>
                    <a:pt x="67299" y="61430"/>
                    <a:pt x="67580" y="61507"/>
                    <a:pt x="67869" y="61507"/>
                  </a:cubicBezTo>
                  <a:cubicBezTo>
                    <a:pt x="69137" y="61507"/>
                    <a:pt x="70004" y="60213"/>
                    <a:pt x="69519" y="59039"/>
                  </a:cubicBezTo>
                  <a:lnTo>
                    <a:pt x="45827" y="1107"/>
                  </a:lnTo>
                  <a:cubicBezTo>
                    <a:pt x="45632" y="639"/>
                    <a:pt x="45240" y="265"/>
                    <a:pt x="44764" y="95"/>
                  </a:cubicBezTo>
                  <a:cubicBezTo>
                    <a:pt x="44575" y="32"/>
                    <a:pt x="44380" y="1"/>
                    <a:pt x="44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1"/>
            <p:cNvSpPr/>
            <p:nvPr/>
          </p:nvSpPr>
          <p:spPr>
            <a:xfrm>
              <a:off x="1275550" y="1237775"/>
              <a:ext cx="1442175" cy="799125"/>
            </a:xfrm>
            <a:custGeom>
              <a:avLst/>
              <a:gdLst/>
              <a:ahLst/>
              <a:cxnLst/>
              <a:rect l="l" t="t" r="r" b="b"/>
              <a:pathLst>
                <a:path w="57687" h="31965" extrusionOk="0">
                  <a:moveTo>
                    <a:pt x="1351" y="1"/>
                  </a:moveTo>
                  <a:cubicBezTo>
                    <a:pt x="1294" y="1"/>
                    <a:pt x="1237" y="31"/>
                    <a:pt x="1208" y="89"/>
                  </a:cubicBezTo>
                  <a:lnTo>
                    <a:pt x="51" y="2301"/>
                  </a:lnTo>
                  <a:cubicBezTo>
                    <a:pt x="0" y="2378"/>
                    <a:pt x="34" y="2480"/>
                    <a:pt x="128" y="2522"/>
                  </a:cubicBezTo>
                  <a:lnTo>
                    <a:pt x="56257" y="31939"/>
                  </a:lnTo>
                  <a:lnTo>
                    <a:pt x="56333" y="31965"/>
                  </a:lnTo>
                  <a:cubicBezTo>
                    <a:pt x="56402" y="31965"/>
                    <a:pt x="56453" y="31931"/>
                    <a:pt x="56487" y="31871"/>
                  </a:cubicBezTo>
                  <a:lnTo>
                    <a:pt x="57644" y="29668"/>
                  </a:lnTo>
                  <a:cubicBezTo>
                    <a:pt x="57686" y="29583"/>
                    <a:pt x="57652" y="29481"/>
                    <a:pt x="57567" y="29438"/>
                  </a:cubicBezTo>
                  <a:cubicBezTo>
                    <a:pt x="57542" y="29426"/>
                    <a:pt x="57515" y="29420"/>
                    <a:pt x="57489" y="29420"/>
                  </a:cubicBezTo>
                  <a:cubicBezTo>
                    <a:pt x="57426" y="29420"/>
                    <a:pt x="57367" y="29452"/>
                    <a:pt x="57337" y="29506"/>
                  </a:cubicBezTo>
                  <a:lnTo>
                    <a:pt x="56257" y="31565"/>
                  </a:lnTo>
                  <a:lnTo>
                    <a:pt x="425" y="2301"/>
                  </a:lnTo>
                  <a:lnTo>
                    <a:pt x="1506" y="242"/>
                  </a:lnTo>
                  <a:cubicBezTo>
                    <a:pt x="1548" y="166"/>
                    <a:pt x="1514" y="55"/>
                    <a:pt x="1429" y="21"/>
                  </a:cubicBezTo>
                  <a:cubicBezTo>
                    <a:pt x="1405" y="8"/>
                    <a:pt x="1378" y="1"/>
                    <a:pt x="1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31"/>
            <p:cNvSpPr/>
            <p:nvPr/>
          </p:nvSpPr>
          <p:spPr>
            <a:xfrm>
              <a:off x="2478850" y="1869125"/>
              <a:ext cx="38325" cy="62725"/>
            </a:xfrm>
            <a:custGeom>
              <a:avLst/>
              <a:gdLst/>
              <a:ahLst/>
              <a:cxnLst/>
              <a:rect l="l" t="t" r="r" b="b"/>
              <a:pathLst>
                <a:path w="1533" h="2509" extrusionOk="0">
                  <a:moveTo>
                    <a:pt x="1339" y="0"/>
                  </a:moveTo>
                  <a:cubicBezTo>
                    <a:pt x="1292" y="0"/>
                    <a:pt x="1244" y="20"/>
                    <a:pt x="1209" y="67"/>
                  </a:cubicBezTo>
                  <a:lnTo>
                    <a:pt x="43" y="2270"/>
                  </a:lnTo>
                  <a:cubicBezTo>
                    <a:pt x="1" y="2347"/>
                    <a:pt x="35" y="2449"/>
                    <a:pt x="120" y="2491"/>
                  </a:cubicBezTo>
                  <a:lnTo>
                    <a:pt x="196" y="2508"/>
                  </a:lnTo>
                  <a:cubicBezTo>
                    <a:pt x="256" y="2508"/>
                    <a:pt x="315" y="2474"/>
                    <a:pt x="341" y="2423"/>
                  </a:cubicBezTo>
                  <a:lnTo>
                    <a:pt x="1498" y="211"/>
                  </a:lnTo>
                  <a:cubicBezTo>
                    <a:pt x="1533" y="90"/>
                    <a:pt x="1438" y="0"/>
                    <a:pt x="1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31"/>
            <p:cNvSpPr/>
            <p:nvPr/>
          </p:nvSpPr>
          <p:spPr>
            <a:xfrm>
              <a:off x="2579025" y="1943475"/>
              <a:ext cx="26825" cy="40900"/>
            </a:xfrm>
            <a:custGeom>
              <a:avLst/>
              <a:gdLst/>
              <a:ahLst/>
              <a:cxnLst/>
              <a:rect l="l" t="t" r="r" b="b"/>
              <a:pathLst>
                <a:path w="1073" h="1636" extrusionOk="0">
                  <a:moveTo>
                    <a:pt x="875" y="1"/>
                  </a:moveTo>
                  <a:cubicBezTo>
                    <a:pt x="813" y="1"/>
                    <a:pt x="753" y="34"/>
                    <a:pt x="724" y="87"/>
                  </a:cubicBezTo>
                  <a:lnTo>
                    <a:pt x="35" y="1397"/>
                  </a:lnTo>
                  <a:cubicBezTo>
                    <a:pt x="1" y="1482"/>
                    <a:pt x="26" y="1585"/>
                    <a:pt x="111" y="1636"/>
                  </a:cubicBezTo>
                  <a:lnTo>
                    <a:pt x="188" y="1636"/>
                  </a:lnTo>
                  <a:cubicBezTo>
                    <a:pt x="247" y="1636"/>
                    <a:pt x="307" y="1610"/>
                    <a:pt x="332" y="1559"/>
                  </a:cubicBezTo>
                  <a:lnTo>
                    <a:pt x="1030" y="249"/>
                  </a:lnTo>
                  <a:cubicBezTo>
                    <a:pt x="1072" y="164"/>
                    <a:pt x="1038" y="62"/>
                    <a:pt x="953" y="19"/>
                  </a:cubicBezTo>
                  <a:cubicBezTo>
                    <a:pt x="928" y="7"/>
                    <a:pt x="901"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31"/>
            <p:cNvSpPr/>
            <p:nvPr/>
          </p:nvSpPr>
          <p:spPr>
            <a:xfrm>
              <a:off x="2378900" y="1838375"/>
              <a:ext cx="26600" cy="41150"/>
            </a:xfrm>
            <a:custGeom>
              <a:avLst/>
              <a:gdLst/>
              <a:ahLst/>
              <a:cxnLst/>
              <a:rect l="l" t="t" r="r" b="b"/>
              <a:pathLst>
                <a:path w="1064" h="1646" extrusionOk="0">
                  <a:moveTo>
                    <a:pt x="876" y="0"/>
                  </a:moveTo>
                  <a:cubicBezTo>
                    <a:pt x="816" y="0"/>
                    <a:pt x="758" y="29"/>
                    <a:pt x="724" y="80"/>
                  </a:cubicBezTo>
                  <a:lnTo>
                    <a:pt x="43" y="1399"/>
                  </a:lnTo>
                  <a:cubicBezTo>
                    <a:pt x="0" y="1484"/>
                    <a:pt x="34" y="1578"/>
                    <a:pt x="111" y="1629"/>
                  </a:cubicBezTo>
                  <a:lnTo>
                    <a:pt x="196" y="1646"/>
                  </a:lnTo>
                  <a:cubicBezTo>
                    <a:pt x="256" y="1646"/>
                    <a:pt x="315" y="1603"/>
                    <a:pt x="341" y="1552"/>
                  </a:cubicBezTo>
                  <a:lnTo>
                    <a:pt x="1021" y="242"/>
                  </a:lnTo>
                  <a:cubicBezTo>
                    <a:pt x="1064" y="165"/>
                    <a:pt x="1038" y="63"/>
                    <a:pt x="962" y="21"/>
                  </a:cubicBezTo>
                  <a:cubicBezTo>
                    <a:pt x="934" y="7"/>
                    <a:pt x="904" y="0"/>
                    <a:pt x="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31"/>
            <p:cNvSpPr/>
            <p:nvPr/>
          </p:nvSpPr>
          <p:spPr>
            <a:xfrm>
              <a:off x="2178775" y="1733325"/>
              <a:ext cx="27600" cy="41225"/>
            </a:xfrm>
            <a:custGeom>
              <a:avLst/>
              <a:gdLst/>
              <a:ahLst/>
              <a:cxnLst/>
              <a:rect l="l" t="t" r="r" b="b"/>
              <a:pathLst>
                <a:path w="1104" h="1649" extrusionOk="0">
                  <a:moveTo>
                    <a:pt x="872" y="1"/>
                  </a:moveTo>
                  <a:cubicBezTo>
                    <a:pt x="814" y="1"/>
                    <a:pt x="757" y="29"/>
                    <a:pt x="723" y="97"/>
                  </a:cubicBezTo>
                  <a:lnTo>
                    <a:pt x="43" y="1407"/>
                  </a:lnTo>
                  <a:cubicBezTo>
                    <a:pt x="0" y="1484"/>
                    <a:pt x="34" y="1586"/>
                    <a:pt x="119" y="1628"/>
                  </a:cubicBezTo>
                  <a:cubicBezTo>
                    <a:pt x="132" y="1641"/>
                    <a:pt x="149" y="1649"/>
                    <a:pt x="170" y="1649"/>
                  </a:cubicBezTo>
                  <a:cubicBezTo>
                    <a:pt x="178" y="1649"/>
                    <a:pt x="187" y="1647"/>
                    <a:pt x="196" y="1645"/>
                  </a:cubicBezTo>
                  <a:cubicBezTo>
                    <a:pt x="256" y="1645"/>
                    <a:pt x="307" y="1611"/>
                    <a:pt x="341" y="1560"/>
                  </a:cubicBezTo>
                  <a:lnTo>
                    <a:pt x="1030" y="259"/>
                  </a:lnTo>
                  <a:cubicBezTo>
                    <a:pt x="1104" y="116"/>
                    <a:pt x="987" y="1"/>
                    <a:pt x="8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31"/>
            <p:cNvSpPr/>
            <p:nvPr/>
          </p:nvSpPr>
          <p:spPr>
            <a:xfrm>
              <a:off x="1978650" y="1628675"/>
              <a:ext cx="26825" cy="41150"/>
            </a:xfrm>
            <a:custGeom>
              <a:avLst/>
              <a:gdLst/>
              <a:ahLst/>
              <a:cxnLst/>
              <a:rect l="l" t="t" r="r" b="b"/>
              <a:pathLst>
                <a:path w="1073" h="1646" extrusionOk="0">
                  <a:moveTo>
                    <a:pt x="873" y="0"/>
                  </a:moveTo>
                  <a:cubicBezTo>
                    <a:pt x="816" y="0"/>
                    <a:pt x="761" y="29"/>
                    <a:pt x="732" y="80"/>
                  </a:cubicBezTo>
                  <a:lnTo>
                    <a:pt x="43" y="1399"/>
                  </a:lnTo>
                  <a:cubicBezTo>
                    <a:pt x="0" y="1484"/>
                    <a:pt x="34" y="1578"/>
                    <a:pt x="119" y="1620"/>
                  </a:cubicBezTo>
                  <a:lnTo>
                    <a:pt x="187" y="1646"/>
                  </a:lnTo>
                  <a:cubicBezTo>
                    <a:pt x="255" y="1646"/>
                    <a:pt x="315" y="1603"/>
                    <a:pt x="341" y="1552"/>
                  </a:cubicBezTo>
                  <a:lnTo>
                    <a:pt x="1030" y="242"/>
                  </a:lnTo>
                  <a:cubicBezTo>
                    <a:pt x="1072" y="157"/>
                    <a:pt x="1038" y="55"/>
                    <a:pt x="953" y="21"/>
                  </a:cubicBezTo>
                  <a:cubicBezTo>
                    <a:pt x="928" y="7"/>
                    <a:pt x="900"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31"/>
            <p:cNvSpPr/>
            <p:nvPr/>
          </p:nvSpPr>
          <p:spPr>
            <a:xfrm>
              <a:off x="1778300" y="1523525"/>
              <a:ext cx="27050" cy="41250"/>
            </a:xfrm>
            <a:custGeom>
              <a:avLst/>
              <a:gdLst/>
              <a:ahLst/>
              <a:cxnLst/>
              <a:rect l="l" t="t" r="r" b="b"/>
              <a:pathLst>
                <a:path w="1082" h="1650" extrusionOk="0">
                  <a:moveTo>
                    <a:pt x="878" y="0"/>
                  </a:moveTo>
                  <a:cubicBezTo>
                    <a:pt x="818" y="0"/>
                    <a:pt x="764" y="35"/>
                    <a:pt x="741" y="93"/>
                  </a:cubicBezTo>
                  <a:lnTo>
                    <a:pt x="43" y="1403"/>
                  </a:lnTo>
                  <a:cubicBezTo>
                    <a:pt x="1" y="1488"/>
                    <a:pt x="35" y="1590"/>
                    <a:pt x="120" y="1632"/>
                  </a:cubicBezTo>
                  <a:cubicBezTo>
                    <a:pt x="145" y="1641"/>
                    <a:pt x="171" y="1649"/>
                    <a:pt x="196" y="1649"/>
                  </a:cubicBezTo>
                  <a:cubicBezTo>
                    <a:pt x="256" y="1649"/>
                    <a:pt x="315" y="1615"/>
                    <a:pt x="349" y="1564"/>
                  </a:cubicBezTo>
                  <a:lnTo>
                    <a:pt x="1039" y="254"/>
                  </a:lnTo>
                  <a:cubicBezTo>
                    <a:pt x="1081" y="169"/>
                    <a:pt x="1047" y="67"/>
                    <a:pt x="962" y="24"/>
                  </a:cubicBezTo>
                  <a:cubicBezTo>
                    <a:pt x="935" y="8"/>
                    <a:pt x="906" y="0"/>
                    <a:pt x="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31"/>
            <p:cNvSpPr/>
            <p:nvPr/>
          </p:nvSpPr>
          <p:spPr>
            <a:xfrm>
              <a:off x="1578175" y="1418800"/>
              <a:ext cx="27025" cy="41325"/>
            </a:xfrm>
            <a:custGeom>
              <a:avLst/>
              <a:gdLst/>
              <a:ahLst/>
              <a:cxnLst/>
              <a:rect l="l" t="t" r="r" b="b"/>
              <a:pathLst>
                <a:path w="1081" h="1653" extrusionOk="0">
                  <a:moveTo>
                    <a:pt x="885" y="1"/>
                  </a:moveTo>
                  <a:cubicBezTo>
                    <a:pt x="826" y="1"/>
                    <a:pt x="771" y="34"/>
                    <a:pt x="741" y="88"/>
                  </a:cubicBezTo>
                  <a:lnTo>
                    <a:pt x="43" y="1398"/>
                  </a:lnTo>
                  <a:cubicBezTo>
                    <a:pt x="1" y="1474"/>
                    <a:pt x="35" y="1585"/>
                    <a:pt x="120" y="1627"/>
                  </a:cubicBezTo>
                  <a:lnTo>
                    <a:pt x="196" y="1653"/>
                  </a:lnTo>
                  <a:cubicBezTo>
                    <a:pt x="264" y="1653"/>
                    <a:pt x="324" y="1610"/>
                    <a:pt x="358" y="1551"/>
                  </a:cubicBezTo>
                  <a:lnTo>
                    <a:pt x="1038" y="249"/>
                  </a:lnTo>
                  <a:cubicBezTo>
                    <a:pt x="1081" y="164"/>
                    <a:pt x="1047" y="62"/>
                    <a:pt x="962" y="20"/>
                  </a:cubicBezTo>
                  <a:cubicBezTo>
                    <a:pt x="937" y="7"/>
                    <a:pt x="911" y="1"/>
                    <a:pt x="8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31"/>
            <p:cNvSpPr/>
            <p:nvPr/>
          </p:nvSpPr>
          <p:spPr>
            <a:xfrm>
              <a:off x="1378275" y="1313825"/>
              <a:ext cx="26600" cy="41250"/>
            </a:xfrm>
            <a:custGeom>
              <a:avLst/>
              <a:gdLst/>
              <a:ahLst/>
              <a:cxnLst/>
              <a:rect l="l" t="t" r="r" b="b"/>
              <a:pathLst>
                <a:path w="1064" h="1650" extrusionOk="0">
                  <a:moveTo>
                    <a:pt x="875" y="1"/>
                  </a:moveTo>
                  <a:cubicBezTo>
                    <a:pt x="812" y="1"/>
                    <a:pt x="752" y="35"/>
                    <a:pt x="723" y="93"/>
                  </a:cubicBezTo>
                  <a:lnTo>
                    <a:pt x="43" y="1403"/>
                  </a:lnTo>
                  <a:cubicBezTo>
                    <a:pt x="0" y="1479"/>
                    <a:pt x="34" y="1581"/>
                    <a:pt x="111" y="1624"/>
                  </a:cubicBezTo>
                  <a:cubicBezTo>
                    <a:pt x="136" y="1641"/>
                    <a:pt x="162" y="1649"/>
                    <a:pt x="196" y="1649"/>
                  </a:cubicBezTo>
                  <a:cubicBezTo>
                    <a:pt x="255" y="1649"/>
                    <a:pt x="306" y="1615"/>
                    <a:pt x="340" y="1564"/>
                  </a:cubicBezTo>
                  <a:lnTo>
                    <a:pt x="1021" y="246"/>
                  </a:lnTo>
                  <a:cubicBezTo>
                    <a:pt x="1063" y="161"/>
                    <a:pt x="1038" y="67"/>
                    <a:pt x="961" y="25"/>
                  </a:cubicBezTo>
                  <a:cubicBezTo>
                    <a:pt x="934" y="8"/>
                    <a:pt x="904"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31"/>
            <p:cNvSpPr/>
            <p:nvPr/>
          </p:nvSpPr>
          <p:spPr>
            <a:xfrm>
              <a:off x="2278725" y="1763475"/>
              <a:ext cx="38725" cy="63725"/>
            </a:xfrm>
            <a:custGeom>
              <a:avLst/>
              <a:gdLst/>
              <a:ahLst/>
              <a:cxnLst/>
              <a:rect l="l" t="t" r="r" b="b"/>
              <a:pathLst>
                <a:path w="1549" h="2549" extrusionOk="0">
                  <a:moveTo>
                    <a:pt x="1361" y="1"/>
                  </a:moveTo>
                  <a:cubicBezTo>
                    <a:pt x="1295" y="1"/>
                    <a:pt x="1231" y="34"/>
                    <a:pt x="1200" y="90"/>
                  </a:cubicBezTo>
                  <a:lnTo>
                    <a:pt x="43" y="2294"/>
                  </a:lnTo>
                  <a:cubicBezTo>
                    <a:pt x="1" y="2379"/>
                    <a:pt x="35" y="2481"/>
                    <a:pt x="120" y="2523"/>
                  </a:cubicBezTo>
                  <a:lnTo>
                    <a:pt x="196" y="2549"/>
                  </a:lnTo>
                  <a:cubicBezTo>
                    <a:pt x="256" y="2540"/>
                    <a:pt x="315" y="2506"/>
                    <a:pt x="341" y="2455"/>
                  </a:cubicBezTo>
                  <a:lnTo>
                    <a:pt x="1498" y="252"/>
                  </a:lnTo>
                  <a:cubicBezTo>
                    <a:pt x="1549" y="167"/>
                    <a:pt x="1515" y="56"/>
                    <a:pt x="1430" y="14"/>
                  </a:cubicBezTo>
                  <a:cubicBezTo>
                    <a:pt x="1407" y="5"/>
                    <a:pt x="1384" y="1"/>
                    <a:pt x="1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31"/>
            <p:cNvSpPr/>
            <p:nvPr/>
          </p:nvSpPr>
          <p:spPr>
            <a:xfrm>
              <a:off x="2078400" y="1658650"/>
              <a:ext cx="38725" cy="63500"/>
            </a:xfrm>
            <a:custGeom>
              <a:avLst/>
              <a:gdLst/>
              <a:ahLst/>
              <a:cxnLst/>
              <a:rect l="l" t="t" r="r" b="b"/>
              <a:pathLst>
                <a:path w="1549" h="2540" extrusionOk="0">
                  <a:moveTo>
                    <a:pt x="1360" y="1"/>
                  </a:moveTo>
                  <a:cubicBezTo>
                    <a:pt x="1300" y="1"/>
                    <a:pt x="1242" y="29"/>
                    <a:pt x="1208" y="81"/>
                  </a:cubicBezTo>
                  <a:lnTo>
                    <a:pt x="51" y="2293"/>
                  </a:lnTo>
                  <a:cubicBezTo>
                    <a:pt x="0" y="2378"/>
                    <a:pt x="34" y="2480"/>
                    <a:pt x="128" y="2522"/>
                  </a:cubicBezTo>
                  <a:lnTo>
                    <a:pt x="196" y="2539"/>
                  </a:lnTo>
                  <a:cubicBezTo>
                    <a:pt x="264" y="2539"/>
                    <a:pt x="323" y="2505"/>
                    <a:pt x="357" y="2454"/>
                  </a:cubicBezTo>
                  <a:lnTo>
                    <a:pt x="1506" y="243"/>
                  </a:lnTo>
                  <a:cubicBezTo>
                    <a:pt x="1548" y="166"/>
                    <a:pt x="1523" y="64"/>
                    <a:pt x="1446" y="21"/>
                  </a:cubicBezTo>
                  <a:cubicBezTo>
                    <a:pt x="1419" y="8"/>
                    <a:pt x="1389" y="1"/>
                    <a:pt x="1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31"/>
            <p:cNvSpPr/>
            <p:nvPr/>
          </p:nvSpPr>
          <p:spPr>
            <a:xfrm>
              <a:off x="1878675" y="1553650"/>
              <a:ext cx="38325" cy="63875"/>
            </a:xfrm>
            <a:custGeom>
              <a:avLst/>
              <a:gdLst/>
              <a:ahLst/>
              <a:cxnLst/>
              <a:rect l="l" t="t" r="r" b="b"/>
              <a:pathLst>
                <a:path w="1533" h="2555" extrusionOk="0">
                  <a:moveTo>
                    <a:pt x="1345" y="1"/>
                  </a:moveTo>
                  <a:cubicBezTo>
                    <a:pt x="1282" y="1"/>
                    <a:pt x="1222" y="35"/>
                    <a:pt x="1192" y="96"/>
                  </a:cubicBezTo>
                  <a:lnTo>
                    <a:pt x="44" y="2299"/>
                  </a:lnTo>
                  <a:cubicBezTo>
                    <a:pt x="1" y="2375"/>
                    <a:pt x="26" y="2477"/>
                    <a:pt x="103" y="2529"/>
                  </a:cubicBezTo>
                  <a:lnTo>
                    <a:pt x="188" y="2554"/>
                  </a:lnTo>
                  <a:cubicBezTo>
                    <a:pt x="256" y="2546"/>
                    <a:pt x="307" y="2511"/>
                    <a:pt x="341" y="2452"/>
                  </a:cubicBezTo>
                  <a:lnTo>
                    <a:pt x="1490" y="257"/>
                  </a:lnTo>
                  <a:cubicBezTo>
                    <a:pt x="1532" y="172"/>
                    <a:pt x="1498" y="70"/>
                    <a:pt x="1422" y="19"/>
                  </a:cubicBezTo>
                  <a:cubicBezTo>
                    <a:pt x="1397" y="7"/>
                    <a:pt x="1371" y="1"/>
                    <a:pt x="1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31"/>
            <p:cNvSpPr/>
            <p:nvPr/>
          </p:nvSpPr>
          <p:spPr>
            <a:xfrm>
              <a:off x="1678350" y="1448900"/>
              <a:ext cx="38725" cy="63550"/>
            </a:xfrm>
            <a:custGeom>
              <a:avLst/>
              <a:gdLst/>
              <a:ahLst/>
              <a:cxnLst/>
              <a:rect l="l" t="t" r="r" b="b"/>
              <a:pathLst>
                <a:path w="1549" h="2542" extrusionOk="0">
                  <a:moveTo>
                    <a:pt x="1358" y="0"/>
                  </a:moveTo>
                  <a:cubicBezTo>
                    <a:pt x="1298" y="0"/>
                    <a:pt x="1238" y="29"/>
                    <a:pt x="1208" y="83"/>
                  </a:cubicBezTo>
                  <a:lnTo>
                    <a:pt x="43" y="2295"/>
                  </a:lnTo>
                  <a:cubicBezTo>
                    <a:pt x="0" y="2380"/>
                    <a:pt x="34" y="2482"/>
                    <a:pt x="119" y="2516"/>
                  </a:cubicBezTo>
                  <a:lnTo>
                    <a:pt x="196" y="2542"/>
                  </a:lnTo>
                  <a:cubicBezTo>
                    <a:pt x="264" y="2542"/>
                    <a:pt x="315" y="2499"/>
                    <a:pt x="349" y="2448"/>
                  </a:cubicBezTo>
                  <a:lnTo>
                    <a:pt x="1506" y="245"/>
                  </a:lnTo>
                  <a:cubicBezTo>
                    <a:pt x="1549" y="160"/>
                    <a:pt x="1515" y="58"/>
                    <a:pt x="1430" y="15"/>
                  </a:cubicBezTo>
                  <a:cubicBezTo>
                    <a:pt x="1407" y="5"/>
                    <a:pt x="1383" y="0"/>
                    <a:pt x="13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31"/>
            <p:cNvSpPr/>
            <p:nvPr/>
          </p:nvSpPr>
          <p:spPr>
            <a:xfrm>
              <a:off x="1478225" y="1344175"/>
              <a:ext cx="38725" cy="63225"/>
            </a:xfrm>
            <a:custGeom>
              <a:avLst/>
              <a:gdLst/>
              <a:ahLst/>
              <a:cxnLst/>
              <a:rect l="l" t="t" r="r" b="b"/>
              <a:pathLst>
                <a:path w="1549" h="2529" extrusionOk="0">
                  <a:moveTo>
                    <a:pt x="1353" y="0"/>
                  </a:moveTo>
                  <a:cubicBezTo>
                    <a:pt x="1291" y="0"/>
                    <a:pt x="1232" y="35"/>
                    <a:pt x="1208" y="95"/>
                  </a:cubicBezTo>
                  <a:lnTo>
                    <a:pt x="43" y="2298"/>
                  </a:lnTo>
                  <a:cubicBezTo>
                    <a:pt x="0" y="2375"/>
                    <a:pt x="34" y="2486"/>
                    <a:pt x="119" y="2528"/>
                  </a:cubicBezTo>
                  <a:lnTo>
                    <a:pt x="196" y="2528"/>
                  </a:lnTo>
                  <a:cubicBezTo>
                    <a:pt x="256" y="2528"/>
                    <a:pt x="307" y="2503"/>
                    <a:pt x="341" y="2452"/>
                  </a:cubicBezTo>
                  <a:lnTo>
                    <a:pt x="1506" y="257"/>
                  </a:lnTo>
                  <a:cubicBezTo>
                    <a:pt x="1549" y="172"/>
                    <a:pt x="1515" y="61"/>
                    <a:pt x="1429" y="19"/>
                  </a:cubicBezTo>
                  <a:cubicBezTo>
                    <a:pt x="1405" y="6"/>
                    <a:pt x="1378" y="0"/>
                    <a:pt x="1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 name="Google Shape;246;p31"/>
          <p:cNvGrpSpPr/>
          <p:nvPr/>
        </p:nvGrpSpPr>
        <p:grpSpPr>
          <a:xfrm>
            <a:off x="10198067" y="390267"/>
            <a:ext cx="1629600" cy="1679000"/>
            <a:chOff x="6166500" y="3413100"/>
            <a:chExt cx="1222200" cy="1259250"/>
          </a:xfrm>
        </p:grpSpPr>
        <p:sp>
          <p:nvSpPr>
            <p:cNvPr id="247" name="Google Shape;247;p31"/>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31"/>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31"/>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31"/>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31"/>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31"/>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31"/>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31"/>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31"/>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31"/>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31"/>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31"/>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31"/>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951695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60"/>
        <p:cNvGrpSpPr/>
        <p:nvPr/>
      </p:nvGrpSpPr>
      <p:grpSpPr>
        <a:xfrm>
          <a:off x="0" y="0"/>
          <a:ext cx="0" cy="0"/>
          <a:chOff x="0" y="0"/>
          <a:chExt cx="0" cy="0"/>
        </a:xfrm>
      </p:grpSpPr>
      <p:sp>
        <p:nvSpPr>
          <p:cNvPr id="261" name="Google Shape;261;p32"/>
          <p:cNvSpPr/>
          <p:nvPr/>
        </p:nvSpPr>
        <p:spPr>
          <a:xfrm>
            <a:off x="668200" y="567000"/>
            <a:ext cx="10855600" cy="5724000"/>
          </a:xfrm>
          <a:prstGeom prst="rect">
            <a:avLst/>
          </a:pr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3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32"/>
          <p:cNvSpPr/>
          <p:nvPr/>
        </p:nvSpPr>
        <p:spPr>
          <a:xfrm rot="3600004">
            <a:off x="10135048" y="3926402"/>
            <a:ext cx="525729" cy="539844"/>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4" name="Google Shape;264;p32"/>
          <p:cNvGrpSpPr/>
          <p:nvPr/>
        </p:nvGrpSpPr>
        <p:grpSpPr>
          <a:xfrm>
            <a:off x="2355595" y="5257111"/>
            <a:ext cx="420587" cy="405619"/>
            <a:chOff x="2082875" y="4326875"/>
            <a:chExt cx="377050" cy="363675"/>
          </a:xfrm>
        </p:grpSpPr>
        <p:sp>
          <p:nvSpPr>
            <p:cNvPr id="265" name="Google Shape;265;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8" name="Google Shape;268;p32"/>
          <p:cNvSpPr/>
          <p:nvPr/>
        </p:nvSpPr>
        <p:spPr>
          <a:xfrm rot="1799942">
            <a:off x="1104336" y="5040207"/>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32"/>
          <p:cNvSpPr/>
          <p:nvPr/>
        </p:nvSpPr>
        <p:spPr>
          <a:xfrm>
            <a:off x="1358935" y="423770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0" name="Google Shape;270;p32"/>
          <p:cNvGrpSpPr/>
          <p:nvPr/>
        </p:nvGrpSpPr>
        <p:grpSpPr>
          <a:xfrm rot="10800000">
            <a:off x="9573049" y="4996021"/>
            <a:ext cx="684788" cy="927779"/>
            <a:chOff x="4367313" y="3599613"/>
            <a:chExt cx="723775" cy="980600"/>
          </a:xfrm>
        </p:grpSpPr>
        <p:sp>
          <p:nvSpPr>
            <p:cNvPr id="271" name="Google Shape;271;p32"/>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32"/>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3" name="Google Shape;273;p32"/>
          <p:cNvGrpSpPr/>
          <p:nvPr/>
        </p:nvGrpSpPr>
        <p:grpSpPr>
          <a:xfrm>
            <a:off x="9036877" y="4621928"/>
            <a:ext cx="420587" cy="405619"/>
            <a:chOff x="2082875" y="4326875"/>
            <a:chExt cx="377050" cy="363675"/>
          </a:xfrm>
        </p:grpSpPr>
        <p:sp>
          <p:nvSpPr>
            <p:cNvPr id="274" name="Google Shape;274;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7" name="Google Shape;277;p32"/>
          <p:cNvSpPr/>
          <p:nvPr/>
        </p:nvSpPr>
        <p:spPr>
          <a:xfrm>
            <a:off x="10570835" y="51749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8" name="Google Shape;278;p32"/>
          <p:cNvSpPr/>
          <p:nvPr/>
        </p:nvSpPr>
        <p:spPr>
          <a:xfrm rot="6937286">
            <a:off x="2148104" y="4128393"/>
            <a:ext cx="525736" cy="539851"/>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0910310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ctrTitle"/>
          </p:nvPr>
        </p:nvSpPr>
        <p:spPr>
          <a:xfrm>
            <a:off x="2831000" y="1584120"/>
            <a:ext cx="6530000" cy="348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91919"/>
              </a:buClr>
              <a:buSzPts val="5200"/>
              <a:buNone/>
              <a:defRPr sz="73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831000" y="4872547"/>
            <a:ext cx="65300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2" name="Google Shape;12;p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89469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13"/>
        <p:cNvGrpSpPr/>
        <p:nvPr/>
      </p:nvGrpSpPr>
      <p:grpSpPr>
        <a:xfrm>
          <a:off x="0" y="0"/>
          <a:ext cx="0" cy="0"/>
          <a:chOff x="0" y="0"/>
          <a:chExt cx="0" cy="0"/>
        </a:xfrm>
      </p:grpSpPr>
      <p:sp>
        <p:nvSpPr>
          <p:cNvPr id="14" name="Google Shape;14;p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3"/>
          <p:cNvSpPr txBox="1">
            <a:spLocks noGrp="1"/>
          </p:cNvSpPr>
          <p:nvPr>
            <p:ph type="title"/>
          </p:nvPr>
        </p:nvSpPr>
        <p:spPr>
          <a:xfrm>
            <a:off x="1815767" y="2928049"/>
            <a:ext cx="5731600" cy="201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6" name="Google Shape;16;p3"/>
          <p:cNvSpPr txBox="1">
            <a:spLocks noGrp="1"/>
          </p:cNvSpPr>
          <p:nvPr>
            <p:ph type="title" idx="2" hasCustomPrompt="1"/>
          </p:nvPr>
        </p:nvSpPr>
        <p:spPr>
          <a:xfrm>
            <a:off x="4075751" y="1544417"/>
            <a:ext cx="1211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667">
                <a:solidFill>
                  <a:schemeClr val="dk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7" name="Google Shape;17;p3"/>
          <p:cNvSpPr txBox="1">
            <a:spLocks noGrp="1"/>
          </p:cNvSpPr>
          <p:nvPr>
            <p:ph type="subTitle" idx="1"/>
          </p:nvPr>
        </p:nvSpPr>
        <p:spPr>
          <a:xfrm>
            <a:off x="1815767" y="4947649"/>
            <a:ext cx="5731600" cy="52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7967450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6"/>
        </a:solidFill>
        <a:effectLst/>
      </p:bgPr>
    </p:bg>
    <p:spTree>
      <p:nvGrpSpPr>
        <p:cNvPr id="1" name="Shape 18"/>
        <p:cNvGrpSpPr/>
        <p:nvPr/>
      </p:nvGrpSpPr>
      <p:grpSpPr>
        <a:xfrm>
          <a:off x="0" y="0"/>
          <a:ext cx="0" cy="0"/>
          <a:chOff x="0" y="0"/>
          <a:chExt cx="0" cy="0"/>
        </a:xfrm>
      </p:grpSpPr>
      <p:sp>
        <p:nvSpPr>
          <p:cNvPr id="19" name="Google Shape;19;p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txBox="1">
            <a:spLocks noGrp="1"/>
          </p:cNvSpPr>
          <p:nvPr>
            <p:ph type="body" idx="1"/>
          </p:nvPr>
        </p:nvSpPr>
        <p:spPr>
          <a:xfrm>
            <a:off x="960000" y="1621167"/>
            <a:ext cx="10272000" cy="4523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AutoNum type="arabicPeriod"/>
              <a:defRPr sz="1667"/>
            </a:lvl1pPr>
            <a:lvl2pPr marL="1219170" lvl="1" indent="-406390" rtl="0">
              <a:lnSpc>
                <a:spcPct val="100000"/>
              </a:lnSpc>
              <a:spcBef>
                <a:spcPts val="0"/>
              </a:spcBef>
              <a:spcAft>
                <a:spcPts val="0"/>
              </a:spcAft>
              <a:buSzPts val="1200"/>
              <a:buFont typeface="Roboto Condensed Light"/>
              <a:buAutoNum type="alphaLcPeriod"/>
              <a:defRPr/>
            </a:lvl2pPr>
            <a:lvl3pPr marL="1828754" lvl="2" indent="-406390" rtl="0">
              <a:lnSpc>
                <a:spcPct val="100000"/>
              </a:lnSpc>
              <a:spcBef>
                <a:spcPts val="0"/>
              </a:spcBef>
              <a:spcAft>
                <a:spcPts val="0"/>
              </a:spcAft>
              <a:buSzPts val="1200"/>
              <a:buFont typeface="Roboto Condensed Light"/>
              <a:buAutoNum type="romanLcPeriod"/>
              <a:defRPr/>
            </a:lvl3pPr>
            <a:lvl4pPr marL="2438339" lvl="3" indent="-406390" rtl="0">
              <a:lnSpc>
                <a:spcPct val="100000"/>
              </a:lnSpc>
              <a:spcBef>
                <a:spcPts val="0"/>
              </a:spcBef>
              <a:spcAft>
                <a:spcPts val="0"/>
              </a:spcAft>
              <a:buSzPts val="1200"/>
              <a:buFont typeface="Roboto Condensed Light"/>
              <a:buAutoNum type="arabicPeriod"/>
              <a:defRPr/>
            </a:lvl4pPr>
            <a:lvl5pPr marL="3047924" lvl="4" indent="-406390" rtl="0">
              <a:lnSpc>
                <a:spcPct val="100000"/>
              </a:lnSpc>
              <a:spcBef>
                <a:spcPts val="0"/>
              </a:spcBef>
              <a:spcAft>
                <a:spcPts val="0"/>
              </a:spcAft>
              <a:buSzPts val="1200"/>
              <a:buFont typeface="Roboto Condensed Light"/>
              <a:buAutoNum type="alphaLcPeriod"/>
              <a:defRPr/>
            </a:lvl5pPr>
            <a:lvl6pPr marL="3657509" lvl="5" indent="-406390" rtl="0">
              <a:lnSpc>
                <a:spcPct val="100000"/>
              </a:lnSpc>
              <a:spcBef>
                <a:spcPts val="0"/>
              </a:spcBef>
              <a:spcAft>
                <a:spcPts val="0"/>
              </a:spcAft>
              <a:buSzPts val="1200"/>
              <a:buFont typeface="Roboto Condensed Light"/>
              <a:buAutoNum type="romanLcPeriod"/>
              <a:defRPr/>
            </a:lvl6pPr>
            <a:lvl7pPr marL="4267093" lvl="6" indent="-406390" rtl="0">
              <a:lnSpc>
                <a:spcPct val="100000"/>
              </a:lnSpc>
              <a:spcBef>
                <a:spcPts val="0"/>
              </a:spcBef>
              <a:spcAft>
                <a:spcPts val="0"/>
              </a:spcAft>
              <a:buSzPts val="1200"/>
              <a:buFont typeface="Roboto Condensed Light"/>
              <a:buAutoNum type="arabicPeriod"/>
              <a:defRPr/>
            </a:lvl7pPr>
            <a:lvl8pPr marL="4876678" lvl="7" indent="-406390" rtl="0">
              <a:lnSpc>
                <a:spcPct val="100000"/>
              </a:lnSpc>
              <a:spcBef>
                <a:spcPts val="0"/>
              </a:spcBef>
              <a:spcAft>
                <a:spcPts val="0"/>
              </a:spcAft>
              <a:buSzPts val="1200"/>
              <a:buFont typeface="Roboto Condensed Light"/>
              <a:buAutoNum type="alphaLcPeriod"/>
              <a:defRPr/>
            </a:lvl8pPr>
            <a:lvl9pPr marL="5486263" lvl="8" indent="-406390" rtl="0">
              <a:lnSpc>
                <a:spcPct val="100000"/>
              </a:lnSpc>
              <a:spcBef>
                <a:spcPts val="0"/>
              </a:spcBef>
              <a:spcAft>
                <a:spcPts val="0"/>
              </a:spcAft>
              <a:buSzPts val="1200"/>
              <a:buFont typeface="Roboto Condensed Light"/>
              <a:buAutoNum type="romanLcPeriod"/>
              <a:defRPr/>
            </a:lvl9pPr>
          </a:lstStyle>
          <a:p>
            <a:endParaRPr/>
          </a:p>
        </p:txBody>
      </p:sp>
      <p:sp>
        <p:nvSpPr>
          <p:cNvPr id="21" name="Google Shape;21;p4"/>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3716320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13"/>
        <p:cNvGrpSpPr/>
        <p:nvPr/>
      </p:nvGrpSpPr>
      <p:grpSpPr>
        <a:xfrm>
          <a:off x="0" y="0"/>
          <a:ext cx="0" cy="0"/>
          <a:chOff x="0" y="0"/>
          <a:chExt cx="0" cy="0"/>
        </a:xfrm>
      </p:grpSpPr>
      <p:sp>
        <p:nvSpPr>
          <p:cNvPr id="14" name="Google Shape;14;p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3"/>
          <p:cNvSpPr txBox="1">
            <a:spLocks noGrp="1"/>
          </p:cNvSpPr>
          <p:nvPr>
            <p:ph type="title"/>
          </p:nvPr>
        </p:nvSpPr>
        <p:spPr>
          <a:xfrm>
            <a:off x="1815767" y="2928049"/>
            <a:ext cx="5731600" cy="201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6" name="Google Shape;16;p3"/>
          <p:cNvSpPr txBox="1">
            <a:spLocks noGrp="1"/>
          </p:cNvSpPr>
          <p:nvPr>
            <p:ph type="title" idx="2" hasCustomPrompt="1"/>
          </p:nvPr>
        </p:nvSpPr>
        <p:spPr>
          <a:xfrm>
            <a:off x="4075751" y="1544417"/>
            <a:ext cx="1211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667">
                <a:solidFill>
                  <a:schemeClr val="dk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7" name="Google Shape;17;p3"/>
          <p:cNvSpPr txBox="1">
            <a:spLocks noGrp="1"/>
          </p:cNvSpPr>
          <p:nvPr>
            <p:ph type="subTitle" idx="1"/>
          </p:nvPr>
        </p:nvSpPr>
        <p:spPr>
          <a:xfrm>
            <a:off x="1815767" y="4947649"/>
            <a:ext cx="5731600" cy="52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228248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22"/>
        <p:cNvGrpSpPr/>
        <p:nvPr/>
      </p:nvGrpSpPr>
      <p:grpSpPr>
        <a:xfrm>
          <a:off x="0" y="0"/>
          <a:ext cx="0" cy="0"/>
          <a:chOff x="0" y="0"/>
          <a:chExt cx="0" cy="0"/>
        </a:xfrm>
      </p:grpSpPr>
      <p:sp>
        <p:nvSpPr>
          <p:cNvPr id="23" name="Google Shape;23;p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5"/>
          <p:cNvSpPr txBox="1">
            <a:spLocks noGrp="1"/>
          </p:cNvSpPr>
          <p:nvPr>
            <p:ph type="title"/>
          </p:nvPr>
        </p:nvSpPr>
        <p:spPr>
          <a:xfrm>
            <a:off x="2214400"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5" name="Google Shape;25;p5"/>
          <p:cNvSpPr txBox="1">
            <a:spLocks noGrp="1"/>
          </p:cNvSpPr>
          <p:nvPr>
            <p:ph type="title" idx="2"/>
          </p:nvPr>
        </p:nvSpPr>
        <p:spPr>
          <a:xfrm>
            <a:off x="6473596"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6" name="Google Shape;26;p5"/>
          <p:cNvSpPr txBox="1">
            <a:spLocks noGrp="1"/>
          </p:cNvSpPr>
          <p:nvPr>
            <p:ph type="subTitle" idx="1"/>
          </p:nvPr>
        </p:nvSpPr>
        <p:spPr>
          <a:xfrm>
            <a:off x="6473592"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7" name="Google Shape;27;p5"/>
          <p:cNvSpPr txBox="1">
            <a:spLocks noGrp="1"/>
          </p:cNvSpPr>
          <p:nvPr>
            <p:ph type="subTitle" idx="3"/>
          </p:nvPr>
        </p:nvSpPr>
        <p:spPr>
          <a:xfrm>
            <a:off x="2214400"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8" name="Google Shape;28;p5"/>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7065984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4"/>
        </a:solidFill>
        <a:effectLst/>
      </p:bgPr>
    </p:bg>
    <p:spTree>
      <p:nvGrpSpPr>
        <p:cNvPr id="1" name="Shape 29"/>
        <p:cNvGrpSpPr/>
        <p:nvPr/>
      </p:nvGrpSpPr>
      <p:grpSpPr>
        <a:xfrm>
          <a:off x="0" y="0"/>
          <a:ext cx="0" cy="0"/>
          <a:chOff x="0" y="0"/>
          <a:chExt cx="0" cy="0"/>
        </a:xfrm>
      </p:grpSpPr>
      <p:sp>
        <p:nvSpPr>
          <p:cNvPr id="30" name="Google Shape;30;p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6"/>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39391015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32"/>
        <p:cNvGrpSpPr/>
        <p:nvPr/>
      </p:nvGrpSpPr>
      <p:grpSpPr>
        <a:xfrm>
          <a:off x="0" y="0"/>
          <a:ext cx="0" cy="0"/>
          <a:chOff x="0" y="0"/>
          <a:chExt cx="0" cy="0"/>
        </a:xfrm>
      </p:grpSpPr>
      <p:sp>
        <p:nvSpPr>
          <p:cNvPr id="33" name="Google Shape;33;p7"/>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7"/>
          <p:cNvSpPr txBox="1">
            <a:spLocks noGrp="1"/>
          </p:cNvSpPr>
          <p:nvPr>
            <p:ph type="title"/>
          </p:nvPr>
        </p:nvSpPr>
        <p:spPr>
          <a:xfrm>
            <a:off x="5236767" y="1377233"/>
            <a:ext cx="4756000" cy="153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5" name="Google Shape;35;p7"/>
          <p:cNvSpPr txBox="1">
            <a:spLocks noGrp="1"/>
          </p:cNvSpPr>
          <p:nvPr>
            <p:ph type="subTitle" idx="1"/>
          </p:nvPr>
        </p:nvSpPr>
        <p:spPr>
          <a:xfrm>
            <a:off x="5236767" y="2907533"/>
            <a:ext cx="4756000" cy="293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extLst>
      <p:ext uri="{BB962C8B-B14F-4D97-AF65-F5344CB8AC3E}">
        <p14:creationId xmlns:p14="http://schemas.microsoft.com/office/powerpoint/2010/main" val="7734144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36"/>
        <p:cNvGrpSpPr/>
        <p:nvPr/>
      </p:nvGrpSpPr>
      <p:grpSpPr>
        <a:xfrm>
          <a:off x="0" y="0"/>
          <a:ext cx="0" cy="0"/>
          <a:chOff x="0" y="0"/>
          <a:chExt cx="0" cy="0"/>
        </a:xfrm>
      </p:grpSpPr>
      <p:sp>
        <p:nvSpPr>
          <p:cNvPr id="37" name="Google Shape;37;p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8"/>
          <p:cNvSpPr txBox="1">
            <a:spLocks noGrp="1"/>
          </p:cNvSpPr>
          <p:nvPr>
            <p:ph type="title"/>
          </p:nvPr>
        </p:nvSpPr>
        <p:spPr>
          <a:xfrm>
            <a:off x="2398200" y="2436800"/>
            <a:ext cx="7395600" cy="1984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118332727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6"/>
        </a:solidFill>
        <a:effectLst/>
      </p:bgPr>
    </p:bg>
    <p:spTree>
      <p:nvGrpSpPr>
        <p:cNvPr id="1" name="Shape 39"/>
        <p:cNvGrpSpPr/>
        <p:nvPr/>
      </p:nvGrpSpPr>
      <p:grpSpPr>
        <a:xfrm>
          <a:off x="0" y="0"/>
          <a:ext cx="0" cy="0"/>
          <a:chOff x="0" y="0"/>
          <a:chExt cx="0" cy="0"/>
        </a:xfrm>
      </p:grpSpPr>
      <p:sp>
        <p:nvSpPr>
          <p:cNvPr id="40" name="Google Shape;40;p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9"/>
          <p:cNvSpPr txBox="1">
            <a:spLocks noGrp="1"/>
          </p:cNvSpPr>
          <p:nvPr>
            <p:ph type="title"/>
          </p:nvPr>
        </p:nvSpPr>
        <p:spPr>
          <a:xfrm>
            <a:off x="3037000" y="2193267"/>
            <a:ext cx="6118000" cy="9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3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2" name="Google Shape;42;p9"/>
          <p:cNvSpPr txBox="1">
            <a:spLocks noGrp="1"/>
          </p:cNvSpPr>
          <p:nvPr>
            <p:ph type="subTitle" idx="1"/>
          </p:nvPr>
        </p:nvSpPr>
        <p:spPr>
          <a:xfrm>
            <a:off x="3037000" y="3193133"/>
            <a:ext cx="6118000" cy="151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5683595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5883433" y="1543800"/>
            <a:ext cx="5250400" cy="23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10499330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6"/>
        </a:solidFill>
        <a:effectLst/>
      </p:bgPr>
    </p:bg>
    <p:spTree>
      <p:nvGrpSpPr>
        <p:cNvPr id="1" name="Shape 45"/>
        <p:cNvGrpSpPr/>
        <p:nvPr/>
      </p:nvGrpSpPr>
      <p:grpSpPr>
        <a:xfrm>
          <a:off x="0" y="0"/>
          <a:ext cx="0" cy="0"/>
          <a:chOff x="0" y="0"/>
          <a:chExt cx="0" cy="0"/>
        </a:xfrm>
      </p:grpSpPr>
      <p:sp>
        <p:nvSpPr>
          <p:cNvPr id="46" name="Google Shape;46;p11"/>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11"/>
          <p:cNvSpPr txBox="1">
            <a:spLocks noGrp="1"/>
          </p:cNvSpPr>
          <p:nvPr>
            <p:ph type="title" hasCustomPrompt="1"/>
          </p:nvPr>
        </p:nvSpPr>
        <p:spPr>
          <a:xfrm>
            <a:off x="1800600" y="1536433"/>
            <a:ext cx="8590800" cy="2816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7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48" name="Google Shape;48;p11"/>
          <p:cNvSpPr txBox="1">
            <a:spLocks noGrp="1"/>
          </p:cNvSpPr>
          <p:nvPr>
            <p:ph type="subTitle" idx="1"/>
          </p:nvPr>
        </p:nvSpPr>
        <p:spPr>
          <a:xfrm>
            <a:off x="1800600" y="4047267"/>
            <a:ext cx="85908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3327865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42620978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2"/>
        </a:solidFill>
        <a:effectLst/>
      </p:bgPr>
    </p:bg>
    <p:spTree>
      <p:nvGrpSpPr>
        <p:cNvPr id="1" name="Shape 50"/>
        <p:cNvGrpSpPr/>
        <p:nvPr/>
      </p:nvGrpSpPr>
      <p:grpSpPr>
        <a:xfrm>
          <a:off x="0" y="0"/>
          <a:ext cx="0" cy="0"/>
          <a:chOff x="0" y="0"/>
          <a:chExt cx="0" cy="0"/>
        </a:xfrm>
      </p:grpSpPr>
      <p:sp>
        <p:nvSpPr>
          <p:cNvPr id="51" name="Google Shape;51;p13"/>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title"/>
          </p:nvPr>
        </p:nvSpPr>
        <p:spPr>
          <a:xfrm>
            <a:off x="1326367"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 name="Google Shape;53;p13"/>
          <p:cNvSpPr txBox="1">
            <a:spLocks noGrp="1"/>
          </p:cNvSpPr>
          <p:nvPr>
            <p:ph type="subTitle" idx="1"/>
          </p:nvPr>
        </p:nvSpPr>
        <p:spPr>
          <a:xfrm>
            <a:off x="1326381"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 name="Google Shape;54;p13"/>
          <p:cNvSpPr txBox="1">
            <a:spLocks noGrp="1"/>
          </p:cNvSpPr>
          <p:nvPr>
            <p:ph type="title" idx="2"/>
          </p:nvPr>
        </p:nvSpPr>
        <p:spPr>
          <a:xfrm>
            <a:off x="4543199"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5" name="Google Shape;55;p13"/>
          <p:cNvSpPr txBox="1">
            <a:spLocks noGrp="1"/>
          </p:cNvSpPr>
          <p:nvPr>
            <p:ph type="subTitle" idx="3"/>
          </p:nvPr>
        </p:nvSpPr>
        <p:spPr>
          <a:xfrm>
            <a:off x="4543204"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 name="Google Shape;56;p13"/>
          <p:cNvSpPr txBox="1">
            <a:spLocks noGrp="1"/>
          </p:cNvSpPr>
          <p:nvPr>
            <p:ph type="title" idx="4"/>
          </p:nvPr>
        </p:nvSpPr>
        <p:spPr>
          <a:xfrm>
            <a:off x="1326367"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 name="Google Shape;57;p13"/>
          <p:cNvSpPr txBox="1">
            <a:spLocks noGrp="1"/>
          </p:cNvSpPr>
          <p:nvPr>
            <p:ph type="subTitle" idx="5"/>
          </p:nvPr>
        </p:nvSpPr>
        <p:spPr>
          <a:xfrm>
            <a:off x="132638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 name="Google Shape;58;p13"/>
          <p:cNvSpPr txBox="1">
            <a:spLocks noGrp="1"/>
          </p:cNvSpPr>
          <p:nvPr>
            <p:ph type="title" idx="6"/>
          </p:nvPr>
        </p:nvSpPr>
        <p:spPr>
          <a:xfrm>
            <a:off x="4543199"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 name="Google Shape;59;p13"/>
          <p:cNvSpPr txBox="1">
            <a:spLocks noGrp="1"/>
          </p:cNvSpPr>
          <p:nvPr>
            <p:ph type="subTitle" idx="7"/>
          </p:nvPr>
        </p:nvSpPr>
        <p:spPr>
          <a:xfrm>
            <a:off x="4543201"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8"/>
          </p:nvPr>
        </p:nvSpPr>
        <p:spPr>
          <a:xfrm>
            <a:off x="7760032" y="2180557"/>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1" name="Google Shape;61;p13"/>
          <p:cNvSpPr txBox="1">
            <a:spLocks noGrp="1"/>
          </p:cNvSpPr>
          <p:nvPr>
            <p:ph type="subTitle" idx="9"/>
          </p:nvPr>
        </p:nvSpPr>
        <p:spPr>
          <a:xfrm>
            <a:off x="7760027" y="2851768"/>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13"/>
          <p:cNvSpPr txBox="1">
            <a:spLocks noGrp="1"/>
          </p:cNvSpPr>
          <p:nvPr>
            <p:ph type="title" idx="13"/>
          </p:nvPr>
        </p:nvSpPr>
        <p:spPr>
          <a:xfrm>
            <a:off x="7760032" y="4319331"/>
            <a:ext cx="3105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 name="Google Shape;63;p13"/>
          <p:cNvSpPr txBox="1">
            <a:spLocks noGrp="1"/>
          </p:cNvSpPr>
          <p:nvPr>
            <p:ph type="subTitle" idx="14"/>
          </p:nvPr>
        </p:nvSpPr>
        <p:spPr>
          <a:xfrm>
            <a:off x="7760020" y="4990533"/>
            <a:ext cx="3105600" cy="77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 name="Google Shape;64;p13"/>
          <p:cNvSpPr txBox="1">
            <a:spLocks noGrp="1"/>
          </p:cNvSpPr>
          <p:nvPr>
            <p:ph type="title" idx="15" hasCustomPrompt="1"/>
          </p:nvPr>
        </p:nvSpPr>
        <p:spPr>
          <a:xfrm>
            <a:off x="1326367"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title" idx="16" hasCustomPrompt="1"/>
          </p:nvPr>
        </p:nvSpPr>
        <p:spPr>
          <a:xfrm>
            <a:off x="1326367"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6" name="Google Shape;66;p13"/>
          <p:cNvSpPr txBox="1">
            <a:spLocks noGrp="1"/>
          </p:cNvSpPr>
          <p:nvPr>
            <p:ph type="title" idx="17" hasCustomPrompt="1"/>
          </p:nvPr>
        </p:nvSpPr>
        <p:spPr>
          <a:xfrm>
            <a:off x="4543199"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7" name="Google Shape;67;p13"/>
          <p:cNvSpPr txBox="1">
            <a:spLocks noGrp="1"/>
          </p:cNvSpPr>
          <p:nvPr>
            <p:ph type="title" idx="18" hasCustomPrompt="1"/>
          </p:nvPr>
        </p:nvSpPr>
        <p:spPr>
          <a:xfrm>
            <a:off x="4543199"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8" name="Google Shape;68;p13"/>
          <p:cNvSpPr txBox="1">
            <a:spLocks noGrp="1"/>
          </p:cNvSpPr>
          <p:nvPr>
            <p:ph type="title" idx="19" hasCustomPrompt="1"/>
          </p:nvPr>
        </p:nvSpPr>
        <p:spPr>
          <a:xfrm>
            <a:off x="7760032" y="1583767"/>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title" idx="20" hasCustomPrompt="1"/>
          </p:nvPr>
        </p:nvSpPr>
        <p:spPr>
          <a:xfrm>
            <a:off x="7760032" y="3719600"/>
            <a:ext cx="3105600" cy="59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0" name="Google Shape;70;p13"/>
          <p:cNvSpPr txBox="1">
            <a:spLocks noGrp="1"/>
          </p:cNvSpPr>
          <p:nvPr>
            <p:ph type="title" idx="21"/>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31122665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able of Contents 1">
  <p:cSld name="Table of Contents 1">
    <p:bg>
      <p:bgPr>
        <a:solidFill>
          <a:schemeClr val="accent6"/>
        </a:solidFill>
        <a:effectLst/>
      </p:bgPr>
    </p:bg>
    <p:spTree>
      <p:nvGrpSpPr>
        <p:cNvPr id="1" name="Shape 71"/>
        <p:cNvGrpSpPr/>
        <p:nvPr/>
      </p:nvGrpSpPr>
      <p:grpSpPr>
        <a:xfrm>
          <a:off x="0" y="0"/>
          <a:ext cx="0" cy="0"/>
          <a:chOff x="0" y="0"/>
          <a:chExt cx="0" cy="0"/>
        </a:xfrm>
      </p:grpSpPr>
      <p:sp>
        <p:nvSpPr>
          <p:cNvPr id="72" name="Google Shape;72;p1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14"/>
          <p:cNvSpPr txBox="1">
            <a:spLocks noGrp="1"/>
          </p:cNvSpPr>
          <p:nvPr>
            <p:ph type="title"/>
          </p:nvPr>
        </p:nvSpPr>
        <p:spPr>
          <a:xfrm>
            <a:off x="1929033"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4" name="Google Shape;74;p14"/>
          <p:cNvSpPr txBox="1">
            <a:spLocks noGrp="1"/>
          </p:cNvSpPr>
          <p:nvPr>
            <p:ph type="subTitle" idx="1"/>
          </p:nvPr>
        </p:nvSpPr>
        <p:spPr>
          <a:xfrm>
            <a:off x="1929065"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 name="Google Shape;75;p14"/>
          <p:cNvSpPr txBox="1">
            <a:spLocks noGrp="1"/>
          </p:cNvSpPr>
          <p:nvPr>
            <p:ph type="title" idx="2" hasCustomPrompt="1"/>
          </p:nvPr>
        </p:nvSpPr>
        <p:spPr>
          <a:xfrm>
            <a:off x="950951"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6" name="Google Shape;76;p14"/>
          <p:cNvSpPr txBox="1">
            <a:spLocks noGrp="1"/>
          </p:cNvSpPr>
          <p:nvPr>
            <p:ph type="title" idx="3"/>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
        <p:nvSpPr>
          <p:cNvPr id="77" name="Google Shape;77;p14"/>
          <p:cNvSpPr txBox="1">
            <a:spLocks noGrp="1"/>
          </p:cNvSpPr>
          <p:nvPr>
            <p:ph type="title" idx="4"/>
          </p:nvPr>
        </p:nvSpPr>
        <p:spPr>
          <a:xfrm>
            <a:off x="1929033"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8" name="Google Shape;78;p14"/>
          <p:cNvSpPr txBox="1">
            <a:spLocks noGrp="1"/>
          </p:cNvSpPr>
          <p:nvPr>
            <p:ph type="subTitle" idx="5"/>
          </p:nvPr>
        </p:nvSpPr>
        <p:spPr>
          <a:xfrm>
            <a:off x="1929065"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4"/>
          <p:cNvSpPr txBox="1">
            <a:spLocks noGrp="1"/>
          </p:cNvSpPr>
          <p:nvPr>
            <p:ph type="title" idx="6" hasCustomPrompt="1"/>
          </p:nvPr>
        </p:nvSpPr>
        <p:spPr>
          <a:xfrm>
            <a:off x="950951"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0" name="Google Shape;80;p14"/>
          <p:cNvSpPr txBox="1">
            <a:spLocks noGrp="1"/>
          </p:cNvSpPr>
          <p:nvPr>
            <p:ph type="title" idx="7"/>
          </p:nvPr>
        </p:nvSpPr>
        <p:spPr>
          <a:xfrm>
            <a:off x="1929033"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1" name="Google Shape;81;p14"/>
          <p:cNvSpPr txBox="1">
            <a:spLocks noGrp="1"/>
          </p:cNvSpPr>
          <p:nvPr>
            <p:ph type="subTitle" idx="8"/>
          </p:nvPr>
        </p:nvSpPr>
        <p:spPr>
          <a:xfrm>
            <a:off x="1929065"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 name="Google Shape;82;p14"/>
          <p:cNvSpPr txBox="1">
            <a:spLocks noGrp="1"/>
          </p:cNvSpPr>
          <p:nvPr>
            <p:ph type="title" idx="9" hasCustomPrompt="1"/>
          </p:nvPr>
        </p:nvSpPr>
        <p:spPr>
          <a:xfrm>
            <a:off x="950951"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 name="Google Shape;83;p14"/>
          <p:cNvSpPr txBox="1">
            <a:spLocks noGrp="1"/>
          </p:cNvSpPr>
          <p:nvPr>
            <p:ph type="title" idx="13"/>
          </p:nvPr>
        </p:nvSpPr>
        <p:spPr>
          <a:xfrm>
            <a:off x="7142167" y="15837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4" name="Google Shape;84;p14"/>
          <p:cNvSpPr txBox="1">
            <a:spLocks noGrp="1"/>
          </p:cNvSpPr>
          <p:nvPr>
            <p:ph type="subTitle" idx="14"/>
          </p:nvPr>
        </p:nvSpPr>
        <p:spPr>
          <a:xfrm>
            <a:off x="7142199" y="22442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 name="Google Shape;85;p14"/>
          <p:cNvSpPr txBox="1">
            <a:spLocks noGrp="1"/>
          </p:cNvSpPr>
          <p:nvPr>
            <p:ph type="title" idx="15" hasCustomPrompt="1"/>
          </p:nvPr>
        </p:nvSpPr>
        <p:spPr>
          <a:xfrm>
            <a:off x="6164084" y="15837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 name="Google Shape;86;p14"/>
          <p:cNvSpPr txBox="1">
            <a:spLocks noGrp="1"/>
          </p:cNvSpPr>
          <p:nvPr>
            <p:ph type="title" idx="16"/>
          </p:nvPr>
        </p:nvSpPr>
        <p:spPr>
          <a:xfrm>
            <a:off x="7142167" y="307691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7" name="Google Shape;87;p14"/>
          <p:cNvSpPr txBox="1">
            <a:spLocks noGrp="1"/>
          </p:cNvSpPr>
          <p:nvPr>
            <p:ph type="subTitle" idx="17"/>
          </p:nvPr>
        </p:nvSpPr>
        <p:spPr>
          <a:xfrm>
            <a:off x="7142199" y="373741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 name="Google Shape;88;p14"/>
          <p:cNvSpPr txBox="1">
            <a:spLocks noGrp="1"/>
          </p:cNvSpPr>
          <p:nvPr>
            <p:ph type="title" idx="18" hasCustomPrompt="1"/>
          </p:nvPr>
        </p:nvSpPr>
        <p:spPr>
          <a:xfrm>
            <a:off x="6164084" y="307691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 name="Google Shape;89;p14"/>
          <p:cNvSpPr txBox="1">
            <a:spLocks noGrp="1"/>
          </p:cNvSpPr>
          <p:nvPr>
            <p:ph type="title" idx="19"/>
          </p:nvPr>
        </p:nvSpPr>
        <p:spPr>
          <a:xfrm>
            <a:off x="7142167" y="4570067"/>
            <a:ext cx="40748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 name="Google Shape;90;p14"/>
          <p:cNvSpPr txBox="1">
            <a:spLocks noGrp="1"/>
          </p:cNvSpPr>
          <p:nvPr>
            <p:ph type="subTitle" idx="20"/>
          </p:nvPr>
        </p:nvSpPr>
        <p:spPr>
          <a:xfrm>
            <a:off x="7142199" y="5230567"/>
            <a:ext cx="3499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4"/>
          <p:cNvSpPr txBox="1">
            <a:spLocks noGrp="1"/>
          </p:cNvSpPr>
          <p:nvPr>
            <p:ph type="title" idx="21" hasCustomPrompt="1"/>
          </p:nvPr>
        </p:nvSpPr>
        <p:spPr>
          <a:xfrm>
            <a:off x="6164084" y="4570067"/>
            <a:ext cx="9784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Tree>
    <p:extLst>
      <p:ext uri="{BB962C8B-B14F-4D97-AF65-F5344CB8AC3E}">
        <p14:creationId xmlns:p14="http://schemas.microsoft.com/office/powerpoint/2010/main" val="329103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6"/>
        </a:solidFill>
        <a:effectLst/>
      </p:bgPr>
    </p:bg>
    <p:spTree>
      <p:nvGrpSpPr>
        <p:cNvPr id="1" name="Shape 18"/>
        <p:cNvGrpSpPr/>
        <p:nvPr/>
      </p:nvGrpSpPr>
      <p:grpSpPr>
        <a:xfrm>
          <a:off x="0" y="0"/>
          <a:ext cx="0" cy="0"/>
          <a:chOff x="0" y="0"/>
          <a:chExt cx="0" cy="0"/>
        </a:xfrm>
      </p:grpSpPr>
      <p:sp>
        <p:nvSpPr>
          <p:cNvPr id="19" name="Google Shape;19;p4"/>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txBox="1">
            <a:spLocks noGrp="1"/>
          </p:cNvSpPr>
          <p:nvPr>
            <p:ph type="body" idx="1"/>
          </p:nvPr>
        </p:nvSpPr>
        <p:spPr>
          <a:xfrm>
            <a:off x="960000" y="1621167"/>
            <a:ext cx="10272000" cy="4523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AutoNum type="arabicPeriod"/>
              <a:defRPr sz="1667"/>
            </a:lvl1pPr>
            <a:lvl2pPr marL="1219170" lvl="1" indent="-406390" rtl="0">
              <a:lnSpc>
                <a:spcPct val="100000"/>
              </a:lnSpc>
              <a:spcBef>
                <a:spcPts val="0"/>
              </a:spcBef>
              <a:spcAft>
                <a:spcPts val="0"/>
              </a:spcAft>
              <a:buSzPts val="1200"/>
              <a:buFont typeface="Roboto Condensed Light"/>
              <a:buAutoNum type="alphaLcPeriod"/>
              <a:defRPr/>
            </a:lvl2pPr>
            <a:lvl3pPr marL="1828754" lvl="2" indent="-406390" rtl="0">
              <a:lnSpc>
                <a:spcPct val="100000"/>
              </a:lnSpc>
              <a:spcBef>
                <a:spcPts val="0"/>
              </a:spcBef>
              <a:spcAft>
                <a:spcPts val="0"/>
              </a:spcAft>
              <a:buSzPts val="1200"/>
              <a:buFont typeface="Roboto Condensed Light"/>
              <a:buAutoNum type="romanLcPeriod"/>
              <a:defRPr/>
            </a:lvl3pPr>
            <a:lvl4pPr marL="2438339" lvl="3" indent="-406390" rtl="0">
              <a:lnSpc>
                <a:spcPct val="100000"/>
              </a:lnSpc>
              <a:spcBef>
                <a:spcPts val="0"/>
              </a:spcBef>
              <a:spcAft>
                <a:spcPts val="0"/>
              </a:spcAft>
              <a:buSzPts val="1200"/>
              <a:buFont typeface="Roboto Condensed Light"/>
              <a:buAutoNum type="arabicPeriod"/>
              <a:defRPr/>
            </a:lvl4pPr>
            <a:lvl5pPr marL="3047924" lvl="4" indent="-406390" rtl="0">
              <a:lnSpc>
                <a:spcPct val="100000"/>
              </a:lnSpc>
              <a:spcBef>
                <a:spcPts val="0"/>
              </a:spcBef>
              <a:spcAft>
                <a:spcPts val="0"/>
              </a:spcAft>
              <a:buSzPts val="1200"/>
              <a:buFont typeface="Roboto Condensed Light"/>
              <a:buAutoNum type="alphaLcPeriod"/>
              <a:defRPr/>
            </a:lvl5pPr>
            <a:lvl6pPr marL="3657509" lvl="5" indent="-406390" rtl="0">
              <a:lnSpc>
                <a:spcPct val="100000"/>
              </a:lnSpc>
              <a:spcBef>
                <a:spcPts val="0"/>
              </a:spcBef>
              <a:spcAft>
                <a:spcPts val="0"/>
              </a:spcAft>
              <a:buSzPts val="1200"/>
              <a:buFont typeface="Roboto Condensed Light"/>
              <a:buAutoNum type="romanLcPeriod"/>
              <a:defRPr/>
            </a:lvl6pPr>
            <a:lvl7pPr marL="4267093" lvl="6" indent="-406390" rtl="0">
              <a:lnSpc>
                <a:spcPct val="100000"/>
              </a:lnSpc>
              <a:spcBef>
                <a:spcPts val="0"/>
              </a:spcBef>
              <a:spcAft>
                <a:spcPts val="0"/>
              </a:spcAft>
              <a:buSzPts val="1200"/>
              <a:buFont typeface="Roboto Condensed Light"/>
              <a:buAutoNum type="arabicPeriod"/>
              <a:defRPr/>
            </a:lvl7pPr>
            <a:lvl8pPr marL="4876678" lvl="7" indent="-406390" rtl="0">
              <a:lnSpc>
                <a:spcPct val="100000"/>
              </a:lnSpc>
              <a:spcBef>
                <a:spcPts val="0"/>
              </a:spcBef>
              <a:spcAft>
                <a:spcPts val="0"/>
              </a:spcAft>
              <a:buSzPts val="1200"/>
              <a:buFont typeface="Roboto Condensed Light"/>
              <a:buAutoNum type="alphaLcPeriod"/>
              <a:defRPr/>
            </a:lvl8pPr>
            <a:lvl9pPr marL="5486263" lvl="8" indent="-406390" rtl="0">
              <a:lnSpc>
                <a:spcPct val="100000"/>
              </a:lnSpc>
              <a:spcBef>
                <a:spcPts val="0"/>
              </a:spcBef>
              <a:spcAft>
                <a:spcPts val="0"/>
              </a:spcAft>
              <a:buSzPts val="1200"/>
              <a:buFont typeface="Roboto Condensed Light"/>
              <a:buAutoNum type="romanLcPeriod"/>
              <a:defRPr/>
            </a:lvl9pPr>
          </a:lstStyle>
          <a:p>
            <a:endParaRPr/>
          </a:p>
        </p:txBody>
      </p:sp>
      <p:sp>
        <p:nvSpPr>
          <p:cNvPr id="21" name="Google Shape;21;p4"/>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38804022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accent4"/>
        </a:solidFill>
        <a:effectLst/>
      </p:bgPr>
    </p:bg>
    <p:spTree>
      <p:nvGrpSpPr>
        <p:cNvPr id="1" name="Shape 92"/>
        <p:cNvGrpSpPr/>
        <p:nvPr/>
      </p:nvGrpSpPr>
      <p:grpSpPr>
        <a:xfrm>
          <a:off x="0" y="0"/>
          <a:ext cx="0" cy="0"/>
          <a:chOff x="0" y="0"/>
          <a:chExt cx="0" cy="0"/>
        </a:xfrm>
      </p:grpSpPr>
      <p:sp>
        <p:nvSpPr>
          <p:cNvPr id="93" name="Google Shape;93;p15"/>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15"/>
          <p:cNvSpPr txBox="1">
            <a:spLocks noGrp="1"/>
          </p:cNvSpPr>
          <p:nvPr>
            <p:ph type="title"/>
          </p:nvPr>
        </p:nvSpPr>
        <p:spPr>
          <a:xfrm>
            <a:off x="2649200" y="1301951"/>
            <a:ext cx="6893600" cy="30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8666"/>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95" name="Google Shape;95;p15"/>
          <p:cNvSpPr txBox="1">
            <a:spLocks noGrp="1"/>
          </p:cNvSpPr>
          <p:nvPr>
            <p:ph type="subTitle" idx="1"/>
          </p:nvPr>
        </p:nvSpPr>
        <p:spPr>
          <a:xfrm>
            <a:off x="2649200" y="4129184"/>
            <a:ext cx="6893600" cy="9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5796729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4"/>
        </a:solidFill>
        <a:effectLst/>
      </p:bgPr>
    </p:bg>
    <p:spTree>
      <p:nvGrpSpPr>
        <p:cNvPr id="1" name="Shape 96"/>
        <p:cNvGrpSpPr/>
        <p:nvPr/>
      </p:nvGrpSpPr>
      <p:grpSpPr>
        <a:xfrm>
          <a:off x="0" y="0"/>
          <a:ext cx="0" cy="0"/>
          <a:chOff x="0" y="0"/>
          <a:chExt cx="0" cy="0"/>
        </a:xfrm>
      </p:grpSpPr>
      <p:sp>
        <p:nvSpPr>
          <p:cNvPr id="97" name="Google Shape;97;p16"/>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16"/>
          <p:cNvSpPr txBox="1">
            <a:spLocks noGrp="1"/>
          </p:cNvSpPr>
          <p:nvPr>
            <p:ph type="title"/>
          </p:nvPr>
        </p:nvSpPr>
        <p:spPr>
          <a:xfrm>
            <a:off x="3967284" y="4060000"/>
            <a:ext cx="4257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9" name="Google Shape;99;p16"/>
          <p:cNvSpPr txBox="1">
            <a:spLocks noGrp="1"/>
          </p:cNvSpPr>
          <p:nvPr>
            <p:ph type="subTitle" idx="1"/>
          </p:nvPr>
        </p:nvSpPr>
        <p:spPr>
          <a:xfrm>
            <a:off x="1635284" y="2088784"/>
            <a:ext cx="892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40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Tree>
    <p:extLst>
      <p:ext uri="{BB962C8B-B14F-4D97-AF65-F5344CB8AC3E}">
        <p14:creationId xmlns:p14="http://schemas.microsoft.com/office/powerpoint/2010/main" val="37329780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6"/>
        </a:solidFill>
        <a:effectLst/>
      </p:bgPr>
    </p:bg>
    <p:spTree>
      <p:nvGrpSpPr>
        <p:cNvPr id="1" name="Shape 100"/>
        <p:cNvGrpSpPr/>
        <p:nvPr/>
      </p:nvGrpSpPr>
      <p:grpSpPr>
        <a:xfrm>
          <a:off x="0" y="0"/>
          <a:ext cx="0" cy="0"/>
          <a:chOff x="0" y="0"/>
          <a:chExt cx="0" cy="0"/>
        </a:xfrm>
      </p:grpSpPr>
      <p:sp>
        <p:nvSpPr>
          <p:cNvPr id="101" name="Google Shape;101;p1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17"/>
          <p:cNvSpPr txBox="1">
            <a:spLocks noGrp="1"/>
          </p:cNvSpPr>
          <p:nvPr>
            <p:ph type="title"/>
          </p:nvPr>
        </p:nvSpPr>
        <p:spPr>
          <a:xfrm>
            <a:off x="1555949" y="1756200"/>
            <a:ext cx="4779600" cy="228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3" name="Google Shape;103;p17"/>
          <p:cNvSpPr txBox="1">
            <a:spLocks noGrp="1"/>
          </p:cNvSpPr>
          <p:nvPr>
            <p:ph type="subTitle" idx="1"/>
          </p:nvPr>
        </p:nvSpPr>
        <p:spPr>
          <a:xfrm>
            <a:off x="1555949" y="4043400"/>
            <a:ext cx="4779600" cy="10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4766463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4"/>
        </a:solidFill>
        <a:effectLst/>
      </p:bgPr>
    </p:bg>
    <p:spTree>
      <p:nvGrpSpPr>
        <p:cNvPr id="1" name="Shape 104"/>
        <p:cNvGrpSpPr/>
        <p:nvPr/>
      </p:nvGrpSpPr>
      <p:grpSpPr>
        <a:xfrm>
          <a:off x="0" y="0"/>
          <a:ext cx="0" cy="0"/>
          <a:chOff x="0" y="0"/>
          <a:chExt cx="0" cy="0"/>
        </a:xfrm>
      </p:grpSpPr>
      <p:sp>
        <p:nvSpPr>
          <p:cNvPr id="105" name="Google Shape;105;p18"/>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18"/>
          <p:cNvSpPr txBox="1">
            <a:spLocks noGrp="1"/>
          </p:cNvSpPr>
          <p:nvPr>
            <p:ph type="title"/>
          </p:nvPr>
        </p:nvSpPr>
        <p:spPr>
          <a:xfrm>
            <a:off x="1630333"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7" name="Google Shape;107;p18"/>
          <p:cNvSpPr txBox="1">
            <a:spLocks noGrp="1"/>
          </p:cNvSpPr>
          <p:nvPr>
            <p:ph type="subTitle" idx="1"/>
          </p:nvPr>
        </p:nvSpPr>
        <p:spPr>
          <a:xfrm>
            <a:off x="1630333"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742616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6"/>
        </a:solidFill>
        <a:effectLst/>
      </p:bgPr>
    </p:bg>
    <p:spTree>
      <p:nvGrpSpPr>
        <p:cNvPr id="1" name="Shape 108"/>
        <p:cNvGrpSpPr/>
        <p:nvPr/>
      </p:nvGrpSpPr>
      <p:grpSpPr>
        <a:xfrm>
          <a:off x="0" y="0"/>
          <a:ext cx="0" cy="0"/>
          <a:chOff x="0" y="0"/>
          <a:chExt cx="0" cy="0"/>
        </a:xfrm>
      </p:grpSpPr>
      <p:sp>
        <p:nvSpPr>
          <p:cNvPr id="109" name="Google Shape;109;p1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19"/>
          <p:cNvSpPr txBox="1">
            <a:spLocks noGrp="1"/>
          </p:cNvSpPr>
          <p:nvPr>
            <p:ph type="title"/>
          </p:nvPr>
        </p:nvSpPr>
        <p:spPr>
          <a:xfrm>
            <a:off x="6372467" y="1566933"/>
            <a:ext cx="3434000" cy="163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1" name="Google Shape;111;p19"/>
          <p:cNvSpPr txBox="1">
            <a:spLocks noGrp="1"/>
          </p:cNvSpPr>
          <p:nvPr>
            <p:ph type="subTitle" idx="1"/>
          </p:nvPr>
        </p:nvSpPr>
        <p:spPr>
          <a:xfrm>
            <a:off x="6372629" y="3095167"/>
            <a:ext cx="3434000" cy="141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80505135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4"/>
        </a:solidFill>
        <a:effectLst/>
      </p:bgPr>
    </p:bg>
    <p:spTree>
      <p:nvGrpSpPr>
        <p:cNvPr id="1" name="Shape 112"/>
        <p:cNvGrpSpPr/>
        <p:nvPr/>
      </p:nvGrpSpPr>
      <p:grpSpPr>
        <a:xfrm>
          <a:off x="0" y="0"/>
          <a:ext cx="0" cy="0"/>
          <a:chOff x="0" y="0"/>
          <a:chExt cx="0" cy="0"/>
        </a:xfrm>
      </p:grpSpPr>
      <p:sp>
        <p:nvSpPr>
          <p:cNvPr id="113" name="Google Shape;113;p20"/>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20"/>
          <p:cNvSpPr txBox="1">
            <a:spLocks noGrp="1"/>
          </p:cNvSpPr>
          <p:nvPr>
            <p:ph type="title"/>
          </p:nvPr>
        </p:nvSpPr>
        <p:spPr>
          <a:xfrm>
            <a:off x="3150667" y="22479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5" name="Google Shape;115;p20"/>
          <p:cNvSpPr txBox="1">
            <a:spLocks noGrp="1"/>
          </p:cNvSpPr>
          <p:nvPr>
            <p:ph type="title" idx="2"/>
          </p:nvPr>
        </p:nvSpPr>
        <p:spPr>
          <a:xfrm>
            <a:off x="7252600" y="3364367"/>
            <a:ext cx="2854400" cy="71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6" name="Google Shape;116;p20"/>
          <p:cNvSpPr txBox="1">
            <a:spLocks noGrp="1"/>
          </p:cNvSpPr>
          <p:nvPr>
            <p:ph type="subTitle" idx="1"/>
          </p:nvPr>
        </p:nvSpPr>
        <p:spPr>
          <a:xfrm>
            <a:off x="7252752" y="39072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7" name="Google Shape;117;p20"/>
          <p:cNvSpPr txBox="1">
            <a:spLocks noGrp="1"/>
          </p:cNvSpPr>
          <p:nvPr>
            <p:ph type="subTitle" idx="3"/>
          </p:nvPr>
        </p:nvSpPr>
        <p:spPr>
          <a:xfrm>
            <a:off x="3150667" y="2790833"/>
            <a:ext cx="2854400" cy="111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8" name="Google Shape;118;p20"/>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180619044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solidFill>
          <a:schemeClr val="accent2"/>
        </a:solidFill>
        <a:effectLst/>
      </p:bgPr>
    </p:bg>
    <p:spTree>
      <p:nvGrpSpPr>
        <p:cNvPr id="1" name="Shape 119"/>
        <p:cNvGrpSpPr/>
        <p:nvPr/>
      </p:nvGrpSpPr>
      <p:grpSpPr>
        <a:xfrm>
          <a:off x="0" y="0"/>
          <a:ext cx="0" cy="0"/>
          <a:chOff x="0" y="0"/>
          <a:chExt cx="0" cy="0"/>
        </a:xfrm>
      </p:grpSpPr>
      <p:sp>
        <p:nvSpPr>
          <p:cNvPr id="120" name="Google Shape;120;p21"/>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21"/>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22" name="Google Shape;122;p21"/>
          <p:cNvSpPr txBox="1">
            <a:spLocks noGrp="1"/>
          </p:cNvSpPr>
          <p:nvPr>
            <p:ph type="title" idx="2"/>
          </p:nvPr>
        </p:nvSpPr>
        <p:spPr>
          <a:xfrm>
            <a:off x="2369576"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3" name="Google Shape;123;p21"/>
          <p:cNvSpPr txBox="1">
            <a:spLocks noGrp="1"/>
          </p:cNvSpPr>
          <p:nvPr>
            <p:ph type="subTitle" idx="1"/>
          </p:nvPr>
        </p:nvSpPr>
        <p:spPr>
          <a:xfrm>
            <a:off x="2369576"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4" name="Google Shape;124;p21"/>
          <p:cNvSpPr txBox="1">
            <a:spLocks noGrp="1"/>
          </p:cNvSpPr>
          <p:nvPr>
            <p:ph type="title" idx="3"/>
          </p:nvPr>
        </p:nvSpPr>
        <p:spPr>
          <a:xfrm>
            <a:off x="6490017" y="4195767"/>
            <a:ext cx="3332400" cy="71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125" name="Google Shape;125;p21"/>
          <p:cNvSpPr txBox="1">
            <a:spLocks noGrp="1"/>
          </p:cNvSpPr>
          <p:nvPr>
            <p:ph type="subTitle" idx="4"/>
          </p:nvPr>
        </p:nvSpPr>
        <p:spPr>
          <a:xfrm>
            <a:off x="6490017" y="4777533"/>
            <a:ext cx="3332400" cy="8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9798261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accent4"/>
        </a:solidFill>
        <a:effectLst/>
      </p:bgPr>
    </p:bg>
    <p:spTree>
      <p:nvGrpSpPr>
        <p:cNvPr id="1" name="Shape 126"/>
        <p:cNvGrpSpPr/>
        <p:nvPr/>
      </p:nvGrpSpPr>
      <p:grpSpPr>
        <a:xfrm>
          <a:off x="0" y="0"/>
          <a:ext cx="0" cy="0"/>
          <a:chOff x="0" y="0"/>
          <a:chExt cx="0" cy="0"/>
        </a:xfrm>
      </p:grpSpPr>
      <p:sp>
        <p:nvSpPr>
          <p:cNvPr id="127" name="Google Shape;127;p2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22"/>
          <p:cNvSpPr txBox="1">
            <a:spLocks noGrp="1"/>
          </p:cNvSpPr>
          <p:nvPr>
            <p:ph type="title"/>
          </p:nvPr>
        </p:nvSpPr>
        <p:spPr>
          <a:xfrm>
            <a:off x="1630967"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9" name="Google Shape;129;p22"/>
          <p:cNvSpPr txBox="1">
            <a:spLocks noGrp="1"/>
          </p:cNvSpPr>
          <p:nvPr>
            <p:ph type="subTitle" idx="1"/>
          </p:nvPr>
        </p:nvSpPr>
        <p:spPr>
          <a:xfrm>
            <a:off x="1630967"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22"/>
          <p:cNvSpPr txBox="1">
            <a:spLocks noGrp="1"/>
          </p:cNvSpPr>
          <p:nvPr>
            <p:ph type="title" idx="2"/>
          </p:nvPr>
        </p:nvSpPr>
        <p:spPr>
          <a:xfrm>
            <a:off x="464589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1" name="Google Shape;131;p22"/>
          <p:cNvSpPr txBox="1">
            <a:spLocks noGrp="1"/>
          </p:cNvSpPr>
          <p:nvPr>
            <p:ph type="subTitle" idx="3"/>
          </p:nvPr>
        </p:nvSpPr>
        <p:spPr>
          <a:xfrm>
            <a:off x="464589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22"/>
          <p:cNvSpPr txBox="1">
            <a:spLocks noGrp="1"/>
          </p:cNvSpPr>
          <p:nvPr>
            <p:ph type="title" idx="4"/>
          </p:nvPr>
        </p:nvSpPr>
        <p:spPr>
          <a:xfrm>
            <a:off x="7660563" y="33968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 name="Google Shape;133;p22"/>
          <p:cNvSpPr txBox="1">
            <a:spLocks noGrp="1"/>
          </p:cNvSpPr>
          <p:nvPr>
            <p:ph type="subTitle" idx="5"/>
          </p:nvPr>
        </p:nvSpPr>
        <p:spPr>
          <a:xfrm>
            <a:off x="7660563" y="3946300"/>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22"/>
          <p:cNvSpPr txBox="1">
            <a:spLocks noGrp="1"/>
          </p:cNvSpPr>
          <p:nvPr>
            <p:ph type="title" idx="6"/>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1497565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accent4"/>
        </a:solidFill>
        <a:effectLst/>
      </p:bgPr>
    </p:bg>
    <p:spTree>
      <p:nvGrpSpPr>
        <p:cNvPr id="1" name="Shape 135"/>
        <p:cNvGrpSpPr/>
        <p:nvPr/>
      </p:nvGrpSpPr>
      <p:grpSpPr>
        <a:xfrm>
          <a:off x="0" y="0"/>
          <a:ext cx="0" cy="0"/>
          <a:chOff x="0" y="0"/>
          <a:chExt cx="0" cy="0"/>
        </a:xfrm>
      </p:grpSpPr>
      <p:sp>
        <p:nvSpPr>
          <p:cNvPr id="136" name="Google Shape;136;p2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23"/>
          <p:cNvSpPr txBox="1">
            <a:spLocks noGrp="1"/>
          </p:cNvSpPr>
          <p:nvPr>
            <p:ph type="title"/>
          </p:nvPr>
        </p:nvSpPr>
        <p:spPr>
          <a:xfrm>
            <a:off x="3342233"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 name="Google Shape;138;p23"/>
          <p:cNvSpPr txBox="1">
            <a:spLocks noGrp="1"/>
          </p:cNvSpPr>
          <p:nvPr>
            <p:ph type="subTitle" idx="1"/>
          </p:nvPr>
        </p:nvSpPr>
        <p:spPr>
          <a:xfrm>
            <a:off x="334223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 name="Google Shape;139;p23"/>
          <p:cNvSpPr txBox="1">
            <a:spLocks noGrp="1"/>
          </p:cNvSpPr>
          <p:nvPr>
            <p:ph type="title" idx="2"/>
          </p:nvPr>
        </p:nvSpPr>
        <p:spPr>
          <a:xfrm>
            <a:off x="7339411" y="2183551"/>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0" name="Google Shape;140;p23"/>
          <p:cNvSpPr txBox="1">
            <a:spLocks noGrp="1"/>
          </p:cNvSpPr>
          <p:nvPr>
            <p:ph type="subTitle" idx="3"/>
          </p:nvPr>
        </p:nvSpPr>
        <p:spPr>
          <a:xfrm>
            <a:off x="7339403" y="2720851"/>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 name="Google Shape;141;p23"/>
          <p:cNvSpPr txBox="1">
            <a:spLocks noGrp="1"/>
          </p:cNvSpPr>
          <p:nvPr>
            <p:ph type="title" idx="4"/>
          </p:nvPr>
        </p:nvSpPr>
        <p:spPr>
          <a:xfrm>
            <a:off x="3342233"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2" name="Google Shape;142;p23"/>
          <p:cNvSpPr txBox="1">
            <a:spLocks noGrp="1"/>
          </p:cNvSpPr>
          <p:nvPr>
            <p:ph type="subTitle" idx="5"/>
          </p:nvPr>
        </p:nvSpPr>
        <p:spPr>
          <a:xfrm>
            <a:off x="334223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23"/>
          <p:cNvSpPr txBox="1">
            <a:spLocks noGrp="1"/>
          </p:cNvSpPr>
          <p:nvPr>
            <p:ph type="title" idx="6"/>
          </p:nvPr>
        </p:nvSpPr>
        <p:spPr>
          <a:xfrm>
            <a:off x="7339411" y="3791400"/>
            <a:ext cx="26376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 name="Google Shape;144;p23"/>
          <p:cNvSpPr txBox="1">
            <a:spLocks noGrp="1"/>
          </p:cNvSpPr>
          <p:nvPr>
            <p:ph type="subTitle" idx="7"/>
          </p:nvPr>
        </p:nvSpPr>
        <p:spPr>
          <a:xfrm>
            <a:off x="7339403" y="4328700"/>
            <a:ext cx="2637600" cy="7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23"/>
          <p:cNvSpPr txBox="1">
            <a:spLocks noGrp="1"/>
          </p:cNvSpPr>
          <p:nvPr>
            <p:ph type="title" idx="8"/>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37979782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solidFill>
          <a:schemeClr val="accent2"/>
        </a:solidFill>
        <a:effectLst/>
      </p:bgPr>
    </p:bg>
    <p:spTree>
      <p:nvGrpSpPr>
        <p:cNvPr id="1" name="Shape 146"/>
        <p:cNvGrpSpPr/>
        <p:nvPr/>
      </p:nvGrpSpPr>
      <p:grpSpPr>
        <a:xfrm>
          <a:off x="0" y="0"/>
          <a:ext cx="0" cy="0"/>
          <a:chOff x="0" y="0"/>
          <a:chExt cx="0" cy="0"/>
        </a:xfrm>
      </p:grpSpPr>
      <p:sp>
        <p:nvSpPr>
          <p:cNvPr id="147" name="Google Shape;147;p24"/>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 name="Google Shape;148;p24"/>
          <p:cNvSpPr txBox="1">
            <a:spLocks noGrp="1"/>
          </p:cNvSpPr>
          <p:nvPr>
            <p:ph type="title"/>
          </p:nvPr>
        </p:nvSpPr>
        <p:spPr>
          <a:xfrm>
            <a:off x="1881500"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9" name="Google Shape;149;p24"/>
          <p:cNvSpPr txBox="1">
            <a:spLocks noGrp="1"/>
          </p:cNvSpPr>
          <p:nvPr>
            <p:ph type="subTitle" idx="1"/>
          </p:nvPr>
        </p:nvSpPr>
        <p:spPr>
          <a:xfrm>
            <a:off x="1881500"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 name="Google Shape;150;p24"/>
          <p:cNvSpPr txBox="1">
            <a:spLocks noGrp="1"/>
          </p:cNvSpPr>
          <p:nvPr>
            <p:ph type="title" idx="2"/>
          </p:nvPr>
        </p:nvSpPr>
        <p:spPr>
          <a:xfrm>
            <a:off x="4771931"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1" name="Google Shape;151;p24"/>
          <p:cNvSpPr txBox="1">
            <a:spLocks noGrp="1"/>
          </p:cNvSpPr>
          <p:nvPr>
            <p:ph type="subTitle" idx="3"/>
          </p:nvPr>
        </p:nvSpPr>
        <p:spPr>
          <a:xfrm>
            <a:off x="4771931"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 name="Google Shape;152;p24"/>
          <p:cNvSpPr txBox="1">
            <a:spLocks noGrp="1"/>
          </p:cNvSpPr>
          <p:nvPr>
            <p:ph type="title" idx="4"/>
          </p:nvPr>
        </p:nvSpPr>
        <p:spPr>
          <a:xfrm>
            <a:off x="1881500"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3" name="Google Shape;153;p24"/>
          <p:cNvSpPr txBox="1">
            <a:spLocks noGrp="1"/>
          </p:cNvSpPr>
          <p:nvPr>
            <p:ph type="subTitle" idx="5"/>
          </p:nvPr>
        </p:nvSpPr>
        <p:spPr>
          <a:xfrm>
            <a:off x="1881500"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24"/>
          <p:cNvSpPr txBox="1">
            <a:spLocks noGrp="1"/>
          </p:cNvSpPr>
          <p:nvPr>
            <p:ph type="title" idx="6"/>
          </p:nvPr>
        </p:nvSpPr>
        <p:spPr>
          <a:xfrm>
            <a:off x="4771931"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5" name="Google Shape;155;p24"/>
          <p:cNvSpPr txBox="1">
            <a:spLocks noGrp="1"/>
          </p:cNvSpPr>
          <p:nvPr>
            <p:ph type="subTitle" idx="7"/>
          </p:nvPr>
        </p:nvSpPr>
        <p:spPr>
          <a:xfrm>
            <a:off x="4771931"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24"/>
          <p:cNvSpPr txBox="1">
            <a:spLocks noGrp="1"/>
          </p:cNvSpPr>
          <p:nvPr>
            <p:ph type="title" idx="8"/>
          </p:nvPr>
        </p:nvSpPr>
        <p:spPr>
          <a:xfrm>
            <a:off x="7662369" y="24643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7" name="Google Shape;157;p24"/>
          <p:cNvSpPr txBox="1">
            <a:spLocks noGrp="1"/>
          </p:cNvSpPr>
          <p:nvPr>
            <p:ph type="subTitle" idx="9"/>
          </p:nvPr>
        </p:nvSpPr>
        <p:spPr>
          <a:xfrm>
            <a:off x="7662369" y="29933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4"/>
          <p:cNvSpPr txBox="1">
            <a:spLocks noGrp="1"/>
          </p:cNvSpPr>
          <p:nvPr>
            <p:ph type="title" idx="13"/>
          </p:nvPr>
        </p:nvSpPr>
        <p:spPr>
          <a:xfrm>
            <a:off x="7662369" y="46874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9" name="Google Shape;159;p24"/>
          <p:cNvSpPr txBox="1">
            <a:spLocks noGrp="1"/>
          </p:cNvSpPr>
          <p:nvPr>
            <p:ph type="subTitle" idx="14"/>
          </p:nvPr>
        </p:nvSpPr>
        <p:spPr>
          <a:xfrm>
            <a:off x="7662369" y="5216400"/>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24"/>
          <p:cNvSpPr txBox="1">
            <a:spLocks noGrp="1"/>
          </p:cNvSpPr>
          <p:nvPr>
            <p:ph type="title" idx="15"/>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7639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22"/>
        <p:cNvGrpSpPr/>
        <p:nvPr/>
      </p:nvGrpSpPr>
      <p:grpSpPr>
        <a:xfrm>
          <a:off x="0" y="0"/>
          <a:ext cx="0" cy="0"/>
          <a:chOff x="0" y="0"/>
          <a:chExt cx="0" cy="0"/>
        </a:xfrm>
      </p:grpSpPr>
      <p:sp>
        <p:nvSpPr>
          <p:cNvPr id="23" name="Google Shape;23;p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5"/>
          <p:cNvSpPr txBox="1">
            <a:spLocks noGrp="1"/>
          </p:cNvSpPr>
          <p:nvPr>
            <p:ph type="title"/>
          </p:nvPr>
        </p:nvSpPr>
        <p:spPr>
          <a:xfrm>
            <a:off x="2214400"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5" name="Google Shape;25;p5"/>
          <p:cNvSpPr txBox="1">
            <a:spLocks noGrp="1"/>
          </p:cNvSpPr>
          <p:nvPr>
            <p:ph type="title" idx="2"/>
          </p:nvPr>
        </p:nvSpPr>
        <p:spPr>
          <a:xfrm>
            <a:off x="6473596" y="3163933"/>
            <a:ext cx="3504000" cy="70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3733"/>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6" name="Google Shape;26;p5"/>
          <p:cNvSpPr txBox="1">
            <a:spLocks noGrp="1"/>
          </p:cNvSpPr>
          <p:nvPr>
            <p:ph type="subTitle" idx="1"/>
          </p:nvPr>
        </p:nvSpPr>
        <p:spPr>
          <a:xfrm>
            <a:off x="6473592"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7" name="Google Shape;27;p5"/>
          <p:cNvSpPr txBox="1">
            <a:spLocks noGrp="1"/>
          </p:cNvSpPr>
          <p:nvPr>
            <p:ph type="subTitle" idx="3"/>
          </p:nvPr>
        </p:nvSpPr>
        <p:spPr>
          <a:xfrm>
            <a:off x="2214400" y="3722559"/>
            <a:ext cx="35040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8" name="Google Shape;28;p5"/>
          <p:cNvSpPr txBox="1">
            <a:spLocks noGrp="1"/>
          </p:cNvSpPr>
          <p:nvPr>
            <p:ph type="title" idx="4"/>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sz="4667"/>
            </a:lvl2pPr>
            <a:lvl3pPr lvl="2" rtl="0">
              <a:spcBef>
                <a:spcPts val="0"/>
              </a:spcBef>
              <a:spcAft>
                <a:spcPts val="0"/>
              </a:spcAft>
              <a:buSzPts val="3500"/>
              <a:buNone/>
              <a:defRPr sz="4667"/>
            </a:lvl3pPr>
            <a:lvl4pPr lvl="3" rtl="0">
              <a:spcBef>
                <a:spcPts val="0"/>
              </a:spcBef>
              <a:spcAft>
                <a:spcPts val="0"/>
              </a:spcAft>
              <a:buSzPts val="3500"/>
              <a:buNone/>
              <a:defRPr sz="4667"/>
            </a:lvl4pPr>
            <a:lvl5pPr lvl="4" rtl="0">
              <a:spcBef>
                <a:spcPts val="0"/>
              </a:spcBef>
              <a:spcAft>
                <a:spcPts val="0"/>
              </a:spcAft>
              <a:buSzPts val="3500"/>
              <a:buNone/>
              <a:defRPr sz="4667"/>
            </a:lvl5pPr>
            <a:lvl6pPr lvl="5" rtl="0">
              <a:spcBef>
                <a:spcPts val="0"/>
              </a:spcBef>
              <a:spcAft>
                <a:spcPts val="0"/>
              </a:spcAft>
              <a:buSzPts val="3500"/>
              <a:buNone/>
              <a:defRPr sz="4667"/>
            </a:lvl6pPr>
            <a:lvl7pPr lvl="6" rtl="0">
              <a:spcBef>
                <a:spcPts val="0"/>
              </a:spcBef>
              <a:spcAft>
                <a:spcPts val="0"/>
              </a:spcAft>
              <a:buSzPts val="3500"/>
              <a:buNone/>
              <a:defRPr sz="4667"/>
            </a:lvl7pPr>
            <a:lvl8pPr lvl="7" rtl="0">
              <a:spcBef>
                <a:spcPts val="0"/>
              </a:spcBef>
              <a:spcAft>
                <a:spcPts val="0"/>
              </a:spcAft>
              <a:buSzPts val="3500"/>
              <a:buNone/>
              <a:defRPr sz="4667"/>
            </a:lvl8pPr>
            <a:lvl9pPr lvl="8" rtl="0">
              <a:spcBef>
                <a:spcPts val="0"/>
              </a:spcBef>
              <a:spcAft>
                <a:spcPts val="0"/>
              </a:spcAft>
              <a:buSzPts val="3500"/>
              <a:buNone/>
              <a:defRPr sz="4667"/>
            </a:lvl9pPr>
          </a:lstStyle>
          <a:p>
            <a:endParaRPr/>
          </a:p>
        </p:txBody>
      </p:sp>
    </p:spTree>
    <p:extLst>
      <p:ext uri="{BB962C8B-B14F-4D97-AF65-F5344CB8AC3E}">
        <p14:creationId xmlns:p14="http://schemas.microsoft.com/office/powerpoint/2010/main" val="144416455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161"/>
        <p:cNvGrpSpPr/>
        <p:nvPr/>
      </p:nvGrpSpPr>
      <p:grpSpPr>
        <a:xfrm>
          <a:off x="0" y="0"/>
          <a:ext cx="0" cy="0"/>
          <a:chOff x="0" y="0"/>
          <a:chExt cx="0" cy="0"/>
        </a:xfrm>
      </p:grpSpPr>
      <p:sp>
        <p:nvSpPr>
          <p:cNvPr id="162" name="Google Shape;162;p25"/>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25"/>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64" name="Google Shape;164;p25"/>
          <p:cNvSpPr txBox="1">
            <a:spLocks noGrp="1"/>
          </p:cNvSpPr>
          <p:nvPr>
            <p:ph type="title" idx="2"/>
          </p:nvPr>
        </p:nvSpPr>
        <p:spPr>
          <a:xfrm>
            <a:off x="3261133"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5" name="Google Shape;165;p25"/>
          <p:cNvSpPr txBox="1">
            <a:spLocks noGrp="1"/>
          </p:cNvSpPr>
          <p:nvPr>
            <p:ph type="subTitle" idx="1"/>
          </p:nvPr>
        </p:nvSpPr>
        <p:spPr>
          <a:xfrm>
            <a:off x="3261133"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 name="Google Shape;166;p25"/>
          <p:cNvSpPr txBox="1">
            <a:spLocks noGrp="1"/>
          </p:cNvSpPr>
          <p:nvPr>
            <p:ph type="title" idx="3"/>
          </p:nvPr>
        </p:nvSpPr>
        <p:spPr>
          <a:xfrm>
            <a:off x="3261133"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7" name="Google Shape;167;p25"/>
          <p:cNvSpPr txBox="1">
            <a:spLocks noGrp="1"/>
          </p:cNvSpPr>
          <p:nvPr>
            <p:ph type="subTitle" idx="4"/>
          </p:nvPr>
        </p:nvSpPr>
        <p:spPr>
          <a:xfrm>
            <a:off x="3261133"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 name="Google Shape;168;p25"/>
          <p:cNvSpPr txBox="1">
            <a:spLocks noGrp="1"/>
          </p:cNvSpPr>
          <p:nvPr>
            <p:ph type="title" idx="5"/>
          </p:nvPr>
        </p:nvSpPr>
        <p:spPr>
          <a:xfrm>
            <a:off x="3261133"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9" name="Google Shape;169;p25"/>
          <p:cNvSpPr txBox="1">
            <a:spLocks noGrp="1"/>
          </p:cNvSpPr>
          <p:nvPr>
            <p:ph type="subTitle" idx="6"/>
          </p:nvPr>
        </p:nvSpPr>
        <p:spPr>
          <a:xfrm>
            <a:off x="3261133"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0" name="Google Shape;170;p25"/>
          <p:cNvSpPr txBox="1">
            <a:spLocks noGrp="1"/>
          </p:cNvSpPr>
          <p:nvPr>
            <p:ph type="title" idx="7"/>
          </p:nvPr>
        </p:nvSpPr>
        <p:spPr>
          <a:xfrm>
            <a:off x="3261133"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1" name="Google Shape;171;p25"/>
          <p:cNvSpPr txBox="1">
            <a:spLocks noGrp="1"/>
          </p:cNvSpPr>
          <p:nvPr>
            <p:ph type="subTitle" idx="8"/>
          </p:nvPr>
        </p:nvSpPr>
        <p:spPr>
          <a:xfrm>
            <a:off x="3261133"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 name="Google Shape;172;p25"/>
          <p:cNvSpPr txBox="1">
            <a:spLocks noGrp="1"/>
          </p:cNvSpPr>
          <p:nvPr>
            <p:ph type="title" idx="9"/>
          </p:nvPr>
        </p:nvSpPr>
        <p:spPr>
          <a:xfrm>
            <a:off x="7335867" y="14423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3" name="Google Shape;173;p25"/>
          <p:cNvSpPr txBox="1">
            <a:spLocks noGrp="1"/>
          </p:cNvSpPr>
          <p:nvPr>
            <p:ph type="subTitle" idx="13"/>
          </p:nvPr>
        </p:nvSpPr>
        <p:spPr>
          <a:xfrm>
            <a:off x="7335867" y="18654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5"/>
          <p:cNvSpPr txBox="1">
            <a:spLocks noGrp="1"/>
          </p:cNvSpPr>
          <p:nvPr>
            <p:ph type="title" idx="14"/>
          </p:nvPr>
        </p:nvSpPr>
        <p:spPr>
          <a:xfrm>
            <a:off x="7335867" y="2622700"/>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5" name="Google Shape;175;p25"/>
          <p:cNvSpPr txBox="1">
            <a:spLocks noGrp="1"/>
          </p:cNvSpPr>
          <p:nvPr>
            <p:ph type="subTitle" idx="15"/>
          </p:nvPr>
        </p:nvSpPr>
        <p:spPr>
          <a:xfrm>
            <a:off x="7335867" y="3045800"/>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25"/>
          <p:cNvSpPr txBox="1">
            <a:spLocks noGrp="1"/>
          </p:cNvSpPr>
          <p:nvPr>
            <p:ph type="title" idx="16"/>
          </p:nvPr>
        </p:nvSpPr>
        <p:spPr>
          <a:xfrm>
            <a:off x="7335867" y="3803067"/>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7" name="Google Shape;177;p25"/>
          <p:cNvSpPr txBox="1">
            <a:spLocks noGrp="1"/>
          </p:cNvSpPr>
          <p:nvPr>
            <p:ph type="subTitle" idx="17"/>
          </p:nvPr>
        </p:nvSpPr>
        <p:spPr>
          <a:xfrm>
            <a:off x="7335867" y="4226167"/>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25"/>
          <p:cNvSpPr txBox="1">
            <a:spLocks noGrp="1"/>
          </p:cNvSpPr>
          <p:nvPr>
            <p:ph type="title" idx="18"/>
          </p:nvPr>
        </p:nvSpPr>
        <p:spPr>
          <a:xfrm>
            <a:off x="7335867" y="4983433"/>
            <a:ext cx="2648000" cy="59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9" name="Google Shape;179;p25"/>
          <p:cNvSpPr txBox="1">
            <a:spLocks noGrp="1"/>
          </p:cNvSpPr>
          <p:nvPr>
            <p:ph type="subTitle" idx="19"/>
          </p:nvPr>
        </p:nvSpPr>
        <p:spPr>
          <a:xfrm>
            <a:off x="7335867" y="5406533"/>
            <a:ext cx="26480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10400821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2"/>
        </a:solidFill>
        <a:effectLst/>
      </p:bgPr>
    </p:bg>
    <p:spTree>
      <p:nvGrpSpPr>
        <p:cNvPr id="1" name="Shape 180"/>
        <p:cNvGrpSpPr/>
        <p:nvPr/>
      </p:nvGrpSpPr>
      <p:grpSpPr>
        <a:xfrm>
          <a:off x="0" y="0"/>
          <a:ext cx="0" cy="0"/>
          <a:chOff x="0" y="0"/>
          <a:chExt cx="0" cy="0"/>
        </a:xfrm>
      </p:grpSpPr>
      <p:sp>
        <p:nvSpPr>
          <p:cNvPr id="181" name="Google Shape;181;p26"/>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26"/>
          <p:cNvSpPr txBox="1">
            <a:spLocks noGrp="1"/>
          </p:cNvSpPr>
          <p:nvPr>
            <p:ph type="title" hasCustomPrompt="1"/>
          </p:nvPr>
        </p:nvSpPr>
        <p:spPr>
          <a:xfrm>
            <a:off x="1755400" y="993684"/>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3" name="Google Shape;183;p26"/>
          <p:cNvSpPr txBox="1">
            <a:spLocks noGrp="1"/>
          </p:cNvSpPr>
          <p:nvPr>
            <p:ph type="subTitle" idx="1"/>
          </p:nvPr>
        </p:nvSpPr>
        <p:spPr>
          <a:xfrm>
            <a:off x="1755400" y="1852468"/>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4" name="Google Shape;184;p26"/>
          <p:cNvSpPr txBox="1">
            <a:spLocks noGrp="1"/>
          </p:cNvSpPr>
          <p:nvPr>
            <p:ph type="title" idx="2" hasCustomPrompt="1"/>
          </p:nvPr>
        </p:nvSpPr>
        <p:spPr>
          <a:xfrm>
            <a:off x="1755400" y="2723987"/>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5" name="Google Shape;185;p26"/>
          <p:cNvSpPr txBox="1">
            <a:spLocks noGrp="1"/>
          </p:cNvSpPr>
          <p:nvPr>
            <p:ph type="subTitle" idx="3"/>
          </p:nvPr>
        </p:nvSpPr>
        <p:spPr>
          <a:xfrm>
            <a:off x="1755400" y="3582784"/>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86" name="Google Shape;186;p26"/>
          <p:cNvSpPr txBox="1">
            <a:spLocks noGrp="1"/>
          </p:cNvSpPr>
          <p:nvPr>
            <p:ph type="title" idx="4" hasCustomPrompt="1"/>
          </p:nvPr>
        </p:nvSpPr>
        <p:spPr>
          <a:xfrm>
            <a:off x="1755400" y="4454319"/>
            <a:ext cx="5574400" cy="96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7" name="Google Shape;187;p26"/>
          <p:cNvSpPr txBox="1">
            <a:spLocks noGrp="1"/>
          </p:cNvSpPr>
          <p:nvPr>
            <p:ph type="subTitle" idx="5"/>
          </p:nvPr>
        </p:nvSpPr>
        <p:spPr>
          <a:xfrm>
            <a:off x="1755400" y="5313116"/>
            <a:ext cx="5574400" cy="5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Tree>
    <p:extLst>
      <p:ext uri="{BB962C8B-B14F-4D97-AF65-F5344CB8AC3E}">
        <p14:creationId xmlns:p14="http://schemas.microsoft.com/office/powerpoint/2010/main" val="330484827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Numbers and Text 1">
  <p:cSld name="Numbers and Text 1">
    <p:bg>
      <p:bgPr>
        <a:solidFill>
          <a:schemeClr val="accent6"/>
        </a:solidFill>
        <a:effectLst/>
      </p:bgPr>
    </p:bg>
    <p:spTree>
      <p:nvGrpSpPr>
        <p:cNvPr id="1" name="Shape 188"/>
        <p:cNvGrpSpPr/>
        <p:nvPr/>
      </p:nvGrpSpPr>
      <p:grpSpPr>
        <a:xfrm>
          <a:off x="0" y="0"/>
          <a:ext cx="0" cy="0"/>
          <a:chOff x="0" y="0"/>
          <a:chExt cx="0" cy="0"/>
        </a:xfrm>
      </p:grpSpPr>
      <p:sp>
        <p:nvSpPr>
          <p:cNvPr id="189" name="Google Shape;189;p27"/>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27"/>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191" name="Google Shape;191;p27"/>
          <p:cNvSpPr txBox="1">
            <a:spLocks noGrp="1"/>
          </p:cNvSpPr>
          <p:nvPr>
            <p:ph type="title" idx="2" hasCustomPrompt="1"/>
          </p:nvPr>
        </p:nvSpPr>
        <p:spPr>
          <a:xfrm>
            <a:off x="16727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2" name="Google Shape;192;p27"/>
          <p:cNvSpPr txBox="1">
            <a:spLocks noGrp="1"/>
          </p:cNvSpPr>
          <p:nvPr>
            <p:ph type="title" idx="3"/>
          </p:nvPr>
        </p:nvSpPr>
        <p:spPr>
          <a:xfrm>
            <a:off x="16727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3" name="Google Shape;193;p27"/>
          <p:cNvSpPr txBox="1">
            <a:spLocks noGrp="1"/>
          </p:cNvSpPr>
          <p:nvPr>
            <p:ph type="subTitle" idx="1"/>
          </p:nvPr>
        </p:nvSpPr>
        <p:spPr>
          <a:xfrm>
            <a:off x="16727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27"/>
          <p:cNvSpPr txBox="1">
            <a:spLocks noGrp="1"/>
          </p:cNvSpPr>
          <p:nvPr>
            <p:ph type="title" idx="4" hasCustomPrompt="1"/>
          </p:nvPr>
        </p:nvSpPr>
        <p:spPr>
          <a:xfrm>
            <a:off x="47771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5" name="Google Shape;195;p27"/>
          <p:cNvSpPr txBox="1">
            <a:spLocks noGrp="1"/>
          </p:cNvSpPr>
          <p:nvPr>
            <p:ph type="title" idx="5"/>
          </p:nvPr>
        </p:nvSpPr>
        <p:spPr>
          <a:xfrm>
            <a:off x="47771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6" name="Google Shape;196;p27"/>
          <p:cNvSpPr txBox="1">
            <a:spLocks noGrp="1"/>
          </p:cNvSpPr>
          <p:nvPr>
            <p:ph type="subTitle" idx="6"/>
          </p:nvPr>
        </p:nvSpPr>
        <p:spPr>
          <a:xfrm>
            <a:off x="47771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7" name="Google Shape;197;p27"/>
          <p:cNvSpPr txBox="1">
            <a:spLocks noGrp="1"/>
          </p:cNvSpPr>
          <p:nvPr>
            <p:ph type="title" idx="7" hasCustomPrompt="1"/>
          </p:nvPr>
        </p:nvSpPr>
        <p:spPr>
          <a:xfrm>
            <a:off x="7881567" y="3957067"/>
            <a:ext cx="26376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8" name="Google Shape;198;p27"/>
          <p:cNvSpPr txBox="1">
            <a:spLocks noGrp="1"/>
          </p:cNvSpPr>
          <p:nvPr>
            <p:ph type="title" idx="8"/>
          </p:nvPr>
        </p:nvSpPr>
        <p:spPr>
          <a:xfrm>
            <a:off x="7881567" y="4594851"/>
            <a:ext cx="2637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9" name="Google Shape;199;p27"/>
          <p:cNvSpPr txBox="1">
            <a:spLocks noGrp="1"/>
          </p:cNvSpPr>
          <p:nvPr>
            <p:ph type="subTitle" idx="9"/>
          </p:nvPr>
        </p:nvSpPr>
        <p:spPr>
          <a:xfrm>
            <a:off x="7881567" y="5132169"/>
            <a:ext cx="2637600" cy="7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64995442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accent2"/>
        </a:solidFill>
        <a:effectLst/>
      </p:bgPr>
    </p:bg>
    <p:spTree>
      <p:nvGrpSpPr>
        <p:cNvPr id="1" name="Shape 200"/>
        <p:cNvGrpSpPr/>
        <p:nvPr/>
      </p:nvGrpSpPr>
      <p:grpSpPr>
        <a:xfrm>
          <a:off x="0" y="0"/>
          <a:ext cx="0" cy="0"/>
          <a:chOff x="0" y="0"/>
          <a:chExt cx="0" cy="0"/>
        </a:xfrm>
      </p:grpSpPr>
      <p:sp>
        <p:nvSpPr>
          <p:cNvPr id="201" name="Google Shape;201;p28"/>
          <p:cNvSpPr/>
          <p:nvPr/>
        </p:nvSpPr>
        <p:spPr>
          <a:xfrm>
            <a:off x="668200" y="567000"/>
            <a:ext cx="10855600" cy="57240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28"/>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Tree>
    <p:extLst>
      <p:ext uri="{BB962C8B-B14F-4D97-AF65-F5344CB8AC3E}">
        <p14:creationId xmlns:p14="http://schemas.microsoft.com/office/powerpoint/2010/main" val="25329041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6"/>
        </a:solidFill>
        <a:effectLst/>
      </p:bgPr>
    </p:bg>
    <p:spTree>
      <p:nvGrpSpPr>
        <p:cNvPr id="1" name="Shape 203"/>
        <p:cNvGrpSpPr/>
        <p:nvPr/>
      </p:nvGrpSpPr>
      <p:grpSpPr>
        <a:xfrm>
          <a:off x="0" y="0"/>
          <a:ext cx="0" cy="0"/>
          <a:chOff x="0" y="0"/>
          <a:chExt cx="0" cy="0"/>
        </a:xfrm>
      </p:grpSpPr>
      <p:sp>
        <p:nvSpPr>
          <p:cNvPr id="204" name="Google Shape;204;p29"/>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29"/>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64502619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6"/>
        </a:solidFill>
        <a:effectLst/>
      </p:bgPr>
    </p:bg>
    <p:spTree>
      <p:nvGrpSpPr>
        <p:cNvPr id="1" name="Shape 206"/>
        <p:cNvGrpSpPr/>
        <p:nvPr/>
      </p:nvGrpSpPr>
      <p:grpSpPr>
        <a:xfrm>
          <a:off x="0" y="0"/>
          <a:ext cx="0" cy="0"/>
          <a:chOff x="0" y="0"/>
          <a:chExt cx="0" cy="0"/>
        </a:xfrm>
      </p:grpSpPr>
      <p:sp>
        <p:nvSpPr>
          <p:cNvPr id="207" name="Google Shape;207;p30"/>
          <p:cNvSpPr/>
          <p:nvPr/>
        </p:nvSpPr>
        <p:spPr>
          <a:xfrm>
            <a:off x="668200" y="567000"/>
            <a:ext cx="10855600" cy="57240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30"/>
          <p:cNvSpPr txBox="1">
            <a:spLocks noGrp="1"/>
          </p:cNvSpPr>
          <p:nvPr>
            <p:ph type="title"/>
          </p:nvPr>
        </p:nvSpPr>
        <p:spPr>
          <a:xfrm>
            <a:off x="3232800" y="719333"/>
            <a:ext cx="5726400" cy="1426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960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09" name="Google Shape;209;p30"/>
          <p:cNvSpPr txBox="1">
            <a:spLocks noGrp="1"/>
          </p:cNvSpPr>
          <p:nvPr>
            <p:ph type="subTitle" idx="1"/>
          </p:nvPr>
        </p:nvSpPr>
        <p:spPr>
          <a:xfrm>
            <a:off x="3232800" y="2280500"/>
            <a:ext cx="5726400" cy="178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 name="Google Shape;210;p30"/>
          <p:cNvSpPr txBox="1"/>
          <p:nvPr/>
        </p:nvSpPr>
        <p:spPr>
          <a:xfrm>
            <a:off x="3232800" y="4957584"/>
            <a:ext cx="5726400" cy="5928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467" b="1">
                <a:solidFill>
                  <a:schemeClr val="lt1"/>
                </a:solidFill>
                <a:latin typeface="Baloo 2"/>
                <a:ea typeface="Baloo 2"/>
                <a:cs typeface="Baloo 2"/>
                <a:sym typeface="Baloo 2"/>
              </a:rPr>
              <a:t>CREDITS:</a:t>
            </a:r>
            <a:r>
              <a:rPr lang="en" sz="1467">
                <a:solidFill>
                  <a:schemeClr val="lt1"/>
                </a:solidFill>
                <a:latin typeface="Baloo 2 Medium"/>
                <a:ea typeface="Baloo 2 Medium"/>
                <a:cs typeface="Baloo 2 Medium"/>
                <a:sym typeface="Baloo 2 Medium"/>
              </a:rPr>
              <a:t> This presentation template was created by </a:t>
            </a:r>
            <a:r>
              <a:rPr lang="en" sz="1467" b="1">
                <a:solidFill>
                  <a:schemeClr val="lt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 sz="1467">
                <a:solidFill>
                  <a:schemeClr val="lt1"/>
                </a:solidFill>
                <a:latin typeface="Baloo 2 Medium"/>
                <a:ea typeface="Baloo 2 Medium"/>
                <a:cs typeface="Baloo 2 Medium"/>
                <a:sym typeface="Baloo 2 Medium"/>
              </a:rPr>
              <a:t>, including icons by </a:t>
            </a:r>
            <a:r>
              <a:rPr lang="en" sz="1467" b="1">
                <a:solidFill>
                  <a:schemeClr val="lt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 sz="1467">
                <a:solidFill>
                  <a:schemeClr val="lt1"/>
                </a:solidFill>
                <a:latin typeface="Baloo 2 Medium"/>
                <a:ea typeface="Baloo 2 Medium"/>
                <a:cs typeface="Baloo 2 Medium"/>
                <a:sym typeface="Baloo 2 Medium"/>
              </a:rPr>
              <a:t> and infographics &amp; images by </a:t>
            </a:r>
            <a:r>
              <a:rPr lang="en" sz="1467" b="1">
                <a:solidFill>
                  <a:schemeClr val="lt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467" b="1">
              <a:solidFill>
                <a:schemeClr val="lt1"/>
              </a:solidFill>
              <a:latin typeface="Baloo 2"/>
              <a:ea typeface="Baloo 2"/>
              <a:cs typeface="Baloo 2"/>
              <a:sym typeface="Baloo 2"/>
            </a:endParaRPr>
          </a:p>
        </p:txBody>
      </p:sp>
    </p:spTree>
    <p:extLst>
      <p:ext uri="{BB962C8B-B14F-4D97-AF65-F5344CB8AC3E}">
        <p14:creationId xmlns:p14="http://schemas.microsoft.com/office/powerpoint/2010/main" val="238671116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3"/>
        </a:solidFill>
        <a:effectLst/>
      </p:bgPr>
    </p:bg>
    <p:spTree>
      <p:nvGrpSpPr>
        <p:cNvPr id="1" name="Shape 211"/>
        <p:cNvGrpSpPr/>
        <p:nvPr/>
      </p:nvGrpSpPr>
      <p:grpSpPr>
        <a:xfrm>
          <a:off x="0" y="0"/>
          <a:ext cx="0" cy="0"/>
          <a:chOff x="0" y="0"/>
          <a:chExt cx="0" cy="0"/>
        </a:xfrm>
      </p:grpSpPr>
      <p:sp>
        <p:nvSpPr>
          <p:cNvPr id="212" name="Google Shape;212;p31"/>
          <p:cNvSpPr/>
          <p:nvPr/>
        </p:nvSpPr>
        <p:spPr>
          <a:xfrm>
            <a:off x="668200" y="567000"/>
            <a:ext cx="10855600" cy="5724000"/>
          </a:xfrm>
          <a:prstGeom prst="rect">
            <a:avLst/>
          </a:pr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 name="Google Shape;213;p31"/>
          <p:cNvSpPr/>
          <p:nvPr/>
        </p:nvSpPr>
        <p:spPr>
          <a:xfrm>
            <a:off x="8964890" y="4116559"/>
            <a:ext cx="525791" cy="539907"/>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4" name="Google Shape;214;p31"/>
          <p:cNvGrpSpPr/>
          <p:nvPr/>
        </p:nvGrpSpPr>
        <p:grpSpPr>
          <a:xfrm>
            <a:off x="1528561" y="2178495"/>
            <a:ext cx="420587" cy="405619"/>
            <a:chOff x="2082875" y="4326875"/>
            <a:chExt cx="377050" cy="363675"/>
          </a:xfrm>
        </p:grpSpPr>
        <p:sp>
          <p:nvSpPr>
            <p:cNvPr id="215" name="Google Shape;21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 name="Google Shape;218;p31"/>
          <p:cNvGrpSpPr/>
          <p:nvPr/>
        </p:nvGrpSpPr>
        <p:grpSpPr>
          <a:xfrm>
            <a:off x="9490682" y="4966421"/>
            <a:ext cx="684788" cy="927779"/>
            <a:chOff x="4367313" y="3599613"/>
            <a:chExt cx="723775" cy="980600"/>
          </a:xfrm>
        </p:grpSpPr>
        <p:sp>
          <p:nvSpPr>
            <p:cNvPr id="219" name="Google Shape;219;p31"/>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rgbClr val="F05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1"/>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1" name="Google Shape;221;p31"/>
          <p:cNvSpPr/>
          <p:nvPr/>
        </p:nvSpPr>
        <p:spPr>
          <a:xfrm rot="1799942">
            <a:off x="1104336" y="873873"/>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31"/>
          <p:cNvSpPr/>
          <p:nvPr/>
        </p:nvSpPr>
        <p:spPr>
          <a:xfrm>
            <a:off x="2585469" y="10494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 name="Google Shape;223;p31"/>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4" name="Google Shape;224;p31"/>
          <p:cNvGrpSpPr/>
          <p:nvPr/>
        </p:nvGrpSpPr>
        <p:grpSpPr>
          <a:xfrm>
            <a:off x="10168928" y="3807428"/>
            <a:ext cx="420587" cy="405619"/>
            <a:chOff x="2082875" y="4326875"/>
            <a:chExt cx="377050" cy="363675"/>
          </a:xfrm>
        </p:grpSpPr>
        <p:sp>
          <p:nvSpPr>
            <p:cNvPr id="225" name="Google Shape;225;p31"/>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1"/>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1"/>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31"/>
          <p:cNvSpPr/>
          <p:nvPr/>
        </p:nvSpPr>
        <p:spPr>
          <a:xfrm>
            <a:off x="10589502" y="53959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9" name="Google Shape;229;p31"/>
          <p:cNvGrpSpPr/>
          <p:nvPr/>
        </p:nvGrpSpPr>
        <p:grpSpPr>
          <a:xfrm>
            <a:off x="364311" y="4591572"/>
            <a:ext cx="2135152" cy="1876168"/>
            <a:chOff x="1109450" y="611950"/>
            <a:chExt cx="1750125" cy="1537675"/>
          </a:xfrm>
        </p:grpSpPr>
        <p:sp>
          <p:nvSpPr>
            <p:cNvPr id="230" name="Google Shape;230;p31"/>
            <p:cNvSpPr/>
            <p:nvPr/>
          </p:nvSpPr>
          <p:spPr>
            <a:xfrm>
              <a:off x="1114550" y="616250"/>
              <a:ext cx="1740650" cy="1529175"/>
            </a:xfrm>
            <a:custGeom>
              <a:avLst/>
              <a:gdLst/>
              <a:ahLst/>
              <a:cxnLst/>
              <a:rect l="l" t="t" r="r" b="b"/>
              <a:pathLst>
                <a:path w="69626" h="61167" extrusionOk="0">
                  <a:moveTo>
                    <a:pt x="40136" y="12538"/>
                  </a:moveTo>
                  <a:lnTo>
                    <a:pt x="52565" y="42925"/>
                  </a:lnTo>
                  <a:lnTo>
                    <a:pt x="18069" y="24806"/>
                  </a:lnTo>
                  <a:lnTo>
                    <a:pt x="40136" y="12538"/>
                  </a:lnTo>
                  <a:close/>
                  <a:moveTo>
                    <a:pt x="43957" y="1"/>
                  </a:moveTo>
                  <a:cubicBezTo>
                    <a:pt x="43693" y="1"/>
                    <a:pt x="43424" y="66"/>
                    <a:pt x="43173" y="203"/>
                  </a:cubicBezTo>
                  <a:lnTo>
                    <a:pt x="1132" y="23581"/>
                  </a:lnTo>
                  <a:cubicBezTo>
                    <a:pt x="0" y="24210"/>
                    <a:pt x="17" y="25835"/>
                    <a:pt x="1166" y="26439"/>
                  </a:cubicBezTo>
                  <a:lnTo>
                    <a:pt x="66908" y="60977"/>
                  </a:lnTo>
                  <a:cubicBezTo>
                    <a:pt x="67160" y="61108"/>
                    <a:pt x="67416" y="61167"/>
                    <a:pt x="67663" y="61167"/>
                  </a:cubicBezTo>
                  <a:cubicBezTo>
                    <a:pt x="68735" y="61167"/>
                    <a:pt x="69625" y="60061"/>
                    <a:pt x="69162" y="58927"/>
                  </a:cubicBezTo>
                  <a:lnTo>
                    <a:pt x="45462" y="1003"/>
                  </a:lnTo>
                  <a:cubicBezTo>
                    <a:pt x="45198" y="373"/>
                    <a:pt x="44590" y="1"/>
                    <a:pt x="43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31"/>
            <p:cNvSpPr/>
            <p:nvPr/>
          </p:nvSpPr>
          <p:spPr>
            <a:xfrm>
              <a:off x="1109450" y="611950"/>
              <a:ext cx="1750125" cy="1537675"/>
            </a:xfrm>
            <a:custGeom>
              <a:avLst/>
              <a:gdLst/>
              <a:ahLst/>
              <a:cxnLst/>
              <a:rect l="l" t="t" r="r" b="b"/>
              <a:pathLst>
                <a:path w="70005" h="61507" extrusionOk="0">
                  <a:moveTo>
                    <a:pt x="40255" y="12957"/>
                  </a:moveTo>
                  <a:lnTo>
                    <a:pt x="52437" y="42740"/>
                  </a:lnTo>
                  <a:lnTo>
                    <a:pt x="18622" y="24978"/>
                  </a:lnTo>
                  <a:lnTo>
                    <a:pt x="40255" y="12957"/>
                  </a:lnTo>
                  <a:close/>
                  <a:moveTo>
                    <a:pt x="40335" y="12543"/>
                  </a:moveTo>
                  <a:cubicBezTo>
                    <a:pt x="40308" y="12543"/>
                    <a:pt x="40280" y="12547"/>
                    <a:pt x="40255" y="12557"/>
                  </a:cubicBezTo>
                  <a:lnTo>
                    <a:pt x="18188" y="24833"/>
                  </a:lnTo>
                  <a:cubicBezTo>
                    <a:pt x="18137" y="24858"/>
                    <a:pt x="18103" y="24918"/>
                    <a:pt x="18103" y="24978"/>
                  </a:cubicBezTo>
                  <a:cubicBezTo>
                    <a:pt x="18103" y="25046"/>
                    <a:pt x="18146" y="25097"/>
                    <a:pt x="18197" y="25131"/>
                  </a:cubicBezTo>
                  <a:lnTo>
                    <a:pt x="52684" y="43251"/>
                  </a:lnTo>
                  <a:lnTo>
                    <a:pt x="52769" y="43268"/>
                  </a:lnTo>
                  <a:cubicBezTo>
                    <a:pt x="52812" y="43268"/>
                    <a:pt x="52854" y="43251"/>
                    <a:pt x="52888" y="43225"/>
                  </a:cubicBezTo>
                  <a:cubicBezTo>
                    <a:pt x="52931" y="43174"/>
                    <a:pt x="52948" y="43106"/>
                    <a:pt x="52931" y="43038"/>
                  </a:cubicBezTo>
                  <a:lnTo>
                    <a:pt x="40485" y="12642"/>
                  </a:lnTo>
                  <a:cubicBezTo>
                    <a:pt x="40468" y="12600"/>
                    <a:pt x="40434" y="12566"/>
                    <a:pt x="40391" y="12549"/>
                  </a:cubicBezTo>
                  <a:cubicBezTo>
                    <a:pt x="40374" y="12545"/>
                    <a:pt x="40355" y="12543"/>
                    <a:pt x="40335" y="12543"/>
                  </a:cubicBezTo>
                  <a:close/>
                  <a:moveTo>
                    <a:pt x="44168" y="341"/>
                  </a:moveTo>
                  <a:cubicBezTo>
                    <a:pt x="44330" y="341"/>
                    <a:pt x="44500" y="367"/>
                    <a:pt x="44653" y="418"/>
                  </a:cubicBezTo>
                  <a:cubicBezTo>
                    <a:pt x="45045" y="554"/>
                    <a:pt x="45351" y="852"/>
                    <a:pt x="45504" y="1235"/>
                  </a:cubicBezTo>
                  <a:lnTo>
                    <a:pt x="69213" y="59167"/>
                  </a:lnTo>
                  <a:cubicBezTo>
                    <a:pt x="69451" y="59729"/>
                    <a:pt x="69307" y="60384"/>
                    <a:pt x="68839" y="60783"/>
                  </a:cubicBezTo>
                  <a:cubicBezTo>
                    <a:pt x="68566" y="61036"/>
                    <a:pt x="68216" y="61166"/>
                    <a:pt x="67863" y="61166"/>
                  </a:cubicBezTo>
                  <a:cubicBezTo>
                    <a:pt x="67632" y="61166"/>
                    <a:pt x="67400" y="61110"/>
                    <a:pt x="67188" y="60996"/>
                  </a:cubicBezTo>
                  <a:lnTo>
                    <a:pt x="1438" y="26458"/>
                  </a:lnTo>
                  <a:cubicBezTo>
                    <a:pt x="970" y="26211"/>
                    <a:pt x="672" y="25726"/>
                    <a:pt x="664" y="25190"/>
                  </a:cubicBezTo>
                  <a:cubicBezTo>
                    <a:pt x="655" y="24663"/>
                    <a:pt x="944" y="24169"/>
                    <a:pt x="1412" y="23906"/>
                  </a:cubicBezTo>
                  <a:lnTo>
                    <a:pt x="43462" y="520"/>
                  </a:lnTo>
                  <a:cubicBezTo>
                    <a:pt x="43675" y="401"/>
                    <a:pt x="43922" y="341"/>
                    <a:pt x="44168" y="341"/>
                  </a:cubicBezTo>
                  <a:close/>
                  <a:moveTo>
                    <a:pt x="44186" y="1"/>
                  </a:moveTo>
                  <a:cubicBezTo>
                    <a:pt x="43882" y="1"/>
                    <a:pt x="43580" y="77"/>
                    <a:pt x="43309" y="222"/>
                  </a:cubicBezTo>
                  <a:lnTo>
                    <a:pt x="1251" y="23608"/>
                  </a:lnTo>
                  <a:cubicBezTo>
                    <a:pt x="0" y="24297"/>
                    <a:pt x="17" y="26092"/>
                    <a:pt x="1285" y="26755"/>
                  </a:cubicBezTo>
                  <a:lnTo>
                    <a:pt x="67044" y="61294"/>
                  </a:lnTo>
                  <a:cubicBezTo>
                    <a:pt x="67299" y="61430"/>
                    <a:pt x="67580" y="61507"/>
                    <a:pt x="67869" y="61507"/>
                  </a:cubicBezTo>
                  <a:cubicBezTo>
                    <a:pt x="69137" y="61507"/>
                    <a:pt x="70004" y="60213"/>
                    <a:pt x="69519" y="59039"/>
                  </a:cubicBezTo>
                  <a:lnTo>
                    <a:pt x="45827" y="1107"/>
                  </a:lnTo>
                  <a:cubicBezTo>
                    <a:pt x="45632" y="639"/>
                    <a:pt x="45240" y="265"/>
                    <a:pt x="44764" y="95"/>
                  </a:cubicBezTo>
                  <a:cubicBezTo>
                    <a:pt x="44575" y="32"/>
                    <a:pt x="44380" y="1"/>
                    <a:pt x="44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1"/>
            <p:cNvSpPr/>
            <p:nvPr/>
          </p:nvSpPr>
          <p:spPr>
            <a:xfrm>
              <a:off x="1275550" y="1237775"/>
              <a:ext cx="1442175" cy="799125"/>
            </a:xfrm>
            <a:custGeom>
              <a:avLst/>
              <a:gdLst/>
              <a:ahLst/>
              <a:cxnLst/>
              <a:rect l="l" t="t" r="r" b="b"/>
              <a:pathLst>
                <a:path w="57687" h="31965" extrusionOk="0">
                  <a:moveTo>
                    <a:pt x="1351" y="1"/>
                  </a:moveTo>
                  <a:cubicBezTo>
                    <a:pt x="1294" y="1"/>
                    <a:pt x="1237" y="31"/>
                    <a:pt x="1208" y="89"/>
                  </a:cubicBezTo>
                  <a:lnTo>
                    <a:pt x="51" y="2301"/>
                  </a:lnTo>
                  <a:cubicBezTo>
                    <a:pt x="0" y="2378"/>
                    <a:pt x="34" y="2480"/>
                    <a:pt x="128" y="2522"/>
                  </a:cubicBezTo>
                  <a:lnTo>
                    <a:pt x="56257" y="31939"/>
                  </a:lnTo>
                  <a:lnTo>
                    <a:pt x="56333" y="31965"/>
                  </a:lnTo>
                  <a:cubicBezTo>
                    <a:pt x="56402" y="31965"/>
                    <a:pt x="56453" y="31931"/>
                    <a:pt x="56487" y="31871"/>
                  </a:cubicBezTo>
                  <a:lnTo>
                    <a:pt x="57644" y="29668"/>
                  </a:lnTo>
                  <a:cubicBezTo>
                    <a:pt x="57686" y="29583"/>
                    <a:pt x="57652" y="29481"/>
                    <a:pt x="57567" y="29438"/>
                  </a:cubicBezTo>
                  <a:cubicBezTo>
                    <a:pt x="57542" y="29426"/>
                    <a:pt x="57515" y="29420"/>
                    <a:pt x="57489" y="29420"/>
                  </a:cubicBezTo>
                  <a:cubicBezTo>
                    <a:pt x="57426" y="29420"/>
                    <a:pt x="57367" y="29452"/>
                    <a:pt x="57337" y="29506"/>
                  </a:cubicBezTo>
                  <a:lnTo>
                    <a:pt x="56257" y="31565"/>
                  </a:lnTo>
                  <a:lnTo>
                    <a:pt x="425" y="2301"/>
                  </a:lnTo>
                  <a:lnTo>
                    <a:pt x="1506" y="242"/>
                  </a:lnTo>
                  <a:cubicBezTo>
                    <a:pt x="1548" y="166"/>
                    <a:pt x="1514" y="55"/>
                    <a:pt x="1429" y="21"/>
                  </a:cubicBezTo>
                  <a:cubicBezTo>
                    <a:pt x="1405" y="8"/>
                    <a:pt x="1378" y="1"/>
                    <a:pt x="1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31"/>
            <p:cNvSpPr/>
            <p:nvPr/>
          </p:nvSpPr>
          <p:spPr>
            <a:xfrm>
              <a:off x="2478850" y="1869125"/>
              <a:ext cx="38325" cy="62725"/>
            </a:xfrm>
            <a:custGeom>
              <a:avLst/>
              <a:gdLst/>
              <a:ahLst/>
              <a:cxnLst/>
              <a:rect l="l" t="t" r="r" b="b"/>
              <a:pathLst>
                <a:path w="1533" h="2509" extrusionOk="0">
                  <a:moveTo>
                    <a:pt x="1339" y="0"/>
                  </a:moveTo>
                  <a:cubicBezTo>
                    <a:pt x="1292" y="0"/>
                    <a:pt x="1244" y="20"/>
                    <a:pt x="1209" y="67"/>
                  </a:cubicBezTo>
                  <a:lnTo>
                    <a:pt x="43" y="2270"/>
                  </a:lnTo>
                  <a:cubicBezTo>
                    <a:pt x="1" y="2347"/>
                    <a:pt x="35" y="2449"/>
                    <a:pt x="120" y="2491"/>
                  </a:cubicBezTo>
                  <a:lnTo>
                    <a:pt x="196" y="2508"/>
                  </a:lnTo>
                  <a:cubicBezTo>
                    <a:pt x="256" y="2508"/>
                    <a:pt x="315" y="2474"/>
                    <a:pt x="341" y="2423"/>
                  </a:cubicBezTo>
                  <a:lnTo>
                    <a:pt x="1498" y="211"/>
                  </a:lnTo>
                  <a:cubicBezTo>
                    <a:pt x="1533" y="90"/>
                    <a:pt x="1438" y="0"/>
                    <a:pt x="1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31"/>
            <p:cNvSpPr/>
            <p:nvPr/>
          </p:nvSpPr>
          <p:spPr>
            <a:xfrm>
              <a:off x="2579025" y="1943475"/>
              <a:ext cx="26825" cy="40900"/>
            </a:xfrm>
            <a:custGeom>
              <a:avLst/>
              <a:gdLst/>
              <a:ahLst/>
              <a:cxnLst/>
              <a:rect l="l" t="t" r="r" b="b"/>
              <a:pathLst>
                <a:path w="1073" h="1636" extrusionOk="0">
                  <a:moveTo>
                    <a:pt x="875" y="1"/>
                  </a:moveTo>
                  <a:cubicBezTo>
                    <a:pt x="813" y="1"/>
                    <a:pt x="753" y="34"/>
                    <a:pt x="724" y="87"/>
                  </a:cubicBezTo>
                  <a:lnTo>
                    <a:pt x="35" y="1397"/>
                  </a:lnTo>
                  <a:cubicBezTo>
                    <a:pt x="1" y="1482"/>
                    <a:pt x="26" y="1585"/>
                    <a:pt x="111" y="1636"/>
                  </a:cubicBezTo>
                  <a:lnTo>
                    <a:pt x="188" y="1636"/>
                  </a:lnTo>
                  <a:cubicBezTo>
                    <a:pt x="247" y="1636"/>
                    <a:pt x="307" y="1610"/>
                    <a:pt x="332" y="1559"/>
                  </a:cubicBezTo>
                  <a:lnTo>
                    <a:pt x="1030" y="249"/>
                  </a:lnTo>
                  <a:cubicBezTo>
                    <a:pt x="1072" y="164"/>
                    <a:pt x="1038" y="62"/>
                    <a:pt x="953" y="19"/>
                  </a:cubicBezTo>
                  <a:cubicBezTo>
                    <a:pt x="928" y="7"/>
                    <a:pt x="901"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31"/>
            <p:cNvSpPr/>
            <p:nvPr/>
          </p:nvSpPr>
          <p:spPr>
            <a:xfrm>
              <a:off x="2378900" y="1838375"/>
              <a:ext cx="26600" cy="41150"/>
            </a:xfrm>
            <a:custGeom>
              <a:avLst/>
              <a:gdLst/>
              <a:ahLst/>
              <a:cxnLst/>
              <a:rect l="l" t="t" r="r" b="b"/>
              <a:pathLst>
                <a:path w="1064" h="1646" extrusionOk="0">
                  <a:moveTo>
                    <a:pt x="876" y="0"/>
                  </a:moveTo>
                  <a:cubicBezTo>
                    <a:pt x="816" y="0"/>
                    <a:pt x="758" y="29"/>
                    <a:pt x="724" y="80"/>
                  </a:cubicBezTo>
                  <a:lnTo>
                    <a:pt x="43" y="1399"/>
                  </a:lnTo>
                  <a:cubicBezTo>
                    <a:pt x="0" y="1484"/>
                    <a:pt x="34" y="1578"/>
                    <a:pt x="111" y="1629"/>
                  </a:cubicBezTo>
                  <a:lnTo>
                    <a:pt x="196" y="1646"/>
                  </a:lnTo>
                  <a:cubicBezTo>
                    <a:pt x="256" y="1646"/>
                    <a:pt x="315" y="1603"/>
                    <a:pt x="341" y="1552"/>
                  </a:cubicBezTo>
                  <a:lnTo>
                    <a:pt x="1021" y="242"/>
                  </a:lnTo>
                  <a:cubicBezTo>
                    <a:pt x="1064" y="165"/>
                    <a:pt x="1038" y="63"/>
                    <a:pt x="962" y="21"/>
                  </a:cubicBezTo>
                  <a:cubicBezTo>
                    <a:pt x="934" y="7"/>
                    <a:pt x="904" y="0"/>
                    <a:pt x="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31"/>
            <p:cNvSpPr/>
            <p:nvPr/>
          </p:nvSpPr>
          <p:spPr>
            <a:xfrm>
              <a:off x="2178775" y="1733325"/>
              <a:ext cx="27600" cy="41225"/>
            </a:xfrm>
            <a:custGeom>
              <a:avLst/>
              <a:gdLst/>
              <a:ahLst/>
              <a:cxnLst/>
              <a:rect l="l" t="t" r="r" b="b"/>
              <a:pathLst>
                <a:path w="1104" h="1649" extrusionOk="0">
                  <a:moveTo>
                    <a:pt x="872" y="1"/>
                  </a:moveTo>
                  <a:cubicBezTo>
                    <a:pt x="814" y="1"/>
                    <a:pt x="757" y="29"/>
                    <a:pt x="723" y="97"/>
                  </a:cubicBezTo>
                  <a:lnTo>
                    <a:pt x="43" y="1407"/>
                  </a:lnTo>
                  <a:cubicBezTo>
                    <a:pt x="0" y="1484"/>
                    <a:pt x="34" y="1586"/>
                    <a:pt x="119" y="1628"/>
                  </a:cubicBezTo>
                  <a:cubicBezTo>
                    <a:pt x="132" y="1641"/>
                    <a:pt x="149" y="1649"/>
                    <a:pt x="170" y="1649"/>
                  </a:cubicBezTo>
                  <a:cubicBezTo>
                    <a:pt x="178" y="1649"/>
                    <a:pt x="187" y="1647"/>
                    <a:pt x="196" y="1645"/>
                  </a:cubicBezTo>
                  <a:cubicBezTo>
                    <a:pt x="256" y="1645"/>
                    <a:pt x="307" y="1611"/>
                    <a:pt x="341" y="1560"/>
                  </a:cubicBezTo>
                  <a:lnTo>
                    <a:pt x="1030" y="259"/>
                  </a:lnTo>
                  <a:cubicBezTo>
                    <a:pt x="1104" y="116"/>
                    <a:pt x="987" y="1"/>
                    <a:pt x="8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31"/>
            <p:cNvSpPr/>
            <p:nvPr/>
          </p:nvSpPr>
          <p:spPr>
            <a:xfrm>
              <a:off x="1978650" y="1628675"/>
              <a:ext cx="26825" cy="41150"/>
            </a:xfrm>
            <a:custGeom>
              <a:avLst/>
              <a:gdLst/>
              <a:ahLst/>
              <a:cxnLst/>
              <a:rect l="l" t="t" r="r" b="b"/>
              <a:pathLst>
                <a:path w="1073" h="1646" extrusionOk="0">
                  <a:moveTo>
                    <a:pt x="873" y="0"/>
                  </a:moveTo>
                  <a:cubicBezTo>
                    <a:pt x="816" y="0"/>
                    <a:pt x="761" y="29"/>
                    <a:pt x="732" y="80"/>
                  </a:cubicBezTo>
                  <a:lnTo>
                    <a:pt x="43" y="1399"/>
                  </a:lnTo>
                  <a:cubicBezTo>
                    <a:pt x="0" y="1484"/>
                    <a:pt x="34" y="1578"/>
                    <a:pt x="119" y="1620"/>
                  </a:cubicBezTo>
                  <a:lnTo>
                    <a:pt x="187" y="1646"/>
                  </a:lnTo>
                  <a:cubicBezTo>
                    <a:pt x="255" y="1646"/>
                    <a:pt x="315" y="1603"/>
                    <a:pt x="341" y="1552"/>
                  </a:cubicBezTo>
                  <a:lnTo>
                    <a:pt x="1030" y="242"/>
                  </a:lnTo>
                  <a:cubicBezTo>
                    <a:pt x="1072" y="157"/>
                    <a:pt x="1038" y="55"/>
                    <a:pt x="953" y="21"/>
                  </a:cubicBezTo>
                  <a:cubicBezTo>
                    <a:pt x="928" y="7"/>
                    <a:pt x="900"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31"/>
            <p:cNvSpPr/>
            <p:nvPr/>
          </p:nvSpPr>
          <p:spPr>
            <a:xfrm>
              <a:off x="1778300" y="1523525"/>
              <a:ext cx="27050" cy="41250"/>
            </a:xfrm>
            <a:custGeom>
              <a:avLst/>
              <a:gdLst/>
              <a:ahLst/>
              <a:cxnLst/>
              <a:rect l="l" t="t" r="r" b="b"/>
              <a:pathLst>
                <a:path w="1082" h="1650" extrusionOk="0">
                  <a:moveTo>
                    <a:pt x="878" y="0"/>
                  </a:moveTo>
                  <a:cubicBezTo>
                    <a:pt x="818" y="0"/>
                    <a:pt x="764" y="35"/>
                    <a:pt x="741" y="93"/>
                  </a:cubicBezTo>
                  <a:lnTo>
                    <a:pt x="43" y="1403"/>
                  </a:lnTo>
                  <a:cubicBezTo>
                    <a:pt x="1" y="1488"/>
                    <a:pt x="35" y="1590"/>
                    <a:pt x="120" y="1632"/>
                  </a:cubicBezTo>
                  <a:cubicBezTo>
                    <a:pt x="145" y="1641"/>
                    <a:pt x="171" y="1649"/>
                    <a:pt x="196" y="1649"/>
                  </a:cubicBezTo>
                  <a:cubicBezTo>
                    <a:pt x="256" y="1649"/>
                    <a:pt x="315" y="1615"/>
                    <a:pt x="349" y="1564"/>
                  </a:cubicBezTo>
                  <a:lnTo>
                    <a:pt x="1039" y="254"/>
                  </a:lnTo>
                  <a:cubicBezTo>
                    <a:pt x="1081" y="169"/>
                    <a:pt x="1047" y="67"/>
                    <a:pt x="962" y="24"/>
                  </a:cubicBezTo>
                  <a:cubicBezTo>
                    <a:pt x="935" y="8"/>
                    <a:pt x="906" y="0"/>
                    <a:pt x="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31"/>
            <p:cNvSpPr/>
            <p:nvPr/>
          </p:nvSpPr>
          <p:spPr>
            <a:xfrm>
              <a:off x="1578175" y="1418800"/>
              <a:ext cx="27025" cy="41325"/>
            </a:xfrm>
            <a:custGeom>
              <a:avLst/>
              <a:gdLst/>
              <a:ahLst/>
              <a:cxnLst/>
              <a:rect l="l" t="t" r="r" b="b"/>
              <a:pathLst>
                <a:path w="1081" h="1653" extrusionOk="0">
                  <a:moveTo>
                    <a:pt x="885" y="1"/>
                  </a:moveTo>
                  <a:cubicBezTo>
                    <a:pt x="826" y="1"/>
                    <a:pt x="771" y="34"/>
                    <a:pt x="741" y="88"/>
                  </a:cubicBezTo>
                  <a:lnTo>
                    <a:pt x="43" y="1398"/>
                  </a:lnTo>
                  <a:cubicBezTo>
                    <a:pt x="1" y="1474"/>
                    <a:pt x="35" y="1585"/>
                    <a:pt x="120" y="1627"/>
                  </a:cubicBezTo>
                  <a:lnTo>
                    <a:pt x="196" y="1653"/>
                  </a:lnTo>
                  <a:cubicBezTo>
                    <a:pt x="264" y="1653"/>
                    <a:pt x="324" y="1610"/>
                    <a:pt x="358" y="1551"/>
                  </a:cubicBezTo>
                  <a:lnTo>
                    <a:pt x="1038" y="249"/>
                  </a:lnTo>
                  <a:cubicBezTo>
                    <a:pt x="1081" y="164"/>
                    <a:pt x="1047" y="62"/>
                    <a:pt x="962" y="20"/>
                  </a:cubicBezTo>
                  <a:cubicBezTo>
                    <a:pt x="937" y="7"/>
                    <a:pt x="911" y="1"/>
                    <a:pt x="8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31"/>
            <p:cNvSpPr/>
            <p:nvPr/>
          </p:nvSpPr>
          <p:spPr>
            <a:xfrm>
              <a:off x="1378275" y="1313825"/>
              <a:ext cx="26600" cy="41250"/>
            </a:xfrm>
            <a:custGeom>
              <a:avLst/>
              <a:gdLst/>
              <a:ahLst/>
              <a:cxnLst/>
              <a:rect l="l" t="t" r="r" b="b"/>
              <a:pathLst>
                <a:path w="1064" h="1650" extrusionOk="0">
                  <a:moveTo>
                    <a:pt x="875" y="1"/>
                  </a:moveTo>
                  <a:cubicBezTo>
                    <a:pt x="812" y="1"/>
                    <a:pt x="752" y="35"/>
                    <a:pt x="723" y="93"/>
                  </a:cubicBezTo>
                  <a:lnTo>
                    <a:pt x="43" y="1403"/>
                  </a:lnTo>
                  <a:cubicBezTo>
                    <a:pt x="0" y="1479"/>
                    <a:pt x="34" y="1581"/>
                    <a:pt x="111" y="1624"/>
                  </a:cubicBezTo>
                  <a:cubicBezTo>
                    <a:pt x="136" y="1641"/>
                    <a:pt x="162" y="1649"/>
                    <a:pt x="196" y="1649"/>
                  </a:cubicBezTo>
                  <a:cubicBezTo>
                    <a:pt x="255" y="1649"/>
                    <a:pt x="306" y="1615"/>
                    <a:pt x="340" y="1564"/>
                  </a:cubicBezTo>
                  <a:lnTo>
                    <a:pt x="1021" y="246"/>
                  </a:lnTo>
                  <a:cubicBezTo>
                    <a:pt x="1063" y="161"/>
                    <a:pt x="1038" y="67"/>
                    <a:pt x="961" y="25"/>
                  </a:cubicBezTo>
                  <a:cubicBezTo>
                    <a:pt x="934" y="8"/>
                    <a:pt x="904"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31"/>
            <p:cNvSpPr/>
            <p:nvPr/>
          </p:nvSpPr>
          <p:spPr>
            <a:xfrm>
              <a:off x="2278725" y="1763475"/>
              <a:ext cx="38725" cy="63725"/>
            </a:xfrm>
            <a:custGeom>
              <a:avLst/>
              <a:gdLst/>
              <a:ahLst/>
              <a:cxnLst/>
              <a:rect l="l" t="t" r="r" b="b"/>
              <a:pathLst>
                <a:path w="1549" h="2549" extrusionOk="0">
                  <a:moveTo>
                    <a:pt x="1361" y="1"/>
                  </a:moveTo>
                  <a:cubicBezTo>
                    <a:pt x="1295" y="1"/>
                    <a:pt x="1231" y="34"/>
                    <a:pt x="1200" y="90"/>
                  </a:cubicBezTo>
                  <a:lnTo>
                    <a:pt x="43" y="2294"/>
                  </a:lnTo>
                  <a:cubicBezTo>
                    <a:pt x="1" y="2379"/>
                    <a:pt x="35" y="2481"/>
                    <a:pt x="120" y="2523"/>
                  </a:cubicBezTo>
                  <a:lnTo>
                    <a:pt x="196" y="2549"/>
                  </a:lnTo>
                  <a:cubicBezTo>
                    <a:pt x="256" y="2540"/>
                    <a:pt x="315" y="2506"/>
                    <a:pt x="341" y="2455"/>
                  </a:cubicBezTo>
                  <a:lnTo>
                    <a:pt x="1498" y="252"/>
                  </a:lnTo>
                  <a:cubicBezTo>
                    <a:pt x="1549" y="167"/>
                    <a:pt x="1515" y="56"/>
                    <a:pt x="1430" y="14"/>
                  </a:cubicBezTo>
                  <a:cubicBezTo>
                    <a:pt x="1407" y="5"/>
                    <a:pt x="1384" y="1"/>
                    <a:pt x="1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31"/>
            <p:cNvSpPr/>
            <p:nvPr/>
          </p:nvSpPr>
          <p:spPr>
            <a:xfrm>
              <a:off x="2078400" y="1658650"/>
              <a:ext cx="38725" cy="63500"/>
            </a:xfrm>
            <a:custGeom>
              <a:avLst/>
              <a:gdLst/>
              <a:ahLst/>
              <a:cxnLst/>
              <a:rect l="l" t="t" r="r" b="b"/>
              <a:pathLst>
                <a:path w="1549" h="2540" extrusionOk="0">
                  <a:moveTo>
                    <a:pt x="1360" y="1"/>
                  </a:moveTo>
                  <a:cubicBezTo>
                    <a:pt x="1300" y="1"/>
                    <a:pt x="1242" y="29"/>
                    <a:pt x="1208" y="81"/>
                  </a:cubicBezTo>
                  <a:lnTo>
                    <a:pt x="51" y="2293"/>
                  </a:lnTo>
                  <a:cubicBezTo>
                    <a:pt x="0" y="2378"/>
                    <a:pt x="34" y="2480"/>
                    <a:pt x="128" y="2522"/>
                  </a:cubicBezTo>
                  <a:lnTo>
                    <a:pt x="196" y="2539"/>
                  </a:lnTo>
                  <a:cubicBezTo>
                    <a:pt x="264" y="2539"/>
                    <a:pt x="323" y="2505"/>
                    <a:pt x="357" y="2454"/>
                  </a:cubicBezTo>
                  <a:lnTo>
                    <a:pt x="1506" y="243"/>
                  </a:lnTo>
                  <a:cubicBezTo>
                    <a:pt x="1548" y="166"/>
                    <a:pt x="1523" y="64"/>
                    <a:pt x="1446" y="21"/>
                  </a:cubicBezTo>
                  <a:cubicBezTo>
                    <a:pt x="1419" y="8"/>
                    <a:pt x="1389" y="1"/>
                    <a:pt x="1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31"/>
            <p:cNvSpPr/>
            <p:nvPr/>
          </p:nvSpPr>
          <p:spPr>
            <a:xfrm>
              <a:off x="1878675" y="1553650"/>
              <a:ext cx="38325" cy="63875"/>
            </a:xfrm>
            <a:custGeom>
              <a:avLst/>
              <a:gdLst/>
              <a:ahLst/>
              <a:cxnLst/>
              <a:rect l="l" t="t" r="r" b="b"/>
              <a:pathLst>
                <a:path w="1533" h="2555" extrusionOk="0">
                  <a:moveTo>
                    <a:pt x="1345" y="1"/>
                  </a:moveTo>
                  <a:cubicBezTo>
                    <a:pt x="1282" y="1"/>
                    <a:pt x="1222" y="35"/>
                    <a:pt x="1192" y="96"/>
                  </a:cubicBezTo>
                  <a:lnTo>
                    <a:pt x="44" y="2299"/>
                  </a:lnTo>
                  <a:cubicBezTo>
                    <a:pt x="1" y="2375"/>
                    <a:pt x="26" y="2477"/>
                    <a:pt x="103" y="2529"/>
                  </a:cubicBezTo>
                  <a:lnTo>
                    <a:pt x="188" y="2554"/>
                  </a:lnTo>
                  <a:cubicBezTo>
                    <a:pt x="256" y="2546"/>
                    <a:pt x="307" y="2511"/>
                    <a:pt x="341" y="2452"/>
                  </a:cubicBezTo>
                  <a:lnTo>
                    <a:pt x="1490" y="257"/>
                  </a:lnTo>
                  <a:cubicBezTo>
                    <a:pt x="1532" y="172"/>
                    <a:pt x="1498" y="70"/>
                    <a:pt x="1422" y="19"/>
                  </a:cubicBezTo>
                  <a:cubicBezTo>
                    <a:pt x="1397" y="7"/>
                    <a:pt x="1371" y="1"/>
                    <a:pt x="1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31"/>
            <p:cNvSpPr/>
            <p:nvPr/>
          </p:nvSpPr>
          <p:spPr>
            <a:xfrm>
              <a:off x="1678350" y="1448900"/>
              <a:ext cx="38725" cy="63550"/>
            </a:xfrm>
            <a:custGeom>
              <a:avLst/>
              <a:gdLst/>
              <a:ahLst/>
              <a:cxnLst/>
              <a:rect l="l" t="t" r="r" b="b"/>
              <a:pathLst>
                <a:path w="1549" h="2542" extrusionOk="0">
                  <a:moveTo>
                    <a:pt x="1358" y="0"/>
                  </a:moveTo>
                  <a:cubicBezTo>
                    <a:pt x="1298" y="0"/>
                    <a:pt x="1238" y="29"/>
                    <a:pt x="1208" y="83"/>
                  </a:cubicBezTo>
                  <a:lnTo>
                    <a:pt x="43" y="2295"/>
                  </a:lnTo>
                  <a:cubicBezTo>
                    <a:pt x="0" y="2380"/>
                    <a:pt x="34" y="2482"/>
                    <a:pt x="119" y="2516"/>
                  </a:cubicBezTo>
                  <a:lnTo>
                    <a:pt x="196" y="2542"/>
                  </a:lnTo>
                  <a:cubicBezTo>
                    <a:pt x="264" y="2542"/>
                    <a:pt x="315" y="2499"/>
                    <a:pt x="349" y="2448"/>
                  </a:cubicBezTo>
                  <a:lnTo>
                    <a:pt x="1506" y="245"/>
                  </a:lnTo>
                  <a:cubicBezTo>
                    <a:pt x="1549" y="160"/>
                    <a:pt x="1515" y="58"/>
                    <a:pt x="1430" y="15"/>
                  </a:cubicBezTo>
                  <a:cubicBezTo>
                    <a:pt x="1407" y="5"/>
                    <a:pt x="1383" y="0"/>
                    <a:pt x="13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31"/>
            <p:cNvSpPr/>
            <p:nvPr/>
          </p:nvSpPr>
          <p:spPr>
            <a:xfrm>
              <a:off x="1478225" y="1344175"/>
              <a:ext cx="38725" cy="63225"/>
            </a:xfrm>
            <a:custGeom>
              <a:avLst/>
              <a:gdLst/>
              <a:ahLst/>
              <a:cxnLst/>
              <a:rect l="l" t="t" r="r" b="b"/>
              <a:pathLst>
                <a:path w="1549" h="2529" extrusionOk="0">
                  <a:moveTo>
                    <a:pt x="1353" y="0"/>
                  </a:moveTo>
                  <a:cubicBezTo>
                    <a:pt x="1291" y="0"/>
                    <a:pt x="1232" y="35"/>
                    <a:pt x="1208" y="95"/>
                  </a:cubicBezTo>
                  <a:lnTo>
                    <a:pt x="43" y="2298"/>
                  </a:lnTo>
                  <a:cubicBezTo>
                    <a:pt x="0" y="2375"/>
                    <a:pt x="34" y="2486"/>
                    <a:pt x="119" y="2528"/>
                  </a:cubicBezTo>
                  <a:lnTo>
                    <a:pt x="196" y="2528"/>
                  </a:lnTo>
                  <a:cubicBezTo>
                    <a:pt x="256" y="2528"/>
                    <a:pt x="307" y="2503"/>
                    <a:pt x="341" y="2452"/>
                  </a:cubicBezTo>
                  <a:lnTo>
                    <a:pt x="1506" y="257"/>
                  </a:lnTo>
                  <a:cubicBezTo>
                    <a:pt x="1549" y="172"/>
                    <a:pt x="1515" y="61"/>
                    <a:pt x="1429" y="19"/>
                  </a:cubicBezTo>
                  <a:cubicBezTo>
                    <a:pt x="1405" y="6"/>
                    <a:pt x="1378" y="0"/>
                    <a:pt x="1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 name="Google Shape;246;p31"/>
          <p:cNvGrpSpPr/>
          <p:nvPr/>
        </p:nvGrpSpPr>
        <p:grpSpPr>
          <a:xfrm>
            <a:off x="10198067" y="390267"/>
            <a:ext cx="1629600" cy="1679000"/>
            <a:chOff x="6166500" y="3413100"/>
            <a:chExt cx="1222200" cy="1259250"/>
          </a:xfrm>
        </p:grpSpPr>
        <p:sp>
          <p:nvSpPr>
            <p:cNvPr id="247" name="Google Shape;247;p31"/>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31"/>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31"/>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31"/>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31"/>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31"/>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31"/>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31"/>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31"/>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31"/>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31"/>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31"/>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31"/>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4619785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60"/>
        <p:cNvGrpSpPr/>
        <p:nvPr/>
      </p:nvGrpSpPr>
      <p:grpSpPr>
        <a:xfrm>
          <a:off x="0" y="0"/>
          <a:ext cx="0" cy="0"/>
          <a:chOff x="0" y="0"/>
          <a:chExt cx="0" cy="0"/>
        </a:xfrm>
      </p:grpSpPr>
      <p:sp>
        <p:nvSpPr>
          <p:cNvPr id="261" name="Google Shape;261;p32"/>
          <p:cNvSpPr/>
          <p:nvPr/>
        </p:nvSpPr>
        <p:spPr>
          <a:xfrm>
            <a:off x="668200" y="567000"/>
            <a:ext cx="10855600" cy="5724000"/>
          </a:xfrm>
          <a:prstGeom prst="rect">
            <a:avLst/>
          </a:pr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3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32"/>
          <p:cNvSpPr/>
          <p:nvPr/>
        </p:nvSpPr>
        <p:spPr>
          <a:xfrm rot="3600004">
            <a:off x="10135048" y="3926402"/>
            <a:ext cx="525729" cy="539844"/>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4" name="Google Shape;264;p32"/>
          <p:cNvGrpSpPr/>
          <p:nvPr/>
        </p:nvGrpSpPr>
        <p:grpSpPr>
          <a:xfrm>
            <a:off x="2355595" y="5257111"/>
            <a:ext cx="420587" cy="405619"/>
            <a:chOff x="2082875" y="4326875"/>
            <a:chExt cx="377050" cy="363675"/>
          </a:xfrm>
        </p:grpSpPr>
        <p:sp>
          <p:nvSpPr>
            <p:cNvPr id="265" name="Google Shape;265;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8" name="Google Shape;268;p32"/>
          <p:cNvSpPr/>
          <p:nvPr/>
        </p:nvSpPr>
        <p:spPr>
          <a:xfrm rot="1799942">
            <a:off x="1104336" y="5040207"/>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32"/>
          <p:cNvSpPr/>
          <p:nvPr/>
        </p:nvSpPr>
        <p:spPr>
          <a:xfrm>
            <a:off x="1358935" y="423770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0" name="Google Shape;270;p32"/>
          <p:cNvGrpSpPr/>
          <p:nvPr/>
        </p:nvGrpSpPr>
        <p:grpSpPr>
          <a:xfrm rot="10800000">
            <a:off x="9573049" y="4996021"/>
            <a:ext cx="684788" cy="927779"/>
            <a:chOff x="4367313" y="3599613"/>
            <a:chExt cx="723775" cy="980600"/>
          </a:xfrm>
        </p:grpSpPr>
        <p:sp>
          <p:nvSpPr>
            <p:cNvPr id="271" name="Google Shape;271;p32"/>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32"/>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3" name="Google Shape;273;p32"/>
          <p:cNvGrpSpPr/>
          <p:nvPr/>
        </p:nvGrpSpPr>
        <p:grpSpPr>
          <a:xfrm>
            <a:off x="9036877" y="4621928"/>
            <a:ext cx="420587" cy="405619"/>
            <a:chOff x="2082875" y="4326875"/>
            <a:chExt cx="377050" cy="363675"/>
          </a:xfrm>
        </p:grpSpPr>
        <p:sp>
          <p:nvSpPr>
            <p:cNvPr id="274" name="Google Shape;274;p32"/>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32"/>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32"/>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7" name="Google Shape;277;p32"/>
          <p:cNvSpPr/>
          <p:nvPr/>
        </p:nvSpPr>
        <p:spPr>
          <a:xfrm>
            <a:off x="10570835" y="51749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8" name="Google Shape;278;p32"/>
          <p:cNvSpPr/>
          <p:nvPr/>
        </p:nvSpPr>
        <p:spPr>
          <a:xfrm rot="6937286">
            <a:off x="2148104" y="4128393"/>
            <a:ext cx="525736" cy="539851"/>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2711136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ctrTitle"/>
          </p:nvPr>
        </p:nvSpPr>
        <p:spPr>
          <a:xfrm>
            <a:off x="2831000" y="1584120"/>
            <a:ext cx="6530000" cy="348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91919"/>
              </a:buClr>
              <a:buSzPts val="5200"/>
              <a:buNone/>
              <a:defRPr sz="73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831000" y="4872547"/>
            <a:ext cx="65300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2" name="Google Shape;12;p2"/>
          <p:cNvSpPr/>
          <p:nvPr/>
        </p:nvSpPr>
        <p:spPr>
          <a:xfrm>
            <a:off x="5645134" y="280517"/>
            <a:ext cx="901745" cy="1090104"/>
          </a:xfrm>
          <a:custGeom>
            <a:avLst/>
            <a:gdLst/>
            <a:ahLst/>
            <a:cxnLst/>
            <a:rect l="l" t="t" r="r" b="b"/>
            <a:pathLst>
              <a:path w="11662" h="14098" extrusionOk="0">
                <a:moveTo>
                  <a:pt x="1" y="0"/>
                </a:moveTo>
                <a:lnTo>
                  <a:pt x="1" y="14098"/>
                </a:lnTo>
                <a:lnTo>
                  <a:pt x="3348" y="12479"/>
                </a:lnTo>
                <a:lnTo>
                  <a:pt x="5822" y="14098"/>
                </a:lnTo>
                <a:lnTo>
                  <a:pt x="8305" y="12479"/>
                </a:lnTo>
                <a:lnTo>
                  <a:pt x="11661" y="14098"/>
                </a:lnTo>
                <a:lnTo>
                  <a:pt x="11661" y="0"/>
                </a:lnTo>
                <a:close/>
              </a:path>
            </a:pathLst>
          </a:cu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038531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13"/>
        <p:cNvGrpSpPr/>
        <p:nvPr/>
      </p:nvGrpSpPr>
      <p:grpSpPr>
        <a:xfrm>
          <a:off x="0" y="0"/>
          <a:ext cx="0" cy="0"/>
          <a:chOff x="0" y="0"/>
          <a:chExt cx="0" cy="0"/>
        </a:xfrm>
      </p:grpSpPr>
      <p:sp>
        <p:nvSpPr>
          <p:cNvPr id="14" name="Google Shape;14;p3"/>
          <p:cNvSpPr/>
          <p:nvPr/>
        </p:nvSpPr>
        <p:spPr>
          <a:xfrm>
            <a:off x="668200" y="567000"/>
            <a:ext cx="10855600" cy="5724000"/>
          </a:xfrm>
          <a:prstGeom prst="rect">
            <a:avLst/>
          </a:pr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3"/>
          <p:cNvSpPr txBox="1">
            <a:spLocks noGrp="1"/>
          </p:cNvSpPr>
          <p:nvPr>
            <p:ph type="title"/>
          </p:nvPr>
        </p:nvSpPr>
        <p:spPr>
          <a:xfrm>
            <a:off x="1815767" y="2928049"/>
            <a:ext cx="5731600" cy="201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6" name="Google Shape;16;p3"/>
          <p:cNvSpPr txBox="1">
            <a:spLocks noGrp="1"/>
          </p:cNvSpPr>
          <p:nvPr>
            <p:ph type="title" idx="2" hasCustomPrompt="1"/>
          </p:nvPr>
        </p:nvSpPr>
        <p:spPr>
          <a:xfrm>
            <a:off x="4075751" y="1544417"/>
            <a:ext cx="1211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667">
                <a:solidFill>
                  <a:schemeClr val="dk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7" name="Google Shape;17;p3"/>
          <p:cNvSpPr txBox="1">
            <a:spLocks noGrp="1"/>
          </p:cNvSpPr>
          <p:nvPr>
            <p:ph type="subTitle" idx="1"/>
          </p:nvPr>
        </p:nvSpPr>
        <p:spPr>
          <a:xfrm>
            <a:off x="1815767" y="4947649"/>
            <a:ext cx="5731600" cy="52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059122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29" Type="http://schemas.openxmlformats.org/officeDocument/2006/relationships/slideLayout" Target="../slideLayouts/slideLayout34.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theme" Target="../theme/theme3.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theme" Target="../theme/theme4.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 Type="http://schemas.openxmlformats.org/officeDocument/2006/relationships/slideLayout" Target="../slideLayouts/slideLayout100.xml"/><Relationship Id="rId21" Type="http://schemas.openxmlformats.org/officeDocument/2006/relationships/slideLayout" Target="../slideLayouts/slideLayout118.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slideLayout" Target="../slideLayouts/slideLayout117.xml"/><Relationship Id="rId29" Type="http://schemas.openxmlformats.org/officeDocument/2006/relationships/slideLayout" Target="../slideLayouts/slideLayout126.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32" Type="http://schemas.openxmlformats.org/officeDocument/2006/relationships/theme" Target="../theme/theme5.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31" Type="http://schemas.openxmlformats.org/officeDocument/2006/relationships/slideLayout" Target="../slideLayouts/slideLayout128.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slideLayout" Target="../slideLayouts/slideLayout146.xml"/><Relationship Id="rId26" Type="http://schemas.openxmlformats.org/officeDocument/2006/relationships/slideLayout" Target="../slideLayouts/slideLayout154.xml"/><Relationship Id="rId3" Type="http://schemas.openxmlformats.org/officeDocument/2006/relationships/slideLayout" Target="../slideLayouts/slideLayout131.xml"/><Relationship Id="rId21" Type="http://schemas.openxmlformats.org/officeDocument/2006/relationships/slideLayout" Target="../slideLayouts/slideLayout149.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slideLayout" Target="../slideLayouts/slideLayout145.xml"/><Relationship Id="rId25" Type="http://schemas.openxmlformats.org/officeDocument/2006/relationships/slideLayout" Target="../slideLayouts/slideLayout153.xml"/><Relationship Id="rId2" Type="http://schemas.openxmlformats.org/officeDocument/2006/relationships/slideLayout" Target="../slideLayouts/slideLayout130.xml"/><Relationship Id="rId16" Type="http://schemas.openxmlformats.org/officeDocument/2006/relationships/slideLayout" Target="../slideLayouts/slideLayout144.xml"/><Relationship Id="rId20" Type="http://schemas.openxmlformats.org/officeDocument/2006/relationships/slideLayout" Target="../slideLayouts/slideLayout148.xml"/><Relationship Id="rId29" Type="http://schemas.openxmlformats.org/officeDocument/2006/relationships/slideLayout" Target="../slideLayouts/slideLayout157.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24" Type="http://schemas.openxmlformats.org/officeDocument/2006/relationships/slideLayout" Target="../slideLayouts/slideLayout152.xml"/><Relationship Id="rId32" Type="http://schemas.openxmlformats.org/officeDocument/2006/relationships/theme" Target="../theme/theme6.xml"/><Relationship Id="rId5" Type="http://schemas.openxmlformats.org/officeDocument/2006/relationships/slideLayout" Target="../slideLayouts/slideLayout133.xml"/><Relationship Id="rId15" Type="http://schemas.openxmlformats.org/officeDocument/2006/relationships/slideLayout" Target="../slideLayouts/slideLayout143.xml"/><Relationship Id="rId23" Type="http://schemas.openxmlformats.org/officeDocument/2006/relationships/slideLayout" Target="../slideLayouts/slideLayout151.xml"/><Relationship Id="rId28" Type="http://schemas.openxmlformats.org/officeDocument/2006/relationships/slideLayout" Target="../slideLayouts/slideLayout156.xml"/><Relationship Id="rId10" Type="http://schemas.openxmlformats.org/officeDocument/2006/relationships/slideLayout" Target="../slideLayouts/slideLayout138.xml"/><Relationship Id="rId19" Type="http://schemas.openxmlformats.org/officeDocument/2006/relationships/slideLayout" Target="../slideLayouts/slideLayout147.xml"/><Relationship Id="rId31" Type="http://schemas.openxmlformats.org/officeDocument/2006/relationships/slideLayout" Target="../slideLayouts/slideLayout159.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 Id="rId22" Type="http://schemas.openxmlformats.org/officeDocument/2006/relationships/slideLayout" Target="../slideLayouts/slideLayout150.xml"/><Relationship Id="rId27" Type="http://schemas.openxmlformats.org/officeDocument/2006/relationships/slideLayout" Target="../slideLayouts/slideLayout155.xml"/><Relationship Id="rId30" Type="http://schemas.openxmlformats.org/officeDocument/2006/relationships/slideLayout" Target="../slideLayouts/slideLayout1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7.xml"/><Relationship Id="rId13" Type="http://schemas.openxmlformats.org/officeDocument/2006/relationships/slideLayout" Target="../slideLayouts/slideLayout172.xml"/><Relationship Id="rId18" Type="http://schemas.openxmlformats.org/officeDocument/2006/relationships/slideLayout" Target="../slideLayouts/slideLayout177.xml"/><Relationship Id="rId26" Type="http://schemas.openxmlformats.org/officeDocument/2006/relationships/slideLayout" Target="../slideLayouts/slideLayout185.xml"/><Relationship Id="rId3" Type="http://schemas.openxmlformats.org/officeDocument/2006/relationships/slideLayout" Target="../slideLayouts/slideLayout162.xml"/><Relationship Id="rId21" Type="http://schemas.openxmlformats.org/officeDocument/2006/relationships/slideLayout" Target="../slideLayouts/slideLayout180.xml"/><Relationship Id="rId7" Type="http://schemas.openxmlformats.org/officeDocument/2006/relationships/slideLayout" Target="../slideLayouts/slideLayout166.xml"/><Relationship Id="rId12" Type="http://schemas.openxmlformats.org/officeDocument/2006/relationships/slideLayout" Target="../slideLayouts/slideLayout171.xml"/><Relationship Id="rId17" Type="http://schemas.openxmlformats.org/officeDocument/2006/relationships/slideLayout" Target="../slideLayouts/slideLayout176.xml"/><Relationship Id="rId25" Type="http://schemas.openxmlformats.org/officeDocument/2006/relationships/slideLayout" Target="../slideLayouts/slideLayout184.xml"/><Relationship Id="rId2" Type="http://schemas.openxmlformats.org/officeDocument/2006/relationships/slideLayout" Target="../slideLayouts/slideLayout161.xml"/><Relationship Id="rId16" Type="http://schemas.openxmlformats.org/officeDocument/2006/relationships/slideLayout" Target="../slideLayouts/slideLayout175.xml"/><Relationship Id="rId20" Type="http://schemas.openxmlformats.org/officeDocument/2006/relationships/slideLayout" Target="../slideLayouts/slideLayout179.xml"/><Relationship Id="rId29" Type="http://schemas.openxmlformats.org/officeDocument/2006/relationships/slideLayout" Target="../slideLayouts/slideLayout188.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24" Type="http://schemas.openxmlformats.org/officeDocument/2006/relationships/slideLayout" Target="../slideLayouts/slideLayout183.xml"/><Relationship Id="rId32" Type="http://schemas.openxmlformats.org/officeDocument/2006/relationships/theme" Target="../theme/theme7.xml"/><Relationship Id="rId5" Type="http://schemas.openxmlformats.org/officeDocument/2006/relationships/slideLayout" Target="../slideLayouts/slideLayout164.xml"/><Relationship Id="rId15" Type="http://schemas.openxmlformats.org/officeDocument/2006/relationships/slideLayout" Target="../slideLayouts/slideLayout174.xml"/><Relationship Id="rId23" Type="http://schemas.openxmlformats.org/officeDocument/2006/relationships/slideLayout" Target="../slideLayouts/slideLayout182.xml"/><Relationship Id="rId28" Type="http://schemas.openxmlformats.org/officeDocument/2006/relationships/slideLayout" Target="../slideLayouts/slideLayout187.xml"/><Relationship Id="rId10" Type="http://schemas.openxmlformats.org/officeDocument/2006/relationships/slideLayout" Target="../slideLayouts/slideLayout169.xml"/><Relationship Id="rId19" Type="http://schemas.openxmlformats.org/officeDocument/2006/relationships/slideLayout" Target="../slideLayouts/slideLayout178.xml"/><Relationship Id="rId31" Type="http://schemas.openxmlformats.org/officeDocument/2006/relationships/slideLayout" Target="../slideLayouts/slideLayout190.xml"/><Relationship Id="rId4" Type="http://schemas.openxmlformats.org/officeDocument/2006/relationships/slideLayout" Target="../slideLayouts/slideLayout163.xml"/><Relationship Id="rId9" Type="http://schemas.openxmlformats.org/officeDocument/2006/relationships/slideLayout" Target="../slideLayouts/slideLayout168.xml"/><Relationship Id="rId14" Type="http://schemas.openxmlformats.org/officeDocument/2006/relationships/slideLayout" Target="../slideLayouts/slideLayout173.xml"/><Relationship Id="rId22" Type="http://schemas.openxmlformats.org/officeDocument/2006/relationships/slideLayout" Target="../slideLayouts/slideLayout181.xml"/><Relationship Id="rId27" Type="http://schemas.openxmlformats.org/officeDocument/2006/relationships/slideLayout" Target="../slideLayouts/slideLayout186.xml"/><Relationship Id="rId30" Type="http://schemas.openxmlformats.org/officeDocument/2006/relationships/slideLayout" Target="../slideLayouts/slideLayout1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DD846073-49BF-4E99-9306-A0E065153B34}"/>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4/26/2022</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49" r:id="rId3"/>
    <p:sldLayoutId id="2147483657" r:id="rId4"/>
    <p:sldLayoutId id="2147483650"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10" name="9Slide.vn - 2019">
            <a:extLst>
              <a:ext uri="{FF2B5EF4-FFF2-40B4-BE49-F238E27FC236}">
                <a16:creationId xmlns:a16="http://schemas.microsoft.com/office/drawing/2014/main" id="{8FD51E38-B8E6-460E-9F69-D969818E2A3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50967" y="719333"/>
            <a:ext cx="10290000" cy="637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1pPr>
            <a:lvl2pPr lvl="1"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2pPr>
            <a:lvl3pPr lvl="2"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3pPr>
            <a:lvl4pPr lvl="3"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4pPr>
            <a:lvl5pPr lvl="4"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5pPr>
            <a:lvl6pPr lvl="5"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6pPr>
            <a:lvl7pPr lvl="6"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7pPr>
            <a:lvl8pPr lvl="7"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8pPr>
            <a:lvl9pPr lvl="8"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1pPr>
            <a:lvl2pPr marL="914400" lvl="1"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2pPr>
            <a:lvl3pPr marL="1371600" lvl="2"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3pPr>
            <a:lvl4pPr marL="1828800" lvl="3"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4pPr>
            <a:lvl5pPr marL="2286000" lvl="4"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5pPr>
            <a:lvl6pPr marL="2743200" lvl="5"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6pPr>
            <a:lvl7pPr marL="3200400" lvl="6"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7pPr>
            <a:lvl8pPr marL="3657600" lvl="7"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8pPr>
            <a:lvl9pPr marL="4114800" lvl="8"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9pPr>
          </a:lstStyle>
          <a:p>
            <a:endParaRPr/>
          </a:p>
        </p:txBody>
      </p:sp>
    </p:spTree>
    <p:extLst>
      <p:ext uri="{BB962C8B-B14F-4D97-AF65-F5344CB8AC3E}">
        <p14:creationId xmlns:p14="http://schemas.microsoft.com/office/powerpoint/2010/main" val="289472042"/>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10" name="9Slide.vn - 2019">
            <a:extLst>
              <a:ext uri="{FF2B5EF4-FFF2-40B4-BE49-F238E27FC236}">
                <a16:creationId xmlns:a16="http://schemas.microsoft.com/office/drawing/2014/main" id="{40D23E02-C7AD-4CE0-8FBD-68495B237A1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50967" y="719333"/>
            <a:ext cx="10290000" cy="637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1pPr>
            <a:lvl2pPr lvl="1"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2pPr>
            <a:lvl3pPr lvl="2"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3pPr>
            <a:lvl4pPr lvl="3"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4pPr>
            <a:lvl5pPr lvl="4"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5pPr>
            <a:lvl6pPr lvl="5"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6pPr>
            <a:lvl7pPr lvl="6"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7pPr>
            <a:lvl8pPr lvl="7"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8pPr>
            <a:lvl9pPr lvl="8"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1pPr>
            <a:lvl2pPr marL="914400" lvl="1"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2pPr>
            <a:lvl3pPr marL="1371600" lvl="2"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3pPr>
            <a:lvl4pPr marL="1828800" lvl="3"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4pPr>
            <a:lvl5pPr marL="2286000" lvl="4"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5pPr>
            <a:lvl6pPr marL="2743200" lvl="5"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6pPr>
            <a:lvl7pPr marL="3200400" lvl="6"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7pPr>
            <a:lvl8pPr marL="3657600" lvl="7"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8pPr>
            <a:lvl9pPr marL="4114800" lvl="8"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9pPr>
          </a:lstStyle>
          <a:p>
            <a:endParaRPr/>
          </a:p>
        </p:txBody>
      </p:sp>
    </p:spTree>
    <p:extLst>
      <p:ext uri="{BB962C8B-B14F-4D97-AF65-F5344CB8AC3E}">
        <p14:creationId xmlns:p14="http://schemas.microsoft.com/office/powerpoint/2010/main" val="3119029720"/>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10" name="9Slide.vn - 2019">
            <a:extLst>
              <a:ext uri="{FF2B5EF4-FFF2-40B4-BE49-F238E27FC236}">
                <a16:creationId xmlns:a16="http://schemas.microsoft.com/office/drawing/2014/main" id="{4218463B-B34D-4BB7-9584-B32BBC3CDDF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50967" y="719333"/>
            <a:ext cx="10290000" cy="637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1pPr>
            <a:lvl2pPr lvl="1"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2pPr>
            <a:lvl3pPr lvl="2"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3pPr>
            <a:lvl4pPr lvl="3"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4pPr>
            <a:lvl5pPr lvl="4"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5pPr>
            <a:lvl6pPr lvl="5"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6pPr>
            <a:lvl7pPr lvl="6"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7pPr>
            <a:lvl8pPr lvl="7"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8pPr>
            <a:lvl9pPr lvl="8"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1pPr>
            <a:lvl2pPr marL="914400" lvl="1"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2pPr>
            <a:lvl3pPr marL="1371600" lvl="2"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3pPr>
            <a:lvl4pPr marL="1828800" lvl="3"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4pPr>
            <a:lvl5pPr marL="2286000" lvl="4"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5pPr>
            <a:lvl6pPr marL="2743200" lvl="5"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6pPr>
            <a:lvl7pPr marL="3200400" lvl="6"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7pPr>
            <a:lvl8pPr marL="3657600" lvl="7"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8pPr>
            <a:lvl9pPr marL="4114800" lvl="8"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9pPr>
          </a:lstStyle>
          <a:p>
            <a:endParaRPr/>
          </a:p>
        </p:txBody>
      </p:sp>
    </p:spTree>
    <p:extLst>
      <p:ext uri="{BB962C8B-B14F-4D97-AF65-F5344CB8AC3E}">
        <p14:creationId xmlns:p14="http://schemas.microsoft.com/office/powerpoint/2010/main" val="1398914973"/>
      </p:ext>
    </p:extLst>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 id="2147483743" r:id="rId21"/>
    <p:sldLayoutId id="2147483744" r:id="rId22"/>
    <p:sldLayoutId id="2147483745" r:id="rId23"/>
    <p:sldLayoutId id="2147483746" r:id="rId24"/>
    <p:sldLayoutId id="2147483747" r:id="rId25"/>
    <p:sldLayoutId id="2147483748" r:id="rId26"/>
    <p:sldLayoutId id="2147483749" r:id="rId27"/>
    <p:sldLayoutId id="2147483750" r:id="rId28"/>
    <p:sldLayoutId id="2147483751" r:id="rId29"/>
    <p:sldLayoutId id="2147483752" r:id="rId30"/>
    <p:sldLayoutId id="2147483753"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10" name="9Slide.vn - 2019">
            <a:extLst>
              <a:ext uri="{FF2B5EF4-FFF2-40B4-BE49-F238E27FC236}">
                <a16:creationId xmlns:a16="http://schemas.microsoft.com/office/drawing/2014/main" id="{3D02AFAB-AF55-43C4-9950-87568CA308C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50967" y="719333"/>
            <a:ext cx="10290000" cy="637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1pPr>
            <a:lvl2pPr lvl="1"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2pPr>
            <a:lvl3pPr lvl="2"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3pPr>
            <a:lvl4pPr lvl="3"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4pPr>
            <a:lvl5pPr lvl="4"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5pPr>
            <a:lvl6pPr lvl="5"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6pPr>
            <a:lvl7pPr lvl="6"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7pPr>
            <a:lvl8pPr lvl="7"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8pPr>
            <a:lvl9pPr lvl="8"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1pPr>
            <a:lvl2pPr marL="914400" lvl="1"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2pPr>
            <a:lvl3pPr marL="1371600" lvl="2"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3pPr>
            <a:lvl4pPr marL="1828800" lvl="3"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4pPr>
            <a:lvl5pPr marL="2286000" lvl="4"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5pPr>
            <a:lvl6pPr marL="2743200" lvl="5"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6pPr>
            <a:lvl7pPr marL="3200400" lvl="6"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7pPr>
            <a:lvl8pPr marL="3657600" lvl="7"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8pPr>
            <a:lvl9pPr marL="4114800" lvl="8"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9pPr>
          </a:lstStyle>
          <a:p>
            <a:endParaRPr/>
          </a:p>
        </p:txBody>
      </p:sp>
    </p:spTree>
    <p:extLst>
      <p:ext uri="{BB962C8B-B14F-4D97-AF65-F5344CB8AC3E}">
        <p14:creationId xmlns:p14="http://schemas.microsoft.com/office/powerpoint/2010/main" val="2815124590"/>
      </p:ext>
    </p:extLst>
  </p:cSld>
  <p:clrMap bg1="lt1" tx1="dk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 id="2147483777" r:id="rId23"/>
    <p:sldLayoutId id="2147483778" r:id="rId24"/>
    <p:sldLayoutId id="2147483779" r:id="rId25"/>
    <p:sldLayoutId id="2147483780" r:id="rId26"/>
    <p:sldLayoutId id="2147483781" r:id="rId27"/>
    <p:sldLayoutId id="2147483782" r:id="rId28"/>
    <p:sldLayoutId id="2147483783" r:id="rId29"/>
    <p:sldLayoutId id="2147483784" r:id="rId30"/>
    <p:sldLayoutId id="2147483785"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10" name="9Slide.vn - 2019">
            <a:extLst>
              <a:ext uri="{FF2B5EF4-FFF2-40B4-BE49-F238E27FC236}">
                <a16:creationId xmlns:a16="http://schemas.microsoft.com/office/drawing/2014/main" id="{7ABA5DCB-2A7B-4818-B6F9-14613892636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50967" y="719333"/>
            <a:ext cx="10290000" cy="637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1pPr>
            <a:lvl2pPr lvl="1"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2pPr>
            <a:lvl3pPr lvl="2"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3pPr>
            <a:lvl4pPr lvl="3"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4pPr>
            <a:lvl5pPr lvl="4"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5pPr>
            <a:lvl6pPr lvl="5"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6pPr>
            <a:lvl7pPr lvl="6"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7pPr>
            <a:lvl8pPr lvl="7"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8pPr>
            <a:lvl9pPr lvl="8"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1pPr>
            <a:lvl2pPr marL="914400" lvl="1"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2pPr>
            <a:lvl3pPr marL="1371600" lvl="2"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3pPr>
            <a:lvl4pPr marL="1828800" lvl="3"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4pPr>
            <a:lvl5pPr marL="2286000" lvl="4"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5pPr>
            <a:lvl6pPr marL="2743200" lvl="5"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6pPr>
            <a:lvl7pPr marL="3200400" lvl="6"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7pPr>
            <a:lvl8pPr marL="3657600" lvl="7"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8pPr>
            <a:lvl9pPr marL="4114800" lvl="8"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9pPr>
          </a:lstStyle>
          <a:p>
            <a:endParaRPr/>
          </a:p>
        </p:txBody>
      </p:sp>
    </p:spTree>
    <p:extLst>
      <p:ext uri="{BB962C8B-B14F-4D97-AF65-F5344CB8AC3E}">
        <p14:creationId xmlns:p14="http://schemas.microsoft.com/office/powerpoint/2010/main" val="913464138"/>
      </p:ext>
    </p:extLst>
  </p:cSld>
  <p:clrMap bg1="lt1" tx1="dk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 id="2147483804" r:id="rId18"/>
    <p:sldLayoutId id="2147483805" r:id="rId19"/>
    <p:sldLayoutId id="2147483806" r:id="rId20"/>
    <p:sldLayoutId id="2147483807" r:id="rId21"/>
    <p:sldLayoutId id="2147483808" r:id="rId22"/>
    <p:sldLayoutId id="2147483809" r:id="rId23"/>
    <p:sldLayoutId id="2147483810" r:id="rId24"/>
    <p:sldLayoutId id="2147483811" r:id="rId25"/>
    <p:sldLayoutId id="2147483812" r:id="rId26"/>
    <p:sldLayoutId id="2147483813" r:id="rId27"/>
    <p:sldLayoutId id="2147483814" r:id="rId28"/>
    <p:sldLayoutId id="2147483815" r:id="rId29"/>
    <p:sldLayoutId id="2147483816" r:id="rId30"/>
    <p:sldLayoutId id="2147483817"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3" name="9Slide.vn - 2019">
            <a:extLst>
              <a:ext uri="{FF2B5EF4-FFF2-40B4-BE49-F238E27FC236}">
                <a16:creationId xmlns:a16="http://schemas.microsoft.com/office/drawing/2014/main" id="{92FD6BF1-CAF7-4FD1-B1B5-41FDACE20C2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50967" y="719333"/>
            <a:ext cx="10290000" cy="637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1pPr>
            <a:lvl2pPr lvl="1"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2pPr>
            <a:lvl3pPr lvl="2"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3pPr>
            <a:lvl4pPr lvl="3"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4pPr>
            <a:lvl5pPr lvl="4"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5pPr>
            <a:lvl6pPr lvl="5"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6pPr>
            <a:lvl7pPr lvl="6"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7pPr>
            <a:lvl8pPr lvl="7"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8pPr>
            <a:lvl9pPr lvl="8" rtl="0">
              <a:spcBef>
                <a:spcPts val="0"/>
              </a:spcBef>
              <a:spcAft>
                <a:spcPts val="0"/>
              </a:spcAft>
              <a:buClr>
                <a:schemeClr val="lt1"/>
              </a:buClr>
              <a:buSzPts val="3600"/>
              <a:buFont typeface="Itim"/>
              <a:buNone/>
              <a:defRPr sz="3600" b="1">
                <a:solidFill>
                  <a:schemeClr val="lt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1pPr>
            <a:lvl2pPr marL="914400" lvl="1"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2pPr>
            <a:lvl3pPr marL="1371600" lvl="2"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3pPr>
            <a:lvl4pPr marL="1828800" lvl="3"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4pPr>
            <a:lvl5pPr marL="2286000" lvl="4"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5pPr>
            <a:lvl6pPr marL="2743200" lvl="5"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6pPr>
            <a:lvl7pPr marL="3200400" lvl="6"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7pPr>
            <a:lvl8pPr marL="3657600" lvl="7"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8pPr>
            <a:lvl9pPr marL="4114800" lvl="8" indent="-317500">
              <a:lnSpc>
                <a:spcPct val="115000"/>
              </a:lnSpc>
              <a:spcBef>
                <a:spcPts val="0"/>
              </a:spcBef>
              <a:spcAft>
                <a:spcPts val="0"/>
              </a:spcAft>
              <a:buClr>
                <a:schemeClr val="lt1"/>
              </a:buClr>
              <a:buSzPts val="1400"/>
              <a:buFont typeface="Baloo 2 Medium"/>
              <a:buChar char="■"/>
              <a:defRPr>
                <a:solidFill>
                  <a:schemeClr val="lt1"/>
                </a:solidFill>
                <a:latin typeface="Baloo 2 Medium"/>
                <a:ea typeface="Baloo 2 Medium"/>
                <a:cs typeface="Baloo 2 Medium"/>
                <a:sym typeface="Baloo 2 Medium"/>
              </a:defRPr>
            </a:lvl9pPr>
          </a:lstStyle>
          <a:p>
            <a:endParaRPr/>
          </a:p>
        </p:txBody>
      </p:sp>
    </p:spTree>
    <p:extLst>
      <p:ext uri="{BB962C8B-B14F-4D97-AF65-F5344CB8AC3E}">
        <p14:creationId xmlns:p14="http://schemas.microsoft.com/office/powerpoint/2010/main" val="2682971768"/>
      </p:ext>
    </p:extLst>
  </p:cSld>
  <p:clrMap bg1="lt1" tx1="dk1" bg2="dk2" tx2="lt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 id="2147483841" r:id="rId23"/>
    <p:sldLayoutId id="2147483842" r:id="rId24"/>
    <p:sldLayoutId id="2147483843" r:id="rId25"/>
    <p:sldLayoutId id="2147483844" r:id="rId26"/>
    <p:sldLayoutId id="2147483845" r:id="rId27"/>
    <p:sldLayoutId id="2147483846" r:id="rId28"/>
    <p:sldLayoutId id="2147483847" r:id="rId29"/>
    <p:sldLayoutId id="2147483848" r:id="rId30"/>
    <p:sldLayoutId id="2147483849"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18" Type="http://schemas.openxmlformats.org/officeDocument/2006/relationships/image" Target="../media/image79.png"/><Relationship Id="rId3" Type="http://schemas.openxmlformats.org/officeDocument/2006/relationships/audio" Target="../media/audio1.wav"/><Relationship Id="rId7" Type="http://schemas.openxmlformats.org/officeDocument/2006/relationships/image" Target="../media/image68.png"/><Relationship Id="rId12" Type="http://schemas.openxmlformats.org/officeDocument/2006/relationships/image" Target="../media/image73.png"/><Relationship Id="rId17" Type="http://schemas.openxmlformats.org/officeDocument/2006/relationships/image" Target="../media/image78.png"/><Relationship Id="rId2" Type="http://schemas.openxmlformats.org/officeDocument/2006/relationships/notesSlide" Target="../notesSlides/notesSlide8.xml"/><Relationship Id="rId16" Type="http://schemas.openxmlformats.org/officeDocument/2006/relationships/image" Target="../media/image77.png"/><Relationship Id="rId20" Type="http://schemas.openxmlformats.org/officeDocument/2006/relationships/audio" Target="../media/audio1.wav"/><Relationship Id="rId1" Type="http://schemas.openxmlformats.org/officeDocument/2006/relationships/slideLayout" Target="../slideLayouts/slideLayout155.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51.png"/><Relationship Id="rId15" Type="http://schemas.openxmlformats.org/officeDocument/2006/relationships/image" Target="../media/image76.png"/><Relationship Id="rId10" Type="http://schemas.openxmlformats.org/officeDocument/2006/relationships/image" Target="../media/image71.png"/><Relationship Id="rId19" Type="http://schemas.openxmlformats.org/officeDocument/2006/relationships/image" Target="../media/image80.svg"/><Relationship Id="rId4" Type="http://schemas.openxmlformats.org/officeDocument/2006/relationships/image" Target="../media/image66.png"/><Relationship Id="rId9" Type="http://schemas.openxmlformats.org/officeDocument/2006/relationships/image" Target="../media/image70.png"/><Relationship Id="rId14" Type="http://schemas.openxmlformats.org/officeDocument/2006/relationships/image" Target="../media/image7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9.xml"/><Relationship Id="rId7" Type="http://schemas.openxmlformats.org/officeDocument/2006/relationships/image" Target="../media/image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jpg"/></Relationships>
</file>

<file path=ppt/slides/_rels/slide12.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13.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92.png"/><Relationship Id="rId18" Type="http://schemas.openxmlformats.org/officeDocument/2006/relationships/image" Target="../media/image97.svg"/><Relationship Id="rId26" Type="http://schemas.openxmlformats.org/officeDocument/2006/relationships/image" Target="../media/image105.png"/><Relationship Id="rId3" Type="http://schemas.openxmlformats.org/officeDocument/2006/relationships/audio" Target="../media/audio2.wav"/><Relationship Id="rId21" Type="http://schemas.openxmlformats.org/officeDocument/2006/relationships/image" Target="../media/image100.svg"/><Relationship Id="rId7" Type="http://schemas.openxmlformats.org/officeDocument/2006/relationships/image" Target="../media/image86.png"/><Relationship Id="rId12" Type="http://schemas.openxmlformats.org/officeDocument/2006/relationships/image" Target="../media/image91.png"/><Relationship Id="rId17" Type="http://schemas.openxmlformats.org/officeDocument/2006/relationships/image" Target="../media/image96.png"/><Relationship Id="rId25" Type="http://schemas.openxmlformats.org/officeDocument/2006/relationships/image" Target="../media/image104.png"/><Relationship Id="rId33" Type="http://schemas.openxmlformats.org/officeDocument/2006/relationships/image" Target="../media/image112.png"/><Relationship Id="rId2" Type="http://schemas.openxmlformats.org/officeDocument/2006/relationships/notesSlide" Target="../notesSlides/notesSlide10.xml"/><Relationship Id="rId16" Type="http://schemas.openxmlformats.org/officeDocument/2006/relationships/image" Target="../media/image95.png"/><Relationship Id="rId20" Type="http://schemas.openxmlformats.org/officeDocument/2006/relationships/image" Target="../media/image99.png"/><Relationship Id="rId29" Type="http://schemas.openxmlformats.org/officeDocument/2006/relationships/image" Target="../media/image108.svg"/><Relationship Id="rId1" Type="http://schemas.openxmlformats.org/officeDocument/2006/relationships/slideLayout" Target="../slideLayouts/slideLayout1.xml"/><Relationship Id="rId6" Type="http://schemas.openxmlformats.org/officeDocument/2006/relationships/image" Target="../media/image85.png"/><Relationship Id="rId11" Type="http://schemas.openxmlformats.org/officeDocument/2006/relationships/image" Target="../media/image90.png"/><Relationship Id="rId24" Type="http://schemas.openxmlformats.org/officeDocument/2006/relationships/image" Target="../media/image103.svg"/><Relationship Id="rId32" Type="http://schemas.openxmlformats.org/officeDocument/2006/relationships/image" Target="../media/image111.svg"/><Relationship Id="rId5" Type="http://schemas.openxmlformats.org/officeDocument/2006/relationships/image" Target="../media/image84.jpg"/><Relationship Id="rId15" Type="http://schemas.openxmlformats.org/officeDocument/2006/relationships/image" Target="../media/image94.png"/><Relationship Id="rId23" Type="http://schemas.openxmlformats.org/officeDocument/2006/relationships/image" Target="../media/image102.png"/><Relationship Id="rId28" Type="http://schemas.openxmlformats.org/officeDocument/2006/relationships/image" Target="../media/image107.png"/><Relationship Id="rId10" Type="http://schemas.openxmlformats.org/officeDocument/2006/relationships/image" Target="../media/image89.png"/><Relationship Id="rId19" Type="http://schemas.openxmlformats.org/officeDocument/2006/relationships/image" Target="../media/image98.png"/><Relationship Id="rId31" Type="http://schemas.openxmlformats.org/officeDocument/2006/relationships/image" Target="../media/image110.png"/><Relationship Id="rId4" Type="http://schemas.openxmlformats.org/officeDocument/2006/relationships/audio" Target="../media/audio3.wav"/><Relationship Id="rId9" Type="http://schemas.openxmlformats.org/officeDocument/2006/relationships/image" Target="../media/image88.png"/><Relationship Id="rId14" Type="http://schemas.openxmlformats.org/officeDocument/2006/relationships/image" Target="../media/image93.svg"/><Relationship Id="rId22" Type="http://schemas.openxmlformats.org/officeDocument/2006/relationships/image" Target="../media/image101.png"/><Relationship Id="rId27" Type="http://schemas.openxmlformats.org/officeDocument/2006/relationships/image" Target="../media/image106.png"/><Relationship Id="rId30" Type="http://schemas.openxmlformats.org/officeDocument/2006/relationships/image" Target="../media/image109.png"/></Relationships>
</file>

<file path=ppt/slides/_rels/slide14.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91.png"/><Relationship Id="rId18" Type="http://schemas.openxmlformats.org/officeDocument/2006/relationships/image" Target="../media/image96.png"/><Relationship Id="rId26" Type="http://schemas.openxmlformats.org/officeDocument/2006/relationships/image" Target="../media/image99.png"/><Relationship Id="rId39" Type="http://schemas.openxmlformats.org/officeDocument/2006/relationships/image" Target="../media/image124.png"/><Relationship Id="rId3" Type="http://schemas.openxmlformats.org/officeDocument/2006/relationships/slideLayout" Target="../slideLayouts/slideLayout1.xml"/><Relationship Id="rId21" Type="http://schemas.openxmlformats.org/officeDocument/2006/relationships/image" Target="../media/image102.png"/><Relationship Id="rId34" Type="http://schemas.openxmlformats.org/officeDocument/2006/relationships/image" Target="../media/image89.png"/><Relationship Id="rId42" Type="http://schemas.openxmlformats.org/officeDocument/2006/relationships/image" Target="../media/image83.png"/><Relationship Id="rId7" Type="http://schemas.openxmlformats.org/officeDocument/2006/relationships/image" Target="../media/image86.png"/><Relationship Id="rId12" Type="http://schemas.openxmlformats.org/officeDocument/2006/relationships/image" Target="../media/image113.png"/><Relationship Id="rId17" Type="http://schemas.openxmlformats.org/officeDocument/2006/relationships/image" Target="../media/image95.png"/><Relationship Id="rId25" Type="http://schemas.openxmlformats.org/officeDocument/2006/relationships/image" Target="../media/image117.png"/><Relationship Id="rId33" Type="http://schemas.openxmlformats.org/officeDocument/2006/relationships/image" Target="../media/image120.png"/><Relationship Id="rId38" Type="http://schemas.openxmlformats.org/officeDocument/2006/relationships/image" Target="../media/image123.png"/><Relationship Id="rId2" Type="http://schemas.openxmlformats.org/officeDocument/2006/relationships/audio" Target="../media/media4.mp3"/><Relationship Id="rId16" Type="http://schemas.openxmlformats.org/officeDocument/2006/relationships/image" Target="../media/image114.png"/><Relationship Id="rId20" Type="http://schemas.openxmlformats.org/officeDocument/2006/relationships/image" Target="../media/image101.png"/><Relationship Id="rId29" Type="http://schemas.openxmlformats.org/officeDocument/2006/relationships/image" Target="../media/image108.svg"/><Relationship Id="rId41" Type="http://schemas.openxmlformats.org/officeDocument/2006/relationships/image" Target="../media/image7.png"/><Relationship Id="rId1" Type="http://schemas.microsoft.com/office/2007/relationships/media" Target="../media/media4.mp3"/><Relationship Id="rId6" Type="http://schemas.openxmlformats.org/officeDocument/2006/relationships/image" Target="../media/image85.png"/><Relationship Id="rId11" Type="http://schemas.openxmlformats.org/officeDocument/2006/relationships/image" Target="../media/image111.svg"/><Relationship Id="rId24" Type="http://schemas.openxmlformats.org/officeDocument/2006/relationships/image" Target="../media/image116.png"/><Relationship Id="rId32" Type="http://schemas.openxmlformats.org/officeDocument/2006/relationships/image" Target="../media/image119.png"/><Relationship Id="rId37" Type="http://schemas.openxmlformats.org/officeDocument/2006/relationships/image" Target="../media/image122.png"/><Relationship Id="rId40" Type="http://schemas.openxmlformats.org/officeDocument/2006/relationships/image" Target="../media/image82.png"/><Relationship Id="rId5" Type="http://schemas.openxmlformats.org/officeDocument/2006/relationships/image" Target="../media/image84.jpg"/><Relationship Id="rId15" Type="http://schemas.openxmlformats.org/officeDocument/2006/relationships/image" Target="../media/image93.svg"/><Relationship Id="rId23" Type="http://schemas.openxmlformats.org/officeDocument/2006/relationships/image" Target="../media/image115.png"/><Relationship Id="rId28" Type="http://schemas.openxmlformats.org/officeDocument/2006/relationships/image" Target="../media/image107.png"/><Relationship Id="rId36" Type="http://schemas.openxmlformats.org/officeDocument/2006/relationships/image" Target="../media/image121.png"/><Relationship Id="rId10" Type="http://schemas.openxmlformats.org/officeDocument/2006/relationships/image" Target="../media/image110.png"/><Relationship Id="rId19" Type="http://schemas.openxmlformats.org/officeDocument/2006/relationships/image" Target="../media/image97.svg"/><Relationship Id="rId31" Type="http://schemas.openxmlformats.org/officeDocument/2006/relationships/image" Target="../media/image118.png"/><Relationship Id="rId4" Type="http://schemas.openxmlformats.org/officeDocument/2006/relationships/notesSlide" Target="../notesSlides/notesSlide11.xml"/><Relationship Id="rId9" Type="http://schemas.openxmlformats.org/officeDocument/2006/relationships/image" Target="../media/image88.png"/><Relationship Id="rId14" Type="http://schemas.openxmlformats.org/officeDocument/2006/relationships/image" Target="../media/image92.png"/><Relationship Id="rId22" Type="http://schemas.openxmlformats.org/officeDocument/2006/relationships/image" Target="../media/image103.svg"/><Relationship Id="rId27" Type="http://schemas.openxmlformats.org/officeDocument/2006/relationships/image" Target="../media/image100.svg"/><Relationship Id="rId30" Type="http://schemas.openxmlformats.org/officeDocument/2006/relationships/image" Target="../media/image109.png"/><Relationship Id="rId35" Type="http://schemas.openxmlformats.org/officeDocument/2006/relationships/image" Target="../media/image90.png"/></Relationships>
</file>

<file path=ppt/slides/_rels/slide15.xml.rels><?xml version="1.0" encoding="UTF-8" standalone="yes"?>
<Relationships xmlns="http://schemas.openxmlformats.org/package/2006/relationships"><Relationship Id="rId2" Type="http://schemas.openxmlformats.org/officeDocument/2006/relationships/image" Target="../media/image12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7.png"/><Relationship Id="rId4" Type="http://schemas.openxmlformats.org/officeDocument/2006/relationships/image" Target="../media/image128.png"/></Relationships>
</file>

<file path=ppt/slides/_rels/slide18.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30.png"/></Relationships>
</file>

<file path=ppt/slides/_rels/slide2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3.xml"/><Relationship Id="rId1" Type="http://schemas.openxmlformats.org/officeDocument/2006/relationships/slideLayout" Target="../slideLayouts/slideLayout168.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6.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audio" Target="../media/audio1.wav"/><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48.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290.png"/><Relationship Id="rId13" Type="http://schemas.openxmlformats.org/officeDocument/2006/relationships/image" Target="../media/image34.png"/><Relationship Id="rId18" Type="http://schemas.openxmlformats.org/officeDocument/2006/relationships/image" Target="../media/image39.svg"/><Relationship Id="rId3" Type="http://schemas.openxmlformats.org/officeDocument/2006/relationships/audio" Target="../media/audio1.wav"/><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notesSlide" Target="../notesSlides/notesSlide5.xml"/><Relationship Id="rId16" Type="http://schemas.openxmlformats.org/officeDocument/2006/relationships/image" Target="../media/image37.svg"/><Relationship Id="rId1" Type="http://schemas.openxmlformats.org/officeDocument/2006/relationships/slideLayout" Target="../slideLayouts/slideLayout70.xml"/><Relationship Id="rId6" Type="http://schemas.openxmlformats.org/officeDocument/2006/relationships/image" Target="../media/image270.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19" Type="http://schemas.openxmlformats.org/officeDocument/2006/relationships/audio" Target="../media/audio1.wav"/><Relationship Id="rId4" Type="http://schemas.openxmlformats.org/officeDocument/2006/relationships/image" Target="../media/image250.png"/><Relationship Id="rId9" Type="http://schemas.openxmlformats.org/officeDocument/2006/relationships/image" Target="../media/image30.png"/><Relationship Id="rId1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40.png"/><Relationship Id="rId13" Type="http://schemas.openxmlformats.org/officeDocument/2006/relationships/image" Target="../media/image45.svg"/><Relationship Id="rId3" Type="http://schemas.openxmlformats.org/officeDocument/2006/relationships/audio" Target="../media/audio1.wav"/><Relationship Id="rId7" Type="http://schemas.openxmlformats.org/officeDocument/2006/relationships/image" Target="../media/image380.png"/><Relationship Id="rId12" Type="http://schemas.openxmlformats.org/officeDocument/2006/relationships/image" Target="../media/image44.png"/><Relationship Id="rId17" Type="http://schemas.openxmlformats.org/officeDocument/2006/relationships/image" Target="../media/image49.svg"/><Relationship Id="rId2" Type="http://schemas.openxmlformats.org/officeDocument/2006/relationships/notesSlide" Target="../notesSlides/notesSlide6.xml"/><Relationship Id="rId16" Type="http://schemas.openxmlformats.org/officeDocument/2006/relationships/image" Target="../media/image48.png"/><Relationship Id="rId1" Type="http://schemas.openxmlformats.org/officeDocument/2006/relationships/slideLayout" Target="../slideLayouts/slideLayout114.xml"/><Relationship Id="rId11" Type="http://schemas.openxmlformats.org/officeDocument/2006/relationships/image" Target="../media/image43.svg"/><Relationship Id="rId5" Type="http://schemas.openxmlformats.org/officeDocument/2006/relationships/image" Target="../media/image41.png"/><Relationship Id="rId15" Type="http://schemas.openxmlformats.org/officeDocument/2006/relationships/image" Target="../media/image47.svg"/><Relationship Id="rId10" Type="http://schemas.openxmlformats.org/officeDocument/2006/relationships/image" Target="../media/image42.png"/><Relationship Id="rId4" Type="http://schemas.openxmlformats.org/officeDocument/2006/relationships/image" Target="../media/image40.png"/><Relationship Id="rId9" Type="http://schemas.openxmlformats.org/officeDocument/2006/relationships/image" Target="../media/image35.png"/><Relationship Id="rId14" Type="http://schemas.openxmlformats.org/officeDocument/2006/relationships/image" Target="../media/image46.png"/></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1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53.png"/><Relationship Id="rId12" Type="http://schemas.openxmlformats.org/officeDocument/2006/relationships/image" Target="../media/image58.png"/><Relationship Id="rId17" Type="http://schemas.openxmlformats.org/officeDocument/2006/relationships/image" Target="../media/image63.png"/><Relationship Id="rId2" Type="http://schemas.openxmlformats.org/officeDocument/2006/relationships/notesSlide" Target="../notesSlides/notesSlide7.xml"/><Relationship Id="rId16" Type="http://schemas.openxmlformats.org/officeDocument/2006/relationships/image" Target="../media/image62.png"/><Relationship Id="rId20" Type="http://schemas.openxmlformats.org/officeDocument/2006/relationships/audio" Target="../media/audio1.wav"/><Relationship Id="rId1" Type="http://schemas.openxmlformats.org/officeDocument/2006/relationships/slideLayout" Target="../slideLayouts/slideLayout155.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png"/><Relationship Id="rId19" Type="http://schemas.openxmlformats.org/officeDocument/2006/relationships/image" Target="../media/image65.sv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ẤU ĐỎ_KHỞI ĐỘNG">
            <a:hlinkClick r:id="" action="ppaction://media"/>
            <a:extLst>
              <a:ext uri="{FF2B5EF4-FFF2-40B4-BE49-F238E27FC236}">
                <a16:creationId xmlns:a16="http://schemas.microsoft.com/office/drawing/2014/main" id="{85983240-70BD-46A0-9DB7-6EF1B9A566D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34417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6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92"/>
        <p:cNvGrpSpPr/>
        <p:nvPr/>
      </p:nvGrpSpPr>
      <p:grpSpPr>
        <a:xfrm>
          <a:off x="0" y="0"/>
          <a:ext cx="0" cy="0"/>
          <a:chOff x="0" y="0"/>
          <a:chExt cx="0" cy="0"/>
        </a:xfrm>
      </p:grpSpPr>
      <p:grpSp>
        <p:nvGrpSpPr>
          <p:cNvPr id="4094" name="Google Shape;4094;p72"/>
          <p:cNvGrpSpPr/>
          <p:nvPr/>
        </p:nvGrpSpPr>
        <p:grpSpPr>
          <a:xfrm rot="19849671">
            <a:off x="411618" y="5172020"/>
            <a:ext cx="895300" cy="1865033"/>
            <a:chOff x="4677150" y="3420775"/>
            <a:chExt cx="671475" cy="1398775"/>
          </a:xfrm>
        </p:grpSpPr>
        <p:sp>
          <p:nvSpPr>
            <p:cNvPr id="4095" name="Google Shape;4095;p72"/>
            <p:cNvSpPr/>
            <p:nvPr/>
          </p:nvSpPr>
          <p:spPr>
            <a:xfrm>
              <a:off x="4677150" y="3654925"/>
              <a:ext cx="641000" cy="1043300"/>
            </a:xfrm>
            <a:custGeom>
              <a:avLst/>
              <a:gdLst/>
              <a:ahLst/>
              <a:cxnLst/>
              <a:rect l="l" t="t" r="r" b="b"/>
              <a:pathLst>
                <a:path w="25640" h="41732" extrusionOk="0">
                  <a:moveTo>
                    <a:pt x="11519" y="0"/>
                  </a:moveTo>
                  <a:lnTo>
                    <a:pt x="11491" y="9"/>
                  </a:lnTo>
                  <a:lnTo>
                    <a:pt x="6356" y="1948"/>
                  </a:lnTo>
                  <a:lnTo>
                    <a:pt x="6273" y="1979"/>
                  </a:lnTo>
                  <a:lnTo>
                    <a:pt x="21" y="4336"/>
                  </a:lnTo>
                  <a:lnTo>
                    <a:pt x="1" y="4336"/>
                  </a:lnTo>
                  <a:lnTo>
                    <a:pt x="12" y="4365"/>
                  </a:lnTo>
                  <a:lnTo>
                    <a:pt x="13584" y="40316"/>
                  </a:lnTo>
                  <a:lnTo>
                    <a:pt x="14118" y="41732"/>
                  </a:lnTo>
                  <a:lnTo>
                    <a:pt x="21397" y="38988"/>
                  </a:lnTo>
                  <a:lnTo>
                    <a:pt x="21559" y="38928"/>
                  </a:lnTo>
                  <a:lnTo>
                    <a:pt x="25639" y="37390"/>
                  </a:lnTo>
                  <a:lnTo>
                    <a:pt x="25105" y="35974"/>
                  </a:lnTo>
                  <a:lnTo>
                    <a:pt x="11519" y="0"/>
                  </a:lnTo>
                  <a:close/>
                </a:path>
              </a:pathLst>
            </a:cu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6" name="Google Shape;4096;p72"/>
            <p:cNvSpPr/>
            <p:nvPr/>
          </p:nvSpPr>
          <p:spPr>
            <a:xfrm>
              <a:off x="4677450" y="3420775"/>
              <a:ext cx="287400" cy="381375"/>
            </a:xfrm>
            <a:custGeom>
              <a:avLst/>
              <a:gdLst/>
              <a:ahLst/>
              <a:cxnLst/>
              <a:rect l="l" t="t" r="r" b="b"/>
              <a:pathLst>
                <a:path w="11496" h="15255" extrusionOk="0">
                  <a:moveTo>
                    <a:pt x="1280" y="0"/>
                  </a:moveTo>
                  <a:lnTo>
                    <a:pt x="1251" y="302"/>
                  </a:lnTo>
                  <a:lnTo>
                    <a:pt x="1251" y="327"/>
                  </a:lnTo>
                  <a:lnTo>
                    <a:pt x="782" y="5343"/>
                  </a:lnTo>
                  <a:lnTo>
                    <a:pt x="0" y="13699"/>
                  </a:lnTo>
                  <a:lnTo>
                    <a:pt x="0" y="13714"/>
                  </a:lnTo>
                  <a:cubicBezTo>
                    <a:pt x="6" y="13702"/>
                    <a:pt x="6" y="13699"/>
                    <a:pt x="6" y="13699"/>
                  </a:cubicBezTo>
                  <a:lnTo>
                    <a:pt x="9" y="13699"/>
                  </a:lnTo>
                  <a:lnTo>
                    <a:pt x="0" y="13734"/>
                  </a:lnTo>
                  <a:lnTo>
                    <a:pt x="3384" y="15255"/>
                  </a:lnTo>
                  <a:lnTo>
                    <a:pt x="4154" y="12181"/>
                  </a:lnTo>
                  <a:lnTo>
                    <a:pt x="7160" y="13916"/>
                  </a:lnTo>
                  <a:lnTo>
                    <a:pt x="7228" y="13603"/>
                  </a:lnTo>
                  <a:lnTo>
                    <a:pt x="7271" y="13395"/>
                  </a:lnTo>
                  <a:lnTo>
                    <a:pt x="7814" y="10833"/>
                  </a:lnTo>
                  <a:lnTo>
                    <a:pt x="10529" y="12633"/>
                  </a:lnTo>
                  <a:lnTo>
                    <a:pt x="10538" y="12633"/>
                  </a:lnTo>
                  <a:lnTo>
                    <a:pt x="10825" y="12827"/>
                  </a:lnTo>
                  <a:lnTo>
                    <a:pt x="11496" y="9386"/>
                  </a:lnTo>
                  <a:lnTo>
                    <a:pt x="11476" y="9369"/>
                  </a:lnTo>
                  <a:lnTo>
                    <a:pt x="4925" y="3358"/>
                  </a:lnTo>
                  <a:lnTo>
                    <a:pt x="1280" y="0"/>
                  </a:ln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7" name="Google Shape;4097;p72"/>
            <p:cNvSpPr/>
            <p:nvPr/>
          </p:nvSpPr>
          <p:spPr>
            <a:xfrm>
              <a:off x="4697000" y="3420775"/>
              <a:ext cx="103650" cy="138250"/>
            </a:xfrm>
            <a:custGeom>
              <a:avLst/>
              <a:gdLst/>
              <a:ahLst/>
              <a:cxnLst/>
              <a:rect l="l" t="t" r="r" b="b"/>
              <a:pathLst>
                <a:path w="4146" h="5530" extrusionOk="0">
                  <a:moveTo>
                    <a:pt x="498" y="0"/>
                  </a:moveTo>
                  <a:lnTo>
                    <a:pt x="469" y="302"/>
                  </a:lnTo>
                  <a:lnTo>
                    <a:pt x="469" y="327"/>
                  </a:lnTo>
                  <a:lnTo>
                    <a:pt x="0" y="5343"/>
                  </a:lnTo>
                  <a:cubicBezTo>
                    <a:pt x="275" y="5464"/>
                    <a:pt x="570" y="5530"/>
                    <a:pt x="884" y="5530"/>
                  </a:cubicBezTo>
                  <a:cubicBezTo>
                    <a:pt x="1389" y="5530"/>
                    <a:pt x="1944" y="5360"/>
                    <a:pt x="2551" y="4976"/>
                  </a:cubicBezTo>
                  <a:cubicBezTo>
                    <a:pt x="2602" y="4945"/>
                    <a:pt x="2653" y="4905"/>
                    <a:pt x="2701" y="4877"/>
                  </a:cubicBezTo>
                  <a:cubicBezTo>
                    <a:pt x="2747" y="4848"/>
                    <a:pt x="2790" y="4814"/>
                    <a:pt x="2835" y="4780"/>
                  </a:cubicBezTo>
                  <a:cubicBezTo>
                    <a:pt x="3347" y="4407"/>
                    <a:pt x="3847" y="3921"/>
                    <a:pt x="4146" y="3358"/>
                  </a:cubicBezTo>
                  <a:lnTo>
                    <a:pt x="498" y="0"/>
                  </a:lnTo>
                  <a:close/>
                </a:path>
              </a:pathLst>
            </a:cu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8" name="Google Shape;4098;p72"/>
            <p:cNvSpPr/>
            <p:nvPr/>
          </p:nvSpPr>
          <p:spPr>
            <a:xfrm>
              <a:off x="5027675" y="4589025"/>
              <a:ext cx="320950" cy="230525"/>
            </a:xfrm>
            <a:custGeom>
              <a:avLst/>
              <a:gdLst/>
              <a:ahLst/>
              <a:cxnLst/>
              <a:rect l="l" t="t" r="r" b="b"/>
              <a:pathLst>
                <a:path w="12838" h="9221" extrusionOk="0">
                  <a:moveTo>
                    <a:pt x="11666" y="0"/>
                  </a:moveTo>
                  <a:lnTo>
                    <a:pt x="11618" y="26"/>
                  </a:lnTo>
                  <a:lnTo>
                    <a:pt x="7538" y="1564"/>
                  </a:lnTo>
                  <a:lnTo>
                    <a:pt x="7376" y="1624"/>
                  </a:lnTo>
                  <a:lnTo>
                    <a:pt x="97" y="4368"/>
                  </a:lnTo>
                  <a:lnTo>
                    <a:pt x="0" y="4405"/>
                  </a:lnTo>
                  <a:lnTo>
                    <a:pt x="17" y="4453"/>
                  </a:lnTo>
                  <a:lnTo>
                    <a:pt x="299" y="5187"/>
                  </a:lnTo>
                  <a:cubicBezTo>
                    <a:pt x="1242" y="7681"/>
                    <a:pt x="3611" y="9221"/>
                    <a:pt x="6125" y="9221"/>
                  </a:cubicBezTo>
                  <a:cubicBezTo>
                    <a:pt x="6855" y="9221"/>
                    <a:pt x="7597" y="9091"/>
                    <a:pt x="8320" y="8817"/>
                  </a:cubicBezTo>
                  <a:lnTo>
                    <a:pt x="8334" y="8809"/>
                  </a:lnTo>
                  <a:cubicBezTo>
                    <a:pt x="8812" y="8627"/>
                    <a:pt x="9264" y="8391"/>
                    <a:pt x="9682" y="8104"/>
                  </a:cubicBezTo>
                  <a:cubicBezTo>
                    <a:pt x="9958" y="7908"/>
                    <a:pt x="10219" y="7692"/>
                    <a:pt x="10464" y="7458"/>
                  </a:cubicBezTo>
                  <a:cubicBezTo>
                    <a:pt x="12249" y="5732"/>
                    <a:pt x="12838" y="3111"/>
                    <a:pt x="11965" y="785"/>
                  </a:cubicBezTo>
                  <a:lnTo>
                    <a:pt x="11684" y="52"/>
                  </a:lnTo>
                  <a:lnTo>
                    <a:pt x="11666" y="0"/>
                  </a:ln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9" name="Google Shape;4099;p72"/>
            <p:cNvSpPr/>
            <p:nvPr/>
          </p:nvSpPr>
          <p:spPr>
            <a:xfrm>
              <a:off x="5014375" y="4553700"/>
              <a:ext cx="305400" cy="146650"/>
            </a:xfrm>
            <a:custGeom>
              <a:avLst/>
              <a:gdLst/>
              <a:ahLst/>
              <a:cxnLst/>
              <a:rect l="l" t="t" r="r" b="b"/>
              <a:pathLst>
                <a:path w="12216" h="5866" extrusionOk="0">
                  <a:moveTo>
                    <a:pt x="11664" y="0"/>
                  </a:moveTo>
                  <a:lnTo>
                    <a:pt x="11616" y="17"/>
                  </a:lnTo>
                  <a:lnTo>
                    <a:pt x="7436" y="1595"/>
                  </a:lnTo>
                  <a:lnTo>
                    <a:pt x="7416" y="1598"/>
                  </a:lnTo>
                  <a:lnTo>
                    <a:pt x="95" y="4365"/>
                  </a:lnTo>
                  <a:lnTo>
                    <a:pt x="1" y="4402"/>
                  </a:lnTo>
                  <a:lnTo>
                    <a:pt x="532" y="5818"/>
                  </a:lnTo>
                  <a:lnTo>
                    <a:pt x="549" y="5866"/>
                  </a:lnTo>
                  <a:lnTo>
                    <a:pt x="7922" y="3080"/>
                  </a:lnTo>
                  <a:lnTo>
                    <a:pt x="8087" y="3020"/>
                  </a:lnTo>
                  <a:lnTo>
                    <a:pt x="12216" y="1465"/>
                  </a:lnTo>
                  <a:lnTo>
                    <a:pt x="12198" y="1413"/>
                  </a:lnTo>
                  <a:lnTo>
                    <a:pt x="11664" y="0"/>
                  </a:ln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0" name="Google Shape;4100;p72"/>
            <p:cNvSpPr/>
            <p:nvPr/>
          </p:nvSpPr>
          <p:spPr>
            <a:xfrm>
              <a:off x="4759975" y="3800275"/>
              <a:ext cx="319475" cy="838825"/>
            </a:xfrm>
            <a:custGeom>
              <a:avLst/>
              <a:gdLst/>
              <a:ahLst/>
              <a:cxnLst/>
              <a:rect l="l" t="t" r="r" b="b"/>
              <a:pathLst>
                <a:path w="12779" h="33553" extrusionOk="0">
                  <a:moveTo>
                    <a:pt x="83" y="0"/>
                  </a:moveTo>
                  <a:cubicBezTo>
                    <a:pt x="75" y="0"/>
                    <a:pt x="68" y="2"/>
                    <a:pt x="60" y="4"/>
                  </a:cubicBezTo>
                  <a:cubicBezTo>
                    <a:pt x="23" y="18"/>
                    <a:pt x="0" y="61"/>
                    <a:pt x="15" y="100"/>
                  </a:cubicBezTo>
                  <a:lnTo>
                    <a:pt x="12628" y="33507"/>
                  </a:lnTo>
                  <a:cubicBezTo>
                    <a:pt x="12639" y="33532"/>
                    <a:pt x="12665" y="33552"/>
                    <a:pt x="12696" y="33552"/>
                  </a:cubicBezTo>
                  <a:lnTo>
                    <a:pt x="12724" y="33549"/>
                  </a:lnTo>
                  <a:cubicBezTo>
                    <a:pt x="12761" y="33532"/>
                    <a:pt x="12778" y="33489"/>
                    <a:pt x="12767" y="33453"/>
                  </a:cubicBezTo>
                  <a:lnTo>
                    <a:pt x="157" y="49"/>
                  </a:lnTo>
                  <a:cubicBezTo>
                    <a:pt x="143" y="19"/>
                    <a:pt x="114" y="0"/>
                    <a:pt x="83" y="0"/>
                  </a:cubicBezTo>
                  <a:close/>
                </a:path>
              </a:pathLst>
            </a:custGeom>
            <a:solidFill>
              <a:srgbClr val="3E384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1" name="Google Shape;4101;p72"/>
            <p:cNvSpPr/>
            <p:nvPr/>
          </p:nvSpPr>
          <p:spPr>
            <a:xfrm>
              <a:off x="4845775" y="3767225"/>
              <a:ext cx="319750" cy="839450"/>
            </a:xfrm>
            <a:custGeom>
              <a:avLst/>
              <a:gdLst/>
              <a:ahLst/>
              <a:cxnLst/>
              <a:rect l="l" t="t" r="r" b="b"/>
              <a:pathLst>
                <a:path w="12790" h="33578" extrusionOk="0">
                  <a:moveTo>
                    <a:pt x="80" y="0"/>
                  </a:moveTo>
                  <a:cubicBezTo>
                    <a:pt x="72" y="0"/>
                    <a:pt x="65" y="1"/>
                    <a:pt x="57" y="4"/>
                  </a:cubicBezTo>
                  <a:cubicBezTo>
                    <a:pt x="20" y="18"/>
                    <a:pt x="0" y="60"/>
                    <a:pt x="15" y="100"/>
                  </a:cubicBezTo>
                  <a:lnTo>
                    <a:pt x="12633" y="33526"/>
                  </a:lnTo>
                  <a:cubicBezTo>
                    <a:pt x="12645" y="33555"/>
                    <a:pt x="12673" y="33575"/>
                    <a:pt x="12704" y="33577"/>
                  </a:cubicBezTo>
                  <a:lnTo>
                    <a:pt x="12730" y="33572"/>
                  </a:lnTo>
                  <a:cubicBezTo>
                    <a:pt x="12767" y="33560"/>
                    <a:pt x="12790" y="33515"/>
                    <a:pt x="12775" y="33478"/>
                  </a:cubicBezTo>
                  <a:lnTo>
                    <a:pt x="154" y="49"/>
                  </a:lnTo>
                  <a:cubicBezTo>
                    <a:pt x="140" y="19"/>
                    <a:pt x="111" y="0"/>
                    <a:pt x="80" y="0"/>
                  </a:cubicBezTo>
                  <a:close/>
                </a:path>
              </a:pathLst>
            </a:custGeom>
            <a:solidFill>
              <a:srgbClr val="3E384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2" name="Google Shape;4102;p72"/>
            <p:cNvSpPr/>
            <p:nvPr/>
          </p:nvSpPr>
          <p:spPr>
            <a:xfrm>
              <a:off x="4937825" y="3732450"/>
              <a:ext cx="319675" cy="839475"/>
            </a:xfrm>
            <a:custGeom>
              <a:avLst/>
              <a:gdLst/>
              <a:ahLst/>
              <a:cxnLst/>
              <a:rect l="l" t="t" r="r" b="b"/>
              <a:pathLst>
                <a:path w="12787" h="33579" extrusionOk="0">
                  <a:moveTo>
                    <a:pt x="82" y="1"/>
                  </a:moveTo>
                  <a:cubicBezTo>
                    <a:pt x="74" y="1"/>
                    <a:pt x="66" y="2"/>
                    <a:pt x="57" y="4"/>
                  </a:cubicBezTo>
                  <a:cubicBezTo>
                    <a:pt x="20" y="18"/>
                    <a:pt x="0" y="64"/>
                    <a:pt x="15" y="101"/>
                  </a:cubicBezTo>
                  <a:lnTo>
                    <a:pt x="12636" y="33527"/>
                  </a:lnTo>
                  <a:cubicBezTo>
                    <a:pt x="12645" y="33558"/>
                    <a:pt x="12673" y="33578"/>
                    <a:pt x="12704" y="33578"/>
                  </a:cubicBezTo>
                  <a:lnTo>
                    <a:pt x="12733" y="33570"/>
                  </a:lnTo>
                  <a:cubicBezTo>
                    <a:pt x="12770" y="33555"/>
                    <a:pt x="12787" y="33516"/>
                    <a:pt x="12775" y="33479"/>
                  </a:cubicBezTo>
                  <a:lnTo>
                    <a:pt x="154" y="47"/>
                  </a:lnTo>
                  <a:cubicBezTo>
                    <a:pt x="140" y="17"/>
                    <a:pt x="113" y="1"/>
                    <a:pt x="82" y="1"/>
                  </a:cubicBezTo>
                  <a:close/>
                </a:path>
              </a:pathLst>
            </a:custGeom>
            <a:solidFill>
              <a:srgbClr val="3E384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103" name="Google Shape;4103;p72"/>
          <p:cNvGrpSpPr/>
          <p:nvPr/>
        </p:nvGrpSpPr>
        <p:grpSpPr>
          <a:xfrm>
            <a:off x="9995194" y="5247792"/>
            <a:ext cx="2030433" cy="1113200"/>
            <a:chOff x="2443050" y="1456738"/>
            <a:chExt cx="1522825" cy="834900"/>
          </a:xfrm>
        </p:grpSpPr>
        <p:sp>
          <p:nvSpPr>
            <p:cNvPr id="4104" name="Google Shape;4104;p72"/>
            <p:cNvSpPr/>
            <p:nvPr/>
          </p:nvSpPr>
          <p:spPr>
            <a:xfrm>
              <a:off x="2443050" y="1456738"/>
              <a:ext cx="1522825" cy="834900"/>
            </a:xfrm>
            <a:custGeom>
              <a:avLst/>
              <a:gdLst/>
              <a:ahLst/>
              <a:cxnLst/>
              <a:rect l="l" t="t" r="r" b="b"/>
              <a:pathLst>
                <a:path w="60913" h="33396" extrusionOk="0">
                  <a:moveTo>
                    <a:pt x="16844" y="12488"/>
                  </a:moveTo>
                  <a:lnTo>
                    <a:pt x="40438" y="27555"/>
                  </a:lnTo>
                  <a:lnTo>
                    <a:pt x="12952" y="27288"/>
                  </a:lnTo>
                  <a:lnTo>
                    <a:pt x="16844" y="12488"/>
                  </a:lnTo>
                  <a:close/>
                  <a:moveTo>
                    <a:pt x="8635" y="0"/>
                  </a:moveTo>
                  <a:lnTo>
                    <a:pt x="0" y="32812"/>
                  </a:lnTo>
                  <a:lnTo>
                    <a:pt x="60913" y="33395"/>
                  </a:lnTo>
                  <a:lnTo>
                    <a:pt x="55996" y="30259"/>
                  </a:lnTo>
                  <a:lnTo>
                    <a:pt x="55729" y="30088"/>
                  </a:lnTo>
                  <a:lnTo>
                    <a:pt x="55186" y="29739"/>
                  </a:lnTo>
                  <a:lnTo>
                    <a:pt x="54925" y="29568"/>
                  </a:lnTo>
                  <a:lnTo>
                    <a:pt x="54302" y="29170"/>
                  </a:lnTo>
                  <a:lnTo>
                    <a:pt x="54037" y="29005"/>
                  </a:lnTo>
                  <a:lnTo>
                    <a:pt x="53523" y="28681"/>
                  </a:lnTo>
                  <a:lnTo>
                    <a:pt x="53261" y="28510"/>
                  </a:lnTo>
                  <a:lnTo>
                    <a:pt x="52741" y="28178"/>
                  </a:lnTo>
                  <a:lnTo>
                    <a:pt x="52479" y="28007"/>
                  </a:lnTo>
                  <a:lnTo>
                    <a:pt x="51933" y="27660"/>
                  </a:lnTo>
                  <a:lnTo>
                    <a:pt x="51672" y="27490"/>
                  </a:lnTo>
                  <a:lnTo>
                    <a:pt x="51049" y="27092"/>
                  </a:lnTo>
                  <a:lnTo>
                    <a:pt x="50782" y="26924"/>
                  </a:lnTo>
                  <a:lnTo>
                    <a:pt x="50253" y="26591"/>
                  </a:lnTo>
                  <a:lnTo>
                    <a:pt x="49991" y="26421"/>
                  </a:lnTo>
                  <a:lnTo>
                    <a:pt x="49409" y="26051"/>
                  </a:lnTo>
                  <a:lnTo>
                    <a:pt x="49144" y="25880"/>
                  </a:lnTo>
                  <a:lnTo>
                    <a:pt x="48601" y="25531"/>
                  </a:lnTo>
                  <a:lnTo>
                    <a:pt x="48337" y="25360"/>
                  </a:lnTo>
                  <a:lnTo>
                    <a:pt x="47717" y="24962"/>
                  </a:lnTo>
                  <a:lnTo>
                    <a:pt x="47452" y="24794"/>
                  </a:lnTo>
                  <a:lnTo>
                    <a:pt x="46938" y="24473"/>
                  </a:lnTo>
                  <a:lnTo>
                    <a:pt x="46673" y="24302"/>
                  </a:lnTo>
                  <a:lnTo>
                    <a:pt x="46156" y="23967"/>
                  </a:lnTo>
                  <a:lnTo>
                    <a:pt x="45891" y="23799"/>
                  </a:lnTo>
                  <a:lnTo>
                    <a:pt x="45348" y="23452"/>
                  </a:lnTo>
                  <a:lnTo>
                    <a:pt x="45081" y="23284"/>
                  </a:lnTo>
                  <a:lnTo>
                    <a:pt x="44455" y="22889"/>
                  </a:lnTo>
                  <a:lnTo>
                    <a:pt x="43403" y="22212"/>
                  </a:lnTo>
                  <a:lnTo>
                    <a:pt x="42821" y="21837"/>
                  </a:lnTo>
                  <a:lnTo>
                    <a:pt x="42559" y="21672"/>
                  </a:lnTo>
                  <a:lnTo>
                    <a:pt x="42016" y="21322"/>
                  </a:lnTo>
                  <a:lnTo>
                    <a:pt x="41749" y="21155"/>
                  </a:lnTo>
                  <a:lnTo>
                    <a:pt x="41126" y="20762"/>
                  </a:lnTo>
                  <a:lnTo>
                    <a:pt x="40859" y="20592"/>
                  </a:lnTo>
                  <a:lnTo>
                    <a:pt x="40353" y="20259"/>
                  </a:lnTo>
                  <a:lnTo>
                    <a:pt x="40085" y="20094"/>
                  </a:lnTo>
                  <a:lnTo>
                    <a:pt x="39571" y="19759"/>
                  </a:lnTo>
                  <a:lnTo>
                    <a:pt x="39306" y="19591"/>
                  </a:lnTo>
                  <a:lnTo>
                    <a:pt x="38760" y="19247"/>
                  </a:lnTo>
                  <a:lnTo>
                    <a:pt x="38496" y="19076"/>
                  </a:lnTo>
                  <a:lnTo>
                    <a:pt x="37870" y="18678"/>
                  </a:lnTo>
                  <a:lnTo>
                    <a:pt x="37609" y="18510"/>
                  </a:lnTo>
                  <a:lnTo>
                    <a:pt x="37083" y="18169"/>
                  </a:lnTo>
                  <a:lnTo>
                    <a:pt x="36818" y="18004"/>
                  </a:lnTo>
                  <a:lnTo>
                    <a:pt x="36244" y="17635"/>
                  </a:lnTo>
                  <a:lnTo>
                    <a:pt x="35980" y="17464"/>
                  </a:lnTo>
                  <a:lnTo>
                    <a:pt x="35425" y="17117"/>
                  </a:lnTo>
                  <a:lnTo>
                    <a:pt x="35164" y="16947"/>
                  </a:lnTo>
                  <a:lnTo>
                    <a:pt x="34541" y="16549"/>
                  </a:lnTo>
                  <a:lnTo>
                    <a:pt x="34274" y="16384"/>
                  </a:lnTo>
                  <a:lnTo>
                    <a:pt x="33770" y="16057"/>
                  </a:lnTo>
                  <a:lnTo>
                    <a:pt x="33506" y="15886"/>
                  </a:lnTo>
                  <a:lnTo>
                    <a:pt x="32983" y="15559"/>
                  </a:lnTo>
                  <a:lnTo>
                    <a:pt x="32721" y="15391"/>
                  </a:lnTo>
                  <a:lnTo>
                    <a:pt x="32172" y="15039"/>
                  </a:lnTo>
                  <a:lnTo>
                    <a:pt x="31911" y="14868"/>
                  </a:lnTo>
                  <a:lnTo>
                    <a:pt x="31285" y="14470"/>
                  </a:lnTo>
                  <a:lnTo>
                    <a:pt x="30233" y="13793"/>
                  </a:lnTo>
                  <a:lnTo>
                    <a:pt x="29653" y="13429"/>
                  </a:lnTo>
                  <a:lnTo>
                    <a:pt x="29386" y="13262"/>
                  </a:lnTo>
                  <a:lnTo>
                    <a:pt x="28846" y="12915"/>
                  </a:lnTo>
                  <a:lnTo>
                    <a:pt x="28581" y="12744"/>
                  </a:lnTo>
                  <a:lnTo>
                    <a:pt x="27959" y="12346"/>
                  </a:lnTo>
                  <a:lnTo>
                    <a:pt x="27694" y="12176"/>
                  </a:lnTo>
                  <a:lnTo>
                    <a:pt x="27182" y="11849"/>
                  </a:lnTo>
                  <a:lnTo>
                    <a:pt x="26921" y="11678"/>
                  </a:lnTo>
                  <a:lnTo>
                    <a:pt x="26398" y="11351"/>
                  </a:lnTo>
                  <a:lnTo>
                    <a:pt x="26136" y="11180"/>
                  </a:lnTo>
                  <a:lnTo>
                    <a:pt x="25590" y="10831"/>
                  </a:lnTo>
                  <a:lnTo>
                    <a:pt x="25328" y="10666"/>
                  </a:lnTo>
                  <a:lnTo>
                    <a:pt x="24706" y="10268"/>
                  </a:lnTo>
                  <a:lnTo>
                    <a:pt x="24439" y="10097"/>
                  </a:lnTo>
                  <a:lnTo>
                    <a:pt x="23910" y="9762"/>
                  </a:lnTo>
                  <a:lnTo>
                    <a:pt x="23648" y="9594"/>
                  </a:lnTo>
                  <a:lnTo>
                    <a:pt x="23068" y="9221"/>
                  </a:lnTo>
                  <a:lnTo>
                    <a:pt x="22801" y="9051"/>
                  </a:lnTo>
                  <a:lnTo>
                    <a:pt x="22258" y="8704"/>
                  </a:lnTo>
                  <a:lnTo>
                    <a:pt x="21993" y="8536"/>
                  </a:lnTo>
                  <a:lnTo>
                    <a:pt x="21373" y="8138"/>
                  </a:lnTo>
                  <a:lnTo>
                    <a:pt x="21109" y="7967"/>
                  </a:lnTo>
                  <a:lnTo>
                    <a:pt x="20594" y="7643"/>
                  </a:lnTo>
                  <a:lnTo>
                    <a:pt x="20330" y="7473"/>
                  </a:lnTo>
                  <a:lnTo>
                    <a:pt x="19812" y="7143"/>
                  </a:lnTo>
                  <a:lnTo>
                    <a:pt x="19548" y="6972"/>
                  </a:lnTo>
                  <a:lnTo>
                    <a:pt x="19005" y="6622"/>
                  </a:lnTo>
                  <a:lnTo>
                    <a:pt x="18743" y="6455"/>
                  </a:lnTo>
                  <a:lnTo>
                    <a:pt x="18121" y="6057"/>
                  </a:lnTo>
                  <a:lnTo>
                    <a:pt x="17851" y="5892"/>
                  </a:lnTo>
                  <a:lnTo>
                    <a:pt x="17060" y="5383"/>
                  </a:lnTo>
                  <a:lnTo>
                    <a:pt x="16477" y="5013"/>
                  </a:lnTo>
                  <a:lnTo>
                    <a:pt x="16216" y="4843"/>
                  </a:lnTo>
                  <a:lnTo>
                    <a:pt x="15673" y="4493"/>
                  </a:lnTo>
                  <a:lnTo>
                    <a:pt x="15408" y="4322"/>
                  </a:lnTo>
                  <a:lnTo>
                    <a:pt x="14785" y="3930"/>
                  </a:lnTo>
                  <a:lnTo>
                    <a:pt x="14524" y="3759"/>
                  </a:lnTo>
                  <a:lnTo>
                    <a:pt x="14009" y="3435"/>
                  </a:lnTo>
                  <a:lnTo>
                    <a:pt x="13745" y="3265"/>
                  </a:lnTo>
                  <a:lnTo>
                    <a:pt x="13227" y="2935"/>
                  </a:lnTo>
                  <a:lnTo>
                    <a:pt x="12963" y="2764"/>
                  </a:lnTo>
                  <a:lnTo>
                    <a:pt x="12417" y="2417"/>
                  </a:lnTo>
                  <a:lnTo>
                    <a:pt x="12153" y="2252"/>
                  </a:lnTo>
                  <a:lnTo>
                    <a:pt x="11530" y="1854"/>
                  </a:lnTo>
                  <a:lnTo>
                    <a:pt x="11265" y="1684"/>
                  </a:lnTo>
                  <a:lnTo>
                    <a:pt x="10739" y="1345"/>
                  </a:lnTo>
                  <a:lnTo>
                    <a:pt x="10475" y="1175"/>
                  </a:lnTo>
                  <a:lnTo>
                    <a:pt x="8635" y="0"/>
                  </a:ln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5" name="Google Shape;4105;p72"/>
            <p:cNvSpPr/>
            <p:nvPr/>
          </p:nvSpPr>
          <p:spPr>
            <a:xfrm>
              <a:off x="2667025" y="1486088"/>
              <a:ext cx="44525" cy="64525"/>
            </a:xfrm>
            <a:custGeom>
              <a:avLst/>
              <a:gdLst/>
              <a:ahLst/>
              <a:cxnLst/>
              <a:rect l="l" t="t" r="r" b="b"/>
              <a:pathLst>
                <a:path w="1781" h="2581" extrusionOk="0">
                  <a:moveTo>
                    <a:pt x="1516" y="1"/>
                  </a:moveTo>
                  <a:lnTo>
                    <a:pt x="77" y="2341"/>
                  </a:lnTo>
                  <a:cubicBezTo>
                    <a:pt x="0" y="2465"/>
                    <a:pt x="106" y="2581"/>
                    <a:pt x="216" y="2581"/>
                  </a:cubicBezTo>
                  <a:cubicBezTo>
                    <a:pt x="264" y="2581"/>
                    <a:pt x="313" y="2558"/>
                    <a:pt x="347" y="2503"/>
                  </a:cubicBezTo>
                  <a:lnTo>
                    <a:pt x="1780" y="171"/>
                  </a:lnTo>
                  <a:lnTo>
                    <a:pt x="151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6" name="Google Shape;4106;p72"/>
            <p:cNvSpPr/>
            <p:nvPr/>
          </p:nvSpPr>
          <p:spPr>
            <a:xfrm>
              <a:off x="2750400" y="1538338"/>
              <a:ext cx="42900" cy="63025"/>
            </a:xfrm>
            <a:custGeom>
              <a:avLst/>
              <a:gdLst/>
              <a:ahLst/>
              <a:cxnLst/>
              <a:rect l="l" t="t" r="r" b="b"/>
              <a:pathLst>
                <a:path w="1716" h="2521" extrusionOk="0">
                  <a:moveTo>
                    <a:pt x="1451" y="1"/>
                  </a:moveTo>
                  <a:lnTo>
                    <a:pt x="46" y="2284"/>
                  </a:lnTo>
                  <a:cubicBezTo>
                    <a:pt x="1" y="2355"/>
                    <a:pt x="26" y="2451"/>
                    <a:pt x="100" y="2497"/>
                  </a:cubicBezTo>
                  <a:cubicBezTo>
                    <a:pt x="125" y="2513"/>
                    <a:pt x="153" y="2520"/>
                    <a:pt x="181" y="2520"/>
                  </a:cubicBezTo>
                  <a:cubicBezTo>
                    <a:pt x="233" y="2520"/>
                    <a:pt x="284" y="2494"/>
                    <a:pt x="314" y="2446"/>
                  </a:cubicBezTo>
                  <a:lnTo>
                    <a:pt x="1715" y="171"/>
                  </a:lnTo>
                  <a:lnTo>
                    <a:pt x="1451"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7" name="Google Shape;4107;p72"/>
            <p:cNvSpPr/>
            <p:nvPr/>
          </p:nvSpPr>
          <p:spPr>
            <a:xfrm>
              <a:off x="2700150" y="1498813"/>
              <a:ext cx="31150" cy="44050"/>
            </a:xfrm>
            <a:custGeom>
              <a:avLst/>
              <a:gdLst/>
              <a:ahLst/>
              <a:cxnLst/>
              <a:rect l="l" t="t" r="r" b="b"/>
              <a:pathLst>
                <a:path w="1246" h="1762" extrusionOk="0">
                  <a:moveTo>
                    <a:pt x="981" y="1"/>
                  </a:moveTo>
                  <a:lnTo>
                    <a:pt x="46" y="1522"/>
                  </a:lnTo>
                  <a:cubicBezTo>
                    <a:pt x="1" y="1596"/>
                    <a:pt x="23" y="1692"/>
                    <a:pt x="100" y="1738"/>
                  </a:cubicBezTo>
                  <a:cubicBezTo>
                    <a:pt x="125" y="1754"/>
                    <a:pt x="153" y="1761"/>
                    <a:pt x="181" y="1761"/>
                  </a:cubicBezTo>
                  <a:cubicBezTo>
                    <a:pt x="233" y="1761"/>
                    <a:pt x="284" y="1736"/>
                    <a:pt x="313" y="1690"/>
                  </a:cubicBezTo>
                  <a:lnTo>
                    <a:pt x="1246" y="171"/>
                  </a:lnTo>
                  <a:lnTo>
                    <a:pt x="981"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8" name="Google Shape;4108;p72"/>
            <p:cNvSpPr/>
            <p:nvPr/>
          </p:nvSpPr>
          <p:spPr>
            <a:xfrm>
              <a:off x="2721500" y="1513038"/>
              <a:ext cx="31975" cy="44100"/>
            </a:xfrm>
            <a:custGeom>
              <a:avLst/>
              <a:gdLst/>
              <a:ahLst/>
              <a:cxnLst/>
              <a:rect l="l" t="t" r="r" b="b"/>
              <a:pathLst>
                <a:path w="1279" h="1764" extrusionOk="0">
                  <a:moveTo>
                    <a:pt x="1015" y="0"/>
                  </a:moveTo>
                  <a:lnTo>
                    <a:pt x="79" y="1521"/>
                  </a:lnTo>
                  <a:cubicBezTo>
                    <a:pt x="0" y="1645"/>
                    <a:pt x="107" y="1764"/>
                    <a:pt x="216" y="1764"/>
                  </a:cubicBezTo>
                  <a:cubicBezTo>
                    <a:pt x="264" y="1764"/>
                    <a:pt x="313" y="1740"/>
                    <a:pt x="346" y="1684"/>
                  </a:cubicBezTo>
                  <a:lnTo>
                    <a:pt x="1279" y="168"/>
                  </a:lnTo>
                  <a:lnTo>
                    <a:pt x="101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9" name="Google Shape;4109;p72"/>
            <p:cNvSpPr/>
            <p:nvPr/>
          </p:nvSpPr>
          <p:spPr>
            <a:xfrm>
              <a:off x="2741925" y="1525838"/>
              <a:ext cx="31825" cy="43850"/>
            </a:xfrm>
            <a:custGeom>
              <a:avLst/>
              <a:gdLst/>
              <a:ahLst/>
              <a:cxnLst/>
              <a:rect l="l" t="t" r="r" b="b"/>
              <a:pathLst>
                <a:path w="1273" h="1754" extrusionOk="0">
                  <a:moveTo>
                    <a:pt x="1008" y="0"/>
                  </a:moveTo>
                  <a:lnTo>
                    <a:pt x="81" y="1510"/>
                  </a:lnTo>
                  <a:cubicBezTo>
                    <a:pt x="0" y="1634"/>
                    <a:pt x="108" y="1753"/>
                    <a:pt x="218" y="1753"/>
                  </a:cubicBezTo>
                  <a:cubicBezTo>
                    <a:pt x="267" y="1753"/>
                    <a:pt x="315" y="1730"/>
                    <a:pt x="348" y="1675"/>
                  </a:cubicBezTo>
                  <a:lnTo>
                    <a:pt x="1272" y="171"/>
                  </a:lnTo>
                  <a:lnTo>
                    <a:pt x="100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0" name="Google Shape;4110;p72"/>
            <p:cNvSpPr/>
            <p:nvPr/>
          </p:nvSpPr>
          <p:spPr>
            <a:xfrm>
              <a:off x="2781550" y="1550713"/>
              <a:ext cx="31150" cy="42775"/>
            </a:xfrm>
            <a:custGeom>
              <a:avLst/>
              <a:gdLst/>
              <a:ahLst/>
              <a:cxnLst/>
              <a:rect l="l" t="t" r="r" b="b"/>
              <a:pathLst>
                <a:path w="1246" h="1711" extrusionOk="0">
                  <a:moveTo>
                    <a:pt x="984" y="0"/>
                  </a:moveTo>
                  <a:lnTo>
                    <a:pt x="80" y="1467"/>
                  </a:lnTo>
                  <a:cubicBezTo>
                    <a:pt x="1" y="1592"/>
                    <a:pt x="108" y="1711"/>
                    <a:pt x="218" y="1711"/>
                  </a:cubicBezTo>
                  <a:cubicBezTo>
                    <a:pt x="266" y="1711"/>
                    <a:pt x="314" y="1688"/>
                    <a:pt x="347" y="1632"/>
                  </a:cubicBezTo>
                  <a:lnTo>
                    <a:pt x="1245" y="171"/>
                  </a:lnTo>
                  <a:lnTo>
                    <a:pt x="98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1" name="Google Shape;4111;p72"/>
            <p:cNvSpPr/>
            <p:nvPr/>
          </p:nvSpPr>
          <p:spPr>
            <a:xfrm>
              <a:off x="2803875" y="1564788"/>
              <a:ext cx="31000" cy="42750"/>
            </a:xfrm>
            <a:custGeom>
              <a:avLst/>
              <a:gdLst/>
              <a:ahLst/>
              <a:cxnLst/>
              <a:rect l="l" t="t" r="r" b="b"/>
              <a:pathLst>
                <a:path w="1240" h="1710" extrusionOk="0">
                  <a:moveTo>
                    <a:pt x="975" y="0"/>
                  </a:moveTo>
                  <a:lnTo>
                    <a:pt x="74" y="1473"/>
                  </a:lnTo>
                  <a:cubicBezTo>
                    <a:pt x="1" y="1596"/>
                    <a:pt x="103" y="1710"/>
                    <a:pt x="210" y="1710"/>
                  </a:cubicBezTo>
                  <a:cubicBezTo>
                    <a:pt x="257" y="1710"/>
                    <a:pt x="304" y="1688"/>
                    <a:pt x="338" y="1635"/>
                  </a:cubicBezTo>
                  <a:lnTo>
                    <a:pt x="1240" y="171"/>
                  </a:lnTo>
                  <a:lnTo>
                    <a:pt x="97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2" name="Google Shape;4112;p72"/>
            <p:cNvSpPr/>
            <p:nvPr/>
          </p:nvSpPr>
          <p:spPr>
            <a:xfrm>
              <a:off x="2824325" y="1577788"/>
              <a:ext cx="30675" cy="42300"/>
            </a:xfrm>
            <a:custGeom>
              <a:avLst/>
              <a:gdLst/>
              <a:ahLst/>
              <a:cxnLst/>
              <a:rect l="l" t="t" r="r" b="b"/>
              <a:pathLst>
                <a:path w="1227" h="1692" extrusionOk="0">
                  <a:moveTo>
                    <a:pt x="965" y="1"/>
                  </a:moveTo>
                  <a:lnTo>
                    <a:pt x="72" y="1454"/>
                  </a:lnTo>
                  <a:cubicBezTo>
                    <a:pt x="0" y="1577"/>
                    <a:pt x="105" y="1691"/>
                    <a:pt x="212" y="1691"/>
                  </a:cubicBezTo>
                  <a:cubicBezTo>
                    <a:pt x="259" y="1691"/>
                    <a:pt x="306" y="1670"/>
                    <a:pt x="339" y="1618"/>
                  </a:cubicBezTo>
                  <a:lnTo>
                    <a:pt x="1226" y="171"/>
                  </a:lnTo>
                  <a:lnTo>
                    <a:pt x="96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3" name="Google Shape;4113;p72"/>
            <p:cNvSpPr/>
            <p:nvPr/>
          </p:nvSpPr>
          <p:spPr>
            <a:xfrm>
              <a:off x="2833475" y="1591288"/>
              <a:ext cx="42700" cy="61625"/>
            </a:xfrm>
            <a:custGeom>
              <a:avLst/>
              <a:gdLst/>
              <a:ahLst/>
              <a:cxnLst/>
              <a:rect l="l" t="t" r="r" b="b"/>
              <a:pathLst>
                <a:path w="1708" h="2465" extrusionOk="0">
                  <a:moveTo>
                    <a:pt x="1443" y="1"/>
                  </a:moveTo>
                  <a:lnTo>
                    <a:pt x="78" y="2221"/>
                  </a:lnTo>
                  <a:cubicBezTo>
                    <a:pt x="1" y="2346"/>
                    <a:pt x="108" y="2465"/>
                    <a:pt x="217" y="2465"/>
                  </a:cubicBezTo>
                  <a:cubicBezTo>
                    <a:pt x="264" y="2465"/>
                    <a:pt x="312" y="2442"/>
                    <a:pt x="346" y="2389"/>
                  </a:cubicBezTo>
                  <a:lnTo>
                    <a:pt x="1708" y="171"/>
                  </a:lnTo>
                  <a:lnTo>
                    <a:pt x="1443"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4" name="Google Shape;4114;p72"/>
            <p:cNvSpPr/>
            <p:nvPr/>
          </p:nvSpPr>
          <p:spPr>
            <a:xfrm>
              <a:off x="2916875" y="1643538"/>
              <a:ext cx="41050" cy="60100"/>
            </a:xfrm>
            <a:custGeom>
              <a:avLst/>
              <a:gdLst/>
              <a:ahLst/>
              <a:cxnLst/>
              <a:rect l="l" t="t" r="r" b="b"/>
              <a:pathLst>
                <a:path w="1642" h="2404" extrusionOk="0">
                  <a:moveTo>
                    <a:pt x="1377" y="1"/>
                  </a:moveTo>
                  <a:lnTo>
                    <a:pt x="49" y="2164"/>
                  </a:lnTo>
                  <a:cubicBezTo>
                    <a:pt x="1" y="2238"/>
                    <a:pt x="24" y="2335"/>
                    <a:pt x="97" y="2378"/>
                  </a:cubicBezTo>
                  <a:cubicBezTo>
                    <a:pt x="124" y="2395"/>
                    <a:pt x="153" y="2403"/>
                    <a:pt x="182" y="2403"/>
                  </a:cubicBezTo>
                  <a:cubicBezTo>
                    <a:pt x="234" y="2403"/>
                    <a:pt x="285" y="2377"/>
                    <a:pt x="316" y="2329"/>
                  </a:cubicBezTo>
                  <a:lnTo>
                    <a:pt x="1641" y="171"/>
                  </a:lnTo>
                  <a:lnTo>
                    <a:pt x="137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5" name="Google Shape;4115;p72"/>
            <p:cNvSpPr/>
            <p:nvPr/>
          </p:nvSpPr>
          <p:spPr>
            <a:xfrm>
              <a:off x="2866625" y="1604013"/>
              <a:ext cx="29450" cy="41125"/>
            </a:xfrm>
            <a:custGeom>
              <a:avLst/>
              <a:gdLst/>
              <a:ahLst/>
              <a:cxnLst/>
              <a:rect l="l" t="t" r="r" b="b"/>
              <a:pathLst>
                <a:path w="1178" h="1645" extrusionOk="0">
                  <a:moveTo>
                    <a:pt x="908" y="1"/>
                  </a:moveTo>
                  <a:lnTo>
                    <a:pt x="46" y="1408"/>
                  </a:lnTo>
                  <a:cubicBezTo>
                    <a:pt x="1" y="1479"/>
                    <a:pt x="23" y="1576"/>
                    <a:pt x="97" y="1621"/>
                  </a:cubicBezTo>
                  <a:cubicBezTo>
                    <a:pt x="123" y="1637"/>
                    <a:pt x="152" y="1645"/>
                    <a:pt x="180" y="1645"/>
                  </a:cubicBezTo>
                  <a:cubicBezTo>
                    <a:pt x="232" y="1645"/>
                    <a:pt x="284" y="1618"/>
                    <a:pt x="313" y="1570"/>
                  </a:cubicBezTo>
                  <a:lnTo>
                    <a:pt x="1178" y="166"/>
                  </a:lnTo>
                  <a:lnTo>
                    <a:pt x="908"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6" name="Google Shape;4116;p72"/>
            <p:cNvSpPr/>
            <p:nvPr/>
          </p:nvSpPr>
          <p:spPr>
            <a:xfrm>
              <a:off x="2888725" y="1618088"/>
              <a:ext cx="29450" cy="41250"/>
            </a:xfrm>
            <a:custGeom>
              <a:avLst/>
              <a:gdLst/>
              <a:ahLst/>
              <a:cxnLst/>
              <a:rect l="l" t="t" r="r" b="b"/>
              <a:pathLst>
                <a:path w="1178" h="1650" extrusionOk="0">
                  <a:moveTo>
                    <a:pt x="916" y="1"/>
                  </a:moveTo>
                  <a:lnTo>
                    <a:pt x="46" y="1411"/>
                  </a:lnTo>
                  <a:cubicBezTo>
                    <a:pt x="1" y="1485"/>
                    <a:pt x="26" y="1582"/>
                    <a:pt x="100" y="1627"/>
                  </a:cubicBezTo>
                  <a:cubicBezTo>
                    <a:pt x="125" y="1643"/>
                    <a:pt x="153" y="1650"/>
                    <a:pt x="180" y="1650"/>
                  </a:cubicBezTo>
                  <a:cubicBezTo>
                    <a:pt x="233" y="1650"/>
                    <a:pt x="285" y="1622"/>
                    <a:pt x="314" y="1573"/>
                  </a:cubicBezTo>
                  <a:lnTo>
                    <a:pt x="1178" y="168"/>
                  </a:lnTo>
                  <a:lnTo>
                    <a:pt x="91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7" name="Google Shape;4117;p72"/>
            <p:cNvSpPr/>
            <p:nvPr/>
          </p:nvSpPr>
          <p:spPr>
            <a:xfrm>
              <a:off x="2909200" y="1631038"/>
              <a:ext cx="29175" cy="40850"/>
            </a:xfrm>
            <a:custGeom>
              <a:avLst/>
              <a:gdLst/>
              <a:ahLst/>
              <a:cxnLst/>
              <a:rect l="l" t="t" r="r" b="b"/>
              <a:pathLst>
                <a:path w="1167" h="1634" extrusionOk="0">
                  <a:moveTo>
                    <a:pt x="902" y="0"/>
                  </a:moveTo>
                  <a:lnTo>
                    <a:pt x="46" y="1393"/>
                  </a:lnTo>
                  <a:cubicBezTo>
                    <a:pt x="1" y="1467"/>
                    <a:pt x="23" y="1564"/>
                    <a:pt x="100" y="1610"/>
                  </a:cubicBezTo>
                  <a:cubicBezTo>
                    <a:pt x="125" y="1626"/>
                    <a:pt x="153" y="1633"/>
                    <a:pt x="181" y="1633"/>
                  </a:cubicBezTo>
                  <a:cubicBezTo>
                    <a:pt x="233" y="1633"/>
                    <a:pt x="284" y="1607"/>
                    <a:pt x="313" y="1561"/>
                  </a:cubicBezTo>
                  <a:lnTo>
                    <a:pt x="1166" y="171"/>
                  </a:lnTo>
                  <a:lnTo>
                    <a:pt x="902"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8" name="Google Shape;4118;p72"/>
            <p:cNvSpPr/>
            <p:nvPr/>
          </p:nvSpPr>
          <p:spPr>
            <a:xfrm>
              <a:off x="2948800" y="1655913"/>
              <a:ext cx="28600" cy="39775"/>
            </a:xfrm>
            <a:custGeom>
              <a:avLst/>
              <a:gdLst/>
              <a:ahLst/>
              <a:cxnLst/>
              <a:rect l="l" t="t" r="r" b="b"/>
              <a:pathLst>
                <a:path w="1144" h="1591" extrusionOk="0">
                  <a:moveTo>
                    <a:pt x="879" y="0"/>
                  </a:moveTo>
                  <a:lnTo>
                    <a:pt x="49" y="1351"/>
                  </a:lnTo>
                  <a:cubicBezTo>
                    <a:pt x="0" y="1425"/>
                    <a:pt x="26" y="1522"/>
                    <a:pt x="100" y="1567"/>
                  </a:cubicBezTo>
                  <a:cubicBezTo>
                    <a:pt x="126" y="1583"/>
                    <a:pt x="154" y="1590"/>
                    <a:pt x="182" y="1590"/>
                  </a:cubicBezTo>
                  <a:cubicBezTo>
                    <a:pt x="234" y="1590"/>
                    <a:pt x="285" y="1563"/>
                    <a:pt x="313" y="1513"/>
                  </a:cubicBezTo>
                  <a:lnTo>
                    <a:pt x="1143" y="171"/>
                  </a:lnTo>
                  <a:lnTo>
                    <a:pt x="87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9" name="Google Shape;4119;p72"/>
            <p:cNvSpPr/>
            <p:nvPr/>
          </p:nvSpPr>
          <p:spPr>
            <a:xfrm>
              <a:off x="2971050" y="1670138"/>
              <a:ext cx="28450" cy="39700"/>
            </a:xfrm>
            <a:custGeom>
              <a:avLst/>
              <a:gdLst/>
              <a:ahLst/>
              <a:cxnLst/>
              <a:rect l="l" t="t" r="r" b="b"/>
              <a:pathLst>
                <a:path w="1138" h="1588" extrusionOk="0">
                  <a:moveTo>
                    <a:pt x="873" y="0"/>
                  </a:moveTo>
                  <a:lnTo>
                    <a:pt x="46" y="1351"/>
                  </a:lnTo>
                  <a:cubicBezTo>
                    <a:pt x="0" y="1422"/>
                    <a:pt x="23" y="1518"/>
                    <a:pt x="97" y="1564"/>
                  </a:cubicBezTo>
                  <a:cubicBezTo>
                    <a:pt x="122" y="1580"/>
                    <a:pt x="150" y="1587"/>
                    <a:pt x="178" y="1587"/>
                  </a:cubicBezTo>
                  <a:cubicBezTo>
                    <a:pt x="231" y="1587"/>
                    <a:pt x="284" y="1561"/>
                    <a:pt x="313" y="1513"/>
                  </a:cubicBezTo>
                  <a:lnTo>
                    <a:pt x="1138" y="168"/>
                  </a:lnTo>
                  <a:lnTo>
                    <a:pt x="873"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0" name="Google Shape;4120;p72"/>
            <p:cNvSpPr/>
            <p:nvPr/>
          </p:nvSpPr>
          <p:spPr>
            <a:xfrm>
              <a:off x="2990650" y="1682988"/>
              <a:ext cx="29125" cy="39500"/>
            </a:xfrm>
            <a:custGeom>
              <a:avLst/>
              <a:gdLst/>
              <a:ahLst/>
              <a:cxnLst/>
              <a:rect l="l" t="t" r="r" b="b"/>
              <a:pathLst>
                <a:path w="1165" h="1580" extrusionOk="0">
                  <a:moveTo>
                    <a:pt x="897" y="1"/>
                  </a:moveTo>
                  <a:lnTo>
                    <a:pt x="81" y="1337"/>
                  </a:lnTo>
                  <a:cubicBezTo>
                    <a:pt x="0" y="1461"/>
                    <a:pt x="106" y="1580"/>
                    <a:pt x="215" y="1580"/>
                  </a:cubicBezTo>
                  <a:cubicBezTo>
                    <a:pt x="263" y="1580"/>
                    <a:pt x="312" y="1556"/>
                    <a:pt x="345" y="1499"/>
                  </a:cubicBezTo>
                  <a:lnTo>
                    <a:pt x="1164" y="171"/>
                  </a:lnTo>
                  <a:lnTo>
                    <a:pt x="89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1" name="Google Shape;4121;p72"/>
            <p:cNvSpPr/>
            <p:nvPr/>
          </p:nvSpPr>
          <p:spPr>
            <a:xfrm>
              <a:off x="3000700" y="1696563"/>
              <a:ext cx="40100" cy="58550"/>
            </a:xfrm>
            <a:custGeom>
              <a:avLst/>
              <a:gdLst/>
              <a:ahLst/>
              <a:cxnLst/>
              <a:rect l="l" t="t" r="r" b="b"/>
              <a:pathLst>
                <a:path w="1604" h="2342" extrusionOk="0">
                  <a:moveTo>
                    <a:pt x="1342" y="1"/>
                  </a:moveTo>
                  <a:lnTo>
                    <a:pt x="46" y="2105"/>
                  </a:lnTo>
                  <a:cubicBezTo>
                    <a:pt x="0" y="2179"/>
                    <a:pt x="26" y="2275"/>
                    <a:pt x="100" y="2318"/>
                  </a:cubicBezTo>
                  <a:cubicBezTo>
                    <a:pt x="126" y="2334"/>
                    <a:pt x="154" y="2342"/>
                    <a:pt x="182" y="2342"/>
                  </a:cubicBezTo>
                  <a:cubicBezTo>
                    <a:pt x="233" y="2342"/>
                    <a:pt x="283" y="2316"/>
                    <a:pt x="313" y="2270"/>
                  </a:cubicBezTo>
                  <a:lnTo>
                    <a:pt x="1604" y="169"/>
                  </a:lnTo>
                  <a:lnTo>
                    <a:pt x="134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2" name="Google Shape;4122;p72"/>
            <p:cNvSpPr/>
            <p:nvPr/>
          </p:nvSpPr>
          <p:spPr>
            <a:xfrm>
              <a:off x="3083350" y="1748663"/>
              <a:ext cx="39275" cy="57275"/>
            </a:xfrm>
            <a:custGeom>
              <a:avLst/>
              <a:gdLst/>
              <a:ahLst/>
              <a:cxnLst/>
              <a:rect l="l" t="t" r="r" b="b"/>
              <a:pathLst>
                <a:path w="1571" h="2291" extrusionOk="0">
                  <a:moveTo>
                    <a:pt x="1309" y="1"/>
                  </a:moveTo>
                  <a:lnTo>
                    <a:pt x="46" y="2051"/>
                  </a:lnTo>
                  <a:cubicBezTo>
                    <a:pt x="1" y="2125"/>
                    <a:pt x="24" y="2224"/>
                    <a:pt x="100" y="2267"/>
                  </a:cubicBezTo>
                  <a:cubicBezTo>
                    <a:pt x="126" y="2283"/>
                    <a:pt x="155" y="2290"/>
                    <a:pt x="183" y="2290"/>
                  </a:cubicBezTo>
                  <a:cubicBezTo>
                    <a:pt x="235" y="2290"/>
                    <a:pt x="286" y="2264"/>
                    <a:pt x="314" y="2216"/>
                  </a:cubicBezTo>
                  <a:lnTo>
                    <a:pt x="1570" y="172"/>
                  </a:lnTo>
                  <a:lnTo>
                    <a:pt x="130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3" name="Google Shape;4123;p72"/>
            <p:cNvSpPr/>
            <p:nvPr/>
          </p:nvSpPr>
          <p:spPr>
            <a:xfrm>
              <a:off x="3033025" y="1709163"/>
              <a:ext cx="27675" cy="38200"/>
            </a:xfrm>
            <a:custGeom>
              <a:avLst/>
              <a:gdLst/>
              <a:ahLst/>
              <a:cxnLst/>
              <a:rect l="l" t="t" r="r" b="b"/>
              <a:pathLst>
                <a:path w="1107" h="1528" extrusionOk="0">
                  <a:moveTo>
                    <a:pt x="840" y="0"/>
                  </a:moveTo>
                  <a:lnTo>
                    <a:pt x="49" y="1291"/>
                  </a:lnTo>
                  <a:cubicBezTo>
                    <a:pt x="1" y="1365"/>
                    <a:pt x="26" y="1462"/>
                    <a:pt x="100" y="1504"/>
                  </a:cubicBezTo>
                  <a:cubicBezTo>
                    <a:pt x="126" y="1520"/>
                    <a:pt x="155" y="1528"/>
                    <a:pt x="183" y="1528"/>
                  </a:cubicBezTo>
                  <a:cubicBezTo>
                    <a:pt x="234" y="1528"/>
                    <a:pt x="284" y="1502"/>
                    <a:pt x="314" y="1456"/>
                  </a:cubicBezTo>
                  <a:lnTo>
                    <a:pt x="1107" y="171"/>
                  </a:lnTo>
                  <a:lnTo>
                    <a:pt x="84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4" name="Google Shape;4124;p72"/>
            <p:cNvSpPr/>
            <p:nvPr/>
          </p:nvSpPr>
          <p:spPr>
            <a:xfrm>
              <a:off x="3054450" y="1723288"/>
              <a:ext cx="28375" cy="38400"/>
            </a:xfrm>
            <a:custGeom>
              <a:avLst/>
              <a:gdLst/>
              <a:ahLst/>
              <a:cxnLst/>
              <a:rect l="l" t="t" r="r" b="b"/>
              <a:pathLst>
                <a:path w="1135" h="1536" extrusionOk="0">
                  <a:moveTo>
                    <a:pt x="872" y="1"/>
                  </a:moveTo>
                  <a:lnTo>
                    <a:pt x="79" y="1292"/>
                  </a:lnTo>
                  <a:cubicBezTo>
                    <a:pt x="0" y="1416"/>
                    <a:pt x="108" y="1535"/>
                    <a:pt x="217" y="1535"/>
                  </a:cubicBezTo>
                  <a:cubicBezTo>
                    <a:pt x="265" y="1535"/>
                    <a:pt x="313" y="1512"/>
                    <a:pt x="346" y="1457"/>
                  </a:cubicBezTo>
                  <a:lnTo>
                    <a:pt x="1134" y="169"/>
                  </a:lnTo>
                  <a:lnTo>
                    <a:pt x="87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5" name="Google Shape;4125;p72"/>
            <p:cNvSpPr/>
            <p:nvPr/>
          </p:nvSpPr>
          <p:spPr>
            <a:xfrm>
              <a:off x="3075675" y="1736238"/>
              <a:ext cx="27325" cy="37925"/>
            </a:xfrm>
            <a:custGeom>
              <a:avLst/>
              <a:gdLst/>
              <a:ahLst/>
              <a:cxnLst/>
              <a:rect l="l" t="t" r="r" b="b"/>
              <a:pathLst>
                <a:path w="1093" h="1517" extrusionOk="0">
                  <a:moveTo>
                    <a:pt x="831" y="0"/>
                  </a:moveTo>
                  <a:lnTo>
                    <a:pt x="49" y="1280"/>
                  </a:lnTo>
                  <a:cubicBezTo>
                    <a:pt x="1" y="1351"/>
                    <a:pt x="23" y="1448"/>
                    <a:pt x="97" y="1493"/>
                  </a:cubicBezTo>
                  <a:cubicBezTo>
                    <a:pt x="123" y="1509"/>
                    <a:pt x="152" y="1517"/>
                    <a:pt x="180" y="1517"/>
                  </a:cubicBezTo>
                  <a:cubicBezTo>
                    <a:pt x="233" y="1517"/>
                    <a:pt x="284" y="1490"/>
                    <a:pt x="314" y="1442"/>
                  </a:cubicBezTo>
                  <a:lnTo>
                    <a:pt x="1093" y="171"/>
                  </a:lnTo>
                  <a:lnTo>
                    <a:pt x="8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6" name="Google Shape;4126;p72"/>
            <p:cNvSpPr/>
            <p:nvPr/>
          </p:nvSpPr>
          <p:spPr>
            <a:xfrm>
              <a:off x="3115350" y="1761113"/>
              <a:ext cx="26675" cy="36825"/>
            </a:xfrm>
            <a:custGeom>
              <a:avLst/>
              <a:gdLst/>
              <a:ahLst/>
              <a:cxnLst/>
              <a:rect l="l" t="t" r="r" b="b"/>
              <a:pathLst>
                <a:path w="1067" h="1473" extrusionOk="0">
                  <a:moveTo>
                    <a:pt x="802" y="1"/>
                  </a:moveTo>
                  <a:lnTo>
                    <a:pt x="46" y="1235"/>
                  </a:lnTo>
                  <a:cubicBezTo>
                    <a:pt x="0" y="1306"/>
                    <a:pt x="20" y="1405"/>
                    <a:pt x="97" y="1451"/>
                  </a:cubicBezTo>
                  <a:cubicBezTo>
                    <a:pt x="122" y="1465"/>
                    <a:pt x="150" y="1473"/>
                    <a:pt x="178" y="1473"/>
                  </a:cubicBezTo>
                  <a:cubicBezTo>
                    <a:pt x="230" y="1473"/>
                    <a:pt x="282" y="1448"/>
                    <a:pt x="313" y="1399"/>
                  </a:cubicBezTo>
                  <a:lnTo>
                    <a:pt x="1067" y="171"/>
                  </a:lnTo>
                  <a:lnTo>
                    <a:pt x="80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7" name="Google Shape;4127;p72"/>
            <p:cNvSpPr/>
            <p:nvPr/>
          </p:nvSpPr>
          <p:spPr>
            <a:xfrm>
              <a:off x="3136625" y="1775338"/>
              <a:ext cx="27575" cy="36925"/>
            </a:xfrm>
            <a:custGeom>
              <a:avLst/>
              <a:gdLst/>
              <a:ahLst/>
              <a:cxnLst/>
              <a:rect l="l" t="t" r="r" b="b"/>
              <a:pathLst>
                <a:path w="1103" h="1477" extrusionOk="0">
                  <a:moveTo>
                    <a:pt x="838" y="0"/>
                  </a:moveTo>
                  <a:lnTo>
                    <a:pt x="79" y="1234"/>
                  </a:lnTo>
                  <a:cubicBezTo>
                    <a:pt x="0" y="1356"/>
                    <a:pt x="107" y="1476"/>
                    <a:pt x="217" y="1476"/>
                  </a:cubicBezTo>
                  <a:cubicBezTo>
                    <a:pt x="265" y="1476"/>
                    <a:pt x="313" y="1453"/>
                    <a:pt x="346" y="1396"/>
                  </a:cubicBezTo>
                  <a:lnTo>
                    <a:pt x="1103" y="171"/>
                  </a:lnTo>
                  <a:lnTo>
                    <a:pt x="83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8" name="Google Shape;4128;p72"/>
            <p:cNvSpPr/>
            <p:nvPr/>
          </p:nvSpPr>
          <p:spPr>
            <a:xfrm>
              <a:off x="3157050" y="1788263"/>
              <a:ext cx="27350" cy="36525"/>
            </a:xfrm>
            <a:custGeom>
              <a:avLst/>
              <a:gdLst/>
              <a:ahLst/>
              <a:cxnLst/>
              <a:rect l="l" t="t" r="r" b="b"/>
              <a:pathLst>
                <a:path w="1094" h="1461" extrusionOk="0">
                  <a:moveTo>
                    <a:pt x="826" y="1"/>
                  </a:moveTo>
                  <a:lnTo>
                    <a:pt x="81" y="1218"/>
                  </a:lnTo>
                  <a:cubicBezTo>
                    <a:pt x="0" y="1342"/>
                    <a:pt x="108" y="1460"/>
                    <a:pt x="217" y="1460"/>
                  </a:cubicBezTo>
                  <a:cubicBezTo>
                    <a:pt x="266" y="1460"/>
                    <a:pt x="315" y="1437"/>
                    <a:pt x="348" y="1380"/>
                  </a:cubicBezTo>
                  <a:lnTo>
                    <a:pt x="1093" y="168"/>
                  </a:lnTo>
                  <a:lnTo>
                    <a:pt x="82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9" name="Google Shape;4129;p72"/>
            <p:cNvSpPr/>
            <p:nvPr/>
          </p:nvSpPr>
          <p:spPr>
            <a:xfrm>
              <a:off x="3167100" y="1801488"/>
              <a:ext cx="38325" cy="55850"/>
            </a:xfrm>
            <a:custGeom>
              <a:avLst/>
              <a:gdLst/>
              <a:ahLst/>
              <a:cxnLst/>
              <a:rect l="l" t="t" r="r" b="b"/>
              <a:pathLst>
                <a:path w="1533" h="2234" extrusionOk="0">
                  <a:moveTo>
                    <a:pt x="1271" y="1"/>
                  </a:moveTo>
                  <a:lnTo>
                    <a:pt x="46" y="1997"/>
                  </a:lnTo>
                  <a:cubicBezTo>
                    <a:pt x="0" y="2070"/>
                    <a:pt x="26" y="2164"/>
                    <a:pt x="97" y="2210"/>
                  </a:cubicBezTo>
                  <a:cubicBezTo>
                    <a:pt x="123" y="2226"/>
                    <a:pt x="151" y="2233"/>
                    <a:pt x="179" y="2233"/>
                  </a:cubicBezTo>
                  <a:cubicBezTo>
                    <a:pt x="232" y="2233"/>
                    <a:pt x="282" y="2207"/>
                    <a:pt x="310" y="2159"/>
                  </a:cubicBezTo>
                  <a:lnTo>
                    <a:pt x="1533" y="174"/>
                  </a:lnTo>
                  <a:lnTo>
                    <a:pt x="1271"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0" name="Google Shape;4130;p72"/>
            <p:cNvSpPr/>
            <p:nvPr/>
          </p:nvSpPr>
          <p:spPr>
            <a:xfrm>
              <a:off x="3249825" y="1853888"/>
              <a:ext cx="37500" cy="54275"/>
            </a:xfrm>
            <a:custGeom>
              <a:avLst/>
              <a:gdLst/>
              <a:ahLst/>
              <a:cxnLst/>
              <a:rect l="l" t="t" r="r" b="b"/>
              <a:pathLst>
                <a:path w="1500" h="2171" extrusionOk="0">
                  <a:moveTo>
                    <a:pt x="1235" y="0"/>
                  </a:moveTo>
                  <a:lnTo>
                    <a:pt x="49" y="1933"/>
                  </a:lnTo>
                  <a:cubicBezTo>
                    <a:pt x="1" y="2007"/>
                    <a:pt x="24" y="2104"/>
                    <a:pt x="98" y="2150"/>
                  </a:cubicBezTo>
                  <a:cubicBezTo>
                    <a:pt x="123" y="2164"/>
                    <a:pt x="150" y="2171"/>
                    <a:pt x="178" y="2171"/>
                  </a:cubicBezTo>
                  <a:cubicBezTo>
                    <a:pt x="231" y="2171"/>
                    <a:pt x="284" y="2144"/>
                    <a:pt x="314" y="2096"/>
                  </a:cubicBezTo>
                  <a:lnTo>
                    <a:pt x="1499" y="171"/>
                  </a:lnTo>
                  <a:lnTo>
                    <a:pt x="123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1" name="Google Shape;4131;p72"/>
            <p:cNvSpPr/>
            <p:nvPr/>
          </p:nvSpPr>
          <p:spPr>
            <a:xfrm>
              <a:off x="3199425" y="1814213"/>
              <a:ext cx="25775" cy="35450"/>
            </a:xfrm>
            <a:custGeom>
              <a:avLst/>
              <a:gdLst/>
              <a:ahLst/>
              <a:cxnLst/>
              <a:rect l="l" t="t" r="r" b="b"/>
              <a:pathLst>
                <a:path w="1031" h="1418" extrusionOk="0">
                  <a:moveTo>
                    <a:pt x="766" y="0"/>
                  </a:moveTo>
                  <a:lnTo>
                    <a:pt x="46" y="1178"/>
                  </a:lnTo>
                  <a:cubicBezTo>
                    <a:pt x="1" y="1252"/>
                    <a:pt x="24" y="1345"/>
                    <a:pt x="95" y="1394"/>
                  </a:cubicBezTo>
                  <a:cubicBezTo>
                    <a:pt x="121" y="1410"/>
                    <a:pt x="149" y="1417"/>
                    <a:pt x="178" y="1417"/>
                  </a:cubicBezTo>
                  <a:cubicBezTo>
                    <a:pt x="231" y="1417"/>
                    <a:pt x="283" y="1391"/>
                    <a:pt x="311" y="1343"/>
                  </a:cubicBezTo>
                  <a:lnTo>
                    <a:pt x="1030" y="171"/>
                  </a:lnTo>
                  <a:lnTo>
                    <a:pt x="76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2" name="Google Shape;4132;p72"/>
            <p:cNvSpPr/>
            <p:nvPr/>
          </p:nvSpPr>
          <p:spPr>
            <a:xfrm>
              <a:off x="3220975" y="1828438"/>
              <a:ext cx="26400" cy="35400"/>
            </a:xfrm>
            <a:custGeom>
              <a:avLst/>
              <a:gdLst/>
              <a:ahLst/>
              <a:cxnLst/>
              <a:rect l="l" t="t" r="r" b="b"/>
              <a:pathLst>
                <a:path w="1056" h="1416" extrusionOk="0">
                  <a:moveTo>
                    <a:pt x="794" y="0"/>
                  </a:moveTo>
                  <a:lnTo>
                    <a:pt x="72" y="1177"/>
                  </a:lnTo>
                  <a:cubicBezTo>
                    <a:pt x="0" y="1300"/>
                    <a:pt x="105" y="1415"/>
                    <a:pt x="212" y="1415"/>
                  </a:cubicBezTo>
                  <a:cubicBezTo>
                    <a:pt x="258" y="1415"/>
                    <a:pt x="305" y="1394"/>
                    <a:pt x="339" y="1342"/>
                  </a:cubicBezTo>
                  <a:lnTo>
                    <a:pt x="1055" y="171"/>
                  </a:lnTo>
                  <a:lnTo>
                    <a:pt x="79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3" name="Google Shape;4133;p72"/>
            <p:cNvSpPr/>
            <p:nvPr/>
          </p:nvSpPr>
          <p:spPr>
            <a:xfrm>
              <a:off x="3242075" y="1841513"/>
              <a:ext cx="25550" cy="34925"/>
            </a:xfrm>
            <a:custGeom>
              <a:avLst/>
              <a:gdLst/>
              <a:ahLst/>
              <a:cxnLst/>
              <a:rect l="l" t="t" r="r" b="b"/>
              <a:pathLst>
                <a:path w="1022" h="1397" extrusionOk="0">
                  <a:moveTo>
                    <a:pt x="760" y="0"/>
                  </a:moveTo>
                  <a:lnTo>
                    <a:pt x="49" y="1158"/>
                  </a:lnTo>
                  <a:cubicBezTo>
                    <a:pt x="1" y="1231"/>
                    <a:pt x="24" y="1328"/>
                    <a:pt x="98" y="1371"/>
                  </a:cubicBezTo>
                  <a:cubicBezTo>
                    <a:pt x="124" y="1388"/>
                    <a:pt x="153" y="1396"/>
                    <a:pt x="182" y="1396"/>
                  </a:cubicBezTo>
                  <a:cubicBezTo>
                    <a:pt x="235" y="1396"/>
                    <a:pt x="286" y="1370"/>
                    <a:pt x="317" y="1322"/>
                  </a:cubicBezTo>
                  <a:lnTo>
                    <a:pt x="1022" y="168"/>
                  </a:lnTo>
                  <a:lnTo>
                    <a:pt x="76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4" name="Google Shape;4134;p72"/>
            <p:cNvSpPr/>
            <p:nvPr/>
          </p:nvSpPr>
          <p:spPr>
            <a:xfrm>
              <a:off x="3281675" y="1866313"/>
              <a:ext cx="24900" cy="33850"/>
            </a:xfrm>
            <a:custGeom>
              <a:avLst/>
              <a:gdLst/>
              <a:ahLst/>
              <a:cxnLst/>
              <a:rect l="l" t="t" r="r" b="b"/>
              <a:pathLst>
                <a:path w="996" h="1354" extrusionOk="0">
                  <a:moveTo>
                    <a:pt x="729" y="1"/>
                  </a:moveTo>
                  <a:lnTo>
                    <a:pt x="43" y="1115"/>
                  </a:lnTo>
                  <a:cubicBezTo>
                    <a:pt x="1" y="1189"/>
                    <a:pt x="23" y="1283"/>
                    <a:pt x="97" y="1328"/>
                  </a:cubicBezTo>
                  <a:cubicBezTo>
                    <a:pt x="123" y="1346"/>
                    <a:pt x="152" y="1354"/>
                    <a:pt x="181" y="1354"/>
                  </a:cubicBezTo>
                  <a:cubicBezTo>
                    <a:pt x="233" y="1354"/>
                    <a:pt x="284" y="1328"/>
                    <a:pt x="313" y="1280"/>
                  </a:cubicBezTo>
                  <a:lnTo>
                    <a:pt x="996" y="168"/>
                  </a:lnTo>
                  <a:lnTo>
                    <a:pt x="72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5" name="Google Shape;4135;p72"/>
            <p:cNvSpPr/>
            <p:nvPr/>
          </p:nvSpPr>
          <p:spPr>
            <a:xfrm>
              <a:off x="3303850" y="1880463"/>
              <a:ext cx="24850" cy="33875"/>
            </a:xfrm>
            <a:custGeom>
              <a:avLst/>
              <a:gdLst/>
              <a:ahLst/>
              <a:cxnLst/>
              <a:rect l="l" t="t" r="r" b="b"/>
              <a:pathLst>
                <a:path w="994" h="1355" extrusionOk="0">
                  <a:moveTo>
                    <a:pt x="732" y="0"/>
                  </a:moveTo>
                  <a:lnTo>
                    <a:pt x="43" y="1115"/>
                  </a:lnTo>
                  <a:cubicBezTo>
                    <a:pt x="1" y="1189"/>
                    <a:pt x="24" y="1286"/>
                    <a:pt x="97" y="1331"/>
                  </a:cubicBezTo>
                  <a:cubicBezTo>
                    <a:pt x="123" y="1347"/>
                    <a:pt x="152" y="1355"/>
                    <a:pt x="180" y="1355"/>
                  </a:cubicBezTo>
                  <a:cubicBezTo>
                    <a:pt x="232" y="1355"/>
                    <a:pt x="283" y="1328"/>
                    <a:pt x="311" y="1280"/>
                  </a:cubicBezTo>
                  <a:lnTo>
                    <a:pt x="993" y="171"/>
                  </a:lnTo>
                  <a:lnTo>
                    <a:pt x="732"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6" name="Google Shape;4136;p72"/>
            <p:cNvSpPr/>
            <p:nvPr/>
          </p:nvSpPr>
          <p:spPr>
            <a:xfrm>
              <a:off x="3324325" y="1893338"/>
              <a:ext cx="24825" cy="33625"/>
            </a:xfrm>
            <a:custGeom>
              <a:avLst/>
              <a:gdLst/>
              <a:ahLst/>
              <a:cxnLst/>
              <a:rect l="l" t="t" r="r" b="b"/>
              <a:pathLst>
                <a:path w="993" h="1345" extrusionOk="0">
                  <a:moveTo>
                    <a:pt x="729" y="0"/>
                  </a:moveTo>
                  <a:lnTo>
                    <a:pt x="46" y="1103"/>
                  </a:lnTo>
                  <a:cubicBezTo>
                    <a:pt x="1" y="1180"/>
                    <a:pt x="23" y="1277"/>
                    <a:pt x="100" y="1322"/>
                  </a:cubicBezTo>
                  <a:cubicBezTo>
                    <a:pt x="126" y="1337"/>
                    <a:pt x="154" y="1344"/>
                    <a:pt x="182" y="1344"/>
                  </a:cubicBezTo>
                  <a:cubicBezTo>
                    <a:pt x="234" y="1344"/>
                    <a:pt x="285" y="1319"/>
                    <a:pt x="316" y="1271"/>
                  </a:cubicBezTo>
                  <a:lnTo>
                    <a:pt x="993" y="171"/>
                  </a:lnTo>
                  <a:lnTo>
                    <a:pt x="72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7" name="Google Shape;4137;p72"/>
            <p:cNvSpPr/>
            <p:nvPr/>
          </p:nvSpPr>
          <p:spPr>
            <a:xfrm>
              <a:off x="3332725" y="1906838"/>
              <a:ext cx="37400" cy="52900"/>
            </a:xfrm>
            <a:custGeom>
              <a:avLst/>
              <a:gdLst/>
              <a:ahLst/>
              <a:cxnLst/>
              <a:rect l="l" t="t" r="r" b="b"/>
              <a:pathLst>
                <a:path w="1496" h="2116" extrusionOk="0">
                  <a:moveTo>
                    <a:pt x="1231" y="0"/>
                  </a:moveTo>
                  <a:lnTo>
                    <a:pt x="80" y="1874"/>
                  </a:lnTo>
                  <a:cubicBezTo>
                    <a:pt x="1" y="1996"/>
                    <a:pt x="108" y="2116"/>
                    <a:pt x="217" y="2116"/>
                  </a:cubicBezTo>
                  <a:cubicBezTo>
                    <a:pt x="265" y="2116"/>
                    <a:pt x="314" y="2093"/>
                    <a:pt x="347" y="2036"/>
                  </a:cubicBezTo>
                  <a:lnTo>
                    <a:pt x="1496" y="168"/>
                  </a:lnTo>
                  <a:lnTo>
                    <a:pt x="12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8" name="Google Shape;4138;p72"/>
            <p:cNvSpPr/>
            <p:nvPr/>
          </p:nvSpPr>
          <p:spPr>
            <a:xfrm>
              <a:off x="3416250" y="1959088"/>
              <a:ext cx="35625" cy="51325"/>
            </a:xfrm>
            <a:custGeom>
              <a:avLst/>
              <a:gdLst/>
              <a:ahLst/>
              <a:cxnLst/>
              <a:rect l="l" t="t" r="r" b="b"/>
              <a:pathLst>
                <a:path w="1425" h="2053" extrusionOk="0">
                  <a:moveTo>
                    <a:pt x="1157" y="0"/>
                  </a:moveTo>
                  <a:lnTo>
                    <a:pt x="46" y="1811"/>
                  </a:lnTo>
                  <a:cubicBezTo>
                    <a:pt x="0" y="1885"/>
                    <a:pt x="23" y="1982"/>
                    <a:pt x="94" y="2027"/>
                  </a:cubicBezTo>
                  <a:cubicBezTo>
                    <a:pt x="120" y="2045"/>
                    <a:pt x="150" y="2053"/>
                    <a:pt x="179" y="2053"/>
                  </a:cubicBezTo>
                  <a:cubicBezTo>
                    <a:pt x="230" y="2053"/>
                    <a:pt x="281" y="2027"/>
                    <a:pt x="310" y="1979"/>
                  </a:cubicBezTo>
                  <a:lnTo>
                    <a:pt x="1425" y="168"/>
                  </a:lnTo>
                  <a:lnTo>
                    <a:pt x="1157"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9" name="Google Shape;4139;p72"/>
            <p:cNvSpPr/>
            <p:nvPr/>
          </p:nvSpPr>
          <p:spPr>
            <a:xfrm>
              <a:off x="3365050" y="1919563"/>
              <a:ext cx="24775" cy="32425"/>
            </a:xfrm>
            <a:custGeom>
              <a:avLst/>
              <a:gdLst/>
              <a:ahLst/>
              <a:cxnLst/>
              <a:rect l="l" t="t" r="r" b="b"/>
              <a:pathLst>
                <a:path w="991" h="1297" extrusionOk="0">
                  <a:moveTo>
                    <a:pt x="729" y="0"/>
                  </a:moveTo>
                  <a:lnTo>
                    <a:pt x="78" y="1055"/>
                  </a:lnTo>
                  <a:cubicBezTo>
                    <a:pt x="1" y="1179"/>
                    <a:pt x="107" y="1296"/>
                    <a:pt x="216" y="1296"/>
                  </a:cubicBezTo>
                  <a:cubicBezTo>
                    <a:pt x="264" y="1296"/>
                    <a:pt x="314" y="1273"/>
                    <a:pt x="348" y="1217"/>
                  </a:cubicBezTo>
                  <a:lnTo>
                    <a:pt x="990" y="165"/>
                  </a:lnTo>
                  <a:lnTo>
                    <a:pt x="72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0" name="Google Shape;4140;p72"/>
            <p:cNvSpPr/>
            <p:nvPr/>
          </p:nvSpPr>
          <p:spPr>
            <a:xfrm>
              <a:off x="3388100" y="1933638"/>
              <a:ext cx="23975" cy="32450"/>
            </a:xfrm>
            <a:custGeom>
              <a:avLst/>
              <a:gdLst/>
              <a:ahLst/>
              <a:cxnLst/>
              <a:rect l="l" t="t" r="r" b="b"/>
              <a:pathLst>
                <a:path w="959" h="1298" extrusionOk="0">
                  <a:moveTo>
                    <a:pt x="694" y="0"/>
                  </a:moveTo>
                  <a:lnTo>
                    <a:pt x="43" y="1061"/>
                  </a:lnTo>
                  <a:cubicBezTo>
                    <a:pt x="0" y="1135"/>
                    <a:pt x="23" y="1229"/>
                    <a:pt x="97" y="1274"/>
                  </a:cubicBezTo>
                  <a:cubicBezTo>
                    <a:pt x="122" y="1290"/>
                    <a:pt x="149" y="1297"/>
                    <a:pt x="177" y="1297"/>
                  </a:cubicBezTo>
                  <a:cubicBezTo>
                    <a:pt x="229" y="1297"/>
                    <a:pt x="280" y="1271"/>
                    <a:pt x="310" y="1223"/>
                  </a:cubicBezTo>
                  <a:lnTo>
                    <a:pt x="958" y="171"/>
                  </a:lnTo>
                  <a:lnTo>
                    <a:pt x="69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1" name="Google Shape;4141;p72"/>
            <p:cNvSpPr/>
            <p:nvPr/>
          </p:nvSpPr>
          <p:spPr>
            <a:xfrm>
              <a:off x="3408550" y="1946563"/>
              <a:ext cx="23775" cy="32100"/>
            </a:xfrm>
            <a:custGeom>
              <a:avLst/>
              <a:gdLst/>
              <a:ahLst/>
              <a:cxnLst/>
              <a:rect l="l" t="t" r="r" b="b"/>
              <a:pathLst>
                <a:path w="951" h="1284" extrusionOk="0">
                  <a:moveTo>
                    <a:pt x="686" y="1"/>
                  </a:moveTo>
                  <a:lnTo>
                    <a:pt x="44" y="1044"/>
                  </a:lnTo>
                  <a:cubicBezTo>
                    <a:pt x="1" y="1118"/>
                    <a:pt x="21" y="1212"/>
                    <a:pt x="92" y="1260"/>
                  </a:cubicBezTo>
                  <a:cubicBezTo>
                    <a:pt x="118" y="1276"/>
                    <a:pt x="147" y="1284"/>
                    <a:pt x="175" y="1284"/>
                  </a:cubicBezTo>
                  <a:cubicBezTo>
                    <a:pt x="229" y="1284"/>
                    <a:pt x="281" y="1257"/>
                    <a:pt x="311" y="1209"/>
                  </a:cubicBezTo>
                  <a:lnTo>
                    <a:pt x="951" y="166"/>
                  </a:lnTo>
                  <a:lnTo>
                    <a:pt x="68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2" name="Google Shape;4142;p72"/>
            <p:cNvSpPr/>
            <p:nvPr/>
          </p:nvSpPr>
          <p:spPr>
            <a:xfrm>
              <a:off x="3448075" y="1971513"/>
              <a:ext cx="23125" cy="30925"/>
            </a:xfrm>
            <a:custGeom>
              <a:avLst/>
              <a:gdLst/>
              <a:ahLst/>
              <a:cxnLst/>
              <a:rect l="l" t="t" r="r" b="b"/>
              <a:pathLst>
                <a:path w="925" h="1237" extrusionOk="0">
                  <a:moveTo>
                    <a:pt x="658" y="1"/>
                  </a:moveTo>
                  <a:lnTo>
                    <a:pt x="46" y="999"/>
                  </a:lnTo>
                  <a:cubicBezTo>
                    <a:pt x="1" y="1070"/>
                    <a:pt x="24" y="1166"/>
                    <a:pt x="98" y="1212"/>
                  </a:cubicBezTo>
                  <a:cubicBezTo>
                    <a:pt x="124" y="1228"/>
                    <a:pt x="154" y="1236"/>
                    <a:pt x="183" y="1236"/>
                  </a:cubicBezTo>
                  <a:cubicBezTo>
                    <a:pt x="234" y="1236"/>
                    <a:pt x="284" y="1211"/>
                    <a:pt x="314" y="1164"/>
                  </a:cubicBezTo>
                  <a:lnTo>
                    <a:pt x="925" y="171"/>
                  </a:lnTo>
                  <a:lnTo>
                    <a:pt x="658"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3" name="Google Shape;4143;p72"/>
            <p:cNvSpPr/>
            <p:nvPr/>
          </p:nvSpPr>
          <p:spPr>
            <a:xfrm>
              <a:off x="3470250" y="1985588"/>
              <a:ext cx="23200" cy="31050"/>
            </a:xfrm>
            <a:custGeom>
              <a:avLst/>
              <a:gdLst/>
              <a:ahLst/>
              <a:cxnLst/>
              <a:rect l="l" t="t" r="r" b="b"/>
              <a:pathLst>
                <a:path w="928" h="1242" extrusionOk="0">
                  <a:moveTo>
                    <a:pt x="661" y="1"/>
                  </a:moveTo>
                  <a:lnTo>
                    <a:pt x="46" y="1002"/>
                  </a:lnTo>
                  <a:cubicBezTo>
                    <a:pt x="1" y="1075"/>
                    <a:pt x="24" y="1172"/>
                    <a:pt x="98" y="1218"/>
                  </a:cubicBezTo>
                  <a:cubicBezTo>
                    <a:pt x="124" y="1234"/>
                    <a:pt x="154" y="1242"/>
                    <a:pt x="183" y="1242"/>
                  </a:cubicBezTo>
                  <a:cubicBezTo>
                    <a:pt x="235" y="1242"/>
                    <a:pt x="286" y="1217"/>
                    <a:pt x="317" y="1169"/>
                  </a:cubicBezTo>
                  <a:lnTo>
                    <a:pt x="928" y="168"/>
                  </a:lnTo>
                  <a:lnTo>
                    <a:pt x="661"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4" name="Google Shape;4144;p72"/>
            <p:cNvSpPr/>
            <p:nvPr/>
          </p:nvSpPr>
          <p:spPr>
            <a:xfrm>
              <a:off x="3490725" y="1998538"/>
              <a:ext cx="22850" cy="30650"/>
            </a:xfrm>
            <a:custGeom>
              <a:avLst/>
              <a:gdLst/>
              <a:ahLst/>
              <a:cxnLst/>
              <a:rect l="l" t="t" r="r" b="b"/>
              <a:pathLst>
                <a:path w="914" h="1226" extrusionOk="0">
                  <a:moveTo>
                    <a:pt x="652" y="0"/>
                  </a:moveTo>
                  <a:lnTo>
                    <a:pt x="43" y="987"/>
                  </a:lnTo>
                  <a:cubicBezTo>
                    <a:pt x="1" y="1061"/>
                    <a:pt x="24" y="1157"/>
                    <a:pt x="98" y="1200"/>
                  </a:cubicBezTo>
                  <a:cubicBezTo>
                    <a:pt x="123" y="1217"/>
                    <a:pt x="152" y="1226"/>
                    <a:pt x="180" y="1226"/>
                  </a:cubicBezTo>
                  <a:cubicBezTo>
                    <a:pt x="231" y="1226"/>
                    <a:pt x="282" y="1199"/>
                    <a:pt x="311" y="1152"/>
                  </a:cubicBezTo>
                  <a:lnTo>
                    <a:pt x="914" y="165"/>
                  </a:lnTo>
                  <a:lnTo>
                    <a:pt x="652"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5" name="Google Shape;4145;p72"/>
            <p:cNvSpPr/>
            <p:nvPr/>
          </p:nvSpPr>
          <p:spPr>
            <a:xfrm>
              <a:off x="3499125" y="2012038"/>
              <a:ext cx="35625" cy="49975"/>
            </a:xfrm>
            <a:custGeom>
              <a:avLst/>
              <a:gdLst/>
              <a:ahLst/>
              <a:cxnLst/>
              <a:rect l="l" t="t" r="r" b="b"/>
              <a:pathLst>
                <a:path w="1425" h="1999" extrusionOk="0">
                  <a:moveTo>
                    <a:pt x="1160" y="0"/>
                  </a:moveTo>
                  <a:lnTo>
                    <a:pt x="80" y="1755"/>
                  </a:lnTo>
                  <a:cubicBezTo>
                    <a:pt x="1" y="1879"/>
                    <a:pt x="109" y="1998"/>
                    <a:pt x="218" y="1998"/>
                  </a:cubicBezTo>
                  <a:cubicBezTo>
                    <a:pt x="266" y="1998"/>
                    <a:pt x="314" y="1975"/>
                    <a:pt x="347" y="1920"/>
                  </a:cubicBezTo>
                  <a:lnTo>
                    <a:pt x="1425" y="171"/>
                  </a:lnTo>
                  <a:lnTo>
                    <a:pt x="116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6" name="Google Shape;4146;p72"/>
            <p:cNvSpPr/>
            <p:nvPr/>
          </p:nvSpPr>
          <p:spPr>
            <a:xfrm>
              <a:off x="3582575" y="2064288"/>
              <a:ext cx="33925" cy="48425"/>
            </a:xfrm>
            <a:custGeom>
              <a:avLst/>
              <a:gdLst/>
              <a:ahLst/>
              <a:cxnLst/>
              <a:rect l="l" t="t" r="r" b="b"/>
              <a:pathLst>
                <a:path w="1357" h="1937" extrusionOk="0">
                  <a:moveTo>
                    <a:pt x="1092" y="0"/>
                  </a:moveTo>
                  <a:lnTo>
                    <a:pt x="49" y="1698"/>
                  </a:lnTo>
                  <a:cubicBezTo>
                    <a:pt x="0" y="1772"/>
                    <a:pt x="23" y="1868"/>
                    <a:pt x="97" y="1911"/>
                  </a:cubicBezTo>
                  <a:cubicBezTo>
                    <a:pt x="124" y="1928"/>
                    <a:pt x="153" y="1936"/>
                    <a:pt x="182" y="1936"/>
                  </a:cubicBezTo>
                  <a:cubicBezTo>
                    <a:pt x="234" y="1936"/>
                    <a:pt x="285" y="1910"/>
                    <a:pt x="316" y="1863"/>
                  </a:cubicBezTo>
                  <a:lnTo>
                    <a:pt x="1357" y="171"/>
                  </a:lnTo>
                  <a:lnTo>
                    <a:pt x="1092"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7" name="Google Shape;4147;p72"/>
            <p:cNvSpPr/>
            <p:nvPr/>
          </p:nvSpPr>
          <p:spPr>
            <a:xfrm>
              <a:off x="3531475" y="2024763"/>
              <a:ext cx="22975" cy="29525"/>
            </a:xfrm>
            <a:custGeom>
              <a:avLst/>
              <a:gdLst/>
              <a:ahLst/>
              <a:cxnLst/>
              <a:rect l="l" t="t" r="r" b="b"/>
              <a:pathLst>
                <a:path w="919" h="1181" extrusionOk="0">
                  <a:moveTo>
                    <a:pt x="657" y="0"/>
                  </a:moveTo>
                  <a:lnTo>
                    <a:pt x="80" y="936"/>
                  </a:lnTo>
                  <a:cubicBezTo>
                    <a:pt x="1" y="1060"/>
                    <a:pt x="108" y="1181"/>
                    <a:pt x="217" y="1181"/>
                  </a:cubicBezTo>
                  <a:cubicBezTo>
                    <a:pt x="266" y="1181"/>
                    <a:pt x="314" y="1157"/>
                    <a:pt x="347" y="1101"/>
                  </a:cubicBezTo>
                  <a:lnTo>
                    <a:pt x="918" y="171"/>
                  </a:lnTo>
                  <a:lnTo>
                    <a:pt x="657"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8" name="Google Shape;4148;p72"/>
            <p:cNvSpPr/>
            <p:nvPr/>
          </p:nvSpPr>
          <p:spPr>
            <a:xfrm>
              <a:off x="3553700" y="2038838"/>
              <a:ext cx="23075" cy="29625"/>
            </a:xfrm>
            <a:custGeom>
              <a:avLst/>
              <a:gdLst/>
              <a:ahLst/>
              <a:cxnLst/>
              <a:rect l="l" t="t" r="r" b="b"/>
              <a:pathLst>
                <a:path w="923" h="1185" extrusionOk="0">
                  <a:moveTo>
                    <a:pt x="655" y="0"/>
                  </a:moveTo>
                  <a:lnTo>
                    <a:pt x="75" y="942"/>
                  </a:lnTo>
                  <a:cubicBezTo>
                    <a:pt x="0" y="1068"/>
                    <a:pt x="107" y="1184"/>
                    <a:pt x="216" y="1184"/>
                  </a:cubicBezTo>
                  <a:cubicBezTo>
                    <a:pt x="265" y="1184"/>
                    <a:pt x="314" y="1161"/>
                    <a:pt x="348" y="1106"/>
                  </a:cubicBezTo>
                  <a:lnTo>
                    <a:pt x="922" y="168"/>
                  </a:lnTo>
                  <a:lnTo>
                    <a:pt x="65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9" name="Google Shape;4149;p72"/>
            <p:cNvSpPr/>
            <p:nvPr/>
          </p:nvSpPr>
          <p:spPr>
            <a:xfrm>
              <a:off x="3574975" y="2051713"/>
              <a:ext cx="21975" cy="29250"/>
            </a:xfrm>
            <a:custGeom>
              <a:avLst/>
              <a:gdLst/>
              <a:ahLst/>
              <a:cxnLst/>
              <a:rect l="l" t="t" r="r" b="b"/>
              <a:pathLst>
                <a:path w="879" h="1170" extrusionOk="0">
                  <a:moveTo>
                    <a:pt x="614" y="0"/>
                  </a:moveTo>
                  <a:lnTo>
                    <a:pt x="43" y="930"/>
                  </a:lnTo>
                  <a:cubicBezTo>
                    <a:pt x="0" y="1004"/>
                    <a:pt x="23" y="1100"/>
                    <a:pt x="97" y="1146"/>
                  </a:cubicBezTo>
                  <a:cubicBezTo>
                    <a:pt x="122" y="1162"/>
                    <a:pt x="151" y="1169"/>
                    <a:pt x="179" y="1169"/>
                  </a:cubicBezTo>
                  <a:cubicBezTo>
                    <a:pt x="231" y="1169"/>
                    <a:pt x="282" y="1142"/>
                    <a:pt x="310" y="1092"/>
                  </a:cubicBezTo>
                  <a:lnTo>
                    <a:pt x="879" y="168"/>
                  </a:lnTo>
                  <a:lnTo>
                    <a:pt x="61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0" name="Google Shape;4150;p72"/>
            <p:cNvSpPr/>
            <p:nvPr/>
          </p:nvSpPr>
          <p:spPr>
            <a:xfrm>
              <a:off x="3614500" y="2076663"/>
              <a:ext cx="21475" cy="28100"/>
            </a:xfrm>
            <a:custGeom>
              <a:avLst/>
              <a:gdLst/>
              <a:ahLst/>
              <a:cxnLst/>
              <a:rect l="l" t="t" r="r" b="b"/>
              <a:pathLst>
                <a:path w="859" h="1124" extrusionOk="0">
                  <a:moveTo>
                    <a:pt x="594" y="0"/>
                  </a:moveTo>
                  <a:lnTo>
                    <a:pt x="48" y="884"/>
                  </a:lnTo>
                  <a:cubicBezTo>
                    <a:pt x="0" y="958"/>
                    <a:pt x="26" y="1055"/>
                    <a:pt x="100" y="1100"/>
                  </a:cubicBezTo>
                  <a:cubicBezTo>
                    <a:pt x="125" y="1116"/>
                    <a:pt x="153" y="1124"/>
                    <a:pt x="181" y="1124"/>
                  </a:cubicBezTo>
                  <a:cubicBezTo>
                    <a:pt x="234" y="1124"/>
                    <a:pt x="285" y="1097"/>
                    <a:pt x="313" y="1046"/>
                  </a:cubicBezTo>
                  <a:lnTo>
                    <a:pt x="859" y="165"/>
                  </a:lnTo>
                  <a:lnTo>
                    <a:pt x="59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1" name="Google Shape;4151;p72"/>
            <p:cNvSpPr/>
            <p:nvPr/>
          </p:nvSpPr>
          <p:spPr>
            <a:xfrm>
              <a:off x="3636750" y="2090713"/>
              <a:ext cx="21325" cy="28200"/>
            </a:xfrm>
            <a:custGeom>
              <a:avLst/>
              <a:gdLst/>
              <a:ahLst/>
              <a:cxnLst/>
              <a:rect l="l" t="t" r="r" b="b"/>
              <a:pathLst>
                <a:path w="853" h="1128" extrusionOk="0">
                  <a:moveTo>
                    <a:pt x="589" y="1"/>
                  </a:moveTo>
                  <a:lnTo>
                    <a:pt x="46" y="891"/>
                  </a:lnTo>
                  <a:cubicBezTo>
                    <a:pt x="0" y="962"/>
                    <a:pt x="23" y="1059"/>
                    <a:pt x="94" y="1104"/>
                  </a:cubicBezTo>
                  <a:cubicBezTo>
                    <a:pt x="120" y="1120"/>
                    <a:pt x="148" y="1128"/>
                    <a:pt x="177" y="1128"/>
                  </a:cubicBezTo>
                  <a:cubicBezTo>
                    <a:pt x="231" y="1128"/>
                    <a:pt x="283" y="1101"/>
                    <a:pt x="313" y="1053"/>
                  </a:cubicBezTo>
                  <a:lnTo>
                    <a:pt x="853" y="172"/>
                  </a:lnTo>
                  <a:lnTo>
                    <a:pt x="58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2" name="Google Shape;4152;p72"/>
            <p:cNvSpPr/>
            <p:nvPr/>
          </p:nvSpPr>
          <p:spPr>
            <a:xfrm>
              <a:off x="3657150" y="2103738"/>
              <a:ext cx="21125" cy="27700"/>
            </a:xfrm>
            <a:custGeom>
              <a:avLst/>
              <a:gdLst/>
              <a:ahLst/>
              <a:cxnLst/>
              <a:rect l="l" t="t" r="r" b="b"/>
              <a:pathLst>
                <a:path w="845" h="1108" extrusionOk="0">
                  <a:moveTo>
                    <a:pt x="580" y="0"/>
                  </a:moveTo>
                  <a:lnTo>
                    <a:pt x="48" y="870"/>
                  </a:lnTo>
                  <a:cubicBezTo>
                    <a:pt x="0" y="941"/>
                    <a:pt x="23" y="1038"/>
                    <a:pt x="97" y="1084"/>
                  </a:cubicBezTo>
                  <a:cubicBezTo>
                    <a:pt x="123" y="1100"/>
                    <a:pt x="153" y="1108"/>
                    <a:pt x="182" y="1108"/>
                  </a:cubicBezTo>
                  <a:cubicBezTo>
                    <a:pt x="233" y="1108"/>
                    <a:pt x="284" y="1083"/>
                    <a:pt x="313" y="1035"/>
                  </a:cubicBezTo>
                  <a:lnTo>
                    <a:pt x="845" y="171"/>
                  </a:lnTo>
                  <a:lnTo>
                    <a:pt x="58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3" name="Google Shape;4153;p72"/>
            <p:cNvSpPr/>
            <p:nvPr/>
          </p:nvSpPr>
          <p:spPr>
            <a:xfrm>
              <a:off x="3666375" y="2117238"/>
              <a:ext cx="33000" cy="47000"/>
            </a:xfrm>
            <a:custGeom>
              <a:avLst/>
              <a:gdLst/>
              <a:ahLst/>
              <a:cxnLst/>
              <a:rect l="l" t="t" r="r" b="b"/>
              <a:pathLst>
                <a:path w="1320" h="1880" extrusionOk="0">
                  <a:moveTo>
                    <a:pt x="1056" y="1"/>
                  </a:moveTo>
                  <a:lnTo>
                    <a:pt x="46" y="1638"/>
                  </a:lnTo>
                  <a:cubicBezTo>
                    <a:pt x="1" y="1712"/>
                    <a:pt x="26" y="1812"/>
                    <a:pt x="100" y="1854"/>
                  </a:cubicBezTo>
                  <a:cubicBezTo>
                    <a:pt x="126" y="1872"/>
                    <a:pt x="156" y="1880"/>
                    <a:pt x="185" y="1880"/>
                  </a:cubicBezTo>
                  <a:cubicBezTo>
                    <a:pt x="238" y="1880"/>
                    <a:pt x="290" y="1853"/>
                    <a:pt x="319" y="1803"/>
                  </a:cubicBezTo>
                  <a:lnTo>
                    <a:pt x="1320" y="171"/>
                  </a:lnTo>
                  <a:lnTo>
                    <a:pt x="105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4" name="Google Shape;4154;p72"/>
            <p:cNvSpPr/>
            <p:nvPr/>
          </p:nvSpPr>
          <p:spPr>
            <a:xfrm>
              <a:off x="3749050" y="2169488"/>
              <a:ext cx="32075" cy="45475"/>
            </a:xfrm>
            <a:custGeom>
              <a:avLst/>
              <a:gdLst/>
              <a:ahLst/>
              <a:cxnLst/>
              <a:rect l="l" t="t" r="r" b="b"/>
              <a:pathLst>
                <a:path w="1283" h="1819" extrusionOk="0">
                  <a:moveTo>
                    <a:pt x="1018" y="0"/>
                  </a:moveTo>
                  <a:lnTo>
                    <a:pt x="46" y="1581"/>
                  </a:lnTo>
                  <a:cubicBezTo>
                    <a:pt x="0" y="1655"/>
                    <a:pt x="23" y="1752"/>
                    <a:pt x="100" y="1795"/>
                  </a:cubicBezTo>
                  <a:cubicBezTo>
                    <a:pt x="125" y="1811"/>
                    <a:pt x="153" y="1818"/>
                    <a:pt x="181" y="1818"/>
                  </a:cubicBezTo>
                  <a:cubicBezTo>
                    <a:pt x="233" y="1818"/>
                    <a:pt x="284" y="1792"/>
                    <a:pt x="313" y="1746"/>
                  </a:cubicBezTo>
                  <a:lnTo>
                    <a:pt x="1283" y="171"/>
                  </a:lnTo>
                  <a:lnTo>
                    <a:pt x="101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5" name="Google Shape;4155;p72"/>
            <p:cNvSpPr/>
            <p:nvPr/>
          </p:nvSpPr>
          <p:spPr>
            <a:xfrm>
              <a:off x="3698725" y="2129813"/>
              <a:ext cx="20575" cy="26675"/>
            </a:xfrm>
            <a:custGeom>
              <a:avLst/>
              <a:gdLst/>
              <a:ahLst/>
              <a:cxnLst/>
              <a:rect l="l" t="t" r="r" b="b"/>
              <a:pathLst>
                <a:path w="823" h="1067" extrusionOk="0">
                  <a:moveTo>
                    <a:pt x="555" y="1"/>
                  </a:moveTo>
                  <a:lnTo>
                    <a:pt x="49" y="825"/>
                  </a:lnTo>
                  <a:cubicBezTo>
                    <a:pt x="0" y="899"/>
                    <a:pt x="26" y="999"/>
                    <a:pt x="100" y="1041"/>
                  </a:cubicBezTo>
                  <a:cubicBezTo>
                    <a:pt x="126" y="1059"/>
                    <a:pt x="156" y="1067"/>
                    <a:pt x="185" y="1067"/>
                  </a:cubicBezTo>
                  <a:cubicBezTo>
                    <a:pt x="236" y="1067"/>
                    <a:pt x="286" y="1041"/>
                    <a:pt x="313" y="993"/>
                  </a:cubicBezTo>
                  <a:lnTo>
                    <a:pt x="822" y="169"/>
                  </a:lnTo>
                  <a:lnTo>
                    <a:pt x="55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6" name="Google Shape;4156;p72"/>
            <p:cNvSpPr/>
            <p:nvPr/>
          </p:nvSpPr>
          <p:spPr>
            <a:xfrm>
              <a:off x="3720125" y="2143963"/>
              <a:ext cx="21275" cy="26800"/>
            </a:xfrm>
            <a:custGeom>
              <a:avLst/>
              <a:gdLst/>
              <a:ahLst/>
              <a:cxnLst/>
              <a:rect l="l" t="t" r="r" b="b"/>
              <a:pathLst>
                <a:path w="851" h="1072" extrusionOk="0">
                  <a:moveTo>
                    <a:pt x="589" y="1"/>
                  </a:moveTo>
                  <a:lnTo>
                    <a:pt x="80" y="828"/>
                  </a:lnTo>
                  <a:cubicBezTo>
                    <a:pt x="1" y="952"/>
                    <a:pt x="108" y="1071"/>
                    <a:pt x="218" y="1071"/>
                  </a:cubicBezTo>
                  <a:cubicBezTo>
                    <a:pt x="266" y="1071"/>
                    <a:pt x="314" y="1049"/>
                    <a:pt x="347" y="993"/>
                  </a:cubicBezTo>
                  <a:lnTo>
                    <a:pt x="850" y="171"/>
                  </a:lnTo>
                  <a:lnTo>
                    <a:pt x="58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7" name="Google Shape;4157;p72"/>
            <p:cNvSpPr/>
            <p:nvPr/>
          </p:nvSpPr>
          <p:spPr>
            <a:xfrm>
              <a:off x="3740550" y="2156963"/>
              <a:ext cx="21025" cy="26350"/>
            </a:xfrm>
            <a:custGeom>
              <a:avLst/>
              <a:gdLst/>
              <a:ahLst/>
              <a:cxnLst/>
              <a:rect l="l" t="t" r="r" b="b"/>
              <a:pathLst>
                <a:path w="841" h="1054" extrusionOk="0">
                  <a:moveTo>
                    <a:pt x="579" y="1"/>
                  </a:moveTo>
                  <a:lnTo>
                    <a:pt x="82" y="811"/>
                  </a:lnTo>
                  <a:cubicBezTo>
                    <a:pt x="1" y="934"/>
                    <a:pt x="107" y="1053"/>
                    <a:pt x="216" y="1053"/>
                  </a:cubicBezTo>
                  <a:cubicBezTo>
                    <a:pt x="265" y="1053"/>
                    <a:pt x="313" y="1030"/>
                    <a:pt x="346" y="973"/>
                  </a:cubicBezTo>
                  <a:lnTo>
                    <a:pt x="841" y="172"/>
                  </a:lnTo>
                  <a:lnTo>
                    <a:pt x="57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8" name="Google Shape;4158;p72"/>
            <p:cNvSpPr/>
            <p:nvPr/>
          </p:nvSpPr>
          <p:spPr>
            <a:xfrm>
              <a:off x="3780200" y="2181788"/>
              <a:ext cx="20400" cy="25325"/>
            </a:xfrm>
            <a:custGeom>
              <a:avLst/>
              <a:gdLst/>
              <a:ahLst/>
              <a:cxnLst/>
              <a:rect l="l" t="t" r="r" b="b"/>
              <a:pathLst>
                <a:path w="816" h="1013" extrusionOk="0">
                  <a:moveTo>
                    <a:pt x="551" y="0"/>
                  </a:moveTo>
                  <a:lnTo>
                    <a:pt x="79" y="768"/>
                  </a:lnTo>
                  <a:cubicBezTo>
                    <a:pt x="0" y="892"/>
                    <a:pt x="108" y="1013"/>
                    <a:pt x="217" y="1013"/>
                  </a:cubicBezTo>
                  <a:cubicBezTo>
                    <a:pt x="265" y="1013"/>
                    <a:pt x="314" y="989"/>
                    <a:pt x="347" y="933"/>
                  </a:cubicBezTo>
                  <a:lnTo>
                    <a:pt x="816" y="168"/>
                  </a:lnTo>
                  <a:lnTo>
                    <a:pt x="55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9" name="Google Shape;4159;p72"/>
            <p:cNvSpPr/>
            <p:nvPr/>
          </p:nvSpPr>
          <p:spPr>
            <a:xfrm>
              <a:off x="3803150" y="2195938"/>
              <a:ext cx="19575" cy="25250"/>
            </a:xfrm>
            <a:custGeom>
              <a:avLst/>
              <a:gdLst/>
              <a:ahLst/>
              <a:cxnLst/>
              <a:rect l="l" t="t" r="r" b="b"/>
              <a:pathLst>
                <a:path w="783" h="1010" extrusionOk="0">
                  <a:moveTo>
                    <a:pt x="521" y="0"/>
                  </a:moveTo>
                  <a:lnTo>
                    <a:pt x="46" y="771"/>
                  </a:lnTo>
                  <a:cubicBezTo>
                    <a:pt x="0" y="845"/>
                    <a:pt x="26" y="941"/>
                    <a:pt x="100" y="984"/>
                  </a:cubicBezTo>
                  <a:cubicBezTo>
                    <a:pt x="125" y="1001"/>
                    <a:pt x="154" y="1009"/>
                    <a:pt x="182" y="1009"/>
                  </a:cubicBezTo>
                  <a:cubicBezTo>
                    <a:pt x="233" y="1009"/>
                    <a:pt x="284" y="983"/>
                    <a:pt x="313" y="936"/>
                  </a:cubicBezTo>
                  <a:lnTo>
                    <a:pt x="782" y="171"/>
                  </a:lnTo>
                  <a:lnTo>
                    <a:pt x="52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0" name="Google Shape;4160;p72"/>
            <p:cNvSpPr/>
            <p:nvPr/>
          </p:nvSpPr>
          <p:spPr>
            <a:xfrm>
              <a:off x="3823625" y="2208938"/>
              <a:ext cx="19350" cy="24850"/>
            </a:xfrm>
            <a:custGeom>
              <a:avLst/>
              <a:gdLst/>
              <a:ahLst/>
              <a:cxnLst/>
              <a:rect l="l" t="t" r="r" b="b"/>
              <a:pathLst>
                <a:path w="774" h="994" extrusionOk="0">
                  <a:moveTo>
                    <a:pt x="506" y="0"/>
                  </a:moveTo>
                  <a:lnTo>
                    <a:pt x="46" y="754"/>
                  </a:lnTo>
                  <a:cubicBezTo>
                    <a:pt x="0" y="828"/>
                    <a:pt x="23" y="925"/>
                    <a:pt x="100" y="970"/>
                  </a:cubicBezTo>
                  <a:cubicBezTo>
                    <a:pt x="124" y="986"/>
                    <a:pt x="152" y="993"/>
                    <a:pt x="179" y="993"/>
                  </a:cubicBezTo>
                  <a:cubicBezTo>
                    <a:pt x="231" y="993"/>
                    <a:pt x="283" y="966"/>
                    <a:pt x="313" y="916"/>
                  </a:cubicBezTo>
                  <a:lnTo>
                    <a:pt x="773" y="171"/>
                  </a:lnTo>
                  <a:lnTo>
                    <a:pt x="50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161" name="Google Shape;4161;p72"/>
          <p:cNvGrpSpPr/>
          <p:nvPr/>
        </p:nvGrpSpPr>
        <p:grpSpPr>
          <a:xfrm>
            <a:off x="10999136" y="90147"/>
            <a:ext cx="1101982" cy="1224672"/>
            <a:chOff x="3792900" y="1239625"/>
            <a:chExt cx="784125" cy="871425"/>
          </a:xfrm>
        </p:grpSpPr>
        <p:sp>
          <p:nvSpPr>
            <p:cNvPr id="4162" name="Google Shape;4162;p72"/>
            <p:cNvSpPr/>
            <p:nvPr/>
          </p:nvSpPr>
          <p:spPr>
            <a:xfrm>
              <a:off x="3792900" y="1367625"/>
              <a:ext cx="704950" cy="686250"/>
            </a:xfrm>
            <a:custGeom>
              <a:avLst/>
              <a:gdLst/>
              <a:ahLst/>
              <a:cxnLst/>
              <a:rect l="l" t="t" r="r" b="b"/>
              <a:pathLst>
                <a:path w="28198" h="27450" extrusionOk="0">
                  <a:moveTo>
                    <a:pt x="14156" y="1"/>
                  </a:moveTo>
                  <a:cubicBezTo>
                    <a:pt x="11965" y="1"/>
                    <a:pt x="9782" y="532"/>
                    <a:pt x="7802" y="1575"/>
                  </a:cubicBezTo>
                  <a:cubicBezTo>
                    <a:pt x="4592" y="3270"/>
                    <a:pt x="2178" y="6173"/>
                    <a:pt x="1089" y="9647"/>
                  </a:cubicBezTo>
                  <a:cubicBezTo>
                    <a:pt x="0" y="13125"/>
                    <a:pt x="324" y="16886"/>
                    <a:pt x="1996" y="20108"/>
                  </a:cubicBezTo>
                  <a:cubicBezTo>
                    <a:pt x="3665" y="23332"/>
                    <a:pt x="6543" y="25749"/>
                    <a:pt x="9992" y="26829"/>
                  </a:cubicBezTo>
                  <a:cubicBezTo>
                    <a:pt x="11315" y="27244"/>
                    <a:pt x="12682" y="27449"/>
                    <a:pt x="14045" y="27449"/>
                  </a:cubicBezTo>
                  <a:cubicBezTo>
                    <a:pt x="16235" y="27449"/>
                    <a:pt x="18416" y="26919"/>
                    <a:pt x="20395" y="25874"/>
                  </a:cubicBezTo>
                  <a:cubicBezTo>
                    <a:pt x="23605" y="24182"/>
                    <a:pt x="26019" y="21276"/>
                    <a:pt x="27108" y="17802"/>
                  </a:cubicBezTo>
                  <a:cubicBezTo>
                    <a:pt x="28197" y="14327"/>
                    <a:pt x="27870" y="10563"/>
                    <a:pt x="26201" y="7341"/>
                  </a:cubicBezTo>
                  <a:cubicBezTo>
                    <a:pt x="24532" y="4120"/>
                    <a:pt x="21655" y="1703"/>
                    <a:pt x="18206" y="620"/>
                  </a:cubicBezTo>
                  <a:cubicBezTo>
                    <a:pt x="16883" y="206"/>
                    <a:pt x="15518" y="1"/>
                    <a:pt x="14156" y="1"/>
                  </a:cubicBezTo>
                  <a:close/>
                </a:path>
              </a:pathLst>
            </a:cu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3" name="Google Shape;4163;p72"/>
            <p:cNvSpPr/>
            <p:nvPr/>
          </p:nvSpPr>
          <p:spPr>
            <a:xfrm>
              <a:off x="3921125" y="1259025"/>
              <a:ext cx="208650" cy="128500"/>
            </a:xfrm>
            <a:custGeom>
              <a:avLst/>
              <a:gdLst/>
              <a:ahLst/>
              <a:cxnLst/>
              <a:rect l="l" t="t" r="r" b="b"/>
              <a:pathLst>
                <a:path w="8346" h="5140" extrusionOk="0">
                  <a:moveTo>
                    <a:pt x="4483" y="1"/>
                  </a:moveTo>
                  <a:cubicBezTo>
                    <a:pt x="4105" y="1"/>
                    <a:pt x="3720" y="54"/>
                    <a:pt x="3339" y="167"/>
                  </a:cubicBezTo>
                  <a:cubicBezTo>
                    <a:pt x="1229" y="787"/>
                    <a:pt x="1" y="2979"/>
                    <a:pt x="575" y="5103"/>
                  </a:cubicBezTo>
                  <a:lnTo>
                    <a:pt x="589" y="5140"/>
                  </a:lnTo>
                  <a:lnTo>
                    <a:pt x="8346" y="2860"/>
                  </a:lnTo>
                  <a:lnTo>
                    <a:pt x="8334" y="2820"/>
                  </a:lnTo>
                  <a:cubicBezTo>
                    <a:pt x="7787" y="1103"/>
                    <a:pt x="6199" y="1"/>
                    <a:pt x="4483" y="1"/>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4" name="Google Shape;4164;p72"/>
            <p:cNvSpPr/>
            <p:nvPr/>
          </p:nvSpPr>
          <p:spPr>
            <a:xfrm>
              <a:off x="3975650" y="1239625"/>
              <a:ext cx="47725" cy="74450"/>
            </a:xfrm>
            <a:custGeom>
              <a:avLst/>
              <a:gdLst/>
              <a:ahLst/>
              <a:cxnLst/>
              <a:rect l="l" t="t" r="r" b="b"/>
              <a:pathLst>
                <a:path w="1909" h="2978" extrusionOk="0">
                  <a:moveTo>
                    <a:pt x="487" y="0"/>
                  </a:moveTo>
                  <a:cubicBezTo>
                    <a:pt x="430" y="0"/>
                    <a:pt x="372" y="12"/>
                    <a:pt x="316" y="36"/>
                  </a:cubicBezTo>
                  <a:cubicBezTo>
                    <a:pt x="100" y="133"/>
                    <a:pt x="0" y="383"/>
                    <a:pt x="97" y="599"/>
                  </a:cubicBezTo>
                  <a:lnTo>
                    <a:pt x="1032" y="2720"/>
                  </a:lnTo>
                  <a:cubicBezTo>
                    <a:pt x="1081" y="2837"/>
                    <a:pt x="1175" y="2922"/>
                    <a:pt x="1294" y="2959"/>
                  </a:cubicBezTo>
                  <a:cubicBezTo>
                    <a:pt x="1335" y="2972"/>
                    <a:pt x="1377" y="2978"/>
                    <a:pt x="1418" y="2978"/>
                  </a:cubicBezTo>
                  <a:cubicBezTo>
                    <a:pt x="1478" y="2978"/>
                    <a:pt x="1537" y="2965"/>
                    <a:pt x="1593" y="2942"/>
                  </a:cubicBezTo>
                  <a:cubicBezTo>
                    <a:pt x="1809" y="2845"/>
                    <a:pt x="1908" y="2595"/>
                    <a:pt x="1814" y="2376"/>
                  </a:cubicBezTo>
                  <a:lnTo>
                    <a:pt x="879" y="255"/>
                  </a:lnTo>
                  <a:cubicBezTo>
                    <a:pt x="807" y="95"/>
                    <a:pt x="651" y="0"/>
                    <a:pt x="487" y="0"/>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5" name="Google Shape;4165;p72"/>
            <p:cNvSpPr/>
            <p:nvPr/>
          </p:nvSpPr>
          <p:spPr>
            <a:xfrm>
              <a:off x="3931575" y="1318175"/>
              <a:ext cx="193925" cy="57500"/>
            </a:xfrm>
            <a:custGeom>
              <a:avLst/>
              <a:gdLst/>
              <a:ahLst/>
              <a:cxnLst/>
              <a:rect l="l" t="t" r="r" b="b"/>
              <a:pathLst>
                <a:path w="7757" h="2300" extrusionOk="0">
                  <a:moveTo>
                    <a:pt x="7705" y="0"/>
                  </a:moveTo>
                  <a:cubicBezTo>
                    <a:pt x="7701" y="0"/>
                    <a:pt x="7698" y="1"/>
                    <a:pt x="7694" y="2"/>
                  </a:cubicBezTo>
                  <a:lnTo>
                    <a:pt x="29" y="2228"/>
                  </a:lnTo>
                  <a:cubicBezTo>
                    <a:pt x="12" y="2234"/>
                    <a:pt x="0" y="2254"/>
                    <a:pt x="9" y="2271"/>
                  </a:cubicBezTo>
                  <a:cubicBezTo>
                    <a:pt x="9" y="2285"/>
                    <a:pt x="23" y="2299"/>
                    <a:pt x="40" y="2299"/>
                  </a:cubicBezTo>
                  <a:lnTo>
                    <a:pt x="52" y="2296"/>
                  </a:lnTo>
                  <a:lnTo>
                    <a:pt x="7714" y="73"/>
                  </a:lnTo>
                  <a:cubicBezTo>
                    <a:pt x="7757" y="62"/>
                    <a:pt x="7745" y="0"/>
                    <a:pt x="770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6" name="Google Shape;4166;p72"/>
            <p:cNvSpPr/>
            <p:nvPr/>
          </p:nvSpPr>
          <p:spPr>
            <a:xfrm>
              <a:off x="4413950" y="1426075"/>
              <a:ext cx="163075" cy="188500"/>
            </a:xfrm>
            <a:custGeom>
              <a:avLst/>
              <a:gdLst/>
              <a:ahLst/>
              <a:cxnLst/>
              <a:rect l="l" t="t" r="r" b="b"/>
              <a:pathLst>
                <a:path w="6523" h="7540" extrusionOk="0">
                  <a:moveTo>
                    <a:pt x="1919" y="0"/>
                  </a:moveTo>
                  <a:cubicBezTo>
                    <a:pt x="1283" y="0"/>
                    <a:pt x="638" y="151"/>
                    <a:pt x="37" y="468"/>
                  </a:cubicBezTo>
                  <a:lnTo>
                    <a:pt x="0" y="488"/>
                  </a:lnTo>
                  <a:lnTo>
                    <a:pt x="3952" y="7540"/>
                  </a:lnTo>
                  <a:lnTo>
                    <a:pt x="3989" y="7522"/>
                  </a:lnTo>
                  <a:cubicBezTo>
                    <a:pt x="5874" y="6402"/>
                    <a:pt x="6523" y="3983"/>
                    <a:pt x="5451" y="2069"/>
                  </a:cubicBezTo>
                  <a:cubicBezTo>
                    <a:pt x="4711" y="748"/>
                    <a:pt x="3337" y="0"/>
                    <a:pt x="1919" y="0"/>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7" name="Google Shape;4167;p72"/>
            <p:cNvSpPr/>
            <p:nvPr/>
          </p:nvSpPr>
          <p:spPr>
            <a:xfrm>
              <a:off x="4500675" y="1447600"/>
              <a:ext cx="70800" cy="56100"/>
            </a:xfrm>
            <a:custGeom>
              <a:avLst/>
              <a:gdLst/>
              <a:ahLst/>
              <a:cxnLst/>
              <a:rect l="l" t="t" r="r" b="b"/>
              <a:pathLst>
                <a:path w="2832" h="2244" extrusionOk="0">
                  <a:moveTo>
                    <a:pt x="2346" y="1"/>
                  </a:moveTo>
                  <a:cubicBezTo>
                    <a:pt x="2257" y="1"/>
                    <a:pt x="2167" y="28"/>
                    <a:pt x="2090" y="85"/>
                  </a:cubicBezTo>
                  <a:lnTo>
                    <a:pt x="228" y="1472"/>
                  </a:lnTo>
                  <a:cubicBezTo>
                    <a:pt x="40" y="1612"/>
                    <a:pt x="0" y="1879"/>
                    <a:pt x="139" y="2070"/>
                  </a:cubicBezTo>
                  <a:cubicBezTo>
                    <a:pt x="193" y="2143"/>
                    <a:pt x="267" y="2197"/>
                    <a:pt x="355" y="2223"/>
                  </a:cubicBezTo>
                  <a:cubicBezTo>
                    <a:pt x="397" y="2237"/>
                    <a:pt x="441" y="2243"/>
                    <a:pt x="484" y="2243"/>
                  </a:cubicBezTo>
                  <a:cubicBezTo>
                    <a:pt x="576" y="2243"/>
                    <a:pt x="666" y="2214"/>
                    <a:pt x="739" y="2158"/>
                  </a:cubicBezTo>
                  <a:lnTo>
                    <a:pt x="2602" y="773"/>
                  </a:lnTo>
                  <a:cubicBezTo>
                    <a:pt x="2792" y="631"/>
                    <a:pt x="2832" y="361"/>
                    <a:pt x="2690" y="173"/>
                  </a:cubicBezTo>
                  <a:cubicBezTo>
                    <a:pt x="2605" y="60"/>
                    <a:pt x="2477" y="1"/>
                    <a:pt x="2346" y="1"/>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8" name="Google Shape;4168;p72"/>
            <p:cNvSpPr/>
            <p:nvPr/>
          </p:nvSpPr>
          <p:spPr>
            <a:xfrm>
              <a:off x="4424675" y="1431300"/>
              <a:ext cx="98975" cy="176225"/>
            </a:xfrm>
            <a:custGeom>
              <a:avLst/>
              <a:gdLst/>
              <a:ahLst/>
              <a:cxnLst/>
              <a:rect l="l" t="t" r="r" b="b"/>
              <a:pathLst>
                <a:path w="3959" h="7049" extrusionOk="0">
                  <a:moveTo>
                    <a:pt x="42" y="0"/>
                  </a:moveTo>
                  <a:cubicBezTo>
                    <a:pt x="36" y="0"/>
                    <a:pt x="29" y="2"/>
                    <a:pt x="23" y="6"/>
                  </a:cubicBezTo>
                  <a:cubicBezTo>
                    <a:pt x="6" y="15"/>
                    <a:pt x="1" y="37"/>
                    <a:pt x="9" y="54"/>
                  </a:cubicBezTo>
                  <a:lnTo>
                    <a:pt x="3887" y="7032"/>
                  </a:lnTo>
                  <a:cubicBezTo>
                    <a:pt x="3890" y="7038"/>
                    <a:pt x="3896" y="7043"/>
                    <a:pt x="3904" y="7046"/>
                  </a:cubicBezTo>
                  <a:cubicBezTo>
                    <a:pt x="3908" y="7047"/>
                    <a:pt x="3912" y="7048"/>
                    <a:pt x="3916" y="7048"/>
                  </a:cubicBezTo>
                  <a:cubicBezTo>
                    <a:pt x="3922" y="7048"/>
                    <a:pt x="3928" y="7047"/>
                    <a:pt x="3933" y="7043"/>
                  </a:cubicBezTo>
                  <a:cubicBezTo>
                    <a:pt x="3950" y="7035"/>
                    <a:pt x="3958" y="7012"/>
                    <a:pt x="3947" y="6998"/>
                  </a:cubicBezTo>
                  <a:lnTo>
                    <a:pt x="74" y="20"/>
                  </a:lnTo>
                  <a:cubicBezTo>
                    <a:pt x="67" y="7"/>
                    <a:pt x="55" y="0"/>
                    <a:pt x="4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9" name="Google Shape;4169;p72"/>
            <p:cNvSpPr/>
            <p:nvPr/>
          </p:nvSpPr>
          <p:spPr>
            <a:xfrm>
              <a:off x="3842925" y="1414675"/>
              <a:ext cx="594425" cy="594400"/>
            </a:xfrm>
            <a:custGeom>
              <a:avLst/>
              <a:gdLst/>
              <a:ahLst/>
              <a:cxnLst/>
              <a:rect l="l" t="t" r="r" b="b"/>
              <a:pathLst>
                <a:path w="23777" h="23776" extrusionOk="0">
                  <a:moveTo>
                    <a:pt x="11889" y="0"/>
                  </a:moveTo>
                  <a:cubicBezTo>
                    <a:pt x="8736" y="0"/>
                    <a:pt x="5713" y="1251"/>
                    <a:pt x="3481" y="3483"/>
                  </a:cubicBezTo>
                  <a:cubicBezTo>
                    <a:pt x="1252" y="5712"/>
                    <a:pt x="1" y="8735"/>
                    <a:pt x="1" y="11888"/>
                  </a:cubicBezTo>
                  <a:cubicBezTo>
                    <a:pt x="1" y="15041"/>
                    <a:pt x="1252" y="18067"/>
                    <a:pt x="3481" y="20296"/>
                  </a:cubicBezTo>
                  <a:cubicBezTo>
                    <a:pt x="5713" y="22525"/>
                    <a:pt x="8736" y="23776"/>
                    <a:pt x="11889" y="23776"/>
                  </a:cubicBezTo>
                  <a:cubicBezTo>
                    <a:pt x="15042" y="23776"/>
                    <a:pt x="18067" y="22525"/>
                    <a:pt x="20296" y="20296"/>
                  </a:cubicBezTo>
                  <a:cubicBezTo>
                    <a:pt x="22526" y="18067"/>
                    <a:pt x="23777" y="15041"/>
                    <a:pt x="23777" y="11888"/>
                  </a:cubicBezTo>
                  <a:cubicBezTo>
                    <a:pt x="23777" y="8735"/>
                    <a:pt x="22526" y="5712"/>
                    <a:pt x="20296" y="3483"/>
                  </a:cubicBezTo>
                  <a:cubicBezTo>
                    <a:pt x="18067" y="1251"/>
                    <a:pt x="15042" y="0"/>
                    <a:pt x="11889" y="0"/>
                  </a:cubicBez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0" name="Google Shape;4170;p72"/>
            <p:cNvSpPr/>
            <p:nvPr/>
          </p:nvSpPr>
          <p:spPr>
            <a:xfrm>
              <a:off x="3850250" y="1437375"/>
              <a:ext cx="597050" cy="549175"/>
            </a:xfrm>
            <a:custGeom>
              <a:avLst/>
              <a:gdLst/>
              <a:ahLst/>
              <a:cxnLst/>
              <a:rect l="l" t="t" r="r" b="b"/>
              <a:pathLst>
                <a:path w="23882" h="21967" extrusionOk="0">
                  <a:moveTo>
                    <a:pt x="11584" y="67"/>
                  </a:moveTo>
                  <a:cubicBezTo>
                    <a:pt x="12696" y="70"/>
                    <a:pt x="13802" y="241"/>
                    <a:pt x="14863" y="576"/>
                  </a:cubicBezTo>
                  <a:cubicBezTo>
                    <a:pt x="20601" y="2373"/>
                    <a:pt x="23805" y="8506"/>
                    <a:pt x="22005" y="14247"/>
                  </a:cubicBezTo>
                  <a:cubicBezTo>
                    <a:pt x="20774" y="18168"/>
                    <a:pt x="17442" y="21068"/>
                    <a:pt x="13384" y="21742"/>
                  </a:cubicBezTo>
                  <a:cubicBezTo>
                    <a:pt x="12785" y="21842"/>
                    <a:pt x="12185" y="21891"/>
                    <a:pt x="11589" y="21891"/>
                  </a:cubicBezTo>
                  <a:cubicBezTo>
                    <a:pt x="8156" y="21891"/>
                    <a:pt x="4878" y="20265"/>
                    <a:pt x="2801" y="17440"/>
                  </a:cubicBezTo>
                  <a:cubicBezTo>
                    <a:pt x="368" y="14128"/>
                    <a:pt x="1" y="9726"/>
                    <a:pt x="1857" y="6058"/>
                  </a:cubicBezTo>
                  <a:cubicBezTo>
                    <a:pt x="3711" y="2388"/>
                    <a:pt x="7473" y="73"/>
                    <a:pt x="11584" y="67"/>
                  </a:cubicBezTo>
                  <a:close/>
                  <a:moveTo>
                    <a:pt x="11592" y="0"/>
                  </a:moveTo>
                  <a:cubicBezTo>
                    <a:pt x="9559" y="0"/>
                    <a:pt x="7542" y="565"/>
                    <a:pt x="5781" y="1662"/>
                  </a:cubicBezTo>
                  <a:cubicBezTo>
                    <a:pt x="3060" y="3360"/>
                    <a:pt x="1218" y="6158"/>
                    <a:pt x="734" y="9328"/>
                  </a:cubicBezTo>
                  <a:cubicBezTo>
                    <a:pt x="251" y="12496"/>
                    <a:pt x="1178" y="15717"/>
                    <a:pt x="3268" y="18145"/>
                  </a:cubicBezTo>
                  <a:cubicBezTo>
                    <a:pt x="5355" y="20574"/>
                    <a:pt x="8399" y="21967"/>
                    <a:pt x="11600" y="21967"/>
                  </a:cubicBezTo>
                  <a:cubicBezTo>
                    <a:pt x="11603" y="21967"/>
                    <a:pt x="11607" y="21967"/>
                    <a:pt x="11610" y="21967"/>
                  </a:cubicBezTo>
                  <a:cubicBezTo>
                    <a:pt x="16401" y="21952"/>
                    <a:pt x="20635" y="18839"/>
                    <a:pt x="22073" y="14267"/>
                  </a:cubicBezTo>
                  <a:cubicBezTo>
                    <a:pt x="23882" y="8492"/>
                    <a:pt x="20657" y="2319"/>
                    <a:pt x="14883" y="505"/>
                  </a:cubicBezTo>
                  <a:cubicBezTo>
                    <a:pt x="13806" y="167"/>
                    <a:pt x="12697" y="0"/>
                    <a:pt x="115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1" name="Google Shape;4171;p72"/>
            <p:cNvSpPr/>
            <p:nvPr/>
          </p:nvSpPr>
          <p:spPr>
            <a:xfrm>
              <a:off x="4223725" y="1481975"/>
              <a:ext cx="27175" cy="52500"/>
            </a:xfrm>
            <a:custGeom>
              <a:avLst/>
              <a:gdLst/>
              <a:ahLst/>
              <a:cxnLst/>
              <a:rect l="l" t="t" r="r" b="b"/>
              <a:pathLst>
                <a:path w="1087" h="2100" extrusionOk="0">
                  <a:moveTo>
                    <a:pt x="924" y="1"/>
                  </a:moveTo>
                  <a:cubicBezTo>
                    <a:pt x="868" y="1"/>
                    <a:pt x="815" y="35"/>
                    <a:pt x="794" y="89"/>
                  </a:cubicBezTo>
                  <a:lnTo>
                    <a:pt x="32" y="1903"/>
                  </a:lnTo>
                  <a:cubicBezTo>
                    <a:pt x="0" y="1974"/>
                    <a:pt x="35" y="2056"/>
                    <a:pt x="109" y="2088"/>
                  </a:cubicBezTo>
                  <a:cubicBezTo>
                    <a:pt x="126" y="2093"/>
                    <a:pt x="146" y="2096"/>
                    <a:pt x="165" y="2099"/>
                  </a:cubicBezTo>
                  <a:cubicBezTo>
                    <a:pt x="219" y="2096"/>
                    <a:pt x="271" y="2065"/>
                    <a:pt x="296" y="2014"/>
                  </a:cubicBezTo>
                  <a:lnTo>
                    <a:pt x="1055" y="200"/>
                  </a:lnTo>
                  <a:cubicBezTo>
                    <a:pt x="1087" y="126"/>
                    <a:pt x="1050" y="43"/>
                    <a:pt x="979" y="12"/>
                  </a:cubicBezTo>
                  <a:cubicBezTo>
                    <a:pt x="961" y="4"/>
                    <a:pt x="942" y="1"/>
                    <a:pt x="92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2" name="Google Shape;4172;p72"/>
            <p:cNvSpPr/>
            <p:nvPr/>
          </p:nvSpPr>
          <p:spPr>
            <a:xfrm>
              <a:off x="4057175" y="1878800"/>
              <a:ext cx="27175" cy="52450"/>
            </a:xfrm>
            <a:custGeom>
              <a:avLst/>
              <a:gdLst/>
              <a:ahLst/>
              <a:cxnLst/>
              <a:rect l="l" t="t" r="r" b="b"/>
              <a:pathLst>
                <a:path w="1087" h="2098" extrusionOk="0">
                  <a:moveTo>
                    <a:pt x="927" y="1"/>
                  </a:moveTo>
                  <a:cubicBezTo>
                    <a:pt x="871" y="1"/>
                    <a:pt x="818" y="34"/>
                    <a:pt x="794" y="90"/>
                  </a:cubicBezTo>
                  <a:lnTo>
                    <a:pt x="35" y="1898"/>
                  </a:lnTo>
                  <a:cubicBezTo>
                    <a:pt x="1" y="1972"/>
                    <a:pt x="35" y="2055"/>
                    <a:pt x="109" y="2086"/>
                  </a:cubicBezTo>
                  <a:cubicBezTo>
                    <a:pt x="126" y="2095"/>
                    <a:pt x="146" y="2098"/>
                    <a:pt x="166" y="2098"/>
                  </a:cubicBezTo>
                  <a:cubicBezTo>
                    <a:pt x="222" y="2098"/>
                    <a:pt x="274" y="2063"/>
                    <a:pt x="296" y="2012"/>
                  </a:cubicBezTo>
                  <a:lnTo>
                    <a:pt x="1058" y="201"/>
                  </a:lnTo>
                  <a:cubicBezTo>
                    <a:pt x="1087" y="127"/>
                    <a:pt x="1053" y="42"/>
                    <a:pt x="979" y="11"/>
                  </a:cubicBezTo>
                  <a:cubicBezTo>
                    <a:pt x="962" y="4"/>
                    <a:pt x="944" y="1"/>
                    <a:pt x="92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3" name="Google Shape;4173;p72"/>
            <p:cNvSpPr/>
            <p:nvPr/>
          </p:nvSpPr>
          <p:spPr>
            <a:xfrm>
              <a:off x="4322950" y="1771300"/>
              <a:ext cx="55225" cy="27250"/>
            </a:xfrm>
            <a:custGeom>
              <a:avLst/>
              <a:gdLst/>
              <a:ahLst/>
              <a:cxnLst/>
              <a:rect l="l" t="t" r="r" b="b"/>
              <a:pathLst>
                <a:path w="2209" h="1090" extrusionOk="0">
                  <a:moveTo>
                    <a:pt x="205" y="0"/>
                  </a:moveTo>
                  <a:cubicBezTo>
                    <a:pt x="70" y="0"/>
                    <a:pt x="0" y="206"/>
                    <a:pt x="151" y="273"/>
                  </a:cubicBezTo>
                  <a:lnTo>
                    <a:pt x="1946" y="1078"/>
                  </a:lnTo>
                  <a:cubicBezTo>
                    <a:pt x="1963" y="1083"/>
                    <a:pt x="1983" y="1086"/>
                    <a:pt x="2002" y="1089"/>
                  </a:cubicBezTo>
                  <a:cubicBezTo>
                    <a:pt x="2004" y="1089"/>
                    <a:pt x="2006" y="1089"/>
                    <a:pt x="2008" y="1089"/>
                  </a:cubicBezTo>
                  <a:cubicBezTo>
                    <a:pt x="2163" y="1089"/>
                    <a:pt x="2208" y="872"/>
                    <a:pt x="2062" y="813"/>
                  </a:cubicBezTo>
                  <a:lnTo>
                    <a:pt x="268" y="14"/>
                  </a:lnTo>
                  <a:cubicBezTo>
                    <a:pt x="246" y="5"/>
                    <a:pt x="225" y="0"/>
                    <a:pt x="20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4" name="Google Shape;4174;p72"/>
            <p:cNvSpPr/>
            <p:nvPr/>
          </p:nvSpPr>
          <p:spPr>
            <a:xfrm>
              <a:off x="3930000" y="1595725"/>
              <a:ext cx="54200" cy="27250"/>
            </a:xfrm>
            <a:custGeom>
              <a:avLst/>
              <a:gdLst/>
              <a:ahLst/>
              <a:cxnLst/>
              <a:rect l="l" t="t" r="r" b="b"/>
              <a:pathLst>
                <a:path w="2168" h="1090" extrusionOk="0">
                  <a:moveTo>
                    <a:pt x="208" y="0"/>
                  </a:moveTo>
                  <a:cubicBezTo>
                    <a:pt x="72" y="0"/>
                    <a:pt x="0" y="206"/>
                    <a:pt x="152" y="273"/>
                  </a:cubicBezTo>
                  <a:lnTo>
                    <a:pt x="1949" y="1078"/>
                  </a:lnTo>
                  <a:cubicBezTo>
                    <a:pt x="1966" y="1083"/>
                    <a:pt x="1986" y="1089"/>
                    <a:pt x="2008" y="1089"/>
                  </a:cubicBezTo>
                  <a:cubicBezTo>
                    <a:pt x="2062" y="1089"/>
                    <a:pt x="2114" y="1058"/>
                    <a:pt x="2136" y="1007"/>
                  </a:cubicBezTo>
                  <a:cubicBezTo>
                    <a:pt x="2168" y="935"/>
                    <a:pt x="2136" y="850"/>
                    <a:pt x="2065" y="816"/>
                  </a:cubicBezTo>
                  <a:lnTo>
                    <a:pt x="271" y="14"/>
                  </a:lnTo>
                  <a:cubicBezTo>
                    <a:pt x="249" y="5"/>
                    <a:pt x="228" y="0"/>
                    <a:pt x="20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5" name="Google Shape;4175;p72"/>
            <p:cNvSpPr/>
            <p:nvPr/>
          </p:nvSpPr>
          <p:spPr>
            <a:xfrm>
              <a:off x="4133550" y="1692100"/>
              <a:ext cx="38725" cy="32800"/>
            </a:xfrm>
            <a:custGeom>
              <a:avLst/>
              <a:gdLst/>
              <a:ahLst/>
              <a:cxnLst/>
              <a:rect l="l" t="t" r="r" b="b"/>
              <a:pathLst>
                <a:path w="1549" h="1312" extrusionOk="0">
                  <a:moveTo>
                    <a:pt x="813" y="1"/>
                  </a:moveTo>
                  <a:cubicBezTo>
                    <a:pt x="348" y="1"/>
                    <a:pt x="1" y="505"/>
                    <a:pt x="235" y="959"/>
                  </a:cubicBezTo>
                  <a:cubicBezTo>
                    <a:pt x="360" y="1197"/>
                    <a:pt x="588" y="1312"/>
                    <a:pt x="815" y="1312"/>
                  </a:cubicBezTo>
                  <a:cubicBezTo>
                    <a:pt x="1081" y="1312"/>
                    <a:pt x="1346" y="1154"/>
                    <a:pt x="1441" y="854"/>
                  </a:cubicBezTo>
                  <a:cubicBezTo>
                    <a:pt x="1549" y="510"/>
                    <a:pt x="1358" y="143"/>
                    <a:pt x="1014" y="32"/>
                  </a:cubicBezTo>
                  <a:cubicBezTo>
                    <a:pt x="946" y="11"/>
                    <a:pt x="878" y="1"/>
                    <a:pt x="81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6" name="Google Shape;4176;p72"/>
            <p:cNvSpPr/>
            <p:nvPr/>
          </p:nvSpPr>
          <p:spPr>
            <a:xfrm>
              <a:off x="4152925" y="1580175"/>
              <a:ext cx="56975" cy="123475"/>
            </a:xfrm>
            <a:custGeom>
              <a:avLst/>
              <a:gdLst/>
              <a:ahLst/>
              <a:cxnLst/>
              <a:rect l="l" t="t" r="r" b="b"/>
              <a:pathLst>
                <a:path w="2279" h="4939" extrusionOk="0">
                  <a:moveTo>
                    <a:pt x="2119" y="1"/>
                  </a:moveTo>
                  <a:cubicBezTo>
                    <a:pt x="2061" y="1"/>
                    <a:pt x="2006" y="34"/>
                    <a:pt x="1982" y="90"/>
                  </a:cubicBezTo>
                  <a:lnTo>
                    <a:pt x="32" y="4739"/>
                  </a:lnTo>
                  <a:cubicBezTo>
                    <a:pt x="1" y="4810"/>
                    <a:pt x="35" y="4893"/>
                    <a:pt x="106" y="4924"/>
                  </a:cubicBezTo>
                  <a:cubicBezTo>
                    <a:pt x="123" y="4933"/>
                    <a:pt x="140" y="4938"/>
                    <a:pt x="160" y="4938"/>
                  </a:cubicBezTo>
                  <a:cubicBezTo>
                    <a:pt x="217" y="4935"/>
                    <a:pt x="271" y="4901"/>
                    <a:pt x="291" y="4847"/>
                  </a:cubicBezTo>
                  <a:lnTo>
                    <a:pt x="2247" y="198"/>
                  </a:lnTo>
                  <a:cubicBezTo>
                    <a:pt x="2278" y="127"/>
                    <a:pt x="2244" y="42"/>
                    <a:pt x="2173" y="11"/>
                  </a:cubicBezTo>
                  <a:cubicBezTo>
                    <a:pt x="2155" y="4"/>
                    <a:pt x="2137" y="1"/>
                    <a:pt x="211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7" name="Google Shape;4177;p72"/>
            <p:cNvSpPr/>
            <p:nvPr/>
          </p:nvSpPr>
          <p:spPr>
            <a:xfrm>
              <a:off x="4152000" y="1705650"/>
              <a:ext cx="34300" cy="111725"/>
            </a:xfrm>
            <a:custGeom>
              <a:avLst/>
              <a:gdLst/>
              <a:ahLst/>
              <a:cxnLst/>
              <a:rect l="l" t="t" r="r" b="b"/>
              <a:pathLst>
                <a:path w="1372" h="4469" extrusionOk="0">
                  <a:moveTo>
                    <a:pt x="161" y="0"/>
                  </a:moveTo>
                  <a:cubicBezTo>
                    <a:pt x="149" y="0"/>
                    <a:pt x="137" y="1"/>
                    <a:pt x="126" y="5"/>
                  </a:cubicBezTo>
                  <a:cubicBezTo>
                    <a:pt x="49" y="22"/>
                    <a:pt x="1" y="101"/>
                    <a:pt x="20" y="178"/>
                  </a:cubicBezTo>
                  <a:lnTo>
                    <a:pt x="1075" y="4360"/>
                  </a:lnTo>
                  <a:cubicBezTo>
                    <a:pt x="1090" y="4423"/>
                    <a:pt x="1149" y="4469"/>
                    <a:pt x="1215" y="4469"/>
                  </a:cubicBezTo>
                  <a:lnTo>
                    <a:pt x="1246" y="4463"/>
                  </a:lnTo>
                  <a:cubicBezTo>
                    <a:pt x="1323" y="4446"/>
                    <a:pt x="1371" y="4366"/>
                    <a:pt x="1351" y="4289"/>
                  </a:cubicBezTo>
                  <a:lnTo>
                    <a:pt x="296" y="110"/>
                  </a:lnTo>
                  <a:cubicBezTo>
                    <a:pt x="282" y="45"/>
                    <a:pt x="225" y="0"/>
                    <a:pt x="16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8" name="Google Shape;4178;p72"/>
            <p:cNvSpPr/>
            <p:nvPr/>
          </p:nvSpPr>
          <p:spPr>
            <a:xfrm>
              <a:off x="3793275" y="1866900"/>
              <a:ext cx="77125" cy="77675"/>
            </a:xfrm>
            <a:custGeom>
              <a:avLst/>
              <a:gdLst/>
              <a:ahLst/>
              <a:cxnLst/>
              <a:rect l="l" t="t" r="r" b="b"/>
              <a:pathLst>
                <a:path w="3085" h="3107" extrusionOk="0">
                  <a:moveTo>
                    <a:pt x="1381" y="0"/>
                  </a:moveTo>
                  <a:lnTo>
                    <a:pt x="244" y="2133"/>
                  </a:lnTo>
                  <a:cubicBezTo>
                    <a:pt x="1" y="2589"/>
                    <a:pt x="349" y="3106"/>
                    <a:pt x="823" y="3106"/>
                  </a:cubicBezTo>
                  <a:cubicBezTo>
                    <a:pt x="880" y="3106"/>
                    <a:pt x="940" y="3099"/>
                    <a:pt x="1000" y="3082"/>
                  </a:cubicBezTo>
                  <a:lnTo>
                    <a:pt x="3084" y="2517"/>
                  </a:lnTo>
                  <a:lnTo>
                    <a:pt x="1381"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9" name="Google Shape;4179;p72"/>
            <p:cNvSpPr/>
            <p:nvPr/>
          </p:nvSpPr>
          <p:spPr>
            <a:xfrm>
              <a:off x="4204100" y="2036425"/>
              <a:ext cx="70900" cy="74625"/>
            </a:xfrm>
            <a:custGeom>
              <a:avLst/>
              <a:gdLst/>
              <a:ahLst/>
              <a:cxnLst/>
              <a:rect l="l" t="t" r="r" b="b"/>
              <a:pathLst>
                <a:path w="2836" h="2985" extrusionOk="0">
                  <a:moveTo>
                    <a:pt x="2836" y="1"/>
                  </a:moveTo>
                  <a:lnTo>
                    <a:pt x="1" y="1092"/>
                  </a:lnTo>
                  <a:lnTo>
                    <a:pt x="1383" y="2744"/>
                  </a:lnTo>
                  <a:cubicBezTo>
                    <a:pt x="1520" y="2910"/>
                    <a:pt x="1704" y="2985"/>
                    <a:pt x="1887" y="2985"/>
                  </a:cubicBezTo>
                  <a:cubicBezTo>
                    <a:pt x="2200" y="2985"/>
                    <a:pt x="2505" y="2763"/>
                    <a:pt x="2548" y="2400"/>
                  </a:cubicBezTo>
                  <a:lnTo>
                    <a:pt x="2836"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289" name="Google Shape;4289;p72"/>
          <p:cNvGrpSpPr/>
          <p:nvPr/>
        </p:nvGrpSpPr>
        <p:grpSpPr>
          <a:xfrm>
            <a:off x="408348" y="90147"/>
            <a:ext cx="485899" cy="630888"/>
            <a:chOff x="1990225" y="2707900"/>
            <a:chExt cx="245900" cy="319275"/>
          </a:xfrm>
        </p:grpSpPr>
        <p:sp>
          <p:nvSpPr>
            <p:cNvPr id="4290" name="Google Shape;4290;p72"/>
            <p:cNvSpPr/>
            <p:nvPr/>
          </p:nvSpPr>
          <p:spPr>
            <a:xfrm>
              <a:off x="2105600" y="2870150"/>
              <a:ext cx="76575" cy="157025"/>
            </a:xfrm>
            <a:custGeom>
              <a:avLst/>
              <a:gdLst/>
              <a:ahLst/>
              <a:cxnLst/>
              <a:rect l="l" t="t" r="r" b="b"/>
              <a:pathLst>
                <a:path w="3063" h="6281" extrusionOk="0">
                  <a:moveTo>
                    <a:pt x="684" y="1"/>
                  </a:moveTo>
                  <a:cubicBezTo>
                    <a:pt x="623" y="1"/>
                    <a:pt x="562" y="10"/>
                    <a:pt x="501" y="29"/>
                  </a:cubicBezTo>
                  <a:cubicBezTo>
                    <a:pt x="180" y="129"/>
                    <a:pt x="0" y="473"/>
                    <a:pt x="100" y="794"/>
                  </a:cubicBezTo>
                  <a:cubicBezTo>
                    <a:pt x="108" y="820"/>
                    <a:pt x="120" y="848"/>
                    <a:pt x="134" y="874"/>
                  </a:cubicBezTo>
                  <a:lnTo>
                    <a:pt x="2682" y="6162"/>
                  </a:lnTo>
                  <a:cubicBezTo>
                    <a:pt x="2710" y="6236"/>
                    <a:pt x="2780" y="6280"/>
                    <a:pt x="2853" y="6280"/>
                  </a:cubicBezTo>
                  <a:cubicBezTo>
                    <a:pt x="2876" y="6280"/>
                    <a:pt x="2899" y="6276"/>
                    <a:pt x="2921" y="6268"/>
                  </a:cubicBezTo>
                  <a:cubicBezTo>
                    <a:pt x="3017" y="6231"/>
                    <a:pt x="3063" y="6123"/>
                    <a:pt x="3026" y="6029"/>
                  </a:cubicBezTo>
                  <a:lnTo>
                    <a:pt x="1263" y="427"/>
                  </a:lnTo>
                  <a:cubicBezTo>
                    <a:pt x="1182" y="167"/>
                    <a:pt x="942" y="1"/>
                    <a:pt x="684" y="1"/>
                  </a:cubicBez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1" name="Google Shape;4291;p72"/>
            <p:cNvSpPr/>
            <p:nvPr/>
          </p:nvSpPr>
          <p:spPr>
            <a:xfrm>
              <a:off x="1991025" y="2707925"/>
              <a:ext cx="245100" cy="238350"/>
            </a:xfrm>
            <a:custGeom>
              <a:avLst/>
              <a:gdLst/>
              <a:ahLst/>
              <a:cxnLst/>
              <a:rect l="l" t="t" r="r" b="b"/>
              <a:pathLst>
                <a:path w="9804" h="9534" extrusionOk="0">
                  <a:moveTo>
                    <a:pt x="3424" y="1"/>
                  </a:moveTo>
                  <a:cubicBezTo>
                    <a:pt x="2759" y="1"/>
                    <a:pt x="2018" y="257"/>
                    <a:pt x="1516" y="476"/>
                  </a:cubicBezTo>
                  <a:cubicBezTo>
                    <a:pt x="725" y="820"/>
                    <a:pt x="0" y="1531"/>
                    <a:pt x="28" y="2430"/>
                  </a:cubicBezTo>
                  <a:cubicBezTo>
                    <a:pt x="31" y="2452"/>
                    <a:pt x="28" y="2470"/>
                    <a:pt x="31" y="2487"/>
                  </a:cubicBezTo>
                  <a:lnTo>
                    <a:pt x="40" y="2549"/>
                  </a:lnTo>
                  <a:cubicBezTo>
                    <a:pt x="43" y="2586"/>
                    <a:pt x="46" y="2629"/>
                    <a:pt x="54" y="2671"/>
                  </a:cubicBezTo>
                  <a:cubicBezTo>
                    <a:pt x="156" y="3254"/>
                    <a:pt x="537" y="3746"/>
                    <a:pt x="927" y="4198"/>
                  </a:cubicBezTo>
                  <a:cubicBezTo>
                    <a:pt x="1467" y="4832"/>
                    <a:pt x="2042" y="5435"/>
                    <a:pt x="2647" y="6007"/>
                  </a:cubicBezTo>
                  <a:cubicBezTo>
                    <a:pt x="2667" y="6021"/>
                    <a:pt x="2684" y="6041"/>
                    <a:pt x="2704" y="6055"/>
                  </a:cubicBezTo>
                  <a:lnTo>
                    <a:pt x="2641" y="6135"/>
                  </a:lnTo>
                  <a:cubicBezTo>
                    <a:pt x="2044" y="6891"/>
                    <a:pt x="1439" y="7730"/>
                    <a:pt x="1436" y="8696"/>
                  </a:cubicBezTo>
                  <a:cubicBezTo>
                    <a:pt x="1436" y="8918"/>
                    <a:pt x="1473" y="9151"/>
                    <a:pt x="1621" y="9316"/>
                  </a:cubicBezTo>
                  <a:cubicBezTo>
                    <a:pt x="1764" y="9477"/>
                    <a:pt x="1966" y="9533"/>
                    <a:pt x="2182" y="9533"/>
                  </a:cubicBezTo>
                  <a:cubicBezTo>
                    <a:pt x="2393" y="9533"/>
                    <a:pt x="2619" y="9479"/>
                    <a:pt x="2818" y="9416"/>
                  </a:cubicBezTo>
                  <a:cubicBezTo>
                    <a:pt x="3657" y="9160"/>
                    <a:pt x="4490" y="8881"/>
                    <a:pt x="5303" y="8571"/>
                  </a:cubicBezTo>
                  <a:cubicBezTo>
                    <a:pt x="5618" y="8455"/>
                    <a:pt x="5937" y="8335"/>
                    <a:pt x="6252" y="8207"/>
                  </a:cubicBezTo>
                  <a:cubicBezTo>
                    <a:pt x="6568" y="8079"/>
                    <a:pt x="6847" y="7966"/>
                    <a:pt x="7145" y="7838"/>
                  </a:cubicBezTo>
                  <a:cubicBezTo>
                    <a:pt x="7947" y="7488"/>
                    <a:pt x="8755" y="7104"/>
                    <a:pt x="9423" y="6535"/>
                  </a:cubicBezTo>
                  <a:cubicBezTo>
                    <a:pt x="9548" y="6425"/>
                    <a:pt x="9673" y="6305"/>
                    <a:pt x="9713" y="6140"/>
                  </a:cubicBezTo>
                  <a:cubicBezTo>
                    <a:pt x="9804" y="5827"/>
                    <a:pt x="9556" y="5535"/>
                    <a:pt x="9309" y="5330"/>
                  </a:cubicBezTo>
                  <a:cubicBezTo>
                    <a:pt x="8439" y="4615"/>
                    <a:pt x="7354" y="4227"/>
                    <a:pt x="6239" y="4227"/>
                  </a:cubicBezTo>
                  <a:cubicBezTo>
                    <a:pt x="6068" y="4227"/>
                    <a:pt x="5896" y="4237"/>
                    <a:pt x="5724" y="4255"/>
                  </a:cubicBezTo>
                  <a:cubicBezTo>
                    <a:pt x="5607" y="3186"/>
                    <a:pt x="5348" y="2140"/>
                    <a:pt x="4950" y="1142"/>
                  </a:cubicBezTo>
                  <a:cubicBezTo>
                    <a:pt x="4837" y="846"/>
                    <a:pt x="4694" y="539"/>
                    <a:pt x="4453" y="326"/>
                  </a:cubicBezTo>
                  <a:lnTo>
                    <a:pt x="4424" y="303"/>
                  </a:lnTo>
                  <a:cubicBezTo>
                    <a:pt x="4154" y="83"/>
                    <a:pt x="3801" y="1"/>
                    <a:pt x="3424" y="1"/>
                  </a:cubicBezTo>
                  <a:close/>
                </a:path>
              </a:pathLst>
            </a:cu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2" name="Google Shape;4292;p72"/>
            <p:cNvSpPr/>
            <p:nvPr/>
          </p:nvSpPr>
          <p:spPr>
            <a:xfrm>
              <a:off x="1990225" y="2707900"/>
              <a:ext cx="111425" cy="62350"/>
            </a:xfrm>
            <a:custGeom>
              <a:avLst/>
              <a:gdLst/>
              <a:ahLst/>
              <a:cxnLst/>
              <a:rect l="l" t="t" r="r" b="b"/>
              <a:pathLst>
                <a:path w="4457" h="2494" extrusionOk="0">
                  <a:moveTo>
                    <a:pt x="3451" y="0"/>
                  </a:moveTo>
                  <a:cubicBezTo>
                    <a:pt x="2788" y="0"/>
                    <a:pt x="2050" y="257"/>
                    <a:pt x="1550" y="477"/>
                  </a:cubicBezTo>
                  <a:cubicBezTo>
                    <a:pt x="766" y="821"/>
                    <a:pt x="1" y="1563"/>
                    <a:pt x="63" y="2493"/>
                  </a:cubicBezTo>
                  <a:cubicBezTo>
                    <a:pt x="840" y="2368"/>
                    <a:pt x="1590" y="2081"/>
                    <a:pt x="2307" y="1754"/>
                  </a:cubicBezTo>
                  <a:cubicBezTo>
                    <a:pt x="3097" y="1393"/>
                    <a:pt x="3899" y="964"/>
                    <a:pt x="4456" y="307"/>
                  </a:cubicBezTo>
                  <a:cubicBezTo>
                    <a:pt x="4185" y="84"/>
                    <a:pt x="3830" y="0"/>
                    <a:pt x="3451" y="0"/>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293" name="Google Shape;4293;p72"/>
          <p:cNvGrpSpPr/>
          <p:nvPr/>
        </p:nvGrpSpPr>
        <p:grpSpPr>
          <a:xfrm>
            <a:off x="1055080" y="1579655"/>
            <a:ext cx="339943" cy="395136"/>
            <a:chOff x="1175925" y="2066625"/>
            <a:chExt cx="162600" cy="189000"/>
          </a:xfrm>
        </p:grpSpPr>
        <p:sp>
          <p:nvSpPr>
            <p:cNvPr id="4294" name="Google Shape;4294;p72"/>
            <p:cNvSpPr/>
            <p:nvPr/>
          </p:nvSpPr>
          <p:spPr>
            <a:xfrm>
              <a:off x="1175925" y="2206600"/>
              <a:ext cx="57325" cy="49025"/>
            </a:xfrm>
            <a:custGeom>
              <a:avLst/>
              <a:gdLst/>
              <a:ahLst/>
              <a:cxnLst/>
              <a:rect l="l" t="t" r="r" b="b"/>
              <a:pathLst>
                <a:path w="2293" h="1961" extrusionOk="0">
                  <a:moveTo>
                    <a:pt x="1312" y="0"/>
                  </a:moveTo>
                  <a:cubicBezTo>
                    <a:pt x="439" y="0"/>
                    <a:pt x="1" y="1055"/>
                    <a:pt x="618" y="1672"/>
                  </a:cubicBezTo>
                  <a:cubicBezTo>
                    <a:pt x="806" y="1860"/>
                    <a:pt x="1057" y="1961"/>
                    <a:pt x="1312" y="1961"/>
                  </a:cubicBezTo>
                  <a:cubicBezTo>
                    <a:pt x="1438" y="1961"/>
                    <a:pt x="1566" y="1936"/>
                    <a:pt x="1687" y="1885"/>
                  </a:cubicBezTo>
                  <a:cubicBezTo>
                    <a:pt x="2054" y="1735"/>
                    <a:pt x="2293" y="1376"/>
                    <a:pt x="2293" y="981"/>
                  </a:cubicBezTo>
                  <a:cubicBezTo>
                    <a:pt x="2293" y="438"/>
                    <a:pt x="1855" y="0"/>
                    <a:pt x="131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5" name="Google Shape;4295;p72"/>
            <p:cNvSpPr/>
            <p:nvPr/>
          </p:nvSpPr>
          <p:spPr>
            <a:xfrm>
              <a:off x="1298050" y="2163450"/>
              <a:ext cx="40475" cy="34725"/>
            </a:xfrm>
            <a:custGeom>
              <a:avLst/>
              <a:gdLst/>
              <a:ahLst/>
              <a:cxnLst/>
              <a:rect l="l" t="t" r="r" b="b"/>
              <a:pathLst>
                <a:path w="1619" h="1389" extrusionOk="0">
                  <a:moveTo>
                    <a:pt x="928" y="0"/>
                  </a:moveTo>
                  <a:cubicBezTo>
                    <a:pt x="308" y="0"/>
                    <a:pt x="1" y="748"/>
                    <a:pt x="436" y="1183"/>
                  </a:cubicBezTo>
                  <a:cubicBezTo>
                    <a:pt x="578" y="1325"/>
                    <a:pt x="751" y="1388"/>
                    <a:pt x="922" y="1388"/>
                  </a:cubicBezTo>
                  <a:cubicBezTo>
                    <a:pt x="1278" y="1388"/>
                    <a:pt x="1619" y="1111"/>
                    <a:pt x="1619" y="694"/>
                  </a:cubicBezTo>
                  <a:cubicBezTo>
                    <a:pt x="1619" y="310"/>
                    <a:pt x="1309" y="0"/>
                    <a:pt x="9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6" name="Google Shape;4296;p72"/>
            <p:cNvSpPr/>
            <p:nvPr/>
          </p:nvSpPr>
          <p:spPr>
            <a:xfrm>
              <a:off x="1201175" y="2066625"/>
              <a:ext cx="40550" cy="34700"/>
            </a:xfrm>
            <a:custGeom>
              <a:avLst/>
              <a:gdLst/>
              <a:ahLst/>
              <a:cxnLst/>
              <a:rect l="l" t="t" r="r" b="b"/>
              <a:pathLst>
                <a:path w="1622" h="1388" extrusionOk="0">
                  <a:moveTo>
                    <a:pt x="927" y="1"/>
                  </a:moveTo>
                  <a:cubicBezTo>
                    <a:pt x="310" y="1"/>
                    <a:pt x="0" y="746"/>
                    <a:pt x="438" y="1184"/>
                  </a:cubicBezTo>
                  <a:cubicBezTo>
                    <a:pt x="579" y="1324"/>
                    <a:pt x="752" y="1387"/>
                    <a:pt x="923" y="1387"/>
                  </a:cubicBezTo>
                  <a:cubicBezTo>
                    <a:pt x="1279" y="1387"/>
                    <a:pt x="1621" y="1112"/>
                    <a:pt x="1621" y="695"/>
                  </a:cubicBezTo>
                  <a:cubicBezTo>
                    <a:pt x="1621" y="311"/>
                    <a:pt x="1311" y="1"/>
                    <a:pt x="9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297" name="Google Shape;4297;p72"/>
          <p:cNvSpPr/>
          <p:nvPr/>
        </p:nvSpPr>
        <p:spPr>
          <a:xfrm>
            <a:off x="1426798" y="711139"/>
            <a:ext cx="420593" cy="469353"/>
          </a:xfrm>
          <a:custGeom>
            <a:avLst/>
            <a:gdLst/>
            <a:ahLst/>
            <a:cxnLst/>
            <a:rect l="l" t="t" r="r" b="b"/>
            <a:pathLst>
              <a:path w="4715" h="5262" extrusionOk="0">
                <a:moveTo>
                  <a:pt x="2360" y="1"/>
                </a:moveTo>
                <a:cubicBezTo>
                  <a:pt x="2289" y="1"/>
                  <a:pt x="2218" y="46"/>
                  <a:pt x="2187" y="137"/>
                </a:cubicBezTo>
                <a:lnTo>
                  <a:pt x="1644" y="1747"/>
                </a:lnTo>
                <a:lnTo>
                  <a:pt x="154" y="2440"/>
                </a:lnTo>
                <a:cubicBezTo>
                  <a:pt x="0" y="2511"/>
                  <a:pt x="0" y="2764"/>
                  <a:pt x="160" y="2836"/>
                </a:cubicBezTo>
                <a:lnTo>
                  <a:pt x="1601" y="3484"/>
                </a:lnTo>
                <a:lnTo>
                  <a:pt x="2176" y="5127"/>
                </a:lnTo>
                <a:cubicBezTo>
                  <a:pt x="2208" y="5217"/>
                  <a:pt x="2279" y="5262"/>
                  <a:pt x="2350" y="5262"/>
                </a:cubicBezTo>
                <a:cubicBezTo>
                  <a:pt x="2424" y="5262"/>
                  <a:pt x="2496" y="5214"/>
                  <a:pt x="2525" y="5119"/>
                </a:cubicBezTo>
                <a:lnTo>
                  <a:pt x="3012" y="3509"/>
                </a:lnTo>
                <a:lnTo>
                  <a:pt x="4558" y="2833"/>
                </a:lnTo>
                <a:cubicBezTo>
                  <a:pt x="4715" y="2764"/>
                  <a:pt x="4715" y="2511"/>
                  <a:pt x="4561" y="2437"/>
                </a:cubicBezTo>
                <a:lnTo>
                  <a:pt x="3077" y="1747"/>
                </a:lnTo>
                <a:lnTo>
                  <a:pt x="2534" y="137"/>
                </a:lnTo>
                <a:cubicBezTo>
                  <a:pt x="2503" y="46"/>
                  <a:pt x="2432" y="1"/>
                  <a:pt x="2360" y="1"/>
                </a:cubicBez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mc:AlternateContent xmlns:mc="http://schemas.openxmlformats.org/markup-compatibility/2006" xmlns:a14="http://schemas.microsoft.com/office/drawing/2010/main">
        <mc:Choice Requires="a14">
          <p:sp>
            <p:nvSpPr>
              <p:cNvPr id="216" name="TextBox 215">
                <a:extLst>
                  <a:ext uri="{FF2B5EF4-FFF2-40B4-BE49-F238E27FC236}">
                    <a16:creationId xmlns:a16="http://schemas.microsoft.com/office/drawing/2014/main" id="{DDCE2C6F-22B3-4BE0-8D8D-F67B7B887FBB}"/>
                  </a:ext>
                </a:extLst>
              </p:cNvPr>
              <p:cNvSpPr txBox="1"/>
              <p:nvPr/>
            </p:nvSpPr>
            <p:spPr>
              <a:xfrm>
                <a:off x="3997745" y="813962"/>
                <a:ext cx="4526238" cy="715089"/>
              </a:xfrm>
              <a:prstGeom prst="roundRect">
                <a:avLst/>
              </a:prstGeom>
              <a:solidFill>
                <a:sysClr val="window" lastClr="FFFFFF"/>
              </a:solidFill>
              <a:ln w="38100" cap="flat" cmpd="sng" algn="ctr">
                <a:solidFill>
                  <a:srgbClr val="092D6C">
                    <a:lumMod val="60000"/>
                    <a:lumOff val="40000"/>
                  </a:srgbClr>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14 </m:t>
                      </m:r>
                      <m:r>
                        <m:rPr>
                          <m:sty m:val="p"/>
                        </m:rP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ph</m:t>
                      </m:r>
                      <m: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ú</m:t>
                      </m:r>
                      <m:r>
                        <m:rPr>
                          <m:sty m:val="p"/>
                        </m:rP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t</m:t>
                      </m:r>
                      <m: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 36 </m:t>
                      </m:r>
                      <m:r>
                        <m:rPr>
                          <m:sty m:val="p"/>
                        </m:rP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gi</m:t>
                      </m:r>
                      <m: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â</m:t>
                      </m:r>
                      <m:r>
                        <m:rPr>
                          <m:sty m:val="p"/>
                        </m:rP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y</m:t>
                      </m:r>
                      <m: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 :12</m:t>
                      </m:r>
                    </m:oMath>
                  </m:oMathPara>
                </a14:m>
                <a:endParaRPr kumimoji="0" lang="en-US" sz="3600" b="0" i="0" u="none" strike="noStrike" kern="0" cap="none" spc="0" normalizeH="0" baseline="0" noProof="0" dirty="0">
                  <a:ln>
                    <a:noFill/>
                  </a:ln>
                  <a:solidFill>
                    <a:prstClr val="black"/>
                  </a:solidFill>
                  <a:effectLst/>
                  <a:uLnTx/>
                  <a:uFillTx/>
                  <a:latin typeface="#9Slide03 FS Neusa Regular" pitchFamily="2" charset="0"/>
                </a:endParaRPr>
              </a:p>
            </p:txBody>
          </p:sp>
        </mc:Choice>
        <mc:Fallback xmlns="">
          <p:sp>
            <p:nvSpPr>
              <p:cNvPr id="216" name="TextBox 215">
                <a:extLst>
                  <a:ext uri="{FF2B5EF4-FFF2-40B4-BE49-F238E27FC236}">
                    <a16:creationId xmlns:a16="http://schemas.microsoft.com/office/drawing/2014/main" id="{DDCE2C6F-22B3-4BE0-8D8D-F67B7B887FBB}"/>
                  </a:ext>
                </a:extLst>
              </p:cNvPr>
              <p:cNvSpPr txBox="1">
                <a:spLocks noRot="1" noChangeAspect="1" noMove="1" noResize="1" noEditPoints="1" noAdjustHandles="1" noChangeArrowheads="1" noChangeShapeType="1" noTextEdit="1"/>
              </p:cNvSpPr>
              <p:nvPr/>
            </p:nvSpPr>
            <p:spPr>
              <a:xfrm>
                <a:off x="3997745" y="813962"/>
                <a:ext cx="4526238" cy="715089"/>
              </a:xfrm>
              <a:prstGeom prst="roundRect">
                <a:avLst/>
              </a:prstGeom>
              <a:blipFill>
                <a:blip r:embed="rId4"/>
                <a:stretch>
                  <a:fillRect/>
                </a:stretch>
              </a:blipFill>
              <a:ln w="38100" cap="flat" cmpd="sng" algn="ctr">
                <a:solidFill>
                  <a:srgbClr val="092D6C">
                    <a:lumMod val="60000"/>
                    <a:lumOff val="40000"/>
                  </a:srgbClr>
                </a:solidFill>
                <a:prstDash val="solid"/>
              </a:ln>
              <a:effectLst/>
            </p:spPr>
            <p:txBody>
              <a:bodyPr/>
              <a:lstStyle/>
              <a:p>
                <a:r>
                  <a:rPr lang="en-US">
                    <a:noFill/>
                  </a:rPr>
                  <a:t> </a:t>
                </a:r>
              </a:p>
            </p:txBody>
          </p:sp>
        </mc:Fallback>
      </mc:AlternateContent>
      <p:grpSp>
        <p:nvGrpSpPr>
          <p:cNvPr id="221" name="Google Shape;4293;p72">
            <a:extLst>
              <a:ext uri="{FF2B5EF4-FFF2-40B4-BE49-F238E27FC236}">
                <a16:creationId xmlns:a16="http://schemas.microsoft.com/office/drawing/2014/main" id="{29ACC8EC-B1E2-4ABA-A999-063EBCD6ED1C}"/>
              </a:ext>
            </a:extLst>
          </p:cNvPr>
          <p:cNvGrpSpPr/>
          <p:nvPr/>
        </p:nvGrpSpPr>
        <p:grpSpPr>
          <a:xfrm>
            <a:off x="10824249" y="4907096"/>
            <a:ext cx="339943" cy="395136"/>
            <a:chOff x="1175925" y="2066625"/>
            <a:chExt cx="162600" cy="189000"/>
          </a:xfrm>
        </p:grpSpPr>
        <p:sp>
          <p:nvSpPr>
            <p:cNvPr id="222" name="Google Shape;4294;p72">
              <a:extLst>
                <a:ext uri="{FF2B5EF4-FFF2-40B4-BE49-F238E27FC236}">
                  <a16:creationId xmlns:a16="http://schemas.microsoft.com/office/drawing/2014/main" id="{023BED0F-00A0-4CF7-9FEB-2ECF1E42E4B6}"/>
                </a:ext>
              </a:extLst>
            </p:cNvPr>
            <p:cNvSpPr/>
            <p:nvPr/>
          </p:nvSpPr>
          <p:spPr>
            <a:xfrm>
              <a:off x="1175925" y="2206600"/>
              <a:ext cx="57325" cy="49025"/>
            </a:xfrm>
            <a:custGeom>
              <a:avLst/>
              <a:gdLst/>
              <a:ahLst/>
              <a:cxnLst/>
              <a:rect l="l" t="t" r="r" b="b"/>
              <a:pathLst>
                <a:path w="2293" h="1961" extrusionOk="0">
                  <a:moveTo>
                    <a:pt x="1312" y="0"/>
                  </a:moveTo>
                  <a:cubicBezTo>
                    <a:pt x="439" y="0"/>
                    <a:pt x="1" y="1055"/>
                    <a:pt x="618" y="1672"/>
                  </a:cubicBezTo>
                  <a:cubicBezTo>
                    <a:pt x="806" y="1860"/>
                    <a:pt x="1057" y="1961"/>
                    <a:pt x="1312" y="1961"/>
                  </a:cubicBezTo>
                  <a:cubicBezTo>
                    <a:pt x="1438" y="1961"/>
                    <a:pt x="1566" y="1936"/>
                    <a:pt x="1687" y="1885"/>
                  </a:cubicBezTo>
                  <a:cubicBezTo>
                    <a:pt x="2054" y="1735"/>
                    <a:pt x="2293" y="1376"/>
                    <a:pt x="2293" y="981"/>
                  </a:cubicBezTo>
                  <a:cubicBezTo>
                    <a:pt x="2293" y="438"/>
                    <a:pt x="1855" y="0"/>
                    <a:pt x="131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 name="Google Shape;4295;p72">
              <a:extLst>
                <a:ext uri="{FF2B5EF4-FFF2-40B4-BE49-F238E27FC236}">
                  <a16:creationId xmlns:a16="http://schemas.microsoft.com/office/drawing/2014/main" id="{BD5B6164-E51B-48B1-82E6-6A3B9D12DD70}"/>
                </a:ext>
              </a:extLst>
            </p:cNvPr>
            <p:cNvSpPr/>
            <p:nvPr/>
          </p:nvSpPr>
          <p:spPr>
            <a:xfrm>
              <a:off x="1298050" y="2163450"/>
              <a:ext cx="40475" cy="34725"/>
            </a:xfrm>
            <a:custGeom>
              <a:avLst/>
              <a:gdLst/>
              <a:ahLst/>
              <a:cxnLst/>
              <a:rect l="l" t="t" r="r" b="b"/>
              <a:pathLst>
                <a:path w="1619" h="1389" extrusionOk="0">
                  <a:moveTo>
                    <a:pt x="928" y="0"/>
                  </a:moveTo>
                  <a:cubicBezTo>
                    <a:pt x="308" y="0"/>
                    <a:pt x="1" y="748"/>
                    <a:pt x="436" y="1183"/>
                  </a:cubicBezTo>
                  <a:cubicBezTo>
                    <a:pt x="578" y="1325"/>
                    <a:pt x="751" y="1388"/>
                    <a:pt x="922" y="1388"/>
                  </a:cubicBezTo>
                  <a:cubicBezTo>
                    <a:pt x="1278" y="1388"/>
                    <a:pt x="1619" y="1111"/>
                    <a:pt x="1619" y="694"/>
                  </a:cubicBezTo>
                  <a:cubicBezTo>
                    <a:pt x="1619" y="310"/>
                    <a:pt x="1309" y="0"/>
                    <a:pt x="9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 name="Google Shape;4296;p72">
              <a:extLst>
                <a:ext uri="{FF2B5EF4-FFF2-40B4-BE49-F238E27FC236}">
                  <a16:creationId xmlns:a16="http://schemas.microsoft.com/office/drawing/2014/main" id="{8C1E2BA2-C0B4-40AE-878C-60127DB395CF}"/>
                </a:ext>
              </a:extLst>
            </p:cNvPr>
            <p:cNvSpPr/>
            <p:nvPr/>
          </p:nvSpPr>
          <p:spPr>
            <a:xfrm>
              <a:off x="1201175" y="2066625"/>
              <a:ext cx="40550" cy="34700"/>
            </a:xfrm>
            <a:custGeom>
              <a:avLst/>
              <a:gdLst/>
              <a:ahLst/>
              <a:cxnLst/>
              <a:rect l="l" t="t" r="r" b="b"/>
              <a:pathLst>
                <a:path w="1622" h="1388" extrusionOk="0">
                  <a:moveTo>
                    <a:pt x="927" y="1"/>
                  </a:moveTo>
                  <a:cubicBezTo>
                    <a:pt x="310" y="1"/>
                    <a:pt x="0" y="746"/>
                    <a:pt x="438" y="1184"/>
                  </a:cubicBezTo>
                  <a:cubicBezTo>
                    <a:pt x="579" y="1324"/>
                    <a:pt x="752" y="1387"/>
                    <a:pt x="923" y="1387"/>
                  </a:cubicBezTo>
                  <a:cubicBezTo>
                    <a:pt x="1279" y="1387"/>
                    <a:pt x="1621" y="1112"/>
                    <a:pt x="1621" y="695"/>
                  </a:cubicBezTo>
                  <a:cubicBezTo>
                    <a:pt x="1621" y="311"/>
                    <a:pt x="1311" y="1"/>
                    <a:pt x="9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25" name="Google Shape;4293;p72">
            <a:extLst>
              <a:ext uri="{FF2B5EF4-FFF2-40B4-BE49-F238E27FC236}">
                <a16:creationId xmlns:a16="http://schemas.microsoft.com/office/drawing/2014/main" id="{FA958945-E99F-4DE5-B070-E61CF8EDAF54}"/>
              </a:ext>
            </a:extLst>
          </p:cNvPr>
          <p:cNvGrpSpPr/>
          <p:nvPr/>
        </p:nvGrpSpPr>
        <p:grpSpPr>
          <a:xfrm>
            <a:off x="5125956" y="5590889"/>
            <a:ext cx="339943" cy="395136"/>
            <a:chOff x="1175925" y="2066625"/>
            <a:chExt cx="162600" cy="189000"/>
          </a:xfrm>
        </p:grpSpPr>
        <p:sp>
          <p:nvSpPr>
            <p:cNvPr id="226" name="Google Shape;4294;p72">
              <a:extLst>
                <a:ext uri="{FF2B5EF4-FFF2-40B4-BE49-F238E27FC236}">
                  <a16:creationId xmlns:a16="http://schemas.microsoft.com/office/drawing/2014/main" id="{12E76869-D6DF-405B-8079-6962F06BCD49}"/>
                </a:ext>
              </a:extLst>
            </p:cNvPr>
            <p:cNvSpPr/>
            <p:nvPr/>
          </p:nvSpPr>
          <p:spPr>
            <a:xfrm>
              <a:off x="1175925" y="2206600"/>
              <a:ext cx="57325" cy="49025"/>
            </a:xfrm>
            <a:custGeom>
              <a:avLst/>
              <a:gdLst/>
              <a:ahLst/>
              <a:cxnLst/>
              <a:rect l="l" t="t" r="r" b="b"/>
              <a:pathLst>
                <a:path w="2293" h="1961" extrusionOk="0">
                  <a:moveTo>
                    <a:pt x="1312" y="0"/>
                  </a:moveTo>
                  <a:cubicBezTo>
                    <a:pt x="439" y="0"/>
                    <a:pt x="1" y="1055"/>
                    <a:pt x="618" y="1672"/>
                  </a:cubicBezTo>
                  <a:cubicBezTo>
                    <a:pt x="806" y="1860"/>
                    <a:pt x="1057" y="1961"/>
                    <a:pt x="1312" y="1961"/>
                  </a:cubicBezTo>
                  <a:cubicBezTo>
                    <a:pt x="1438" y="1961"/>
                    <a:pt x="1566" y="1936"/>
                    <a:pt x="1687" y="1885"/>
                  </a:cubicBezTo>
                  <a:cubicBezTo>
                    <a:pt x="2054" y="1735"/>
                    <a:pt x="2293" y="1376"/>
                    <a:pt x="2293" y="981"/>
                  </a:cubicBezTo>
                  <a:cubicBezTo>
                    <a:pt x="2293" y="438"/>
                    <a:pt x="1855" y="0"/>
                    <a:pt x="131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 name="Google Shape;4295;p72">
              <a:extLst>
                <a:ext uri="{FF2B5EF4-FFF2-40B4-BE49-F238E27FC236}">
                  <a16:creationId xmlns:a16="http://schemas.microsoft.com/office/drawing/2014/main" id="{967B966E-F7E7-48BB-9DB8-587444B8BE0F}"/>
                </a:ext>
              </a:extLst>
            </p:cNvPr>
            <p:cNvSpPr/>
            <p:nvPr/>
          </p:nvSpPr>
          <p:spPr>
            <a:xfrm>
              <a:off x="1298050" y="2163450"/>
              <a:ext cx="40475" cy="34725"/>
            </a:xfrm>
            <a:custGeom>
              <a:avLst/>
              <a:gdLst/>
              <a:ahLst/>
              <a:cxnLst/>
              <a:rect l="l" t="t" r="r" b="b"/>
              <a:pathLst>
                <a:path w="1619" h="1389" extrusionOk="0">
                  <a:moveTo>
                    <a:pt x="928" y="0"/>
                  </a:moveTo>
                  <a:cubicBezTo>
                    <a:pt x="308" y="0"/>
                    <a:pt x="1" y="748"/>
                    <a:pt x="436" y="1183"/>
                  </a:cubicBezTo>
                  <a:cubicBezTo>
                    <a:pt x="578" y="1325"/>
                    <a:pt x="751" y="1388"/>
                    <a:pt x="922" y="1388"/>
                  </a:cubicBezTo>
                  <a:cubicBezTo>
                    <a:pt x="1278" y="1388"/>
                    <a:pt x="1619" y="1111"/>
                    <a:pt x="1619" y="694"/>
                  </a:cubicBezTo>
                  <a:cubicBezTo>
                    <a:pt x="1619" y="310"/>
                    <a:pt x="1309" y="0"/>
                    <a:pt x="9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 name="Google Shape;4296;p72">
              <a:extLst>
                <a:ext uri="{FF2B5EF4-FFF2-40B4-BE49-F238E27FC236}">
                  <a16:creationId xmlns:a16="http://schemas.microsoft.com/office/drawing/2014/main" id="{FB572731-FC8D-4A19-B0BA-99F061E0275A}"/>
                </a:ext>
              </a:extLst>
            </p:cNvPr>
            <p:cNvSpPr/>
            <p:nvPr/>
          </p:nvSpPr>
          <p:spPr>
            <a:xfrm>
              <a:off x="1201175" y="2066625"/>
              <a:ext cx="40550" cy="34700"/>
            </a:xfrm>
            <a:custGeom>
              <a:avLst/>
              <a:gdLst/>
              <a:ahLst/>
              <a:cxnLst/>
              <a:rect l="l" t="t" r="r" b="b"/>
              <a:pathLst>
                <a:path w="1622" h="1388" extrusionOk="0">
                  <a:moveTo>
                    <a:pt x="927" y="1"/>
                  </a:moveTo>
                  <a:cubicBezTo>
                    <a:pt x="310" y="1"/>
                    <a:pt x="0" y="746"/>
                    <a:pt x="438" y="1184"/>
                  </a:cubicBezTo>
                  <a:cubicBezTo>
                    <a:pt x="579" y="1324"/>
                    <a:pt x="752" y="1387"/>
                    <a:pt x="923" y="1387"/>
                  </a:cubicBezTo>
                  <a:cubicBezTo>
                    <a:pt x="1279" y="1387"/>
                    <a:pt x="1621" y="1112"/>
                    <a:pt x="1621" y="695"/>
                  </a:cubicBezTo>
                  <a:cubicBezTo>
                    <a:pt x="1621" y="311"/>
                    <a:pt x="1311" y="1"/>
                    <a:pt x="9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128" name="图片 4">
            <a:extLst>
              <a:ext uri="{FF2B5EF4-FFF2-40B4-BE49-F238E27FC236}">
                <a16:creationId xmlns:a16="http://schemas.microsoft.com/office/drawing/2014/main" id="{159EF5FE-5E10-478C-93ED-0183A6D5F08C}"/>
              </a:ext>
            </a:extLst>
          </p:cNvPr>
          <p:cNvPicPr>
            <a:picLocks noChangeAspect="1"/>
          </p:cNvPicPr>
          <p:nvPr/>
        </p:nvPicPr>
        <p:blipFill>
          <a:blip r:embed="rId5"/>
          <a:stretch>
            <a:fillRect/>
          </a:stretch>
        </p:blipFill>
        <p:spPr>
          <a:xfrm>
            <a:off x="2522043" y="1529051"/>
            <a:ext cx="7484544" cy="4205956"/>
          </a:xfrm>
          <a:prstGeom prst="rect">
            <a:avLst/>
          </a:prstGeom>
        </p:spPr>
      </p:pic>
      <mc:AlternateContent xmlns:mc="http://schemas.openxmlformats.org/markup-compatibility/2006" xmlns:a14="http://schemas.microsoft.com/office/drawing/2010/main">
        <mc:Choice Requires="a14">
          <p:sp>
            <p:nvSpPr>
              <p:cNvPr id="129" name="TextBox 128">
                <a:extLst>
                  <a:ext uri="{FF2B5EF4-FFF2-40B4-BE49-F238E27FC236}">
                    <a16:creationId xmlns:a16="http://schemas.microsoft.com/office/drawing/2014/main" id="{EF161DD1-7B21-4D9F-BCDD-08B6E718126A}"/>
                  </a:ext>
                </a:extLst>
              </p:cNvPr>
              <p:cNvSpPr txBox="1"/>
              <p:nvPr/>
            </p:nvSpPr>
            <p:spPr>
              <a:xfrm>
                <a:off x="2895600" y="2242249"/>
                <a:ext cx="3027457"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kern="0" smtClean="0">
                          <a:solidFill>
                            <a:prstClr val="black"/>
                          </a:solidFill>
                          <a:latin typeface="Cambria Math" panose="02040503050406030204" pitchFamily="18" charset="0"/>
                        </a:rPr>
                        <m:t>14 </m:t>
                      </m:r>
                      <m:r>
                        <m:rPr>
                          <m:sty m:val="p"/>
                        </m:rPr>
                        <a:rPr lang="en-US" sz="3200" kern="0" smtClean="0">
                          <a:solidFill>
                            <a:prstClr val="black"/>
                          </a:solidFill>
                          <a:latin typeface="Cambria Math" panose="02040503050406030204" pitchFamily="18" charset="0"/>
                        </a:rPr>
                        <m:t>ph</m:t>
                      </m:r>
                      <m:r>
                        <a:rPr lang="en-US" sz="3200" kern="0" smtClean="0">
                          <a:solidFill>
                            <a:prstClr val="black"/>
                          </a:solidFill>
                          <a:latin typeface="Cambria Math" panose="02040503050406030204" pitchFamily="18" charset="0"/>
                        </a:rPr>
                        <m:t>ú</m:t>
                      </m:r>
                      <m:r>
                        <m:rPr>
                          <m:sty m:val="p"/>
                        </m:rPr>
                        <a:rPr lang="en-US" sz="3200" kern="0" smtClean="0">
                          <a:solidFill>
                            <a:prstClr val="black"/>
                          </a:solidFill>
                          <a:latin typeface="Cambria Math" panose="02040503050406030204" pitchFamily="18" charset="0"/>
                        </a:rPr>
                        <m:t>t</m:t>
                      </m:r>
                      <m:r>
                        <a:rPr lang="en-US" sz="3200" kern="0" smtClean="0">
                          <a:solidFill>
                            <a:prstClr val="black"/>
                          </a:solidFill>
                          <a:latin typeface="Cambria Math" panose="02040503050406030204" pitchFamily="18" charset="0"/>
                        </a:rPr>
                        <m:t>        36 </m:t>
                      </m:r>
                      <m:r>
                        <m:rPr>
                          <m:sty m:val="p"/>
                        </m:rPr>
                        <a:rPr lang="en-US" sz="3200" kern="0">
                          <a:solidFill>
                            <a:prstClr val="black"/>
                          </a:solidFill>
                          <a:latin typeface="Cambria Math" panose="02040503050406030204" pitchFamily="18" charset="0"/>
                        </a:rPr>
                        <m:t>gi</m:t>
                      </m:r>
                      <m:r>
                        <a:rPr lang="en-US" sz="3200" kern="0">
                          <a:solidFill>
                            <a:prstClr val="black"/>
                          </a:solidFill>
                          <a:latin typeface="Cambria Math" panose="02040503050406030204" pitchFamily="18" charset="0"/>
                        </a:rPr>
                        <m:t>â</m:t>
                      </m:r>
                      <m:r>
                        <m:rPr>
                          <m:sty m:val="p"/>
                        </m:rPr>
                        <a:rPr lang="en-US" sz="3200" kern="0">
                          <a:solidFill>
                            <a:prstClr val="black"/>
                          </a:solidFill>
                          <a:latin typeface="Cambria Math" panose="02040503050406030204" pitchFamily="18" charset="0"/>
                        </a:rPr>
                        <m:t>y</m:t>
                      </m:r>
                    </m:oMath>
                  </m:oMathPara>
                </a14:m>
                <a:endParaRPr lang="en-US" sz="2800" kern="0" dirty="0">
                  <a:solidFill>
                    <a:prstClr val="black"/>
                  </a:solidFill>
                  <a:latin typeface="#9Slide03 FS Neusa Regular" pitchFamily="2" charset="0"/>
                </a:endParaRPr>
              </a:p>
            </p:txBody>
          </p:sp>
        </mc:Choice>
        <mc:Fallback xmlns="">
          <p:sp>
            <p:nvSpPr>
              <p:cNvPr id="129" name="TextBox 128">
                <a:extLst>
                  <a:ext uri="{FF2B5EF4-FFF2-40B4-BE49-F238E27FC236}">
                    <a16:creationId xmlns:a16="http://schemas.microsoft.com/office/drawing/2014/main" id="{EF161DD1-7B21-4D9F-BCDD-08B6E718126A}"/>
                  </a:ext>
                </a:extLst>
              </p:cNvPr>
              <p:cNvSpPr txBox="1">
                <a:spLocks noRot="1" noChangeAspect="1" noMove="1" noResize="1" noEditPoints="1" noAdjustHandles="1" noChangeArrowheads="1" noChangeShapeType="1" noTextEdit="1"/>
              </p:cNvSpPr>
              <p:nvPr/>
            </p:nvSpPr>
            <p:spPr>
              <a:xfrm>
                <a:off x="2895600" y="2242249"/>
                <a:ext cx="3027457" cy="584775"/>
              </a:xfrm>
              <a:prstGeom prst="rect">
                <a:avLst/>
              </a:prstGeom>
              <a:blipFill>
                <a:blip r:embed="rId6"/>
                <a:stretch>
                  <a:fillRect r="-12877"/>
                </a:stretch>
              </a:blipFill>
            </p:spPr>
            <p:txBody>
              <a:bodyPr/>
              <a:lstStyle/>
              <a:p>
                <a:r>
                  <a:rPr lang="en-US">
                    <a:noFill/>
                  </a:rPr>
                  <a:t> </a:t>
                </a:r>
              </a:p>
            </p:txBody>
          </p:sp>
        </mc:Fallback>
      </mc:AlternateContent>
      <p:grpSp>
        <p:nvGrpSpPr>
          <p:cNvPr id="130" name="Group 129">
            <a:extLst>
              <a:ext uri="{FF2B5EF4-FFF2-40B4-BE49-F238E27FC236}">
                <a16:creationId xmlns:a16="http://schemas.microsoft.com/office/drawing/2014/main" id="{8C4E12CF-1D9E-4C88-A672-D3F5CEF33896}"/>
              </a:ext>
            </a:extLst>
          </p:cNvPr>
          <p:cNvGrpSpPr/>
          <p:nvPr/>
        </p:nvGrpSpPr>
        <p:grpSpPr>
          <a:xfrm>
            <a:off x="6355959" y="2285362"/>
            <a:ext cx="2121021" cy="2349271"/>
            <a:chOff x="2324438" y="2364816"/>
            <a:chExt cx="1457992" cy="1464199"/>
          </a:xfrm>
        </p:grpSpPr>
        <p:cxnSp>
          <p:nvCxnSpPr>
            <p:cNvPr id="131" name="Straight Connector 130">
              <a:extLst>
                <a:ext uri="{FF2B5EF4-FFF2-40B4-BE49-F238E27FC236}">
                  <a16:creationId xmlns:a16="http://schemas.microsoft.com/office/drawing/2014/main" id="{3710660B-9386-4B5A-91CF-4A5F50EEEBC4}"/>
                </a:ext>
              </a:extLst>
            </p:cNvPr>
            <p:cNvCxnSpPr>
              <a:cxnSpLocks/>
            </p:cNvCxnSpPr>
            <p:nvPr/>
          </p:nvCxnSpPr>
          <p:spPr>
            <a:xfrm flipH="1">
              <a:off x="2324438" y="2364816"/>
              <a:ext cx="978" cy="146419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2D07D2C-44B3-4024-A2AA-7DA1B03BA559}"/>
                </a:ext>
              </a:extLst>
            </p:cNvPr>
            <p:cNvCxnSpPr>
              <a:cxnSpLocks/>
            </p:cNvCxnSpPr>
            <p:nvPr/>
          </p:nvCxnSpPr>
          <p:spPr>
            <a:xfrm>
              <a:off x="2324438" y="2713308"/>
              <a:ext cx="1457992"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33" name="TextBox 132">
                <a:extLst>
                  <a:ext uri="{FF2B5EF4-FFF2-40B4-BE49-F238E27FC236}">
                    <a16:creationId xmlns:a16="http://schemas.microsoft.com/office/drawing/2014/main" id="{542957A0-323D-48ED-AA1F-9AD3BE973386}"/>
                  </a:ext>
                </a:extLst>
              </p:cNvPr>
              <p:cNvSpPr txBox="1"/>
              <p:nvPr/>
            </p:nvSpPr>
            <p:spPr>
              <a:xfrm>
                <a:off x="6635202" y="2242249"/>
                <a:ext cx="1031188"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1" kern="0" smtClean="0">
                          <a:solidFill>
                            <a:prstClr val="black"/>
                          </a:solidFill>
                          <a:latin typeface="Cambria Math" panose="02040503050406030204" pitchFamily="18" charset="0"/>
                        </a:rPr>
                        <m:t>12</m:t>
                      </m:r>
                    </m:oMath>
                  </m:oMathPara>
                </a14:m>
                <a:endParaRPr lang="en-US" sz="3200" kern="0" dirty="0">
                  <a:solidFill>
                    <a:prstClr val="black"/>
                  </a:solidFill>
                  <a:latin typeface="#9Slide03 FS Neusa Regular" pitchFamily="2" charset="0"/>
                </a:endParaRPr>
              </a:p>
            </p:txBody>
          </p:sp>
        </mc:Choice>
        <mc:Fallback xmlns="">
          <p:sp>
            <p:nvSpPr>
              <p:cNvPr id="133" name="TextBox 132">
                <a:extLst>
                  <a:ext uri="{FF2B5EF4-FFF2-40B4-BE49-F238E27FC236}">
                    <a16:creationId xmlns:a16="http://schemas.microsoft.com/office/drawing/2014/main" id="{542957A0-323D-48ED-AA1F-9AD3BE973386}"/>
                  </a:ext>
                </a:extLst>
              </p:cNvPr>
              <p:cNvSpPr txBox="1">
                <a:spLocks noRot="1" noChangeAspect="1" noMove="1" noResize="1" noEditPoints="1" noAdjustHandles="1" noChangeArrowheads="1" noChangeShapeType="1" noTextEdit="1"/>
              </p:cNvSpPr>
              <p:nvPr/>
            </p:nvSpPr>
            <p:spPr>
              <a:xfrm>
                <a:off x="6635202" y="2242249"/>
                <a:ext cx="1031188" cy="58477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4" name="TextBox 133">
                <a:extLst>
                  <a:ext uri="{FF2B5EF4-FFF2-40B4-BE49-F238E27FC236}">
                    <a16:creationId xmlns:a16="http://schemas.microsoft.com/office/drawing/2014/main" id="{8409723F-211A-4662-970A-25F3B4128D30}"/>
                  </a:ext>
                </a:extLst>
              </p:cNvPr>
              <p:cNvSpPr txBox="1"/>
              <p:nvPr/>
            </p:nvSpPr>
            <p:spPr>
              <a:xfrm>
                <a:off x="6307254" y="2875222"/>
                <a:ext cx="1578828"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0" kern="0" smtClean="0">
                          <a:solidFill>
                            <a:srgbClr val="FF0000"/>
                          </a:solidFill>
                          <a:latin typeface="Cambria Math" panose="02040503050406030204" pitchFamily="18" charset="0"/>
                        </a:rPr>
                        <m:t>1 </m:t>
                      </m:r>
                      <m:r>
                        <m:rPr>
                          <m:sty m:val="p"/>
                        </m:rPr>
                        <a:rPr lang="en-US" sz="3200" b="0" i="0" kern="0" smtClean="0">
                          <a:solidFill>
                            <a:srgbClr val="FF0000"/>
                          </a:solidFill>
                          <a:latin typeface="Cambria Math" panose="02040503050406030204" pitchFamily="18" charset="0"/>
                        </a:rPr>
                        <m:t>ph</m:t>
                      </m:r>
                      <m:r>
                        <a:rPr lang="en-US" sz="3200" b="0" i="0" kern="0" smtClean="0">
                          <a:solidFill>
                            <a:srgbClr val="FF0000"/>
                          </a:solidFill>
                          <a:latin typeface="Cambria Math" panose="02040503050406030204" pitchFamily="18" charset="0"/>
                        </a:rPr>
                        <m:t>ú</m:t>
                      </m:r>
                      <m:r>
                        <m:rPr>
                          <m:sty m:val="p"/>
                        </m:rPr>
                        <a:rPr lang="en-US" sz="3200" b="0" i="0" kern="0" smtClean="0">
                          <a:solidFill>
                            <a:srgbClr val="FF0000"/>
                          </a:solidFill>
                          <a:latin typeface="Cambria Math" panose="02040503050406030204" pitchFamily="18" charset="0"/>
                        </a:rPr>
                        <m:t>t</m:t>
                      </m:r>
                    </m:oMath>
                  </m:oMathPara>
                </a14:m>
                <a:endParaRPr lang="en-US" sz="3200" kern="0" dirty="0">
                  <a:solidFill>
                    <a:srgbClr val="FF0000"/>
                  </a:solidFill>
                  <a:latin typeface="#9Slide03 FS Neusa Regular" pitchFamily="2" charset="0"/>
                </a:endParaRPr>
              </a:p>
            </p:txBody>
          </p:sp>
        </mc:Choice>
        <mc:Fallback xmlns="">
          <p:sp>
            <p:nvSpPr>
              <p:cNvPr id="134" name="TextBox 133">
                <a:extLst>
                  <a:ext uri="{FF2B5EF4-FFF2-40B4-BE49-F238E27FC236}">
                    <a16:creationId xmlns:a16="http://schemas.microsoft.com/office/drawing/2014/main" id="{8409723F-211A-4662-970A-25F3B4128D30}"/>
                  </a:ext>
                </a:extLst>
              </p:cNvPr>
              <p:cNvSpPr txBox="1">
                <a:spLocks noRot="1" noChangeAspect="1" noMove="1" noResize="1" noEditPoints="1" noAdjustHandles="1" noChangeArrowheads="1" noChangeShapeType="1" noTextEdit="1"/>
              </p:cNvSpPr>
              <p:nvPr/>
            </p:nvSpPr>
            <p:spPr>
              <a:xfrm>
                <a:off x="6307254" y="2875222"/>
                <a:ext cx="1578828" cy="5847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5" name="TextBox 134">
                <a:extLst>
                  <a:ext uri="{FF2B5EF4-FFF2-40B4-BE49-F238E27FC236}">
                    <a16:creationId xmlns:a16="http://schemas.microsoft.com/office/drawing/2014/main" id="{44595EFB-4625-477F-B004-B5B0D4999EF5}"/>
                  </a:ext>
                </a:extLst>
              </p:cNvPr>
              <p:cNvSpPr txBox="1"/>
              <p:nvPr/>
            </p:nvSpPr>
            <p:spPr>
              <a:xfrm>
                <a:off x="3101299" y="2827024"/>
                <a:ext cx="1391326"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i="0" kern="0" smtClean="0">
                          <a:solidFill>
                            <a:prstClr val="black"/>
                          </a:solidFill>
                          <a:latin typeface="Cambria Math" panose="02040503050406030204" pitchFamily="18" charset="0"/>
                        </a:rPr>
                        <m:t>2</m:t>
                      </m:r>
                      <m:r>
                        <a:rPr lang="en-US" sz="3200" b="0" i="0" kern="0" smtClean="0">
                          <a:solidFill>
                            <a:prstClr val="black"/>
                          </a:solidFill>
                          <a:latin typeface="Cambria Math" panose="02040503050406030204" pitchFamily="18" charset="0"/>
                        </a:rPr>
                        <m:t> </m:t>
                      </m:r>
                      <m:r>
                        <m:rPr>
                          <m:sty m:val="p"/>
                        </m:rPr>
                        <a:rPr lang="en-US" sz="3200" b="0" i="0" kern="0" smtClean="0">
                          <a:solidFill>
                            <a:prstClr val="black"/>
                          </a:solidFill>
                          <a:latin typeface="Cambria Math" panose="02040503050406030204" pitchFamily="18" charset="0"/>
                        </a:rPr>
                        <m:t>ph</m:t>
                      </m:r>
                      <m:r>
                        <a:rPr lang="en-US" sz="3200" b="0" i="0" kern="0" smtClean="0">
                          <a:solidFill>
                            <a:prstClr val="black"/>
                          </a:solidFill>
                          <a:latin typeface="Cambria Math" panose="02040503050406030204" pitchFamily="18" charset="0"/>
                        </a:rPr>
                        <m:t>ú</m:t>
                      </m:r>
                      <m:r>
                        <m:rPr>
                          <m:sty m:val="p"/>
                        </m:rPr>
                        <a:rPr lang="en-US" sz="3200" b="0" i="0" kern="0" smtClean="0">
                          <a:solidFill>
                            <a:prstClr val="black"/>
                          </a:solidFill>
                          <a:latin typeface="Cambria Math" panose="02040503050406030204" pitchFamily="18" charset="0"/>
                        </a:rPr>
                        <m:t>t</m:t>
                      </m:r>
                    </m:oMath>
                  </m:oMathPara>
                </a14:m>
                <a:endParaRPr lang="en-US" sz="2800" kern="0" dirty="0">
                  <a:solidFill>
                    <a:prstClr val="black"/>
                  </a:solidFill>
                  <a:latin typeface="#9Slide03 FS Neusa Regular" pitchFamily="2" charset="0"/>
                </a:endParaRPr>
              </a:p>
            </p:txBody>
          </p:sp>
        </mc:Choice>
        <mc:Fallback xmlns="">
          <p:sp>
            <p:nvSpPr>
              <p:cNvPr id="135" name="TextBox 134">
                <a:extLst>
                  <a:ext uri="{FF2B5EF4-FFF2-40B4-BE49-F238E27FC236}">
                    <a16:creationId xmlns:a16="http://schemas.microsoft.com/office/drawing/2014/main" id="{44595EFB-4625-477F-B004-B5B0D4999EF5}"/>
                  </a:ext>
                </a:extLst>
              </p:cNvPr>
              <p:cNvSpPr txBox="1">
                <a:spLocks noRot="1" noChangeAspect="1" noMove="1" noResize="1" noEditPoints="1" noAdjustHandles="1" noChangeArrowheads="1" noChangeShapeType="1" noTextEdit="1"/>
              </p:cNvSpPr>
              <p:nvPr/>
            </p:nvSpPr>
            <p:spPr>
              <a:xfrm>
                <a:off x="3101299" y="2827024"/>
                <a:ext cx="1391326" cy="58477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 name="TextBox 135">
                <a:extLst>
                  <a:ext uri="{FF2B5EF4-FFF2-40B4-BE49-F238E27FC236}">
                    <a16:creationId xmlns:a16="http://schemas.microsoft.com/office/drawing/2014/main" id="{9F549AF0-7AFE-44E6-8D94-6E1C058C9465}"/>
                  </a:ext>
                </a:extLst>
              </p:cNvPr>
              <p:cNvSpPr txBox="1"/>
              <p:nvPr/>
            </p:nvSpPr>
            <p:spPr>
              <a:xfrm>
                <a:off x="4306136" y="2832283"/>
                <a:ext cx="2121021"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kern="0" smtClean="0">
                          <a:solidFill>
                            <a:prstClr val="black"/>
                          </a:solidFill>
                          <a:latin typeface="Cambria Math" panose="02040503050406030204" pitchFamily="18" charset="0"/>
                        </a:rPr>
                        <m:t>=</m:t>
                      </m:r>
                      <m:r>
                        <a:rPr lang="en-US" sz="3200" b="0" i="0" kern="0" smtClean="0">
                          <a:solidFill>
                            <a:prstClr val="black"/>
                          </a:solidFill>
                          <a:latin typeface="Cambria Math" panose="02040503050406030204" pitchFamily="18" charset="0"/>
                        </a:rPr>
                        <m:t>120 </m:t>
                      </m:r>
                      <m:r>
                        <m:rPr>
                          <m:sty m:val="p"/>
                        </m:rPr>
                        <a:rPr lang="en-US" sz="3200" b="0" i="0" kern="0" smtClean="0">
                          <a:solidFill>
                            <a:prstClr val="black"/>
                          </a:solidFill>
                          <a:latin typeface="Cambria Math" panose="02040503050406030204" pitchFamily="18" charset="0"/>
                        </a:rPr>
                        <m:t>gi</m:t>
                      </m:r>
                      <m:r>
                        <a:rPr lang="en-US" sz="3200" b="0" i="0" kern="0" smtClean="0">
                          <a:solidFill>
                            <a:prstClr val="black"/>
                          </a:solidFill>
                          <a:latin typeface="Cambria Math" panose="02040503050406030204" pitchFamily="18" charset="0"/>
                        </a:rPr>
                        <m:t>â</m:t>
                      </m:r>
                      <m:r>
                        <m:rPr>
                          <m:sty m:val="p"/>
                        </m:rPr>
                        <a:rPr lang="en-US" sz="3200" b="0" i="0" kern="0" smtClean="0">
                          <a:solidFill>
                            <a:prstClr val="black"/>
                          </a:solidFill>
                          <a:latin typeface="Cambria Math" panose="02040503050406030204" pitchFamily="18" charset="0"/>
                        </a:rPr>
                        <m:t>y</m:t>
                      </m:r>
                    </m:oMath>
                  </m:oMathPara>
                </a14:m>
                <a:endParaRPr lang="en-US" sz="2800" kern="0" dirty="0">
                  <a:solidFill>
                    <a:prstClr val="black"/>
                  </a:solidFill>
                  <a:latin typeface="#9Slide03 FS Neusa Regular" pitchFamily="2" charset="0"/>
                </a:endParaRPr>
              </a:p>
            </p:txBody>
          </p:sp>
        </mc:Choice>
        <mc:Fallback xmlns="">
          <p:sp>
            <p:nvSpPr>
              <p:cNvPr id="136" name="TextBox 135">
                <a:extLst>
                  <a:ext uri="{FF2B5EF4-FFF2-40B4-BE49-F238E27FC236}">
                    <a16:creationId xmlns:a16="http://schemas.microsoft.com/office/drawing/2014/main" id="{9F549AF0-7AFE-44E6-8D94-6E1C058C9465}"/>
                  </a:ext>
                </a:extLst>
              </p:cNvPr>
              <p:cNvSpPr txBox="1">
                <a:spLocks noRot="1" noChangeAspect="1" noMove="1" noResize="1" noEditPoints="1" noAdjustHandles="1" noChangeArrowheads="1" noChangeShapeType="1" noTextEdit="1"/>
              </p:cNvSpPr>
              <p:nvPr/>
            </p:nvSpPr>
            <p:spPr>
              <a:xfrm>
                <a:off x="4306136" y="2832283"/>
                <a:ext cx="2121021" cy="584775"/>
              </a:xfrm>
              <a:prstGeom prst="rect">
                <a:avLst/>
              </a:prstGeom>
              <a:blipFill>
                <a:blip r:embed="rId10"/>
                <a:stretch>
                  <a:fillRect/>
                </a:stretch>
              </a:blipFill>
            </p:spPr>
            <p:txBody>
              <a:bodyPr/>
              <a:lstStyle/>
              <a:p>
                <a:r>
                  <a:rPr lang="en-US">
                    <a:noFill/>
                  </a:rPr>
                  <a:t> </a:t>
                </a:r>
              </a:p>
            </p:txBody>
          </p:sp>
        </mc:Fallback>
      </mc:AlternateContent>
      <p:cxnSp>
        <p:nvCxnSpPr>
          <p:cNvPr id="137" name="Straight Connector 136">
            <a:extLst>
              <a:ext uri="{FF2B5EF4-FFF2-40B4-BE49-F238E27FC236}">
                <a16:creationId xmlns:a16="http://schemas.microsoft.com/office/drawing/2014/main" id="{15C5A3A1-9571-476A-AD60-FEABB20B2598}"/>
              </a:ext>
            </a:extLst>
          </p:cNvPr>
          <p:cNvCxnSpPr>
            <a:cxnSpLocks/>
          </p:cNvCxnSpPr>
          <p:nvPr/>
        </p:nvCxnSpPr>
        <p:spPr>
          <a:xfrm>
            <a:off x="3056589" y="3526368"/>
            <a:ext cx="3243253" cy="13854"/>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9" name="TextBox 138">
                <a:extLst>
                  <a:ext uri="{FF2B5EF4-FFF2-40B4-BE49-F238E27FC236}">
                    <a16:creationId xmlns:a16="http://schemas.microsoft.com/office/drawing/2014/main" id="{3186D80F-FA50-490B-8BC6-AA8DA53801A2}"/>
                  </a:ext>
                </a:extLst>
              </p:cNvPr>
              <p:cNvSpPr txBox="1"/>
              <p:nvPr/>
            </p:nvSpPr>
            <p:spPr>
              <a:xfrm>
                <a:off x="4719689" y="3533295"/>
                <a:ext cx="1391326"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i="0" kern="0" smtClean="0">
                          <a:solidFill>
                            <a:prstClr val="black"/>
                          </a:solidFill>
                          <a:latin typeface="Cambria Math" panose="02040503050406030204" pitchFamily="18" charset="0"/>
                        </a:rPr>
                        <m:t>1</m:t>
                      </m:r>
                      <m:r>
                        <a:rPr lang="en-US" sz="3200" b="0" i="0" kern="0" smtClean="0">
                          <a:solidFill>
                            <a:prstClr val="black"/>
                          </a:solidFill>
                          <a:latin typeface="Cambria Math" panose="02040503050406030204" pitchFamily="18" charset="0"/>
                        </a:rPr>
                        <m:t>56 </m:t>
                      </m:r>
                      <m:r>
                        <m:rPr>
                          <m:sty m:val="p"/>
                        </m:rPr>
                        <a:rPr lang="en-US" sz="3200" b="0" i="0" kern="0" smtClean="0">
                          <a:solidFill>
                            <a:prstClr val="black"/>
                          </a:solidFill>
                          <a:latin typeface="Cambria Math" panose="02040503050406030204" pitchFamily="18" charset="0"/>
                        </a:rPr>
                        <m:t>gi</m:t>
                      </m:r>
                      <m:r>
                        <a:rPr lang="en-US" sz="3200" b="0" i="0" kern="0" smtClean="0">
                          <a:solidFill>
                            <a:prstClr val="black"/>
                          </a:solidFill>
                          <a:latin typeface="Cambria Math" panose="02040503050406030204" pitchFamily="18" charset="0"/>
                        </a:rPr>
                        <m:t>â</m:t>
                      </m:r>
                      <m:r>
                        <m:rPr>
                          <m:sty m:val="p"/>
                        </m:rPr>
                        <a:rPr lang="en-US" sz="3200" b="0" i="0" kern="0" smtClean="0">
                          <a:solidFill>
                            <a:prstClr val="black"/>
                          </a:solidFill>
                          <a:latin typeface="Cambria Math" panose="02040503050406030204" pitchFamily="18" charset="0"/>
                        </a:rPr>
                        <m:t>y</m:t>
                      </m:r>
                    </m:oMath>
                  </m:oMathPara>
                </a14:m>
                <a:endParaRPr lang="en-US" sz="2800" kern="0" dirty="0">
                  <a:solidFill>
                    <a:prstClr val="black"/>
                  </a:solidFill>
                  <a:latin typeface="#9Slide03 FS Neusa Regular" pitchFamily="2" charset="0"/>
                </a:endParaRPr>
              </a:p>
            </p:txBody>
          </p:sp>
        </mc:Choice>
        <mc:Fallback xmlns="">
          <p:sp>
            <p:nvSpPr>
              <p:cNvPr id="139" name="TextBox 138">
                <a:extLst>
                  <a:ext uri="{FF2B5EF4-FFF2-40B4-BE49-F238E27FC236}">
                    <a16:creationId xmlns:a16="http://schemas.microsoft.com/office/drawing/2014/main" id="{3186D80F-FA50-490B-8BC6-AA8DA53801A2}"/>
                  </a:ext>
                </a:extLst>
              </p:cNvPr>
              <p:cNvSpPr txBox="1">
                <a:spLocks noRot="1" noChangeAspect="1" noMove="1" noResize="1" noEditPoints="1" noAdjustHandles="1" noChangeArrowheads="1" noChangeShapeType="1" noTextEdit="1"/>
              </p:cNvSpPr>
              <p:nvPr/>
            </p:nvSpPr>
            <p:spPr>
              <a:xfrm>
                <a:off x="4719689" y="3533295"/>
                <a:ext cx="1391326" cy="584775"/>
              </a:xfrm>
              <a:prstGeom prst="rect">
                <a:avLst/>
              </a:prstGeom>
              <a:blipFill>
                <a:blip r:embed="rId11"/>
                <a:stretch>
                  <a:fillRect r="-144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0" name="TextBox 139">
                <a:extLst>
                  <a:ext uri="{FF2B5EF4-FFF2-40B4-BE49-F238E27FC236}">
                    <a16:creationId xmlns:a16="http://schemas.microsoft.com/office/drawing/2014/main" id="{DEDBD094-6E21-45C5-8DDA-F50D4514E8B7}"/>
                  </a:ext>
                </a:extLst>
              </p:cNvPr>
              <p:cNvSpPr txBox="1"/>
              <p:nvPr/>
            </p:nvSpPr>
            <p:spPr>
              <a:xfrm>
                <a:off x="7585426" y="2889587"/>
                <a:ext cx="625824"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0" kern="0" smtClean="0">
                          <a:solidFill>
                            <a:srgbClr val="FF0000"/>
                          </a:solidFill>
                          <a:latin typeface="Cambria Math" panose="02040503050406030204" pitchFamily="18" charset="0"/>
                        </a:rPr>
                        <m:t>1</m:t>
                      </m:r>
                    </m:oMath>
                  </m:oMathPara>
                </a14:m>
                <a:endParaRPr lang="en-US" sz="3200" kern="0" dirty="0">
                  <a:solidFill>
                    <a:srgbClr val="FF0000"/>
                  </a:solidFill>
                  <a:latin typeface="#9Slide03 FS Neusa Regular" pitchFamily="2" charset="0"/>
                </a:endParaRPr>
              </a:p>
            </p:txBody>
          </p:sp>
        </mc:Choice>
        <mc:Fallback xmlns="">
          <p:sp>
            <p:nvSpPr>
              <p:cNvPr id="140" name="TextBox 139">
                <a:extLst>
                  <a:ext uri="{FF2B5EF4-FFF2-40B4-BE49-F238E27FC236}">
                    <a16:creationId xmlns:a16="http://schemas.microsoft.com/office/drawing/2014/main" id="{DEDBD094-6E21-45C5-8DDA-F50D4514E8B7}"/>
                  </a:ext>
                </a:extLst>
              </p:cNvPr>
              <p:cNvSpPr txBox="1">
                <a:spLocks noRot="1" noChangeAspect="1" noMove="1" noResize="1" noEditPoints="1" noAdjustHandles="1" noChangeArrowheads="1" noChangeShapeType="1" noTextEdit="1"/>
              </p:cNvSpPr>
              <p:nvPr/>
            </p:nvSpPr>
            <p:spPr>
              <a:xfrm>
                <a:off x="7585426" y="2889587"/>
                <a:ext cx="625824" cy="584775"/>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1" name="TextBox 140">
                <a:extLst>
                  <a:ext uri="{FF2B5EF4-FFF2-40B4-BE49-F238E27FC236}">
                    <a16:creationId xmlns:a16="http://schemas.microsoft.com/office/drawing/2014/main" id="{10AD4741-5A0B-460E-8AEB-2B2B98316E71}"/>
                  </a:ext>
                </a:extLst>
              </p:cNvPr>
              <p:cNvSpPr txBox="1"/>
              <p:nvPr/>
            </p:nvSpPr>
            <p:spPr>
              <a:xfrm>
                <a:off x="4981574" y="4049376"/>
                <a:ext cx="394342"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kern="0">
                          <a:solidFill>
                            <a:prstClr val="black"/>
                          </a:solidFill>
                          <a:latin typeface="Cambria Math" panose="02040503050406030204" pitchFamily="18" charset="0"/>
                        </a:rPr>
                        <m:t>3</m:t>
                      </m:r>
                    </m:oMath>
                  </m:oMathPara>
                </a14:m>
                <a:endParaRPr lang="en-US" sz="2800" kern="0" dirty="0">
                  <a:solidFill>
                    <a:prstClr val="black"/>
                  </a:solidFill>
                  <a:latin typeface="#9Slide03 FS Neusa Regular" pitchFamily="2" charset="0"/>
                </a:endParaRPr>
              </a:p>
            </p:txBody>
          </p:sp>
        </mc:Choice>
        <mc:Fallback xmlns="">
          <p:sp>
            <p:nvSpPr>
              <p:cNvPr id="141" name="TextBox 140">
                <a:extLst>
                  <a:ext uri="{FF2B5EF4-FFF2-40B4-BE49-F238E27FC236}">
                    <a16:creationId xmlns:a16="http://schemas.microsoft.com/office/drawing/2014/main" id="{10AD4741-5A0B-460E-8AEB-2B2B98316E71}"/>
                  </a:ext>
                </a:extLst>
              </p:cNvPr>
              <p:cNvSpPr txBox="1">
                <a:spLocks noRot="1" noChangeAspect="1" noMove="1" noResize="1" noEditPoints="1" noAdjustHandles="1" noChangeArrowheads="1" noChangeShapeType="1" noTextEdit="1"/>
              </p:cNvSpPr>
              <p:nvPr/>
            </p:nvSpPr>
            <p:spPr>
              <a:xfrm>
                <a:off x="4981574" y="4049376"/>
                <a:ext cx="394342" cy="584775"/>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3" name="TextBox 142">
                <a:extLst>
                  <a:ext uri="{FF2B5EF4-FFF2-40B4-BE49-F238E27FC236}">
                    <a16:creationId xmlns:a16="http://schemas.microsoft.com/office/drawing/2014/main" id="{5D9E9DE5-483B-4C86-A632-E97C83DC44B5}"/>
                  </a:ext>
                </a:extLst>
              </p:cNvPr>
              <p:cNvSpPr txBox="1"/>
              <p:nvPr/>
            </p:nvSpPr>
            <p:spPr>
              <a:xfrm>
                <a:off x="5213633" y="4056303"/>
                <a:ext cx="394342"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0" kern="0" smtClean="0">
                          <a:solidFill>
                            <a:prstClr val="black"/>
                          </a:solidFill>
                          <a:latin typeface="Cambria Math" panose="02040503050406030204" pitchFamily="18" charset="0"/>
                        </a:rPr>
                        <m:t>6</m:t>
                      </m:r>
                    </m:oMath>
                  </m:oMathPara>
                </a14:m>
                <a:endParaRPr lang="en-US" sz="2800" kern="0" dirty="0">
                  <a:solidFill>
                    <a:prstClr val="black"/>
                  </a:solidFill>
                  <a:latin typeface="#9Slide03 FS Neusa Regular" pitchFamily="2" charset="0"/>
                </a:endParaRPr>
              </a:p>
            </p:txBody>
          </p:sp>
        </mc:Choice>
        <mc:Fallback xmlns="">
          <p:sp>
            <p:nvSpPr>
              <p:cNvPr id="143" name="TextBox 142">
                <a:extLst>
                  <a:ext uri="{FF2B5EF4-FFF2-40B4-BE49-F238E27FC236}">
                    <a16:creationId xmlns:a16="http://schemas.microsoft.com/office/drawing/2014/main" id="{5D9E9DE5-483B-4C86-A632-E97C83DC44B5}"/>
                  </a:ext>
                </a:extLst>
              </p:cNvPr>
              <p:cNvSpPr txBox="1">
                <a:spLocks noRot="1" noChangeAspect="1" noMove="1" noResize="1" noEditPoints="1" noAdjustHandles="1" noChangeArrowheads="1" noChangeShapeType="1" noTextEdit="1"/>
              </p:cNvSpPr>
              <p:nvPr/>
            </p:nvSpPr>
            <p:spPr>
              <a:xfrm>
                <a:off x="5213633" y="4056303"/>
                <a:ext cx="394342" cy="584775"/>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4" name="TextBox 143">
                <a:extLst>
                  <a:ext uri="{FF2B5EF4-FFF2-40B4-BE49-F238E27FC236}">
                    <a16:creationId xmlns:a16="http://schemas.microsoft.com/office/drawing/2014/main" id="{7DCDC0B6-6AC2-4800-9127-78AF926988BF}"/>
                  </a:ext>
                </a:extLst>
              </p:cNvPr>
              <p:cNvSpPr txBox="1"/>
              <p:nvPr/>
            </p:nvSpPr>
            <p:spPr>
              <a:xfrm>
                <a:off x="7821017" y="2889587"/>
                <a:ext cx="625824"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1" kern="0" smtClean="0">
                          <a:solidFill>
                            <a:srgbClr val="FF0000"/>
                          </a:solidFill>
                          <a:latin typeface="Cambria Math" panose="02040503050406030204" pitchFamily="18" charset="0"/>
                        </a:rPr>
                        <m:t>3</m:t>
                      </m:r>
                    </m:oMath>
                  </m:oMathPara>
                </a14:m>
                <a:endParaRPr lang="en-US" sz="3200" kern="0" dirty="0">
                  <a:solidFill>
                    <a:srgbClr val="FF0000"/>
                  </a:solidFill>
                  <a:latin typeface="#9Slide03 FS Neusa Regular" pitchFamily="2" charset="0"/>
                </a:endParaRPr>
              </a:p>
            </p:txBody>
          </p:sp>
        </mc:Choice>
        <mc:Fallback xmlns="">
          <p:sp>
            <p:nvSpPr>
              <p:cNvPr id="144" name="TextBox 143">
                <a:extLst>
                  <a:ext uri="{FF2B5EF4-FFF2-40B4-BE49-F238E27FC236}">
                    <a16:creationId xmlns:a16="http://schemas.microsoft.com/office/drawing/2014/main" id="{7DCDC0B6-6AC2-4800-9127-78AF926988BF}"/>
                  </a:ext>
                </a:extLst>
              </p:cNvPr>
              <p:cNvSpPr txBox="1">
                <a:spLocks noRot="1" noChangeAspect="1" noMove="1" noResize="1" noEditPoints="1" noAdjustHandles="1" noChangeArrowheads="1" noChangeShapeType="1" noTextEdit="1"/>
              </p:cNvSpPr>
              <p:nvPr/>
            </p:nvSpPr>
            <p:spPr>
              <a:xfrm>
                <a:off x="7821017" y="2889587"/>
                <a:ext cx="625824" cy="584775"/>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 name="TextBox 144">
                <a:extLst>
                  <a:ext uri="{FF2B5EF4-FFF2-40B4-BE49-F238E27FC236}">
                    <a16:creationId xmlns:a16="http://schemas.microsoft.com/office/drawing/2014/main" id="{0BED086E-74AD-4BAB-93B3-0DED35EF5917}"/>
                  </a:ext>
                </a:extLst>
              </p:cNvPr>
              <p:cNvSpPr txBox="1"/>
              <p:nvPr/>
            </p:nvSpPr>
            <p:spPr>
              <a:xfrm>
                <a:off x="5241090" y="4554581"/>
                <a:ext cx="394342"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0" kern="0" smtClean="0">
                          <a:solidFill>
                            <a:prstClr val="black"/>
                          </a:solidFill>
                          <a:latin typeface="Cambria Math" panose="02040503050406030204" pitchFamily="18" charset="0"/>
                        </a:rPr>
                        <m:t>0</m:t>
                      </m:r>
                    </m:oMath>
                  </m:oMathPara>
                </a14:m>
                <a:endParaRPr lang="en-US" sz="2800" kern="0" dirty="0">
                  <a:solidFill>
                    <a:prstClr val="black"/>
                  </a:solidFill>
                  <a:latin typeface="#9Slide03 FS Neusa Regular" pitchFamily="2" charset="0"/>
                </a:endParaRPr>
              </a:p>
            </p:txBody>
          </p:sp>
        </mc:Choice>
        <mc:Fallback xmlns="">
          <p:sp>
            <p:nvSpPr>
              <p:cNvPr id="145" name="TextBox 144">
                <a:extLst>
                  <a:ext uri="{FF2B5EF4-FFF2-40B4-BE49-F238E27FC236}">
                    <a16:creationId xmlns:a16="http://schemas.microsoft.com/office/drawing/2014/main" id="{0BED086E-74AD-4BAB-93B3-0DED35EF5917}"/>
                  </a:ext>
                </a:extLst>
              </p:cNvPr>
              <p:cNvSpPr txBox="1">
                <a:spLocks noRot="1" noChangeAspect="1" noMove="1" noResize="1" noEditPoints="1" noAdjustHandles="1" noChangeArrowheads="1" noChangeShapeType="1" noTextEdit="1"/>
              </p:cNvSpPr>
              <p:nvPr/>
            </p:nvSpPr>
            <p:spPr>
              <a:xfrm>
                <a:off x="5241090" y="4554581"/>
                <a:ext cx="394342" cy="584775"/>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 name="TextBox 145">
                <a:extLst>
                  <a:ext uri="{FF2B5EF4-FFF2-40B4-BE49-F238E27FC236}">
                    <a16:creationId xmlns:a16="http://schemas.microsoft.com/office/drawing/2014/main" id="{20172673-709B-4D95-81B1-EE00E3F947B2}"/>
                  </a:ext>
                </a:extLst>
              </p:cNvPr>
              <p:cNvSpPr txBox="1"/>
              <p:nvPr/>
            </p:nvSpPr>
            <p:spPr>
              <a:xfrm>
                <a:off x="8211250" y="2872093"/>
                <a:ext cx="1114161"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m:rPr>
                          <m:sty m:val="p"/>
                        </m:rPr>
                        <a:rPr lang="en-US" sz="3200" b="0" i="0" kern="0" smtClean="0">
                          <a:solidFill>
                            <a:srgbClr val="FF0000"/>
                          </a:solidFill>
                          <a:latin typeface="Cambria Math" panose="02040503050406030204" pitchFamily="18" charset="0"/>
                        </a:rPr>
                        <m:t>gi</m:t>
                      </m:r>
                      <m:r>
                        <a:rPr lang="en-US" sz="3200" b="0" i="0" kern="0" smtClean="0">
                          <a:solidFill>
                            <a:srgbClr val="FF0000"/>
                          </a:solidFill>
                          <a:latin typeface="Cambria Math" panose="02040503050406030204" pitchFamily="18" charset="0"/>
                        </a:rPr>
                        <m:t>â</m:t>
                      </m:r>
                      <m:r>
                        <m:rPr>
                          <m:sty m:val="p"/>
                        </m:rPr>
                        <a:rPr lang="en-US" sz="3200" b="0" i="0" kern="0" smtClean="0">
                          <a:solidFill>
                            <a:srgbClr val="FF0000"/>
                          </a:solidFill>
                          <a:latin typeface="Cambria Math" panose="02040503050406030204" pitchFamily="18" charset="0"/>
                        </a:rPr>
                        <m:t>y</m:t>
                      </m:r>
                    </m:oMath>
                  </m:oMathPara>
                </a14:m>
                <a:endParaRPr lang="en-US" sz="2800" kern="0" dirty="0">
                  <a:solidFill>
                    <a:srgbClr val="FF0000"/>
                  </a:solidFill>
                  <a:latin typeface="#9Slide03 FS Neusa Regular" pitchFamily="2" charset="0"/>
                </a:endParaRPr>
              </a:p>
            </p:txBody>
          </p:sp>
        </mc:Choice>
        <mc:Fallback xmlns="">
          <p:sp>
            <p:nvSpPr>
              <p:cNvPr id="146" name="TextBox 145">
                <a:extLst>
                  <a:ext uri="{FF2B5EF4-FFF2-40B4-BE49-F238E27FC236}">
                    <a16:creationId xmlns:a16="http://schemas.microsoft.com/office/drawing/2014/main" id="{20172673-709B-4D95-81B1-EE00E3F947B2}"/>
                  </a:ext>
                </a:extLst>
              </p:cNvPr>
              <p:cNvSpPr txBox="1">
                <a:spLocks noRot="1" noChangeAspect="1" noMove="1" noResize="1" noEditPoints="1" noAdjustHandles="1" noChangeArrowheads="1" noChangeShapeType="1" noTextEdit="1"/>
              </p:cNvSpPr>
              <p:nvPr/>
            </p:nvSpPr>
            <p:spPr>
              <a:xfrm>
                <a:off x="8211250" y="2872093"/>
                <a:ext cx="1114161" cy="584775"/>
              </a:xfrm>
              <a:prstGeom prst="rect">
                <a:avLst/>
              </a:prstGeom>
              <a:blipFill>
                <a:blip r:embed="rId17"/>
                <a:stretch>
                  <a:fillRect/>
                </a:stretch>
              </a:blipFill>
            </p:spPr>
            <p:txBody>
              <a:bodyPr/>
              <a:lstStyle/>
              <a:p>
                <a:r>
                  <a:rPr lang="en-US">
                    <a:noFill/>
                  </a:rPr>
                  <a:t> </a:t>
                </a:r>
              </a:p>
            </p:txBody>
          </p:sp>
        </mc:Fallback>
      </mc:AlternateContent>
      <p:pic>
        <p:nvPicPr>
          <p:cNvPr id="148" name="Picture 3">
            <a:extLst>
              <a:ext uri="{FF2B5EF4-FFF2-40B4-BE49-F238E27FC236}">
                <a16:creationId xmlns:a16="http://schemas.microsoft.com/office/drawing/2014/main" id="{EE5E3749-978D-4559-9460-DCF49EA12C7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6937883" y="3554836"/>
            <a:ext cx="1602953" cy="1994624"/>
          </a:xfrm>
          <a:prstGeom prst="rect">
            <a:avLst/>
          </a:prstGeom>
        </p:spPr>
      </p:pic>
    </p:spTree>
    <p:extLst>
      <p:ext uri="{BB962C8B-B14F-4D97-AF65-F5344CB8AC3E}">
        <p14:creationId xmlns:p14="http://schemas.microsoft.com/office/powerpoint/2010/main" val="3124945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500"/>
                                            <p:tgtEl>
                                              <p:spTgt spid="128"/>
                                            </p:tgtEl>
                                          </p:cBhvr>
                                        </p:animEffect>
                                        <p:anim calcmode="lin" valueType="num">
                                          <p:cBhvr>
                                            <p:cTn id="8" dur="500" fill="hold"/>
                                            <p:tgtEl>
                                              <p:spTgt spid="128"/>
                                            </p:tgtEl>
                                            <p:attrNameLst>
                                              <p:attrName>ppt_x</p:attrName>
                                            </p:attrNameLst>
                                          </p:cBhvr>
                                          <p:tavLst>
                                            <p:tav tm="0">
                                              <p:val>
                                                <p:strVal val="#ppt_x"/>
                                              </p:val>
                                            </p:tav>
                                            <p:tav tm="100000">
                                              <p:val>
                                                <p:strVal val="#ppt_x"/>
                                              </p:val>
                                            </p:tav>
                                          </p:tavLst>
                                        </p:anim>
                                        <p:anim calcmode="lin" valueType="num">
                                          <p:cBhvr>
                                            <p:cTn id="9" dur="500" fill="hold"/>
                                            <p:tgtEl>
                                              <p:spTgt spid="1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3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37"/>
                                            </p:tgtEl>
                                            <p:attrNameLst>
                                              <p:attrName>style.visibility</p:attrName>
                                            </p:attrNameLst>
                                          </p:cBhvr>
                                          <p:to>
                                            <p:strVal val="visible"/>
                                          </p:to>
                                        </p:set>
                                        <p:animEffect transition="in" filter="wipe(left)">
                                          <p:cBhvr>
                                            <p:cTn id="38" dur="500"/>
                                            <p:tgtEl>
                                              <p:spTgt spid="137"/>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4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6"/>
                                            </p:tgtEl>
                                            <p:attrNameLst>
                                              <p:attrName>style.visibility</p:attrName>
                                            </p:attrNameLst>
                                          </p:cBhvr>
                                          <p:to>
                                            <p:strVal val="visible"/>
                                          </p:to>
                                        </p:set>
                                      </p:childTnLst>
                                    </p:cTn>
                                  </p:par>
                                </p:childTnLst>
                              </p:cTn>
                            </p:par>
                            <p:par>
                              <p:cTn id="67" fill="hold">
                                <p:stCondLst>
                                  <p:cond delay="0"/>
                                </p:stCondLst>
                                <p:childTnLst>
                                  <p:par>
                                    <p:cTn id="68" presetID="2" presetClass="entr" presetSubtype="6" fill="hold" nodeType="afterEffect" p14:presetBounceEnd="62000">
                                      <p:stCondLst>
                                        <p:cond delay="0"/>
                                      </p:stCondLst>
                                      <p:childTnLst>
                                        <p:set>
                                          <p:cBhvr>
                                            <p:cTn id="69" dur="1" fill="hold">
                                              <p:stCondLst>
                                                <p:cond delay="0"/>
                                              </p:stCondLst>
                                            </p:cTn>
                                            <p:tgtEl>
                                              <p:spTgt spid="148"/>
                                            </p:tgtEl>
                                            <p:attrNameLst>
                                              <p:attrName>style.visibility</p:attrName>
                                            </p:attrNameLst>
                                          </p:cBhvr>
                                          <p:to>
                                            <p:strVal val="visible"/>
                                          </p:to>
                                        </p:set>
                                        <p:anim calcmode="lin" valueType="num" p14:bounceEnd="62000">
                                          <p:cBhvr additive="base">
                                            <p:cTn id="70" dur="500" fill="hold"/>
                                            <p:tgtEl>
                                              <p:spTgt spid="148"/>
                                            </p:tgtEl>
                                            <p:attrNameLst>
                                              <p:attrName>ppt_x</p:attrName>
                                            </p:attrNameLst>
                                          </p:cBhvr>
                                          <p:tavLst>
                                            <p:tav tm="0">
                                              <p:val>
                                                <p:strVal val="1+#ppt_w/2"/>
                                              </p:val>
                                            </p:tav>
                                            <p:tav tm="100000">
                                              <p:val>
                                                <p:strVal val="#ppt_x"/>
                                              </p:val>
                                            </p:tav>
                                          </p:tavLst>
                                        </p:anim>
                                        <p:anim calcmode="lin" valueType="num" p14:bounceEnd="62000">
                                          <p:cBhvr additive="base">
                                            <p:cTn id="71" dur="500" fill="hold"/>
                                            <p:tgtEl>
                                              <p:spTgt spid="14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8"/>
                                                </p:cond>
                                              </p:stCondLst>
                                              <p:endCondLst>
                                                <p:cond evt="onStopAudio" delay="0">
                                                  <p:tgtEl>
                                                    <p:sldTgt/>
                                                  </p:tgtEl>
                                                </p:cond>
                                              </p:endCondLst>
                                            </p:cTn>
                                            <p:tgtEl>
                                              <p:sndTgt r:embed="rId3" name="âm thanh mag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P spid="133" grpId="0"/>
          <p:bldP spid="134" grpId="0"/>
          <p:bldP spid="135" grpId="0"/>
          <p:bldP spid="136" grpId="0"/>
          <p:bldP spid="139" grpId="0"/>
          <p:bldP spid="140" grpId="0"/>
          <p:bldP spid="141" grpId="0"/>
          <p:bldP spid="143" grpId="0"/>
          <p:bldP spid="144" grpId="0"/>
          <p:bldP spid="145" grpId="0"/>
          <p:bldP spid="14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500"/>
                                            <p:tgtEl>
                                              <p:spTgt spid="128"/>
                                            </p:tgtEl>
                                          </p:cBhvr>
                                        </p:animEffect>
                                        <p:anim calcmode="lin" valueType="num">
                                          <p:cBhvr>
                                            <p:cTn id="8" dur="500" fill="hold"/>
                                            <p:tgtEl>
                                              <p:spTgt spid="128"/>
                                            </p:tgtEl>
                                            <p:attrNameLst>
                                              <p:attrName>ppt_x</p:attrName>
                                            </p:attrNameLst>
                                          </p:cBhvr>
                                          <p:tavLst>
                                            <p:tav tm="0">
                                              <p:val>
                                                <p:strVal val="#ppt_x"/>
                                              </p:val>
                                            </p:tav>
                                            <p:tav tm="100000">
                                              <p:val>
                                                <p:strVal val="#ppt_x"/>
                                              </p:val>
                                            </p:tav>
                                          </p:tavLst>
                                        </p:anim>
                                        <p:anim calcmode="lin" valueType="num">
                                          <p:cBhvr>
                                            <p:cTn id="9" dur="500" fill="hold"/>
                                            <p:tgtEl>
                                              <p:spTgt spid="1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3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37"/>
                                            </p:tgtEl>
                                            <p:attrNameLst>
                                              <p:attrName>style.visibility</p:attrName>
                                            </p:attrNameLst>
                                          </p:cBhvr>
                                          <p:to>
                                            <p:strVal val="visible"/>
                                          </p:to>
                                        </p:set>
                                        <p:animEffect transition="in" filter="wipe(left)">
                                          <p:cBhvr>
                                            <p:cTn id="38" dur="500"/>
                                            <p:tgtEl>
                                              <p:spTgt spid="137"/>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4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6"/>
                                            </p:tgtEl>
                                            <p:attrNameLst>
                                              <p:attrName>style.visibility</p:attrName>
                                            </p:attrNameLst>
                                          </p:cBhvr>
                                          <p:to>
                                            <p:strVal val="visible"/>
                                          </p:to>
                                        </p:set>
                                      </p:childTnLst>
                                    </p:cTn>
                                  </p:par>
                                </p:childTnLst>
                              </p:cTn>
                            </p:par>
                            <p:par>
                              <p:cTn id="67" fill="hold">
                                <p:stCondLst>
                                  <p:cond delay="0"/>
                                </p:stCondLst>
                                <p:childTnLst>
                                  <p:par>
                                    <p:cTn id="68" presetID="2" presetClass="entr" presetSubtype="6" fill="hold" nodeType="afterEffect">
                                      <p:stCondLst>
                                        <p:cond delay="0"/>
                                      </p:stCondLst>
                                      <p:childTnLst>
                                        <p:set>
                                          <p:cBhvr>
                                            <p:cTn id="69" dur="1" fill="hold">
                                              <p:stCondLst>
                                                <p:cond delay="0"/>
                                              </p:stCondLst>
                                            </p:cTn>
                                            <p:tgtEl>
                                              <p:spTgt spid="148"/>
                                            </p:tgtEl>
                                            <p:attrNameLst>
                                              <p:attrName>style.visibility</p:attrName>
                                            </p:attrNameLst>
                                          </p:cBhvr>
                                          <p:to>
                                            <p:strVal val="visible"/>
                                          </p:to>
                                        </p:set>
                                        <p:anim calcmode="lin" valueType="num">
                                          <p:cBhvr additive="base">
                                            <p:cTn id="70" dur="500" fill="hold"/>
                                            <p:tgtEl>
                                              <p:spTgt spid="148"/>
                                            </p:tgtEl>
                                            <p:attrNameLst>
                                              <p:attrName>ppt_x</p:attrName>
                                            </p:attrNameLst>
                                          </p:cBhvr>
                                          <p:tavLst>
                                            <p:tav tm="0">
                                              <p:val>
                                                <p:strVal val="1+#ppt_w/2"/>
                                              </p:val>
                                            </p:tav>
                                            <p:tav tm="100000">
                                              <p:val>
                                                <p:strVal val="#ppt_x"/>
                                              </p:val>
                                            </p:tav>
                                          </p:tavLst>
                                        </p:anim>
                                        <p:anim calcmode="lin" valueType="num">
                                          <p:cBhvr additive="base">
                                            <p:cTn id="71" dur="500" fill="hold"/>
                                            <p:tgtEl>
                                              <p:spTgt spid="14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8"/>
                                                </p:cond>
                                              </p:stCondLst>
                                              <p:endCondLst>
                                                <p:cond evt="onStopAudio" delay="0">
                                                  <p:tgtEl>
                                                    <p:sldTgt/>
                                                  </p:tgtEl>
                                                </p:cond>
                                              </p:endCondLst>
                                            </p:cTn>
                                            <p:tgtEl>
                                              <p:sndTgt r:embed="rId20" name="âm thanh mag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P spid="133" grpId="0"/>
          <p:bldP spid="134" grpId="0"/>
          <p:bldP spid="135" grpId="0"/>
          <p:bldP spid="136" grpId="0"/>
          <p:bldP spid="139" grpId="0"/>
          <p:bldP spid="140" grpId="0"/>
          <p:bldP spid="141" grpId="0"/>
          <p:bldP spid="143" grpId="0"/>
          <p:bldP spid="144" grpId="0"/>
          <p:bldP spid="145" grpId="0"/>
          <p:bldP spid="146"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9319CC8-0408-425A-BCA0-6332793B1E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 y="0"/>
            <a:ext cx="12192000" cy="6883400"/>
          </a:xfrm>
          <a:prstGeom prst="rect">
            <a:avLst/>
          </a:prstGeom>
        </p:spPr>
      </p:pic>
      <p:pic>
        <p:nvPicPr>
          <p:cNvPr id="16" name="Picture 15">
            <a:extLst>
              <a:ext uri="{FF2B5EF4-FFF2-40B4-BE49-F238E27FC236}">
                <a16:creationId xmlns:a16="http://schemas.microsoft.com/office/drawing/2014/main" id="{04C34012-0093-4FCF-A417-BCDA8F19312C}"/>
              </a:ext>
            </a:extLst>
          </p:cNvPr>
          <p:cNvPicPr>
            <a:picLocks noChangeAspect="1"/>
          </p:cNvPicPr>
          <p:nvPr/>
        </p:nvPicPr>
        <p:blipFill rotWithShape="1">
          <a:blip r:embed="rId5">
            <a:extLst>
              <a:ext uri="{28A0092B-C50C-407E-A947-70E740481C1C}">
                <a14:useLocalDpi xmlns:a14="http://schemas.microsoft.com/office/drawing/2010/main" val="0"/>
              </a:ext>
            </a:extLst>
          </a:blip>
          <a:srcRect l="49358"/>
          <a:stretch/>
        </p:blipFill>
        <p:spPr>
          <a:xfrm>
            <a:off x="7696200" y="1905000"/>
            <a:ext cx="4495779" cy="4993640"/>
          </a:xfrm>
          <a:prstGeom prst="rect">
            <a:avLst/>
          </a:prstGeom>
        </p:spPr>
      </p:pic>
      <p:pic>
        <p:nvPicPr>
          <p:cNvPr id="18" name="Picture 17">
            <a:extLst>
              <a:ext uri="{FF2B5EF4-FFF2-40B4-BE49-F238E27FC236}">
                <a16:creationId xmlns:a16="http://schemas.microsoft.com/office/drawing/2014/main" id="{DF9015B4-2DE9-4CC3-A3C6-32565B8741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329126" flipH="1">
            <a:off x="626218" y="-973981"/>
            <a:ext cx="7376181" cy="7376181"/>
          </a:xfrm>
          <a:prstGeom prst="rect">
            <a:avLst/>
          </a:prstGeom>
        </p:spPr>
      </p:pic>
      <p:sp>
        <p:nvSpPr>
          <p:cNvPr id="19" name="TextBox 18">
            <a:extLst>
              <a:ext uri="{FF2B5EF4-FFF2-40B4-BE49-F238E27FC236}">
                <a16:creationId xmlns:a16="http://schemas.microsoft.com/office/drawing/2014/main" id="{EF1C07F0-1662-49B9-8563-CE5573CAEF5F}"/>
              </a:ext>
            </a:extLst>
          </p:cNvPr>
          <p:cNvSpPr txBox="1"/>
          <p:nvPr/>
        </p:nvSpPr>
        <p:spPr>
          <a:xfrm>
            <a:off x="678201" y="1093024"/>
            <a:ext cx="6781800" cy="3242170"/>
          </a:xfrm>
          <a:prstGeom prst="rect">
            <a:avLst/>
          </a:prstGeom>
          <a:noFill/>
        </p:spPr>
        <p:txBody>
          <a:bodyPr wrap="square" lIns="0" tIns="0" rIns="0" b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srgbClr val="CC0000"/>
                </a:solidFill>
                <a:effectLst/>
                <a:uLnTx/>
                <a:uFillTx/>
                <a:latin typeface="#9Slide04 SVNSwashington" pitchFamily="2" charset="0"/>
                <a:cs typeface="Arial" panose="020B0604020202020204" pitchFamily="34" charset="0"/>
              </a:rPr>
              <a:t>Thật</a:t>
            </a:r>
            <a:r>
              <a:rPr kumimoji="0" lang="en-US" sz="3600" b="0" i="0" u="none" strike="noStrike" kern="1200" cap="none" spc="0" normalizeH="0" noProof="0">
                <a:ln>
                  <a:noFill/>
                </a:ln>
                <a:solidFill>
                  <a:srgbClr val="CC0000"/>
                </a:solidFill>
                <a:effectLst/>
                <a:uLnTx/>
                <a:uFillTx/>
                <a:latin typeface="#9Slide04 SVNSwashington" pitchFamily="2" charset="0"/>
                <a:cs typeface="Arial" panose="020B0604020202020204" pitchFamily="34" charset="0"/>
              </a:rPr>
              <a:t> tuyệt vời! </a:t>
            </a:r>
            <a:br>
              <a:rPr kumimoji="0" lang="en-US" sz="3600" b="0" i="0" u="none" strike="noStrike" kern="1200" cap="none" spc="0" normalizeH="0" noProof="0">
                <a:ln>
                  <a:noFill/>
                </a:ln>
                <a:solidFill>
                  <a:srgbClr val="CC0000"/>
                </a:solidFill>
                <a:effectLst/>
                <a:uLnTx/>
                <a:uFillTx/>
                <a:latin typeface="#9Slide04 SVNSwashington" pitchFamily="2" charset="0"/>
                <a:cs typeface="Arial" panose="020B0604020202020204" pitchFamily="34" charset="0"/>
              </a:rPr>
            </a:br>
            <a:r>
              <a:rPr kumimoji="0" lang="en-US" sz="3600" b="0" i="0" u="none" strike="noStrike" kern="1200" cap="none" spc="0" normalizeH="0" noProof="0">
                <a:ln>
                  <a:noFill/>
                </a:ln>
                <a:solidFill>
                  <a:srgbClr val="CC0000"/>
                </a:solidFill>
                <a:effectLst/>
                <a:uLnTx/>
                <a:uFillTx/>
                <a:latin typeface="#9Slide04 SVNSwashington" pitchFamily="2" charset="0"/>
                <a:cs typeface="Arial" panose="020B0604020202020204" pitchFamily="34" charset="0"/>
              </a:rPr>
              <a:t>Tớ đã cảm thấy vui vẻ hơn . Cám ơn những hình dán động viên </a:t>
            </a:r>
            <a:br>
              <a:rPr kumimoji="0" lang="en-US" sz="3600" b="0" i="0" u="none" strike="noStrike" kern="1200" cap="none" spc="0" normalizeH="0" noProof="0">
                <a:ln>
                  <a:noFill/>
                </a:ln>
                <a:solidFill>
                  <a:srgbClr val="CC0000"/>
                </a:solidFill>
                <a:effectLst/>
                <a:uLnTx/>
                <a:uFillTx/>
                <a:latin typeface="#9Slide04 SVNSwashington" pitchFamily="2" charset="0"/>
                <a:cs typeface="Arial" panose="020B0604020202020204" pitchFamily="34" charset="0"/>
              </a:rPr>
            </a:br>
            <a:r>
              <a:rPr lang="en-US" sz="3600">
                <a:solidFill>
                  <a:srgbClr val="CC0000"/>
                </a:solidFill>
                <a:latin typeface="#9Slide04 SVNSwashington" pitchFamily="2" charset="0"/>
                <a:cs typeface="Arial" panose="020B0604020202020204" pitchFamily="34" charset="0"/>
              </a:rPr>
              <a:t>mà </a:t>
            </a:r>
            <a:r>
              <a:rPr kumimoji="0" lang="en-US" sz="3600" b="0" i="0" u="none" strike="noStrike" kern="1200" cap="none" spc="0" normalizeH="0" noProof="0">
                <a:ln>
                  <a:noFill/>
                </a:ln>
                <a:solidFill>
                  <a:srgbClr val="CC0000"/>
                </a:solidFill>
                <a:effectLst/>
                <a:uLnTx/>
                <a:uFillTx/>
                <a:latin typeface="#9Slide04 SVNSwashington" pitchFamily="2" charset="0"/>
                <a:cs typeface="Arial" panose="020B0604020202020204" pitchFamily="34" charset="0"/>
              </a:rPr>
              <a:t>các bạn đã tặng nhé!</a:t>
            </a:r>
            <a:endParaRPr kumimoji="0" lang="en-US" sz="3600" b="0" i="0" u="none" strike="noStrike" kern="1200" cap="none" spc="0" normalizeH="0" baseline="0" noProof="0">
              <a:ln>
                <a:noFill/>
              </a:ln>
              <a:solidFill>
                <a:srgbClr val="CC0000"/>
              </a:solidFill>
              <a:effectLst/>
              <a:uLnTx/>
              <a:uFillTx/>
              <a:latin typeface="#9Slide04 SVNSwashington" pitchFamily="2" charset="0"/>
              <a:cs typeface="Arial" panose="020B0604020202020204" pitchFamily="34" charset="0"/>
            </a:endParaRPr>
          </a:p>
        </p:txBody>
      </p:sp>
      <p:pic>
        <p:nvPicPr>
          <p:cNvPr id="21" name="Tieng-yeah-tre-con-www_nhacchuongvui_com">
            <a:hlinkClick r:id="" action="ppaction://media"/>
            <a:extLst>
              <a:ext uri="{FF2B5EF4-FFF2-40B4-BE49-F238E27FC236}">
                <a16:creationId xmlns:a16="http://schemas.microsoft.com/office/drawing/2014/main" id="{E6561074-D948-42FD-807F-5759ED984D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347551" y="4091512"/>
            <a:ext cx="487363" cy="487363"/>
          </a:xfrm>
          <a:prstGeom prst="rect">
            <a:avLst/>
          </a:prstGeom>
        </p:spPr>
      </p:pic>
    </p:spTree>
    <p:extLst>
      <p:ext uri="{BB962C8B-B14F-4D97-AF65-F5344CB8AC3E}">
        <p14:creationId xmlns:p14="http://schemas.microsoft.com/office/powerpoint/2010/main" val="4263686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58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58000">
                                          <p:cBhvr additive="base">
                                            <p:cTn id="7" dur="500" fill="hold"/>
                                            <p:tgtEl>
                                              <p:spTgt spid="16"/>
                                            </p:tgtEl>
                                            <p:attrNameLst>
                                              <p:attrName>ppt_x</p:attrName>
                                            </p:attrNameLst>
                                          </p:cBhvr>
                                          <p:tavLst>
                                            <p:tav tm="0">
                                              <p:val>
                                                <p:strVal val="1+#ppt_w/2"/>
                                              </p:val>
                                            </p:tav>
                                            <p:tav tm="100000">
                                              <p:val>
                                                <p:strVal val="#ppt_x"/>
                                              </p:val>
                                            </p:tav>
                                          </p:tavLst>
                                        </p:anim>
                                        <p:anim calcmode="lin" valueType="num" p14:bounceEnd="58000">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4414" fill="hold"/>
                                            <p:tgtEl>
                                              <p:spTgt spid="21"/>
                                            </p:tgtEl>
                                          </p:cBhvr>
                                        </p:cmd>
                                      </p:childTnLst>
                                    </p:cTn>
                                  </p:par>
                                  <p:par>
                                    <p:cTn id="11" presetID="22" presetClass="entr" presetSubtype="2" fill="hold" nodeType="withEffect">
                                      <p:stCondLst>
                                        <p:cond delay="7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1" presetClass="entr" presetSubtype="0" fill="hold" grpId="0" nodeType="withEffect">
                                      <p:stCondLst>
                                        <p:cond delay="125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1"/>
                    </p:tgtEl>
                  </p:cMediaNode>
                </p:audio>
              </p:childTnLst>
            </p:cTn>
          </p:par>
        </p:tnLst>
        <p:bldLst>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4414" fill="hold"/>
                                            <p:tgtEl>
                                              <p:spTgt spid="21"/>
                                            </p:tgtEl>
                                          </p:cBhvr>
                                        </p:cmd>
                                      </p:childTnLst>
                                    </p:cTn>
                                  </p:par>
                                  <p:par>
                                    <p:cTn id="11" presetID="22" presetClass="entr" presetSubtype="2" fill="hold" nodeType="withEffect">
                                      <p:stCondLst>
                                        <p:cond delay="7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1" presetClass="entr" presetSubtype="0" fill="hold" grpId="0" nodeType="withEffect">
                                      <p:stCondLst>
                                        <p:cond delay="125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1"/>
                    </p:tgtEl>
                  </p:cMediaNode>
                </p:audio>
              </p:childTnLst>
            </p:cTn>
          </p:par>
        </p:tnLst>
        <p:bldLst>
          <p:bldP spid="19"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2" name="Rectangle: Rounded Corners 2">
            <a:extLst>
              <a:ext uri="{FF2B5EF4-FFF2-40B4-BE49-F238E27FC236}">
                <a16:creationId xmlns:a16="http://schemas.microsoft.com/office/drawing/2014/main" id="{0B0C5968-C63B-42C5-8453-2984E39F8DD7}"/>
              </a:ext>
            </a:extLst>
          </p:cNvPr>
          <p:cNvSpPr/>
          <p:nvPr/>
        </p:nvSpPr>
        <p:spPr>
          <a:xfrm>
            <a:off x="533400" y="3962400"/>
            <a:ext cx="11312601" cy="2524125"/>
          </a:xfrm>
          <a:custGeom>
            <a:avLst/>
            <a:gdLst>
              <a:gd name="connsiteX0" fmla="*/ 0 w 11312601"/>
              <a:gd name="connsiteY0" fmla="*/ 1262063 h 2524125"/>
              <a:gd name="connsiteX1" fmla="*/ 824110 w 11312601"/>
              <a:gd name="connsiteY1" fmla="*/ 0 h 2524125"/>
              <a:gd name="connsiteX2" fmla="*/ 10488490 w 11312601"/>
              <a:gd name="connsiteY2" fmla="*/ 0 h 2524125"/>
              <a:gd name="connsiteX3" fmla="*/ 11312602 w 11312601"/>
              <a:gd name="connsiteY3" fmla="*/ 1262063 h 2524125"/>
              <a:gd name="connsiteX4" fmla="*/ 11312601 w 11312601"/>
              <a:gd name="connsiteY4" fmla="*/ 1262063 h 2524125"/>
              <a:gd name="connsiteX5" fmla="*/ 10488489 w 11312601"/>
              <a:gd name="connsiteY5" fmla="*/ 2524126 h 2524125"/>
              <a:gd name="connsiteX6" fmla="*/ 824110 w 11312601"/>
              <a:gd name="connsiteY6" fmla="*/ 2524123 h 2524125"/>
              <a:gd name="connsiteX7" fmla="*/ 0 w 11312601"/>
              <a:gd name="connsiteY7" fmla="*/ 1262060 h 2524125"/>
              <a:gd name="connsiteX8" fmla="*/ 0 w 11312601"/>
              <a:gd name="connsiteY8" fmla="*/ 1262063 h 2524125"/>
              <a:gd name="connsiteX0" fmla="*/ 0 w 11312601"/>
              <a:gd name="connsiteY0" fmla="*/ 1262063 h 2524125"/>
              <a:gd name="connsiteX1" fmla="*/ 824110 w 11312601"/>
              <a:gd name="connsiteY1" fmla="*/ 0 h 2524125"/>
              <a:gd name="connsiteX2" fmla="*/ 10488490 w 11312601"/>
              <a:gd name="connsiteY2" fmla="*/ 0 h 2524125"/>
              <a:gd name="connsiteX3" fmla="*/ 11312602 w 11312601"/>
              <a:gd name="connsiteY3" fmla="*/ 1262063 h 2524125"/>
              <a:gd name="connsiteX4" fmla="*/ 11312601 w 11312601"/>
              <a:gd name="connsiteY4" fmla="*/ 1262063 h 2524125"/>
              <a:gd name="connsiteX5" fmla="*/ 10488489 w 11312601"/>
              <a:gd name="connsiteY5" fmla="*/ 2524126 h 2524125"/>
              <a:gd name="connsiteX6" fmla="*/ 824110 w 11312601"/>
              <a:gd name="connsiteY6" fmla="*/ 2524123 h 2524125"/>
              <a:gd name="connsiteX7" fmla="*/ 0 w 11312601"/>
              <a:gd name="connsiteY7" fmla="*/ 1262060 h 2524125"/>
              <a:gd name="connsiteX8" fmla="*/ 0 w 11312601"/>
              <a:gd name="connsiteY8" fmla="*/ 1262063 h 2524125"/>
              <a:gd name="connsiteX0" fmla="*/ 0 w 11312601"/>
              <a:gd name="connsiteY0" fmla="*/ 1262063 h 2524125"/>
              <a:gd name="connsiteX1" fmla="*/ 824110 w 11312601"/>
              <a:gd name="connsiteY1" fmla="*/ 0 h 2524125"/>
              <a:gd name="connsiteX2" fmla="*/ 10488490 w 11312601"/>
              <a:gd name="connsiteY2" fmla="*/ 0 h 2524125"/>
              <a:gd name="connsiteX3" fmla="*/ 11312602 w 11312601"/>
              <a:gd name="connsiteY3" fmla="*/ 1262063 h 2524125"/>
              <a:gd name="connsiteX4" fmla="*/ 11312601 w 11312601"/>
              <a:gd name="connsiteY4" fmla="*/ 1262063 h 2524125"/>
              <a:gd name="connsiteX5" fmla="*/ 10488489 w 11312601"/>
              <a:gd name="connsiteY5" fmla="*/ 2524126 h 2524125"/>
              <a:gd name="connsiteX6" fmla="*/ 824110 w 11312601"/>
              <a:gd name="connsiteY6" fmla="*/ 2524123 h 2524125"/>
              <a:gd name="connsiteX7" fmla="*/ 0 w 11312601"/>
              <a:gd name="connsiteY7" fmla="*/ 1262060 h 2524125"/>
              <a:gd name="connsiteX8" fmla="*/ 0 w 11312601"/>
              <a:gd name="connsiteY8" fmla="*/ 1262063 h 252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12601" h="2524125" fill="none" extrusionOk="0">
                <a:moveTo>
                  <a:pt x="0" y="1262063"/>
                </a:moveTo>
                <a:cubicBezTo>
                  <a:pt x="129332" y="731033"/>
                  <a:pt x="184703" y="-249088"/>
                  <a:pt x="824110" y="0"/>
                </a:cubicBezTo>
                <a:cubicBezTo>
                  <a:pt x="4509085" y="-651393"/>
                  <a:pt x="8715665" y="369877"/>
                  <a:pt x="10488490" y="0"/>
                </a:cubicBezTo>
                <a:cubicBezTo>
                  <a:pt x="11015483" y="-103791"/>
                  <a:pt x="11142363" y="547186"/>
                  <a:pt x="11312602" y="1262063"/>
                </a:cubicBezTo>
                <a:lnTo>
                  <a:pt x="11312601" y="1262063"/>
                </a:lnTo>
                <a:cubicBezTo>
                  <a:pt x="11312036" y="1914900"/>
                  <a:pt x="10796836" y="2457854"/>
                  <a:pt x="10488489" y="2524126"/>
                </a:cubicBezTo>
                <a:cubicBezTo>
                  <a:pt x="6948360" y="2323252"/>
                  <a:pt x="5674108" y="2107430"/>
                  <a:pt x="824110" y="2524123"/>
                </a:cubicBezTo>
                <a:cubicBezTo>
                  <a:pt x="500636" y="2542820"/>
                  <a:pt x="11986" y="2151123"/>
                  <a:pt x="0" y="1262060"/>
                </a:cubicBezTo>
                <a:lnTo>
                  <a:pt x="0" y="1262063"/>
                </a:lnTo>
                <a:close/>
              </a:path>
              <a:path w="11312601" h="2524125" stroke="0" extrusionOk="0">
                <a:moveTo>
                  <a:pt x="0" y="1262063"/>
                </a:moveTo>
                <a:cubicBezTo>
                  <a:pt x="-19114" y="529952"/>
                  <a:pt x="451378" y="-166632"/>
                  <a:pt x="824110" y="0"/>
                </a:cubicBezTo>
                <a:cubicBezTo>
                  <a:pt x="4086085" y="53373"/>
                  <a:pt x="8324901" y="-217910"/>
                  <a:pt x="10488490" y="0"/>
                </a:cubicBezTo>
                <a:cubicBezTo>
                  <a:pt x="10941051" y="63917"/>
                  <a:pt x="11420297" y="693235"/>
                  <a:pt x="11312602" y="1262063"/>
                </a:cubicBezTo>
                <a:lnTo>
                  <a:pt x="11312601" y="1262063"/>
                </a:lnTo>
                <a:cubicBezTo>
                  <a:pt x="11233896" y="2087989"/>
                  <a:pt x="10921718" y="2526302"/>
                  <a:pt x="10488489" y="2524126"/>
                </a:cubicBezTo>
                <a:cubicBezTo>
                  <a:pt x="6309845" y="1797002"/>
                  <a:pt x="3423608" y="2788566"/>
                  <a:pt x="824110" y="2524123"/>
                </a:cubicBezTo>
                <a:cubicBezTo>
                  <a:pt x="316941" y="2305556"/>
                  <a:pt x="-37122" y="1820837"/>
                  <a:pt x="0" y="1262060"/>
                </a:cubicBezTo>
                <a:lnTo>
                  <a:pt x="0" y="1262063"/>
                </a:lnTo>
                <a:close/>
              </a:path>
              <a:path w="11312601" h="2524125" fill="none" stroke="0" extrusionOk="0">
                <a:moveTo>
                  <a:pt x="0" y="1262063"/>
                </a:moveTo>
                <a:cubicBezTo>
                  <a:pt x="30838" y="632860"/>
                  <a:pt x="235591" y="-168678"/>
                  <a:pt x="824110" y="0"/>
                </a:cubicBezTo>
                <a:cubicBezTo>
                  <a:pt x="4429481" y="-132654"/>
                  <a:pt x="8319450" y="468652"/>
                  <a:pt x="10488490" y="0"/>
                </a:cubicBezTo>
                <a:cubicBezTo>
                  <a:pt x="10877222" y="48170"/>
                  <a:pt x="11221277" y="574969"/>
                  <a:pt x="11312602" y="1262063"/>
                </a:cubicBezTo>
                <a:lnTo>
                  <a:pt x="11312601" y="1262063"/>
                </a:lnTo>
                <a:cubicBezTo>
                  <a:pt x="11326057" y="1928377"/>
                  <a:pt x="10752121" y="2466412"/>
                  <a:pt x="10488489" y="2524126"/>
                </a:cubicBezTo>
                <a:cubicBezTo>
                  <a:pt x="7137173" y="2162279"/>
                  <a:pt x="5664493" y="2100499"/>
                  <a:pt x="824110" y="2524123"/>
                </a:cubicBezTo>
                <a:cubicBezTo>
                  <a:pt x="408499" y="2486198"/>
                  <a:pt x="69409" y="2127498"/>
                  <a:pt x="0" y="1262060"/>
                </a:cubicBezTo>
                <a:lnTo>
                  <a:pt x="0" y="1262063"/>
                </a:lnTo>
                <a:close/>
              </a:path>
              <a:path w="11312601" h="2524125" fill="none" stroke="0" extrusionOk="0">
                <a:moveTo>
                  <a:pt x="0" y="1262063"/>
                </a:moveTo>
                <a:cubicBezTo>
                  <a:pt x="158439" y="709721"/>
                  <a:pt x="197894" y="-250923"/>
                  <a:pt x="824110" y="0"/>
                </a:cubicBezTo>
                <a:cubicBezTo>
                  <a:pt x="4556640" y="-491231"/>
                  <a:pt x="8449363" y="195119"/>
                  <a:pt x="10488490" y="0"/>
                </a:cubicBezTo>
                <a:cubicBezTo>
                  <a:pt x="10940877" y="30786"/>
                  <a:pt x="11190585" y="561947"/>
                  <a:pt x="11312602" y="1262063"/>
                </a:cubicBezTo>
                <a:lnTo>
                  <a:pt x="11312601" y="1262063"/>
                </a:lnTo>
                <a:cubicBezTo>
                  <a:pt x="11300590" y="1975670"/>
                  <a:pt x="10806570" y="2464711"/>
                  <a:pt x="10488489" y="2524126"/>
                </a:cubicBezTo>
                <a:cubicBezTo>
                  <a:pt x="6905759" y="2312766"/>
                  <a:pt x="5733700" y="2238637"/>
                  <a:pt x="824110" y="2524123"/>
                </a:cubicBezTo>
                <a:cubicBezTo>
                  <a:pt x="461194" y="2453726"/>
                  <a:pt x="65169" y="2101984"/>
                  <a:pt x="0" y="1262060"/>
                </a:cubicBezTo>
                <a:lnTo>
                  <a:pt x="0" y="1262063"/>
                </a:lnTo>
                <a:close/>
              </a:path>
            </a:pathLst>
          </a:custGeom>
          <a:solidFill>
            <a:schemeClr val="accent6">
              <a:lumMod val="75000"/>
            </a:schemeClr>
          </a:solidFill>
          <a:ln w="76200">
            <a:solidFill>
              <a:schemeClr val="accent6"/>
            </a:solidFill>
            <a:extLst>
              <a:ext uri="{C807C97D-BFC1-408E-A445-0C87EB9F89A2}">
                <ask:lineSketchStyleProps xmlns:ask="http://schemas.microsoft.com/office/drawing/2018/sketchyshapes" sd="2214188587">
                  <a:custGeom>
                    <a:avLst/>
                    <a:gdLst>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3201" h="1618781" fill="none" extrusionOk="0">
                        <a:moveTo>
                          <a:pt x="0" y="809391"/>
                        </a:moveTo>
                        <a:cubicBezTo>
                          <a:pt x="91387" y="450641"/>
                          <a:pt x="225701" y="-120514"/>
                          <a:pt x="760047" y="0"/>
                        </a:cubicBezTo>
                        <a:cubicBezTo>
                          <a:pt x="4298591" y="-322072"/>
                          <a:pt x="7817556" y="60018"/>
                          <a:pt x="9673154" y="0"/>
                        </a:cubicBezTo>
                        <a:cubicBezTo>
                          <a:pt x="10113654" y="-27178"/>
                          <a:pt x="10303661" y="352356"/>
                          <a:pt x="10433202" y="809391"/>
                        </a:cubicBezTo>
                        <a:lnTo>
                          <a:pt x="10433201" y="809391"/>
                        </a:lnTo>
                        <a:cubicBezTo>
                          <a:pt x="10432822" y="1233761"/>
                          <a:pt x="9973809" y="1579831"/>
                          <a:pt x="9673153" y="1618782"/>
                        </a:cubicBezTo>
                        <a:cubicBezTo>
                          <a:pt x="6454685" y="1507234"/>
                          <a:pt x="5095977" y="1405185"/>
                          <a:pt x="760047" y="1618780"/>
                        </a:cubicBezTo>
                        <a:cubicBezTo>
                          <a:pt x="366997" y="1622359"/>
                          <a:pt x="6899" y="1344587"/>
                          <a:pt x="0" y="809389"/>
                        </a:cubicBezTo>
                        <a:lnTo>
                          <a:pt x="0" y="809391"/>
                        </a:lnTo>
                        <a:close/>
                      </a:path>
                      <a:path w="10433201" h="1618781" stroke="0" extrusionOk="0">
                        <a:moveTo>
                          <a:pt x="0" y="809391"/>
                        </a:moveTo>
                        <a:cubicBezTo>
                          <a:pt x="53191" y="360904"/>
                          <a:pt x="382045" y="-92187"/>
                          <a:pt x="760047" y="0"/>
                        </a:cubicBezTo>
                        <a:cubicBezTo>
                          <a:pt x="3544678" y="-108695"/>
                          <a:pt x="7232001" y="-19632"/>
                          <a:pt x="9673154" y="0"/>
                        </a:cubicBezTo>
                        <a:cubicBezTo>
                          <a:pt x="10091093" y="15286"/>
                          <a:pt x="10514977" y="431799"/>
                          <a:pt x="10433202" y="809391"/>
                        </a:cubicBezTo>
                        <a:lnTo>
                          <a:pt x="10433201" y="809391"/>
                        </a:lnTo>
                        <a:cubicBezTo>
                          <a:pt x="10397531" y="1313338"/>
                          <a:pt x="10025779" y="1629224"/>
                          <a:pt x="9673153" y="1618782"/>
                        </a:cubicBezTo>
                        <a:cubicBezTo>
                          <a:pt x="5781459" y="1286476"/>
                          <a:pt x="2978875" y="1513546"/>
                          <a:pt x="760047" y="1618780"/>
                        </a:cubicBezTo>
                        <a:cubicBezTo>
                          <a:pt x="353875" y="1529239"/>
                          <a:pt x="5623" y="1218105"/>
                          <a:pt x="0" y="809389"/>
                        </a:cubicBezTo>
                        <a:lnTo>
                          <a:pt x="0" y="809391"/>
                        </a:lnTo>
                        <a:close/>
                      </a:path>
                      <a:path w="10433201" h="1618781" fill="none" stroke="0" extrusionOk="0">
                        <a:moveTo>
                          <a:pt x="0" y="809391"/>
                        </a:moveTo>
                        <a:cubicBezTo>
                          <a:pt x="91579" y="410372"/>
                          <a:pt x="242444" y="-116966"/>
                          <a:pt x="760047" y="0"/>
                        </a:cubicBezTo>
                        <a:cubicBezTo>
                          <a:pt x="4101738" y="-144691"/>
                          <a:pt x="7506283" y="149827"/>
                          <a:pt x="9673154" y="0"/>
                        </a:cubicBezTo>
                        <a:cubicBezTo>
                          <a:pt x="10091920" y="29754"/>
                          <a:pt x="10396967" y="375581"/>
                          <a:pt x="10433202" y="809391"/>
                        </a:cubicBezTo>
                        <a:lnTo>
                          <a:pt x="10433201" y="809391"/>
                        </a:lnTo>
                        <a:cubicBezTo>
                          <a:pt x="10430727" y="1252236"/>
                          <a:pt x="9956748" y="1602359"/>
                          <a:pt x="9673153" y="1618782"/>
                        </a:cubicBezTo>
                        <a:cubicBezTo>
                          <a:pt x="6538982" y="1556549"/>
                          <a:pt x="5160655" y="1455212"/>
                          <a:pt x="760047" y="1618780"/>
                        </a:cubicBezTo>
                        <a:cubicBezTo>
                          <a:pt x="377821" y="1600668"/>
                          <a:pt x="61847" y="1338320"/>
                          <a:pt x="0" y="809389"/>
                        </a:cubicBezTo>
                        <a:lnTo>
                          <a:pt x="0" y="809391"/>
                        </a:ln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9Slide04 SVNSwashington" pitchFamily="2" charset="0"/>
              </a:rPr>
              <a:t>Hãy cùng Mei chọn</a:t>
            </a:r>
            <a:r>
              <a:rPr kumimoji="0" lang="en-US" sz="3200" b="0" i="0" u="none" strike="noStrike" kern="1200" cap="none" spc="0" normalizeH="0" noProof="0">
                <a:ln>
                  <a:noFill/>
                </a:ln>
                <a:solidFill>
                  <a:prstClr val="white"/>
                </a:solidFill>
                <a:effectLst/>
                <a:uLnTx/>
                <a:uFillTx/>
                <a:latin typeface="#9Slide04 SVNSwashington" pitchFamily="2" charset="0"/>
              </a:rPr>
              <a:t> loại hoa thích hợp để trồng vào chậu trên sân thượng. </a:t>
            </a:r>
            <a:r>
              <a:rPr kumimoji="0" lang="en-US" sz="3200" b="0" i="0" u="none" strike="noStrike" kern="1200" cap="none" spc="0" normalizeH="0" baseline="0" noProof="0">
                <a:ln>
                  <a:noFill/>
                </a:ln>
                <a:solidFill>
                  <a:prstClr val="white"/>
                </a:solidFill>
                <a:effectLst/>
                <a:uLnTx/>
                <a:uFillTx/>
                <a:latin typeface="#9Slide04 SVNSwashington" pitchFamily="2" charset="0"/>
              </a:rPr>
              <a:t>Mỗi ngày ngắm </a:t>
            </a:r>
            <a:r>
              <a:rPr lang="en-US" sz="3200">
                <a:solidFill>
                  <a:prstClr val="white"/>
                </a:solidFill>
                <a:latin typeface="#9Slide04 SVNSwashington" pitchFamily="2" charset="0"/>
              </a:rPr>
              <a:t>chúng</a:t>
            </a:r>
            <a:r>
              <a:rPr kumimoji="0" lang="en-US" sz="3200" b="0" i="0" u="none" strike="noStrike" kern="1200" cap="none" spc="0" normalizeH="0" baseline="0" noProof="0">
                <a:ln>
                  <a:noFill/>
                </a:ln>
                <a:solidFill>
                  <a:prstClr val="white"/>
                </a:solidFill>
                <a:effectLst/>
                <a:uLnTx/>
                <a:uFillTx/>
                <a:latin typeface="#9Slide04 SVNSwashington" pitchFamily="2" charset="0"/>
              </a:rPr>
              <a:t> và</a:t>
            </a:r>
            <a:r>
              <a:rPr kumimoji="0" lang="en-US" sz="3200" b="0" i="0" u="none" strike="noStrike" kern="1200" cap="none" spc="0" normalizeH="0" noProof="0">
                <a:ln>
                  <a:noFill/>
                </a:ln>
                <a:solidFill>
                  <a:prstClr val="white"/>
                </a:solidFill>
                <a:effectLst/>
                <a:uLnTx/>
                <a:uFillTx/>
                <a:latin typeface="#9Slide04 SVNSwashington" pitchFamily="2" charset="0"/>
              </a:rPr>
              <a:t> toàn cảnh thành phố</a:t>
            </a:r>
            <a:r>
              <a:rPr kumimoji="0" lang="en-US" sz="3200" b="0" i="0" u="none" strike="noStrike" kern="1200" cap="none" spc="0" normalizeH="0" baseline="0" noProof="0">
                <a:ln>
                  <a:noFill/>
                </a:ln>
                <a:solidFill>
                  <a:prstClr val="white"/>
                </a:solidFill>
                <a:effectLst/>
                <a:uLnTx/>
                <a:uFillTx/>
                <a:latin typeface="#9Slide04 SVNSwashington" pitchFamily="2" charset="0"/>
              </a:rPr>
              <a:t>, chắc Mei sẽ thư giãn, kiểm soát cảm xúc tốt hơn nhỉ!</a:t>
            </a:r>
          </a:p>
        </p:txBody>
      </p:sp>
      <p:pic>
        <p:nvPicPr>
          <p:cNvPr id="4" name="Picture 3">
            <a:extLst>
              <a:ext uri="{FF2B5EF4-FFF2-40B4-BE49-F238E27FC236}">
                <a16:creationId xmlns:a16="http://schemas.microsoft.com/office/drawing/2014/main" id="{EF995BA8-BF46-4ABB-B7D5-FA1E9B6E5D78}"/>
              </a:ext>
            </a:extLst>
          </p:cNvPr>
          <p:cNvPicPr>
            <a:picLocks noChangeAspect="1"/>
          </p:cNvPicPr>
          <p:nvPr/>
        </p:nvPicPr>
        <p:blipFill rotWithShape="1">
          <a:blip r:embed="rId4">
            <a:extLst>
              <a:ext uri="{28A0092B-C50C-407E-A947-70E740481C1C}">
                <a14:useLocalDpi xmlns:a14="http://schemas.microsoft.com/office/drawing/2010/main" val="0"/>
              </a:ext>
            </a:extLst>
          </a:blip>
          <a:srcRect t="5828" r="45930"/>
          <a:stretch/>
        </p:blipFill>
        <p:spPr>
          <a:xfrm>
            <a:off x="4114800" y="2057400"/>
            <a:ext cx="3352800" cy="2924175"/>
          </a:xfrm>
          <a:prstGeom prst="rect">
            <a:avLst/>
          </a:prstGeom>
        </p:spPr>
      </p:pic>
    </p:spTree>
    <p:extLst>
      <p:ext uri="{BB962C8B-B14F-4D97-AF65-F5344CB8AC3E}">
        <p14:creationId xmlns:p14="http://schemas.microsoft.com/office/powerpoint/2010/main" val="2565598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2000" fill="hold" nodeType="withEffect" p14:presetBounceEnd="44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4000">
                                          <p:cBhvr additive="base">
                                            <p:cTn id="7" dur="500" fill="hold"/>
                                            <p:tgtEl>
                                              <p:spTgt spid="4"/>
                                            </p:tgtEl>
                                            <p:attrNameLst>
                                              <p:attrName>ppt_x</p:attrName>
                                            </p:attrNameLst>
                                          </p:cBhvr>
                                          <p:tavLst>
                                            <p:tav tm="0">
                                              <p:val>
                                                <p:strVal val="#ppt_x"/>
                                              </p:val>
                                            </p:tav>
                                            <p:tav tm="100000">
                                              <p:val>
                                                <p:strVal val="#ppt_x"/>
                                              </p:val>
                                            </p:tav>
                                          </p:tavLst>
                                        </p:anim>
                                        <p:anim calcmode="lin" valueType="num" p14:bounceEnd="44000">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2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60000"/>
            <a:lum/>
          </a:blip>
          <a:srcRect/>
          <a:stretch>
            <a:fillRect t="-3000" b="-3000"/>
          </a:stretch>
        </a:blipFill>
        <a:effectLst/>
      </p:bgPr>
    </p:bg>
    <p:spTree>
      <p:nvGrpSpPr>
        <p:cNvPr id="1" name=""/>
        <p:cNvGrpSpPr/>
        <p:nvPr/>
      </p:nvGrpSpPr>
      <p:grpSpPr>
        <a:xfrm>
          <a:off x="0" y="0"/>
          <a:ext cx="0" cy="0"/>
          <a:chOff x="0" y="0"/>
          <a:chExt cx="0" cy="0"/>
        </a:xfrm>
      </p:grpSpPr>
      <p:sp>
        <p:nvSpPr>
          <p:cNvPr id="2" name="Rectangle: Rounded Corners 2">
            <a:extLst>
              <a:ext uri="{FF2B5EF4-FFF2-40B4-BE49-F238E27FC236}">
                <a16:creationId xmlns:a16="http://schemas.microsoft.com/office/drawing/2014/main" id="{0B0C5968-C63B-42C5-8453-2984E39F8DD7}"/>
              </a:ext>
            </a:extLst>
          </p:cNvPr>
          <p:cNvSpPr/>
          <p:nvPr/>
        </p:nvSpPr>
        <p:spPr>
          <a:xfrm>
            <a:off x="1156780" y="301011"/>
            <a:ext cx="2494773" cy="787863"/>
          </a:xfrm>
          <a:custGeom>
            <a:avLst/>
            <a:gdLst>
              <a:gd name="connsiteX0" fmla="*/ 0 w 2494773"/>
              <a:gd name="connsiteY0" fmla="*/ 393931 h 787863"/>
              <a:gd name="connsiteX1" fmla="*/ 181741 w 2494773"/>
              <a:gd name="connsiteY1" fmla="*/ 0 h 787863"/>
              <a:gd name="connsiteX2" fmla="*/ 2313031 w 2494773"/>
              <a:gd name="connsiteY2" fmla="*/ 0 h 787863"/>
              <a:gd name="connsiteX3" fmla="*/ 2494773 w 2494773"/>
              <a:gd name="connsiteY3" fmla="*/ 393931 h 787863"/>
              <a:gd name="connsiteX4" fmla="*/ 2494773 w 2494773"/>
              <a:gd name="connsiteY4" fmla="*/ 393931 h 787863"/>
              <a:gd name="connsiteX5" fmla="*/ 2313031 w 2494773"/>
              <a:gd name="connsiteY5" fmla="*/ 787863 h 787863"/>
              <a:gd name="connsiteX6" fmla="*/ 181741 w 2494773"/>
              <a:gd name="connsiteY6" fmla="*/ 787862 h 787863"/>
              <a:gd name="connsiteX7" fmla="*/ 0 w 2494773"/>
              <a:gd name="connsiteY7" fmla="*/ 393930 h 787863"/>
              <a:gd name="connsiteX8" fmla="*/ 0 w 2494773"/>
              <a:gd name="connsiteY8" fmla="*/ 393931 h 787863"/>
              <a:gd name="connsiteX0" fmla="*/ 0 w 2494773"/>
              <a:gd name="connsiteY0" fmla="*/ 393931 h 787863"/>
              <a:gd name="connsiteX1" fmla="*/ 181741 w 2494773"/>
              <a:gd name="connsiteY1" fmla="*/ 0 h 787863"/>
              <a:gd name="connsiteX2" fmla="*/ 2313031 w 2494773"/>
              <a:gd name="connsiteY2" fmla="*/ 0 h 787863"/>
              <a:gd name="connsiteX3" fmla="*/ 2494773 w 2494773"/>
              <a:gd name="connsiteY3" fmla="*/ 393931 h 787863"/>
              <a:gd name="connsiteX4" fmla="*/ 2494773 w 2494773"/>
              <a:gd name="connsiteY4" fmla="*/ 393931 h 787863"/>
              <a:gd name="connsiteX5" fmla="*/ 2313031 w 2494773"/>
              <a:gd name="connsiteY5" fmla="*/ 787863 h 787863"/>
              <a:gd name="connsiteX6" fmla="*/ 181741 w 2494773"/>
              <a:gd name="connsiteY6" fmla="*/ 787862 h 787863"/>
              <a:gd name="connsiteX7" fmla="*/ 0 w 2494773"/>
              <a:gd name="connsiteY7" fmla="*/ 393930 h 787863"/>
              <a:gd name="connsiteX8" fmla="*/ 0 w 2494773"/>
              <a:gd name="connsiteY8" fmla="*/ 393931 h 787863"/>
              <a:gd name="connsiteX0" fmla="*/ 0 w 2494773"/>
              <a:gd name="connsiteY0" fmla="*/ 393931 h 787863"/>
              <a:gd name="connsiteX1" fmla="*/ 181741 w 2494773"/>
              <a:gd name="connsiteY1" fmla="*/ 0 h 787863"/>
              <a:gd name="connsiteX2" fmla="*/ 2313031 w 2494773"/>
              <a:gd name="connsiteY2" fmla="*/ 0 h 787863"/>
              <a:gd name="connsiteX3" fmla="*/ 2494773 w 2494773"/>
              <a:gd name="connsiteY3" fmla="*/ 393931 h 787863"/>
              <a:gd name="connsiteX4" fmla="*/ 2494773 w 2494773"/>
              <a:gd name="connsiteY4" fmla="*/ 393931 h 787863"/>
              <a:gd name="connsiteX5" fmla="*/ 2313031 w 2494773"/>
              <a:gd name="connsiteY5" fmla="*/ 787863 h 787863"/>
              <a:gd name="connsiteX6" fmla="*/ 181741 w 2494773"/>
              <a:gd name="connsiteY6" fmla="*/ 787862 h 787863"/>
              <a:gd name="connsiteX7" fmla="*/ 0 w 2494773"/>
              <a:gd name="connsiteY7" fmla="*/ 393930 h 787863"/>
              <a:gd name="connsiteX8" fmla="*/ 0 w 2494773"/>
              <a:gd name="connsiteY8" fmla="*/ 393931 h 78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4773" h="787863" fill="none" extrusionOk="0">
                <a:moveTo>
                  <a:pt x="0" y="393931"/>
                </a:moveTo>
                <a:cubicBezTo>
                  <a:pt x="33459" y="230211"/>
                  <a:pt x="47075" y="-65682"/>
                  <a:pt x="181741" y="0"/>
                </a:cubicBezTo>
                <a:cubicBezTo>
                  <a:pt x="1016660" y="-167771"/>
                  <a:pt x="1925935" y="94607"/>
                  <a:pt x="2313031" y="0"/>
                </a:cubicBezTo>
                <a:cubicBezTo>
                  <a:pt x="2436778" y="-36138"/>
                  <a:pt x="2434016" y="169259"/>
                  <a:pt x="2494773" y="393931"/>
                </a:cubicBezTo>
                <a:lnTo>
                  <a:pt x="2494773" y="393931"/>
                </a:lnTo>
                <a:cubicBezTo>
                  <a:pt x="2494554" y="593114"/>
                  <a:pt x="2377352" y="766530"/>
                  <a:pt x="2313031" y="787863"/>
                </a:cubicBezTo>
                <a:cubicBezTo>
                  <a:pt x="1488495" y="704194"/>
                  <a:pt x="1263440" y="658634"/>
                  <a:pt x="181741" y="787862"/>
                </a:cubicBezTo>
                <a:cubicBezTo>
                  <a:pt x="110974" y="792569"/>
                  <a:pt x="2174" y="660769"/>
                  <a:pt x="0" y="393930"/>
                </a:cubicBezTo>
                <a:lnTo>
                  <a:pt x="0" y="393931"/>
                </a:lnTo>
                <a:close/>
              </a:path>
              <a:path w="2494773" h="787863" stroke="0" extrusionOk="0">
                <a:moveTo>
                  <a:pt x="0" y="393931"/>
                </a:moveTo>
                <a:cubicBezTo>
                  <a:pt x="-3188" y="168859"/>
                  <a:pt x="107354" y="-54730"/>
                  <a:pt x="181741" y="0"/>
                </a:cubicBezTo>
                <a:cubicBezTo>
                  <a:pt x="880544" y="-22642"/>
                  <a:pt x="1798877" y="-36515"/>
                  <a:pt x="2313031" y="0"/>
                </a:cubicBezTo>
                <a:cubicBezTo>
                  <a:pt x="2412711" y="24434"/>
                  <a:pt x="2539313" y="236343"/>
                  <a:pt x="2494773" y="393931"/>
                </a:cubicBezTo>
                <a:lnTo>
                  <a:pt x="2494773" y="393931"/>
                </a:lnTo>
                <a:cubicBezTo>
                  <a:pt x="2479945" y="645518"/>
                  <a:pt x="2399151" y="792446"/>
                  <a:pt x="2313031" y="787863"/>
                </a:cubicBezTo>
                <a:cubicBezTo>
                  <a:pt x="1388437" y="595693"/>
                  <a:pt x="736374" y="789910"/>
                  <a:pt x="181741" y="787862"/>
                </a:cubicBezTo>
                <a:cubicBezTo>
                  <a:pt x="77583" y="735963"/>
                  <a:pt x="-9564" y="573034"/>
                  <a:pt x="0" y="393930"/>
                </a:cubicBezTo>
                <a:lnTo>
                  <a:pt x="0" y="393931"/>
                </a:lnTo>
                <a:close/>
              </a:path>
              <a:path w="2494773" h="787863" fill="none" stroke="0" extrusionOk="0">
                <a:moveTo>
                  <a:pt x="0" y="393931"/>
                </a:moveTo>
                <a:cubicBezTo>
                  <a:pt x="4931" y="197988"/>
                  <a:pt x="40524" y="-48165"/>
                  <a:pt x="181741" y="0"/>
                </a:cubicBezTo>
                <a:cubicBezTo>
                  <a:pt x="963766" y="17626"/>
                  <a:pt x="1817430" y="102273"/>
                  <a:pt x="2313031" y="0"/>
                </a:cubicBezTo>
                <a:cubicBezTo>
                  <a:pt x="2394647" y="14984"/>
                  <a:pt x="2458801" y="177198"/>
                  <a:pt x="2494773" y="393931"/>
                </a:cubicBezTo>
                <a:lnTo>
                  <a:pt x="2494773" y="393931"/>
                </a:lnTo>
                <a:cubicBezTo>
                  <a:pt x="2501275" y="598827"/>
                  <a:pt x="2378599" y="778227"/>
                  <a:pt x="2313031" y="787863"/>
                </a:cubicBezTo>
                <a:cubicBezTo>
                  <a:pt x="1573700" y="700658"/>
                  <a:pt x="1241518" y="689867"/>
                  <a:pt x="181741" y="787862"/>
                </a:cubicBezTo>
                <a:cubicBezTo>
                  <a:pt x="88243" y="761627"/>
                  <a:pt x="15509" y="663850"/>
                  <a:pt x="0" y="393930"/>
                </a:cubicBezTo>
                <a:lnTo>
                  <a:pt x="0" y="393931"/>
                </a:lnTo>
                <a:close/>
              </a:path>
              <a:path w="2494773" h="787863" fill="none" stroke="0" extrusionOk="0">
                <a:moveTo>
                  <a:pt x="0" y="393931"/>
                </a:moveTo>
                <a:cubicBezTo>
                  <a:pt x="26248" y="219849"/>
                  <a:pt x="41024" y="-76072"/>
                  <a:pt x="181741" y="0"/>
                </a:cubicBezTo>
                <a:cubicBezTo>
                  <a:pt x="1021687" y="-156102"/>
                  <a:pt x="1865866" y="42152"/>
                  <a:pt x="2313031" y="0"/>
                </a:cubicBezTo>
                <a:cubicBezTo>
                  <a:pt x="2413432" y="1065"/>
                  <a:pt x="2485941" y="186533"/>
                  <a:pt x="2494773" y="393931"/>
                </a:cubicBezTo>
                <a:lnTo>
                  <a:pt x="2494773" y="393931"/>
                </a:lnTo>
                <a:cubicBezTo>
                  <a:pt x="2492207" y="611544"/>
                  <a:pt x="2378611" y="769957"/>
                  <a:pt x="2313031" y="787863"/>
                </a:cubicBezTo>
                <a:cubicBezTo>
                  <a:pt x="1501948" y="716873"/>
                  <a:pt x="1271448" y="695993"/>
                  <a:pt x="181741" y="787862"/>
                </a:cubicBezTo>
                <a:cubicBezTo>
                  <a:pt x="101538" y="773051"/>
                  <a:pt x="27982" y="656878"/>
                  <a:pt x="0" y="393930"/>
                </a:cubicBezTo>
                <a:lnTo>
                  <a:pt x="0" y="393931"/>
                </a:lnTo>
                <a:close/>
              </a:path>
            </a:pathLst>
          </a:custGeom>
          <a:solidFill>
            <a:schemeClr val="accent6">
              <a:lumMod val="75000"/>
            </a:schemeClr>
          </a:solidFill>
          <a:ln w="76200">
            <a:solidFill>
              <a:schemeClr val="accent6"/>
            </a:solidFill>
            <a:extLst>
              <a:ext uri="{C807C97D-BFC1-408E-A445-0C87EB9F89A2}">
                <ask:lineSketchStyleProps xmlns:ask="http://schemas.microsoft.com/office/drawing/2018/sketchyshapes" sd="2214188587">
                  <a:custGeom>
                    <a:avLst/>
                    <a:gdLst>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3201" h="1618781" fill="none" extrusionOk="0">
                        <a:moveTo>
                          <a:pt x="0" y="809391"/>
                        </a:moveTo>
                        <a:cubicBezTo>
                          <a:pt x="91387" y="450641"/>
                          <a:pt x="225701" y="-120514"/>
                          <a:pt x="760047" y="0"/>
                        </a:cubicBezTo>
                        <a:cubicBezTo>
                          <a:pt x="4298591" y="-322072"/>
                          <a:pt x="7817556" y="60018"/>
                          <a:pt x="9673154" y="0"/>
                        </a:cubicBezTo>
                        <a:cubicBezTo>
                          <a:pt x="10113654" y="-27178"/>
                          <a:pt x="10303661" y="352356"/>
                          <a:pt x="10433202" y="809391"/>
                        </a:cubicBezTo>
                        <a:lnTo>
                          <a:pt x="10433201" y="809391"/>
                        </a:lnTo>
                        <a:cubicBezTo>
                          <a:pt x="10432822" y="1233761"/>
                          <a:pt x="9973809" y="1579831"/>
                          <a:pt x="9673153" y="1618782"/>
                        </a:cubicBezTo>
                        <a:cubicBezTo>
                          <a:pt x="6454685" y="1507234"/>
                          <a:pt x="5095977" y="1405185"/>
                          <a:pt x="760047" y="1618780"/>
                        </a:cubicBezTo>
                        <a:cubicBezTo>
                          <a:pt x="366997" y="1622359"/>
                          <a:pt x="6899" y="1344587"/>
                          <a:pt x="0" y="809389"/>
                        </a:cubicBezTo>
                        <a:lnTo>
                          <a:pt x="0" y="809391"/>
                        </a:lnTo>
                        <a:close/>
                      </a:path>
                      <a:path w="10433201" h="1618781" stroke="0" extrusionOk="0">
                        <a:moveTo>
                          <a:pt x="0" y="809391"/>
                        </a:moveTo>
                        <a:cubicBezTo>
                          <a:pt x="53191" y="360904"/>
                          <a:pt x="382045" y="-92187"/>
                          <a:pt x="760047" y="0"/>
                        </a:cubicBezTo>
                        <a:cubicBezTo>
                          <a:pt x="3544678" y="-108695"/>
                          <a:pt x="7232001" y="-19632"/>
                          <a:pt x="9673154" y="0"/>
                        </a:cubicBezTo>
                        <a:cubicBezTo>
                          <a:pt x="10091093" y="15286"/>
                          <a:pt x="10514977" y="431799"/>
                          <a:pt x="10433202" y="809391"/>
                        </a:cubicBezTo>
                        <a:lnTo>
                          <a:pt x="10433201" y="809391"/>
                        </a:lnTo>
                        <a:cubicBezTo>
                          <a:pt x="10397531" y="1313338"/>
                          <a:pt x="10025779" y="1629224"/>
                          <a:pt x="9673153" y="1618782"/>
                        </a:cubicBezTo>
                        <a:cubicBezTo>
                          <a:pt x="5781459" y="1286476"/>
                          <a:pt x="2978875" y="1513546"/>
                          <a:pt x="760047" y="1618780"/>
                        </a:cubicBezTo>
                        <a:cubicBezTo>
                          <a:pt x="353875" y="1529239"/>
                          <a:pt x="5623" y="1218105"/>
                          <a:pt x="0" y="809389"/>
                        </a:cubicBezTo>
                        <a:lnTo>
                          <a:pt x="0" y="809391"/>
                        </a:lnTo>
                        <a:close/>
                      </a:path>
                      <a:path w="10433201" h="1618781" fill="none" stroke="0" extrusionOk="0">
                        <a:moveTo>
                          <a:pt x="0" y="809391"/>
                        </a:moveTo>
                        <a:cubicBezTo>
                          <a:pt x="91579" y="410372"/>
                          <a:pt x="242444" y="-116966"/>
                          <a:pt x="760047" y="0"/>
                        </a:cubicBezTo>
                        <a:cubicBezTo>
                          <a:pt x="4101738" y="-144691"/>
                          <a:pt x="7506283" y="149827"/>
                          <a:pt x="9673154" y="0"/>
                        </a:cubicBezTo>
                        <a:cubicBezTo>
                          <a:pt x="10091920" y="29754"/>
                          <a:pt x="10396967" y="375581"/>
                          <a:pt x="10433202" y="809391"/>
                        </a:cubicBezTo>
                        <a:lnTo>
                          <a:pt x="10433201" y="809391"/>
                        </a:lnTo>
                        <a:cubicBezTo>
                          <a:pt x="10430727" y="1252236"/>
                          <a:pt x="9956748" y="1602359"/>
                          <a:pt x="9673153" y="1618782"/>
                        </a:cubicBezTo>
                        <a:cubicBezTo>
                          <a:pt x="6538982" y="1556549"/>
                          <a:pt x="5160655" y="1455212"/>
                          <a:pt x="760047" y="1618780"/>
                        </a:cubicBezTo>
                        <a:cubicBezTo>
                          <a:pt x="377821" y="1600668"/>
                          <a:pt x="61847" y="1338320"/>
                          <a:pt x="0" y="809389"/>
                        </a:cubicBezTo>
                        <a:lnTo>
                          <a:pt x="0" y="809391"/>
                        </a:ln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5000"/>
              </a:lnSpc>
              <a:spcBef>
                <a:spcPts val="0"/>
              </a:spcBef>
              <a:spcAft>
                <a:spcPts val="0"/>
              </a:spcAft>
              <a:buClrTx/>
              <a:buSzTx/>
              <a:buFontTx/>
              <a:buNone/>
              <a:tabLst/>
              <a:defRPr/>
            </a:pPr>
            <a:r>
              <a:rPr lang="en-US" sz="3200">
                <a:solidFill>
                  <a:prstClr val="white"/>
                </a:solidFill>
                <a:latin typeface="#9Slide04 SVNSwashington" pitchFamily="2" charset="0"/>
              </a:rPr>
              <a:t>Tìm x</a:t>
            </a:r>
            <a:endParaRPr kumimoji="0" lang="en-US" sz="3200" b="0" i="0" u="none" strike="noStrike" kern="1200" cap="none" spc="0" normalizeH="0" baseline="0" noProof="0">
              <a:ln>
                <a:noFill/>
              </a:ln>
              <a:solidFill>
                <a:prstClr val="white"/>
              </a:solidFill>
              <a:effectLst/>
              <a:uLnTx/>
              <a:uFillTx/>
              <a:latin typeface="#9Slide04 SVNSwashington" pitchFamily="2" charset="0"/>
            </a:endParaRPr>
          </a:p>
        </p:txBody>
      </p:sp>
      <p:pic>
        <p:nvPicPr>
          <p:cNvPr id="4" name="Picture 3">
            <a:extLst>
              <a:ext uri="{FF2B5EF4-FFF2-40B4-BE49-F238E27FC236}">
                <a16:creationId xmlns:a16="http://schemas.microsoft.com/office/drawing/2014/main" id="{EF995BA8-BF46-4ABB-B7D5-FA1E9B6E5D78}"/>
              </a:ext>
            </a:extLst>
          </p:cNvPr>
          <p:cNvPicPr>
            <a:picLocks noChangeAspect="1"/>
          </p:cNvPicPr>
          <p:nvPr/>
        </p:nvPicPr>
        <p:blipFill rotWithShape="1">
          <a:blip r:embed="rId6">
            <a:extLst>
              <a:ext uri="{28A0092B-C50C-407E-A947-70E740481C1C}">
                <a14:useLocalDpi xmlns:a14="http://schemas.microsoft.com/office/drawing/2010/main" val="0"/>
              </a:ext>
            </a:extLst>
          </a:blip>
          <a:srcRect t="5828" r="45930"/>
          <a:stretch/>
        </p:blipFill>
        <p:spPr>
          <a:xfrm rot="20663582">
            <a:off x="-120513" y="-13271"/>
            <a:ext cx="1708558" cy="1490135"/>
          </a:xfrm>
          <a:prstGeom prst="rect">
            <a:avLst/>
          </a:prstGeom>
        </p:spPr>
      </p:pic>
      <p:grpSp>
        <p:nvGrpSpPr>
          <p:cNvPr id="13" name="Group 12">
            <a:extLst>
              <a:ext uri="{FF2B5EF4-FFF2-40B4-BE49-F238E27FC236}">
                <a16:creationId xmlns:a16="http://schemas.microsoft.com/office/drawing/2014/main" id="{021B7845-6D5E-4F3D-88AB-C0B253006FAC}"/>
              </a:ext>
            </a:extLst>
          </p:cNvPr>
          <p:cNvGrpSpPr/>
          <p:nvPr/>
        </p:nvGrpSpPr>
        <p:grpSpPr>
          <a:xfrm>
            <a:off x="533400" y="5139169"/>
            <a:ext cx="1447800" cy="1566265"/>
            <a:chOff x="1749136" y="5190479"/>
            <a:chExt cx="1447800" cy="1566265"/>
          </a:xfrm>
        </p:grpSpPr>
        <p:pic>
          <p:nvPicPr>
            <p:cNvPr id="5" name="Picture 7">
              <a:extLst>
                <a:ext uri="{FF2B5EF4-FFF2-40B4-BE49-F238E27FC236}">
                  <a16:creationId xmlns:a16="http://schemas.microsoft.com/office/drawing/2014/main" id="{3BDEB68C-41A6-4BCF-99EC-70C8E94FBD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749136" y="5190479"/>
              <a:ext cx="1447800" cy="1566265"/>
            </a:xfrm>
            <a:prstGeom prst="rect">
              <a:avLst/>
            </a:prstGeom>
            <a:effectLst>
              <a:outerShdw blurRad="76200" dir="13500000" sy="23000" kx="1200000" algn="br" rotWithShape="0">
                <a:prstClr val="black">
                  <a:alpha val="20000"/>
                </a:prstClr>
              </a:outerShdw>
            </a:effectLst>
          </p:spPr>
        </p:pic>
        <mc:AlternateContent xmlns:mc="http://schemas.openxmlformats.org/markup-compatibility/2006">
          <mc:Choice xmlns:a14="http://schemas.microsoft.com/office/drawing/2010/main" Requires="a14">
            <p:sp>
              <p:nvSpPr>
                <p:cNvPr id="3" name="Rectangle: Rounded Corners 2">
                  <a:extLst>
                    <a:ext uri="{FF2B5EF4-FFF2-40B4-BE49-F238E27FC236}">
                      <a16:creationId xmlns:a16="http://schemas.microsoft.com/office/drawing/2014/main" id="{A48F8E1F-0285-4458-A425-23C407010568}"/>
                    </a:ext>
                  </a:extLst>
                </p:cNvPr>
                <p:cNvSpPr/>
                <p:nvPr/>
              </p:nvSpPr>
              <p:spPr>
                <a:xfrm>
                  <a:off x="1949502" y="5879257"/>
                  <a:ext cx="1066800" cy="39849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200" b="0" i="1" smtClean="0">
                            <a:solidFill>
                              <a:srgbClr val="852207"/>
                            </a:solidFill>
                            <a:latin typeface="Cambria Math" panose="02040503050406030204" pitchFamily="18" charset="0"/>
                          </a:rPr>
                          <m:t>𝑥</m:t>
                        </m:r>
                        <m:r>
                          <a:rPr lang="en-US" sz="2200" b="0" i="1" smtClean="0">
                            <a:solidFill>
                              <a:srgbClr val="852207"/>
                            </a:solidFill>
                            <a:latin typeface="Cambria Math" panose="02040503050406030204" pitchFamily="18" charset="0"/>
                          </a:rPr>
                          <m:t>=10</m:t>
                        </m:r>
                      </m:oMath>
                    </m:oMathPara>
                  </a14:m>
                  <a:endParaRPr lang="en-US" sz="2200">
                    <a:solidFill>
                      <a:srgbClr val="852207"/>
                    </a:solidFill>
                  </a:endParaRPr>
                </a:p>
              </p:txBody>
            </p:sp>
          </mc:Choice>
          <mc:Fallback>
            <p:sp>
              <p:nvSpPr>
                <p:cNvPr id="3" name="Rectangle: Rounded Corners 2">
                  <a:extLst>
                    <a:ext uri="{FF2B5EF4-FFF2-40B4-BE49-F238E27FC236}">
                      <a16:creationId xmlns:a16="http://schemas.microsoft.com/office/drawing/2014/main" id="{A48F8E1F-0285-4458-A425-23C407010568}"/>
                    </a:ext>
                  </a:extLst>
                </p:cNvPr>
                <p:cNvSpPr>
                  <a:spLocks noRot="1" noChangeAspect="1" noMove="1" noResize="1" noEditPoints="1" noAdjustHandles="1" noChangeArrowheads="1" noChangeShapeType="1" noTextEdit="1"/>
                </p:cNvSpPr>
                <p:nvPr/>
              </p:nvSpPr>
              <p:spPr>
                <a:xfrm>
                  <a:off x="1949502" y="5879257"/>
                  <a:ext cx="1066800" cy="398495"/>
                </a:xfrm>
                <a:prstGeom prst="roundRect">
                  <a:avLst/>
                </a:prstGeom>
                <a:blipFill>
                  <a:blip r:embed="rId9"/>
                  <a:stretch>
                    <a:fillRect/>
                  </a:stretch>
                </a:blipFill>
                <a:ln>
                  <a:noFill/>
                </a:ln>
              </p:spPr>
              <p:txBody>
                <a:bodyPr/>
                <a:lstStyle/>
                <a:p>
                  <a:r>
                    <a:rPr lang="en-US">
                      <a:noFill/>
                    </a:rPr>
                    <a:t> </a:t>
                  </a:r>
                </a:p>
              </p:txBody>
            </p:sp>
          </mc:Fallback>
        </mc:AlternateContent>
      </p:grpSp>
      <p:grpSp>
        <p:nvGrpSpPr>
          <p:cNvPr id="14" name="Group 13">
            <a:extLst>
              <a:ext uri="{FF2B5EF4-FFF2-40B4-BE49-F238E27FC236}">
                <a16:creationId xmlns:a16="http://schemas.microsoft.com/office/drawing/2014/main" id="{3E909A09-15B6-4C24-BB43-100E6B25F68C}"/>
              </a:ext>
            </a:extLst>
          </p:cNvPr>
          <p:cNvGrpSpPr/>
          <p:nvPr/>
        </p:nvGrpSpPr>
        <p:grpSpPr>
          <a:xfrm>
            <a:off x="2279509" y="5307369"/>
            <a:ext cx="1447800" cy="1359802"/>
            <a:chOff x="4267199" y="5355602"/>
            <a:chExt cx="1447800" cy="1359802"/>
          </a:xfrm>
        </p:grpSpPr>
        <p:pic>
          <p:nvPicPr>
            <p:cNvPr id="7" name="Picture 5">
              <a:extLst>
                <a:ext uri="{FF2B5EF4-FFF2-40B4-BE49-F238E27FC236}">
                  <a16:creationId xmlns:a16="http://schemas.microsoft.com/office/drawing/2014/main" id="{EF0670BC-F082-40DC-ABA1-2C1BC1924874}"/>
                </a:ext>
              </a:extLst>
            </p:cNvPr>
            <p:cNvPicPr>
              <a:picLocks noChangeAspect="1"/>
            </p:cNvPicPr>
            <p:nvPr/>
          </p:nvPicPr>
          <p:blipFill>
            <a:blip r:embed="rId10"/>
            <a:srcRect/>
            <a:stretch>
              <a:fillRect/>
            </a:stretch>
          </p:blipFill>
          <p:spPr>
            <a:xfrm>
              <a:off x="4267199" y="5355602"/>
              <a:ext cx="1447800" cy="1359802"/>
            </a:xfrm>
            <a:prstGeom prst="rect">
              <a:avLst/>
            </a:prstGeom>
            <a:effectLst>
              <a:outerShdw blurRad="76200" dir="13500000" sy="23000" kx="1200000" algn="br" rotWithShape="0">
                <a:prstClr val="black">
                  <a:alpha val="20000"/>
                </a:prstClr>
              </a:outerShdw>
            </a:effectLst>
          </p:spPr>
        </p:pic>
        <mc:AlternateContent xmlns:mc="http://schemas.openxmlformats.org/markup-compatibility/2006">
          <mc:Choice xmlns:a14="http://schemas.microsoft.com/office/drawing/2010/main" Requires="a14">
            <p:sp>
              <p:nvSpPr>
                <p:cNvPr id="10" name="Rectangle: Rounded Corners 9">
                  <a:extLst>
                    <a:ext uri="{FF2B5EF4-FFF2-40B4-BE49-F238E27FC236}">
                      <a16:creationId xmlns:a16="http://schemas.microsoft.com/office/drawing/2014/main" id="{9065A398-C652-4C0A-B737-DFC3C729B274}"/>
                    </a:ext>
                  </a:extLst>
                </p:cNvPr>
                <p:cNvSpPr/>
                <p:nvPr/>
              </p:nvSpPr>
              <p:spPr>
                <a:xfrm>
                  <a:off x="4518946" y="5774363"/>
                  <a:ext cx="970259" cy="39849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US" sz="2200" b="0" i="1" smtClean="0">
                            <a:solidFill>
                              <a:srgbClr val="852207"/>
                            </a:solidFill>
                            <a:latin typeface="Cambria Math" panose="02040503050406030204" pitchFamily="18" charset="0"/>
                          </a:rPr>
                          <m:t>𝑥</m:t>
                        </m:r>
                        <m:r>
                          <a:rPr lang="en-US" sz="2200" b="0" i="1" smtClean="0">
                            <a:solidFill>
                              <a:srgbClr val="852207"/>
                            </a:solidFill>
                            <a:latin typeface="Cambria Math" panose="02040503050406030204" pitchFamily="18" charset="0"/>
                          </a:rPr>
                          <m:t>=4</m:t>
                        </m:r>
                      </m:oMath>
                    </m:oMathPara>
                  </a14:m>
                  <a:endParaRPr lang="en-US" sz="2200">
                    <a:solidFill>
                      <a:srgbClr val="852207"/>
                    </a:solidFill>
                  </a:endParaRPr>
                </a:p>
              </p:txBody>
            </p:sp>
          </mc:Choice>
          <mc:Fallback>
            <p:sp>
              <p:nvSpPr>
                <p:cNvPr id="10" name="Rectangle: Rounded Corners 9">
                  <a:extLst>
                    <a:ext uri="{FF2B5EF4-FFF2-40B4-BE49-F238E27FC236}">
                      <a16:creationId xmlns:a16="http://schemas.microsoft.com/office/drawing/2014/main" id="{9065A398-C652-4C0A-B737-DFC3C729B274}"/>
                    </a:ext>
                  </a:extLst>
                </p:cNvPr>
                <p:cNvSpPr>
                  <a:spLocks noRot="1" noChangeAspect="1" noMove="1" noResize="1" noEditPoints="1" noAdjustHandles="1" noChangeArrowheads="1" noChangeShapeType="1" noTextEdit="1"/>
                </p:cNvSpPr>
                <p:nvPr/>
              </p:nvSpPr>
              <p:spPr>
                <a:xfrm>
                  <a:off x="4518946" y="5774363"/>
                  <a:ext cx="970259" cy="398495"/>
                </a:xfrm>
                <a:prstGeom prst="roundRect">
                  <a:avLst/>
                </a:prstGeom>
                <a:blipFill>
                  <a:blip r:embed="rId11"/>
                  <a:stretch>
                    <a:fillRect/>
                  </a:stretch>
                </a:blipFill>
                <a:ln>
                  <a:noFill/>
                </a:ln>
              </p:spPr>
              <p:txBody>
                <a:bodyPr/>
                <a:lstStyle/>
                <a:p>
                  <a:r>
                    <a:rPr lang="en-US">
                      <a:noFill/>
                    </a:rPr>
                    <a:t> </a:t>
                  </a:r>
                </a:p>
              </p:txBody>
            </p:sp>
          </mc:Fallback>
        </mc:AlternateContent>
      </p:grpSp>
      <p:grpSp>
        <p:nvGrpSpPr>
          <p:cNvPr id="34" name="Group 33">
            <a:extLst>
              <a:ext uri="{FF2B5EF4-FFF2-40B4-BE49-F238E27FC236}">
                <a16:creationId xmlns:a16="http://schemas.microsoft.com/office/drawing/2014/main" id="{4BDA972A-40DF-4E26-9BCF-3C3057071A19}"/>
              </a:ext>
            </a:extLst>
          </p:cNvPr>
          <p:cNvGrpSpPr/>
          <p:nvPr/>
        </p:nvGrpSpPr>
        <p:grpSpPr>
          <a:xfrm>
            <a:off x="4635900" y="1661476"/>
            <a:ext cx="3872592" cy="2208895"/>
            <a:chOff x="190047" y="2969283"/>
            <a:chExt cx="3872592" cy="2208895"/>
          </a:xfrm>
        </p:grpSpPr>
        <p:pic>
          <p:nvPicPr>
            <p:cNvPr id="19" name="Picture 18">
              <a:extLst>
                <a:ext uri="{FF2B5EF4-FFF2-40B4-BE49-F238E27FC236}">
                  <a16:creationId xmlns:a16="http://schemas.microsoft.com/office/drawing/2014/main" id="{95B11F88-DD29-48EC-A1BF-B78F880C75AE}"/>
                </a:ext>
              </a:extLst>
            </p:cNvPr>
            <p:cNvPicPr>
              <a:picLocks noChangeAspect="1"/>
            </p:cNvPicPr>
            <p:nvPr/>
          </p:nvPicPr>
          <p:blipFill rotWithShape="1">
            <a:blip r:embed="rId12">
              <a:extLst>
                <a:ext uri="{28A0092B-C50C-407E-A947-70E740481C1C}">
                  <a14:useLocalDpi xmlns:a14="http://schemas.microsoft.com/office/drawing/2010/main" val="0"/>
                </a:ext>
              </a:extLst>
            </a:blip>
            <a:srcRect l="1250" t="6666" r="65721" b="41808"/>
            <a:stretch/>
          </p:blipFill>
          <p:spPr>
            <a:xfrm>
              <a:off x="837687" y="2969283"/>
              <a:ext cx="3224952" cy="1951145"/>
            </a:xfrm>
            <a:prstGeom prst="rect">
              <a:avLst/>
            </a:prstGeom>
          </p:spPr>
        </p:pic>
        <p:pic>
          <p:nvPicPr>
            <p:cNvPr id="17" name="Picture 13">
              <a:extLst>
                <a:ext uri="{FF2B5EF4-FFF2-40B4-BE49-F238E27FC236}">
                  <a16:creationId xmlns:a16="http://schemas.microsoft.com/office/drawing/2014/main" id="{F15171AA-1305-402A-8F74-CC31A3E2BAE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20040123">
              <a:off x="190047" y="3299013"/>
              <a:ext cx="1345951" cy="1879165"/>
            </a:xfrm>
            <a:prstGeom prst="rect">
              <a:avLst/>
            </a:prstGeom>
          </p:spPr>
        </p:pic>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631BE4C8-E2E4-409D-828B-CC4A7BE66CD9}"/>
                    </a:ext>
                  </a:extLst>
                </p:cNvPr>
                <p:cNvSpPr txBox="1"/>
                <p:nvPr/>
              </p:nvSpPr>
              <p:spPr>
                <a:xfrm>
                  <a:off x="1676399" y="3880625"/>
                  <a:ext cx="1905001"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:2,5=4</m:t>
                        </m:r>
                      </m:oMath>
                    </m:oMathPara>
                  </a14:m>
                  <a:endParaRPr lang="en-US">
                    <a:solidFill>
                      <a:srgbClr val="852207"/>
                    </a:solidFill>
                  </a:endParaRPr>
                </a:p>
              </p:txBody>
            </p:sp>
          </mc:Choice>
          <mc:Fallback>
            <p:sp>
              <p:nvSpPr>
                <p:cNvPr id="20" name="TextBox 19">
                  <a:extLst>
                    <a:ext uri="{FF2B5EF4-FFF2-40B4-BE49-F238E27FC236}">
                      <a16:creationId xmlns:a16="http://schemas.microsoft.com/office/drawing/2014/main" id="{631BE4C8-E2E4-409D-828B-CC4A7BE66CD9}"/>
                    </a:ext>
                  </a:extLst>
                </p:cNvPr>
                <p:cNvSpPr txBox="1">
                  <a:spLocks noRot="1" noChangeAspect="1" noMove="1" noResize="1" noEditPoints="1" noAdjustHandles="1" noChangeArrowheads="1" noChangeShapeType="1" noTextEdit="1"/>
                </p:cNvSpPr>
                <p:nvPr/>
              </p:nvSpPr>
              <p:spPr>
                <a:xfrm>
                  <a:off x="1676399" y="3880625"/>
                  <a:ext cx="1905001" cy="492443"/>
                </a:xfrm>
                <a:prstGeom prst="rect">
                  <a:avLst/>
                </a:prstGeom>
                <a:blipFill>
                  <a:blip r:embed="rId15"/>
                  <a:stretch>
                    <a:fillRect/>
                  </a:stretch>
                </a:blipFill>
              </p:spPr>
              <p:txBody>
                <a:bodyPr/>
                <a:lstStyle/>
                <a:p>
                  <a:r>
                    <a:rPr lang="en-US">
                      <a:noFill/>
                    </a:rPr>
                    <a:t> </a:t>
                  </a:r>
                </a:p>
              </p:txBody>
            </p:sp>
          </mc:Fallback>
        </mc:AlternateContent>
      </p:grpSp>
      <p:grpSp>
        <p:nvGrpSpPr>
          <p:cNvPr id="30" name="Group 29">
            <a:extLst>
              <a:ext uri="{FF2B5EF4-FFF2-40B4-BE49-F238E27FC236}">
                <a16:creationId xmlns:a16="http://schemas.microsoft.com/office/drawing/2014/main" id="{9135A11C-464C-4937-B786-B2C36707462F}"/>
              </a:ext>
            </a:extLst>
          </p:cNvPr>
          <p:cNvGrpSpPr/>
          <p:nvPr/>
        </p:nvGrpSpPr>
        <p:grpSpPr>
          <a:xfrm>
            <a:off x="8417386" y="-22856"/>
            <a:ext cx="3963226" cy="2133600"/>
            <a:chOff x="8443546" y="1621254"/>
            <a:chExt cx="3963226" cy="2133600"/>
          </a:xfrm>
        </p:grpSpPr>
        <p:pic>
          <p:nvPicPr>
            <p:cNvPr id="22" name="Picture 21">
              <a:extLst>
                <a:ext uri="{FF2B5EF4-FFF2-40B4-BE49-F238E27FC236}">
                  <a16:creationId xmlns:a16="http://schemas.microsoft.com/office/drawing/2014/main" id="{136E1F96-061D-4F7F-AC41-41FFEB8BE1FA}"/>
                </a:ext>
              </a:extLst>
            </p:cNvPr>
            <p:cNvPicPr>
              <a:picLocks noChangeAspect="1"/>
            </p:cNvPicPr>
            <p:nvPr/>
          </p:nvPicPr>
          <p:blipFill rotWithShape="1">
            <a:blip r:embed="rId12">
              <a:extLst>
                <a:ext uri="{28A0092B-C50C-407E-A947-70E740481C1C}">
                  <a14:useLocalDpi xmlns:a14="http://schemas.microsoft.com/office/drawing/2010/main" val="0"/>
                </a:ext>
              </a:extLst>
            </a:blip>
            <a:srcRect l="1250" t="6666" r="65721" b="41808"/>
            <a:stretch/>
          </p:blipFill>
          <p:spPr>
            <a:xfrm>
              <a:off x="9181820" y="1621254"/>
              <a:ext cx="3224952" cy="2133600"/>
            </a:xfrm>
            <a:prstGeom prst="rect">
              <a:avLst/>
            </a:prstGeom>
          </p:spPr>
        </p:pic>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2658DCB7-3335-46D2-9161-F02F9374D4BD}"/>
                    </a:ext>
                  </a:extLst>
                </p:cNvPr>
                <p:cNvSpPr txBox="1"/>
                <p:nvPr/>
              </p:nvSpPr>
              <p:spPr>
                <a:xfrm>
                  <a:off x="9519067" y="2286679"/>
                  <a:ext cx="2672933" cy="925190"/>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×0,1</m:t>
                        </m:r>
                        <m:r>
                          <a:rPr lang="en-US" sz="3200" b="0" i="1" smtClean="0">
                            <a:solidFill>
                              <a:srgbClr val="852207"/>
                            </a:solidFill>
                            <a:latin typeface="Cambria Math" panose="02040503050406030204" pitchFamily="18" charset="0"/>
                          </a:rPr>
                          <m:t>=</m:t>
                        </m:r>
                        <m:f>
                          <m:fPr>
                            <m:ctrlPr>
                              <a:rPr lang="en-US" sz="3200" b="0" i="1" smtClean="0">
                                <a:solidFill>
                                  <a:srgbClr val="852207"/>
                                </a:solidFill>
                                <a:latin typeface="Cambria Math" panose="02040503050406030204" pitchFamily="18" charset="0"/>
                              </a:rPr>
                            </m:ctrlPr>
                          </m:fPr>
                          <m:num>
                            <m:r>
                              <a:rPr lang="en-US" sz="3200" b="0" i="1" smtClean="0">
                                <a:solidFill>
                                  <a:srgbClr val="852207"/>
                                </a:solidFill>
                                <a:latin typeface="Cambria Math" panose="02040503050406030204" pitchFamily="18" charset="0"/>
                              </a:rPr>
                              <m:t>2</m:t>
                            </m:r>
                          </m:num>
                          <m:den>
                            <m:r>
                              <a:rPr lang="en-US" sz="3200" b="0" i="1" smtClean="0">
                                <a:solidFill>
                                  <a:srgbClr val="852207"/>
                                </a:solidFill>
                                <a:latin typeface="Cambria Math" panose="02040503050406030204" pitchFamily="18" charset="0"/>
                              </a:rPr>
                              <m:t>5</m:t>
                            </m:r>
                          </m:den>
                        </m:f>
                      </m:oMath>
                    </m:oMathPara>
                  </a14:m>
                  <a:endParaRPr lang="en-US">
                    <a:solidFill>
                      <a:srgbClr val="852207"/>
                    </a:solidFill>
                  </a:endParaRPr>
                </a:p>
              </p:txBody>
            </p:sp>
          </mc:Choice>
          <mc:Fallback>
            <p:sp>
              <p:nvSpPr>
                <p:cNvPr id="23" name="TextBox 22">
                  <a:extLst>
                    <a:ext uri="{FF2B5EF4-FFF2-40B4-BE49-F238E27FC236}">
                      <a16:creationId xmlns:a16="http://schemas.microsoft.com/office/drawing/2014/main" id="{2658DCB7-3335-46D2-9161-F02F9374D4BD}"/>
                    </a:ext>
                  </a:extLst>
                </p:cNvPr>
                <p:cNvSpPr txBox="1">
                  <a:spLocks noRot="1" noChangeAspect="1" noMove="1" noResize="1" noEditPoints="1" noAdjustHandles="1" noChangeArrowheads="1" noChangeShapeType="1" noTextEdit="1"/>
                </p:cNvSpPr>
                <p:nvPr/>
              </p:nvSpPr>
              <p:spPr>
                <a:xfrm>
                  <a:off x="9519067" y="2286679"/>
                  <a:ext cx="2672933" cy="925190"/>
                </a:xfrm>
                <a:prstGeom prst="rect">
                  <a:avLst/>
                </a:prstGeom>
                <a:blipFill>
                  <a:blip r:embed="rId16"/>
                  <a:stretch>
                    <a:fillRect/>
                  </a:stretch>
                </a:blipFill>
              </p:spPr>
              <p:txBody>
                <a:bodyPr/>
                <a:lstStyle/>
                <a:p>
                  <a:r>
                    <a:rPr lang="en-US">
                      <a:noFill/>
                    </a:rPr>
                    <a:t> </a:t>
                  </a:r>
                </a:p>
              </p:txBody>
            </p:sp>
          </mc:Fallback>
        </mc:AlternateContent>
        <p:pic>
          <p:nvPicPr>
            <p:cNvPr id="21" name="Picture 6">
              <a:extLst>
                <a:ext uri="{FF2B5EF4-FFF2-40B4-BE49-F238E27FC236}">
                  <a16:creationId xmlns:a16="http://schemas.microsoft.com/office/drawing/2014/main" id="{C45F8794-A0F6-47A1-91AF-7BF9ADC7358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9833378">
              <a:off x="8443546" y="1802371"/>
              <a:ext cx="1534022" cy="1602112"/>
            </a:xfrm>
            <a:prstGeom prst="rect">
              <a:avLst/>
            </a:prstGeom>
          </p:spPr>
        </p:pic>
      </p:grpSp>
      <p:grpSp>
        <p:nvGrpSpPr>
          <p:cNvPr id="27" name="Group 26">
            <a:extLst>
              <a:ext uri="{FF2B5EF4-FFF2-40B4-BE49-F238E27FC236}">
                <a16:creationId xmlns:a16="http://schemas.microsoft.com/office/drawing/2014/main" id="{DF6754F5-1853-44A8-9EC4-3410F3CA17EC}"/>
              </a:ext>
            </a:extLst>
          </p:cNvPr>
          <p:cNvGrpSpPr/>
          <p:nvPr/>
        </p:nvGrpSpPr>
        <p:grpSpPr>
          <a:xfrm>
            <a:off x="4458412" y="24627"/>
            <a:ext cx="3996252" cy="1852496"/>
            <a:chOff x="88738" y="1560639"/>
            <a:chExt cx="3890525" cy="2133600"/>
          </a:xfrm>
        </p:grpSpPr>
        <p:pic>
          <p:nvPicPr>
            <p:cNvPr id="25" name="Picture 24">
              <a:extLst>
                <a:ext uri="{FF2B5EF4-FFF2-40B4-BE49-F238E27FC236}">
                  <a16:creationId xmlns:a16="http://schemas.microsoft.com/office/drawing/2014/main" id="{AC6A5A5B-26CB-4B1C-8E3E-8E9EA623719B}"/>
                </a:ext>
              </a:extLst>
            </p:cNvPr>
            <p:cNvPicPr>
              <a:picLocks noChangeAspect="1"/>
            </p:cNvPicPr>
            <p:nvPr/>
          </p:nvPicPr>
          <p:blipFill rotWithShape="1">
            <a:blip r:embed="rId12">
              <a:extLst>
                <a:ext uri="{28A0092B-C50C-407E-A947-70E740481C1C}">
                  <a14:useLocalDpi xmlns:a14="http://schemas.microsoft.com/office/drawing/2010/main" val="0"/>
                </a:ext>
              </a:extLst>
            </a:blip>
            <a:srcRect l="1250" t="6666" r="65721" b="41808"/>
            <a:stretch/>
          </p:blipFill>
          <p:spPr>
            <a:xfrm>
              <a:off x="754311" y="1560639"/>
              <a:ext cx="3224952" cy="2133600"/>
            </a:xfrm>
            <a:prstGeom prst="rect">
              <a:avLst/>
            </a:prstGeom>
          </p:spPr>
        </p:pic>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8CF570EE-E9F5-458A-A84F-BC61620D60A9}"/>
                    </a:ext>
                  </a:extLst>
                </p:cNvPr>
                <p:cNvSpPr txBox="1"/>
                <p:nvPr/>
              </p:nvSpPr>
              <p:spPr>
                <a:xfrm>
                  <a:off x="1172011" y="2549044"/>
                  <a:ext cx="2426475"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0,12 </m:t>
                        </m:r>
                        <m:r>
                          <a:rPr lang="en-US" sz="3200" b="0" i="1" smtClean="0">
                            <a:solidFill>
                              <a:srgbClr val="852207"/>
                            </a:solidFill>
                            <a:latin typeface="Cambria Math" panose="02040503050406030204" pitchFamily="18" charset="0"/>
                            <a:ea typeface="Cambria Math" panose="02040503050406030204" pitchFamily="18" charset="0"/>
                          </a:rPr>
                          <m:t>×</m:t>
                        </m:r>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=6</m:t>
                        </m:r>
                      </m:oMath>
                    </m:oMathPara>
                  </a14:m>
                  <a:endParaRPr lang="en-US">
                    <a:solidFill>
                      <a:srgbClr val="852207"/>
                    </a:solidFill>
                  </a:endParaRPr>
                </a:p>
              </p:txBody>
            </p:sp>
          </mc:Choice>
          <mc:Fallback>
            <p:sp>
              <p:nvSpPr>
                <p:cNvPr id="26" name="TextBox 25">
                  <a:extLst>
                    <a:ext uri="{FF2B5EF4-FFF2-40B4-BE49-F238E27FC236}">
                      <a16:creationId xmlns:a16="http://schemas.microsoft.com/office/drawing/2014/main" id="{8CF570EE-E9F5-458A-A84F-BC61620D60A9}"/>
                    </a:ext>
                  </a:extLst>
                </p:cNvPr>
                <p:cNvSpPr txBox="1">
                  <a:spLocks noRot="1" noChangeAspect="1" noMove="1" noResize="1" noEditPoints="1" noAdjustHandles="1" noChangeArrowheads="1" noChangeShapeType="1" noTextEdit="1"/>
                </p:cNvSpPr>
                <p:nvPr/>
              </p:nvSpPr>
              <p:spPr>
                <a:xfrm>
                  <a:off x="1172011" y="2549044"/>
                  <a:ext cx="2426475" cy="492443"/>
                </a:xfrm>
                <a:prstGeom prst="rect">
                  <a:avLst/>
                </a:prstGeom>
                <a:blipFill>
                  <a:blip r:embed="rId19"/>
                  <a:stretch>
                    <a:fillRect b="-2857"/>
                  </a:stretch>
                </a:blipFill>
              </p:spPr>
              <p:txBody>
                <a:bodyPr/>
                <a:lstStyle/>
                <a:p>
                  <a:r>
                    <a:rPr lang="en-US">
                      <a:noFill/>
                    </a:rPr>
                    <a:t> </a:t>
                  </a:r>
                </a:p>
              </p:txBody>
            </p:sp>
          </mc:Fallback>
        </mc:AlternateContent>
        <p:pic>
          <p:nvPicPr>
            <p:cNvPr id="24" name="Picture 2">
              <a:extLst>
                <a:ext uri="{FF2B5EF4-FFF2-40B4-BE49-F238E27FC236}">
                  <a16:creationId xmlns:a16="http://schemas.microsoft.com/office/drawing/2014/main" id="{FB2D78C8-83F4-409A-BAB3-E8BBC68D296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0728991">
              <a:off x="88738" y="1668949"/>
              <a:ext cx="1326999" cy="1962291"/>
            </a:xfrm>
            <a:prstGeom prst="rect">
              <a:avLst/>
            </a:prstGeom>
          </p:spPr>
        </p:pic>
      </p:grpSp>
      <p:grpSp>
        <p:nvGrpSpPr>
          <p:cNvPr id="35" name="Group 34">
            <a:extLst>
              <a:ext uri="{FF2B5EF4-FFF2-40B4-BE49-F238E27FC236}">
                <a16:creationId xmlns:a16="http://schemas.microsoft.com/office/drawing/2014/main" id="{F49C081B-CF9D-4A1D-9116-C3A06E3E1C0C}"/>
              </a:ext>
            </a:extLst>
          </p:cNvPr>
          <p:cNvGrpSpPr/>
          <p:nvPr/>
        </p:nvGrpSpPr>
        <p:grpSpPr>
          <a:xfrm>
            <a:off x="8311721" y="1832097"/>
            <a:ext cx="4033722" cy="1951145"/>
            <a:chOff x="7247678" y="3239334"/>
            <a:chExt cx="4033722" cy="1951145"/>
          </a:xfrm>
        </p:grpSpPr>
        <p:pic>
          <p:nvPicPr>
            <p:cNvPr id="32" name="Picture 31">
              <a:extLst>
                <a:ext uri="{FF2B5EF4-FFF2-40B4-BE49-F238E27FC236}">
                  <a16:creationId xmlns:a16="http://schemas.microsoft.com/office/drawing/2014/main" id="{81CF973C-1844-46F5-8D3E-EB71AFCC334D}"/>
                </a:ext>
              </a:extLst>
            </p:cNvPr>
            <p:cNvPicPr>
              <a:picLocks noChangeAspect="1"/>
            </p:cNvPicPr>
            <p:nvPr/>
          </p:nvPicPr>
          <p:blipFill rotWithShape="1">
            <a:blip r:embed="rId12">
              <a:extLst>
                <a:ext uri="{28A0092B-C50C-407E-A947-70E740481C1C}">
                  <a14:useLocalDpi xmlns:a14="http://schemas.microsoft.com/office/drawing/2010/main" val="0"/>
                </a:ext>
              </a:extLst>
            </a:blip>
            <a:srcRect l="1250" t="6666" r="65721" b="41808"/>
            <a:stretch/>
          </p:blipFill>
          <p:spPr>
            <a:xfrm>
              <a:off x="8056448" y="3239334"/>
              <a:ext cx="3224952" cy="1951145"/>
            </a:xfrm>
            <a:prstGeom prst="rect">
              <a:avLst/>
            </a:prstGeom>
          </p:spPr>
        </p:pic>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F71C84CC-29A0-46EA-A620-C7C102DA0037}"/>
                    </a:ext>
                  </a:extLst>
                </p:cNvPr>
                <p:cNvSpPr txBox="1"/>
                <p:nvPr/>
              </p:nvSpPr>
              <p:spPr>
                <a:xfrm>
                  <a:off x="8861128" y="4173161"/>
                  <a:ext cx="1905001" cy="492443"/>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3200" i="1">
                            <a:solidFill>
                              <a:srgbClr val="852207"/>
                            </a:solidFill>
                            <a:latin typeface="Cambria Math" panose="02040503050406030204" pitchFamily="18" charset="0"/>
                          </a:rPr>
                          <m:t>5,6 :</m:t>
                        </m:r>
                        <m:r>
                          <a:rPr lang="en-US" sz="3200" i="1">
                            <a:solidFill>
                              <a:srgbClr val="852207"/>
                            </a:solidFill>
                            <a:latin typeface="Cambria Math" panose="02040503050406030204" pitchFamily="18" charset="0"/>
                          </a:rPr>
                          <m:t>𝑥</m:t>
                        </m:r>
                        <m:r>
                          <a:rPr lang="en-US" sz="3200" i="1">
                            <a:solidFill>
                              <a:srgbClr val="852207"/>
                            </a:solidFill>
                            <a:latin typeface="Cambria Math" panose="02040503050406030204" pitchFamily="18" charset="0"/>
                          </a:rPr>
                          <m:t>=4</m:t>
                        </m:r>
                      </m:oMath>
                    </m:oMathPara>
                  </a14:m>
                  <a:endParaRPr lang="en-US">
                    <a:solidFill>
                      <a:srgbClr val="852207"/>
                    </a:solidFill>
                  </a:endParaRPr>
                </a:p>
              </p:txBody>
            </p:sp>
          </mc:Choice>
          <mc:Fallback>
            <p:sp>
              <p:nvSpPr>
                <p:cNvPr id="33" name="TextBox 32">
                  <a:extLst>
                    <a:ext uri="{FF2B5EF4-FFF2-40B4-BE49-F238E27FC236}">
                      <a16:creationId xmlns:a16="http://schemas.microsoft.com/office/drawing/2014/main" id="{F71C84CC-29A0-46EA-A620-C7C102DA0037}"/>
                    </a:ext>
                  </a:extLst>
                </p:cNvPr>
                <p:cNvSpPr txBox="1">
                  <a:spLocks noRot="1" noChangeAspect="1" noMove="1" noResize="1" noEditPoints="1" noAdjustHandles="1" noChangeArrowheads="1" noChangeShapeType="1" noTextEdit="1"/>
                </p:cNvSpPr>
                <p:nvPr/>
              </p:nvSpPr>
              <p:spPr>
                <a:xfrm>
                  <a:off x="8861128" y="4173161"/>
                  <a:ext cx="1905001" cy="492443"/>
                </a:xfrm>
                <a:prstGeom prst="rect">
                  <a:avLst/>
                </a:prstGeom>
                <a:blipFill>
                  <a:blip r:embed="rId22"/>
                  <a:stretch>
                    <a:fillRect/>
                  </a:stretch>
                </a:blipFill>
              </p:spPr>
              <p:txBody>
                <a:bodyPr/>
                <a:lstStyle/>
                <a:p>
                  <a:r>
                    <a:rPr lang="en-US">
                      <a:noFill/>
                    </a:rPr>
                    <a:t> </a:t>
                  </a:r>
                </a:p>
              </p:txBody>
            </p:sp>
          </mc:Fallback>
        </mc:AlternateContent>
        <p:pic>
          <p:nvPicPr>
            <p:cNvPr id="31" name="Picture 9">
              <a:extLst>
                <a:ext uri="{FF2B5EF4-FFF2-40B4-BE49-F238E27FC236}">
                  <a16:creationId xmlns:a16="http://schemas.microsoft.com/office/drawing/2014/main" id="{ED922360-2207-4A61-A764-C65C3EBB038B}"/>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20386671">
              <a:off x="7247678" y="3254812"/>
              <a:ext cx="1872121" cy="1663847"/>
            </a:xfrm>
            <a:prstGeom prst="rect">
              <a:avLst/>
            </a:prstGeom>
          </p:spPr>
        </p:pic>
      </p:grpSp>
      <p:grpSp>
        <p:nvGrpSpPr>
          <p:cNvPr id="36" name="Group 35">
            <a:extLst>
              <a:ext uri="{FF2B5EF4-FFF2-40B4-BE49-F238E27FC236}">
                <a16:creationId xmlns:a16="http://schemas.microsoft.com/office/drawing/2014/main" id="{4D5FF5BC-430F-4794-8B6B-1B6BDE0BD057}"/>
              </a:ext>
            </a:extLst>
          </p:cNvPr>
          <p:cNvGrpSpPr/>
          <p:nvPr/>
        </p:nvGrpSpPr>
        <p:grpSpPr>
          <a:xfrm>
            <a:off x="180820" y="1461981"/>
            <a:ext cx="4185185" cy="1983909"/>
            <a:chOff x="1510302" y="866455"/>
            <a:chExt cx="8783360" cy="3960030"/>
          </a:xfrm>
        </p:grpSpPr>
        <p:sp>
          <p:nvSpPr>
            <p:cNvPr id="37" name="Rectangle: Rounded Corners 11">
              <a:extLst>
                <a:ext uri="{FF2B5EF4-FFF2-40B4-BE49-F238E27FC236}">
                  <a16:creationId xmlns:a16="http://schemas.microsoft.com/office/drawing/2014/main" id="{E50CE733-1F53-405E-8318-527BEBAF0D22}"/>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Rounded Corners 12">
              <a:extLst>
                <a:ext uri="{FF2B5EF4-FFF2-40B4-BE49-F238E27FC236}">
                  <a16:creationId xmlns:a16="http://schemas.microsoft.com/office/drawing/2014/main" id="{E2F1E5EA-BC80-4AAE-9819-80BA99C55DE3}"/>
                </a:ext>
              </a:extLst>
            </p:cNvPr>
            <p:cNvSpPr/>
            <p:nvPr/>
          </p:nvSpPr>
          <p:spPr>
            <a:xfrm>
              <a:off x="1641054" y="866455"/>
              <a:ext cx="8521855"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24293338-4972-4702-B55A-63E5727CEDED}"/>
                  </a:ext>
                </a:extLst>
              </p:cNvPr>
              <p:cNvSpPr txBox="1"/>
              <p:nvPr/>
            </p:nvSpPr>
            <p:spPr>
              <a:xfrm>
                <a:off x="981078" y="1670424"/>
                <a:ext cx="2492416" cy="42756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0,12 </m:t>
                      </m:r>
                      <m:r>
                        <a:rPr lang="en-US" sz="3200" b="0" i="1" smtClean="0">
                          <a:solidFill>
                            <a:srgbClr val="852207"/>
                          </a:solidFill>
                          <a:latin typeface="Cambria Math" panose="02040503050406030204" pitchFamily="18" charset="0"/>
                          <a:ea typeface="Cambria Math" panose="02040503050406030204" pitchFamily="18" charset="0"/>
                        </a:rPr>
                        <m:t>×</m:t>
                      </m:r>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=6</m:t>
                      </m:r>
                    </m:oMath>
                  </m:oMathPara>
                </a14:m>
                <a:endParaRPr lang="en-US">
                  <a:solidFill>
                    <a:srgbClr val="852207"/>
                  </a:solidFill>
                </a:endParaRPr>
              </a:p>
            </p:txBody>
          </p:sp>
        </mc:Choice>
        <mc:Fallback>
          <p:sp>
            <p:nvSpPr>
              <p:cNvPr id="39" name="TextBox 38">
                <a:extLst>
                  <a:ext uri="{FF2B5EF4-FFF2-40B4-BE49-F238E27FC236}">
                    <a16:creationId xmlns:a16="http://schemas.microsoft.com/office/drawing/2014/main" id="{24293338-4972-4702-B55A-63E5727CEDED}"/>
                  </a:ext>
                </a:extLst>
              </p:cNvPr>
              <p:cNvSpPr txBox="1">
                <a:spLocks noRot="1" noChangeAspect="1" noMove="1" noResize="1" noEditPoints="1" noAdjustHandles="1" noChangeArrowheads="1" noChangeShapeType="1" noTextEdit="1"/>
              </p:cNvSpPr>
              <p:nvPr/>
            </p:nvSpPr>
            <p:spPr>
              <a:xfrm>
                <a:off x="981078" y="1670424"/>
                <a:ext cx="2492416" cy="427563"/>
              </a:xfrm>
              <a:prstGeom prst="rect">
                <a:avLst/>
              </a:prstGeom>
              <a:blipFill>
                <a:blip r:embed="rId25"/>
                <a:stretch>
                  <a:fillRect b="-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6AAF923B-B0A2-4B8C-9757-F77A7187070D}"/>
                  </a:ext>
                </a:extLst>
              </p:cNvPr>
              <p:cNvSpPr txBox="1"/>
              <p:nvPr/>
            </p:nvSpPr>
            <p:spPr>
              <a:xfrm>
                <a:off x="1026577" y="2195870"/>
                <a:ext cx="2492416"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=6 :0,12</m:t>
                      </m:r>
                    </m:oMath>
                  </m:oMathPara>
                </a14:m>
                <a:endParaRPr lang="en-US">
                  <a:solidFill>
                    <a:srgbClr val="852207"/>
                  </a:solidFill>
                </a:endParaRPr>
              </a:p>
            </p:txBody>
          </p:sp>
        </mc:Choice>
        <mc:Fallback>
          <p:sp>
            <p:nvSpPr>
              <p:cNvPr id="40" name="TextBox 39">
                <a:extLst>
                  <a:ext uri="{FF2B5EF4-FFF2-40B4-BE49-F238E27FC236}">
                    <a16:creationId xmlns:a16="http://schemas.microsoft.com/office/drawing/2014/main" id="{6AAF923B-B0A2-4B8C-9757-F77A7187070D}"/>
                  </a:ext>
                </a:extLst>
              </p:cNvPr>
              <p:cNvSpPr txBox="1">
                <a:spLocks noRot="1" noChangeAspect="1" noMove="1" noResize="1" noEditPoints="1" noAdjustHandles="1" noChangeArrowheads="1" noChangeShapeType="1" noTextEdit="1"/>
              </p:cNvSpPr>
              <p:nvPr/>
            </p:nvSpPr>
            <p:spPr>
              <a:xfrm>
                <a:off x="1026577" y="2195870"/>
                <a:ext cx="2492416" cy="492443"/>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474E8925-F4F3-4326-9E87-EAEFED6B3A56}"/>
                  </a:ext>
                </a:extLst>
              </p:cNvPr>
              <p:cNvSpPr txBox="1"/>
              <p:nvPr/>
            </p:nvSpPr>
            <p:spPr>
              <a:xfrm>
                <a:off x="554358" y="2777608"/>
                <a:ext cx="2492416"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=50</m:t>
                      </m:r>
                    </m:oMath>
                  </m:oMathPara>
                </a14:m>
                <a:endParaRPr lang="en-US">
                  <a:solidFill>
                    <a:srgbClr val="852207"/>
                  </a:solidFill>
                </a:endParaRPr>
              </a:p>
            </p:txBody>
          </p:sp>
        </mc:Choice>
        <mc:Fallback>
          <p:sp>
            <p:nvSpPr>
              <p:cNvPr id="41" name="TextBox 40">
                <a:extLst>
                  <a:ext uri="{FF2B5EF4-FFF2-40B4-BE49-F238E27FC236}">
                    <a16:creationId xmlns:a16="http://schemas.microsoft.com/office/drawing/2014/main" id="{474E8925-F4F3-4326-9E87-EAEFED6B3A56}"/>
                  </a:ext>
                </a:extLst>
              </p:cNvPr>
              <p:cNvSpPr txBox="1">
                <a:spLocks noRot="1" noChangeAspect="1" noMove="1" noResize="1" noEditPoints="1" noAdjustHandles="1" noChangeArrowheads="1" noChangeShapeType="1" noTextEdit="1"/>
              </p:cNvSpPr>
              <p:nvPr/>
            </p:nvSpPr>
            <p:spPr>
              <a:xfrm>
                <a:off x="554358" y="2777608"/>
                <a:ext cx="2492416" cy="492443"/>
              </a:xfrm>
              <a:prstGeom prst="rect">
                <a:avLst/>
              </a:prstGeom>
              <a:blipFill>
                <a:blip r:embed="rId27"/>
                <a:stretch>
                  <a:fillRect/>
                </a:stretch>
              </a:blipFill>
            </p:spPr>
            <p:txBody>
              <a:bodyPr/>
              <a:lstStyle/>
              <a:p>
                <a:r>
                  <a:rPr lang="en-US">
                    <a:noFill/>
                  </a:rPr>
                  <a:t> </a:t>
                </a:r>
              </a:p>
            </p:txBody>
          </p:sp>
        </mc:Fallback>
      </mc:AlternateContent>
      <p:pic>
        <p:nvPicPr>
          <p:cNvPr id="42" name="Picture 2">
            <a:extLst>
              <a:ext uri="{FF2B5EF4-FFF2-40B4-BE49-F238E27FC236}">
                <a16:creationId xmlns:a16="http://schemas.microsoft.com/office/drawing/2014/main" id="{0C5DAA21-3DD9-4EC5-8591-9FA3EC2B2CA4}"/>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4366004" y="33551"/>
            <a:ext cx="1524008" cy="2039624"/>
          </a:xfrm>
          <a:prstGeom prst="rect">
            <a:avLst/>
          </a:prstGeom>
        </p:spPr>
      </p:pic>
      <p:grpSp>
        <p:nvGrpSpPr>
          <p:cNvPr id="15" name="Group 14">
            <a:extLst>
              <a:ext uri="{FF2B5EF4-FFF2-40B4-BE49-F238E27FC236}">
                <a16:creationId xmlns:a16="http://schemas.microsoft.com/office/drawing/2014/main" id="{EE260D68-035C-4284-99BA-0D3BDFC3A729}"/>
              </a:ext>
            </a:extLst>
          </p:cNvPr>
          <p:cNvGrpSpPr/>
          <p:nvPr/>
        </p:nvGrpSpPr>
        <p:grpSpPr>
          <a:xfrm>
            <a:off x="4075422" y="5307369"/>
            <a:ext cx="1570785" cy="1383192"/>
            <a:chOff x="6811215" y="5334000"/>
            <a:chExt cx="1570785" cy="1371434"/>
          </a:xfrm>
        </p:grpSpPr>
        <p:pic>
          <p:nvPicPr>
            <p:cNvPr id="8" name="Picture 3">
              <a:extLst>
                <a:ext uri="{FF2B5EF4-FFF2-40B4-BE49-F238E27FC236}">
                  <a16:creationId xmlns:a16="http://schemas.microsoft.com/office/drawing/2014/main" id="{5A8DC466-6F9B-4BF7-9AA6-B2422DBF23EF}"/>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a:off x="6811215" y="5334000"/>
              <a:ext cx="1570785" cy="1371434"/>
            </a:xfrm>
            <a:prstGeom prst="rect">
              <a:avLst/>
            </a:prstGeom>
            <a:effectLst>
              <a:outerShdw blurRad="76200" dir="13500000" sy="23000" kx="1200000" algn="br" rotWithShape="0">
                <a:prstClr val="black">
                  <a:alpha val="20000"/>
                </a:prstClr>
              </a:outerShdw>
            </a:effectLst>
          </p:spPr>
        </p:pic>
        <mc:AlternateContent xmlns:mc="http://schemas.openxmlformats.org/markup-compatibility/2006">
          <mc:Choice xmlns:a14="http://schemas.microsoft.com/office/drawing/2010/main" Requires="a14">
            <p:sp>
              <p:nvSpPr>
                <p:cNvPr id="11" name="Rectangle: Rounded Corners 10">
                  <a:extLst>
                    <a:ext uri="{FF2B5EF4-FFF2-40B4-BE49-F238E27FC236}">
                      <a16:creationId xmlns:a16="http://schemas.microsoft.com/office/drawing/2014/main" id="{BF3A1878-17BC-4038-B6E4-AB040BACA207}"/>
                    </a:ext>
                  </a:extLst>
                </p:cNvPr>
                <p:cNvSpPr/>
                <p:nvPr/>
              </p:nvSpPr>
              <p:spPr>
                <a:xfrm>
                  <a:off x="7067190" y="5803098"/>
                  <a:ext cx="1058833" cy="39849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US" sz="2200" b="0" i="1" smtClean="0">
                            <a:solidFill>
                              <a:srgbClr val="852207"/>
                            </a:solidFill>
                            <a:latin typeface="Cambria Math" panose="02040503050406030204" pitchFamily="18" charset="0"/>
                          </a:rPr>
                          <m:t>𝑥</m:t>
                        </m:r>
                        <m:r>
                          <a:rPr lang="en-US" sz="2200" b="0" i="1" smtClean="0">
                            <a:solidFill>
                              <a:srgbClr val="852207"/>
                            </a:solidFill>
                            <a:latin typeface="Cambria Math" panose="02040503050406030204" pitchFamily="18" charset="0"/>
                          </a:rPr>
                          <m:t>=50</m:t>
                        </m:r>
                      </m:oMath>
                    </m:oMathPara>
                  </a14:m>
                  <a:endParaRPr lang="en-US" sz="2200">
                    <a:solidFill>
                      <a:srgbClr val="852207"/>
                    </a:solidFill>
                  </a:endParaRPr>
                </a:p>
              </p:txBody>
            </p:sp>
          </mc:Choice>
          <mc:Fallback>
            <p:sp>
              <p:nvSpPr>
                <p:cNvPr id="11" name="Rectangle: Rounded Corners 10">
                  <a:extLst>
                    <a:ext uri="{FF2B5EF4-FFF2-40B4-BE49-F238E27FC236}">
                      <a16:creationId xmlns:a16="http://schemas.microsoft.com/office/drawing/2014/main" id="{BF3A1878-17BC-4038-B6E4-AB040BACA207}"/>
                    </a:ext>
                  </a:extLst>
                </p:cNvPr>
                <p:cNvSpPr>
                  <a:spLocks noRot="1" noChangeAspect="1" noMove="1" noResize="1" noEditPoints="1" noAdjustHandles="1" noChangeArrowheads="1" noChangeShapeType="1" noTextEdit="1"/>
                </p:cNvSpPr>
                <p:nvPr/>
              </p:nvSpPr>
              <p:spPr>
                <a:xfrm>
                  <a:off x="7067190" y="5803098"/>
                  <a:ext cx="1058833" cy="398495"/>
                </a:xfrm>
                <a:prstGeom prst="roundRect">
                  <a:avLst/>
                </a:prstGeom>
                <a:blipFill>
                  <a:blip r:embed="rId30"/>
                  <a:stretch>
                    <a:fillRect/>
                  </a:stretch>
                </a:blipFill>
                <a:ln>
                  <a:noFill/>
                </a:ln>
              </p:spPr>
              <p:txBody>
                <a:bodyPr/>
                <a:lstStyle/>
                <a:p>
                  <a:r>
                    <a:rPr lang="en-US">
                      <a:noFill/>
                    </a:rPr>
                    <a:t> </a:t>
                  </a:r>
                </a:p>
              </p:txBody>
            </p:sp>
          </mc:Fallback>
        </mc:AlternateContent>
      </p:grpSp>
      <p:grpSp>
        <p:nvGrpSpPr>
          <p:cNvPr id="16" name="Group 15">
            <a:extLst>
              <a:ext uri="{FF2B5EF4-FFF2-40B4-BE49-F238E27FC236}">
                <a16:creationId xmlns:a16="http://schemas.microsoft.com/office/drawing/2014/main" id="{8D8EF94C-A1A2-43BA-A53D-B886453BB4B3}"/>
              </a:ext>
            </a:extLst>
          </p:cNvPr>
          <p:cNvGrpSpPr/>
          <p:nvPr/>
        </p:nvGrpSpPr>
        <p:grpSpPr>
          <a:xfrm>
            <a:off x="5902182" y="5319127"/>
            <a:ext cx="1716330" cy="1371434"/>
            <a:chOff x="9332670" y="5334000"/>
            <a:chExt cx="1716330" cy="1371434"/>
          </a:xfrm>
        </p:grpSpPr>
        <p:pic>
          <p:nvPicPr>
            <p:cNvPr id="9" name="Picture 8">
              <a:extLst>
                <a:ext uri="{FF2B5EF4-FFF2-40B4-BE49-F238E27FC236}">
                  <a16:creationId xmlns:a16="http://schemas.microsoft.com/office/drawing/2014/main" id="{B0D97081-C004-4141-BFD6-2A4080643779}"/>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rcRect/>
            <a:stretch>
              <a:fillRect/>
            </a:stretch>
          </p:blipFill>
          <p:spPr>
            <a:xfrm>
              <a:off x="9332670" y="5334000"/>
              <a:ext cx="1716330" cy="1371434"/>
            </a:xfrm>
            <a:prstGeom prst="rect">
              <a:avLst/>
            </a:prstGeom>
            <a:effectLst>
              <a:outerShdw blurRad="76200" dir="13500000" sy="23000" kx="1200000" algn="br" rotWithShape="0">
                <a:prstClr val="black">
                  <a:alpha val="20000"/>
                </a:prstClr>
              </a:outerShdw>
            </a:effectLst>
          </p:spPr>
        </p:pic>
        <mc:AlternateContent xmlns:mc="http://schemas.openxmlformats.org/markup-compatibility/2006">
          <mc:Choice xmlns:a14="http://schemas.microsoft.com/office/drawing/2010/main" Requires="a14">
            <p:sp>
              <p:nvSpPr>
                <p:cNvPr id="12" name="Rectangle: Rounded Corners 11">
                  <a:extLst>
                    <a:ext uri="{FF2B5EF4-FFF2-40B4-BE49-F238E27FC236}">
                      <a16:creationId xmlns:a16="http://schemas.microsoft.com/office/drawing/2014/main" id="{A805A79A-4AEF-41A0-B094-8998A01126E9}"/>
                    </a:ext>
                  </a:extLst>
                </p:cNvPr>
                <p:cNvSpPr/>
                <p:nvPr/>
              </p:nvSpPr>
              <p:spPr>
                <a:xfrm>
                  <a:off x="9615540" y="5756992"/>
                  <a:ext cx="1150589" cy="43323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US" sz="2200" b="0" i="1" smtClean="0">
                            <a:solidFill>
                              <a:srgbClr val="852207"/>
                            </a:solidFill>
                            <a:latin typeface="Cambria Math" panose="02040503050406030204" pitchFamily="18" charset="0"/>
                          </a:rPr>
                          <m:t>𝑥</m:t>
                        </m:r>
                        <m:r>
                          <a:rPr lang="en-US" sz="2200" b="0" i="1" smtClean="0">
                            <a:solidFill>
                              <a:srgbClr val="852207"/>
                            </a:solidFill>
                            <a:latin typeface="Cambria Math" panose="02040503050406030204" pitchFamily="18" charset="0"/>
                          </a:rPr>
                          <m:t>=1,4</m:t>
                        </m:r>
                      </m:oMath>
                    </m:oMathPara>
                  </a14:m>
                  <a:endParaRPr lang="en-US" sz="2200">
                    <a:solidFill>
                      <a:srgbClr val="852207"/>
                    </a:solidFill>
                  </a:endParaRPr>
                </a:p>
              </p:txBody>
            </p:sp>
          </mc:Choice>
          <mc:Fallback>
            <p:sp>
              <p:nvSpPr>
                <p:cNvPr id="12" name="Rectangle: Rounded Corners 11">
                  <a:extLst>
                    <a:ext uri="{FF2B5EF4-FFF2-40B4-BE49-F238E27FC236}">
                      <a16:creationId xmlns:a16="http://schemas.microsoft.com/office/drawing/2014/main" id="{A805A79A-4AEF-41A0-B094-8998A01126E9}"/>
                    </a:ext>
                  </a:extLst>
                </p:cNvPr>
                <p:cNvSpPr>
                  <a:spLocks noRot="1" noChangeAspect="1" noMove="1" noResize="1" noEditPoints="1" noAdjustHandles="1" noChangeArrowheads="1" noChangeShapeType="1" noTextEdit="1"/>
                </p:cNvSpPr>
                <p:nvPr/>
              </p:nvSpPr>
              <p:spPr>
                <a:xfrm>
                  <a:off x="9615540" y="5756992"/>
                  <a:ext cx="1150589" cy="433236"/>
                </a:xfrm>
                <a:prstGeom prst="roundRect">
                  <a:avLst/>
                </a:prstGeom>
                <a:blipFill>
                  <a:blip r:embed="rId33"/>
                  <a:stretch>
                    <a:fillRect/>
                  </a:stretch>
                </a:blipFill>
                <a:ln>
                  <a:noFill/>
                </a:ln>
              </p:spPr>
              <p:txBody>
                <a:bodyPr/>
                <a:lstStyle/>
                <a:p>
                  <a:r>
                    <a:rPr lang="en-US">
                      <a:noFill/>
                    </a:rPr>
                    <a:t> </a:t>
                  </a:r>
                </a:p>
              </p:txBody>
            </p:sp>
          </mc:Fallback>
        </mc:AlternateContent>
      </p:grpSp>
    </p:spTree>
    <p:extLst>
      <p:ext uri="{BB962C8B-B14F-4D97-AF65-F5344CB8AC3E}">
        <p14:creationId xmlns:p14="http://schemas.microsoft.com/office/powerpoint/2010/main" val="166146765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par>
                                <p:cTn id="20" presetID="53" presetClass="entr" presetSubtype="16"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500" fill="hold"/>
                                        <p:tgtEl>
                                          <p:spTgt spid="35"/>
                                        </p:tgtEl>
                                        <p:attrNameLst>
                                          <p:attrName>ppt_x</p:attrName>
                                        </p:attrNameLst>
                                      </p:cBhvr>
                                      <p:tavLst>
                                        <p:tav tm="0">
                                          <p:val>
                                            <p:strVal val="#ppt_x"/>
                                          </p:val>
                                        </p:tav>
                                        <p:tav tm="100000">
                                          <p:val>
                                            <p:strVal val="#ppt_x"/>
                                          </p:val>
                                        </p:tav>
                                      </p:tavLst>
                                    </p:anim>
                                    <p:anim calcmode="lin" valueType="num">
                                      <p:cBhvr additive="base">
                                        <p:cTn id="30" dur="500" fill="hold"/>
                                        <p:tgtEl>
                                          <p:spTgt spid="3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4" name="whoosh.wav"/>
                                        </p:tgtEl>
                                      </p:cMediaNode>
                                    </p:audio>
                                  </p:subTnLst>
                                </p:cTn>
                              </p:par>
                              <p:par>
                                <p:cTn id="31" presetID="2" presetClass="entr" presetSubtype="1"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ppt_x"/>
                                          </p:val>
                                        </p:tav>
                                        <p:tav tm="100000">
                                          <p:val>
                                            <p:strVal val="#ppt_x"/>
                                          </p:val>
                                        </p:tav>
                                      </p:tavLst>
                                    </p:anim>
                                    <p:anim calcmode="lin" valueType="num">
                                      <p:cBhvr additive="base">
                                        <p:cTn id="34" dur="500" fill="hold"/>
                                        <p:tgtEl>
                                          <p:spTgt spid="2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4" name="whoosh.wav"/>
                                        </p:tgtEl>
                                      </p:cMediaNode>
                                    </p:audio>
                                  </p:subTnLst>
                                </p:cTn>
                              </p:par>
                              <p:par>
                                <p:cTn id="35" presetID="2" presetClass="entr" presetSubtype="1"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4" name="whoosh.wav"/>
                                        </p:tgtEl>
                                      </p:cMediaNode>
                                    </p:audio>
                                  </p:subTnLst>
                                </p:cTn>
                              </p:par>
                              <p:par>
                                <p:cTn id="39" presetID="2" presetClass="entr" presetSubtype="1"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anim calcmode="lin" valueType="num">
                                      <p:cBhvr additive="base">
                                        <p:cTn id="41" dur="500" fill="hold"/>
                                        <p:tgtEl>
                                          <p:spTgt spid="34"/>
                                        </p:tgtEl>
                                        <p:attrNameLst>
                                          <p:attrName>ppt_x</p:attrName>
                                        </p:attrNameLst>
                                      </p:cBhvr>
                                      <p:tavLst>
                                        <p:tav tm="0">
                                          <p:val>
                                            <p:strVal val="#ppt_x"/>
                                          </p:val>
                                        </p:tav>
                                        <p:tav tm="100000">
                                          <p:val>
                                            <p:strVal val="#ppt_x"/>
                                          </p:val>
                                        </p:tav>
                                      </p:tavLst>
                                    </p:anim>
                                    <p:anim calcmode="lin" valueType="num">
                                      <p:cBhvr additive="base">
                                        <p:cTn id="42" dur="500" fill="hold"/>
                                        <p:tgtEl>
                                          <p:spTgt spid="3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4" name="whoosh.wav"/>
                                        </p:tgtEl>
                                      </p:cMediaNode>
                                    </p:audio>
                                  </p:subTnLst>
                                </p:cTn>
                              </p:par>
                            </p:childTnLst>
                          </p:cTn>
                        </p:par>
                      </p:childTnLst>
                    </p:cTn>
                  </p:par>
                  <p:par>
                    <p:cTn id="43" fill="hold">
                      <p:stCondLst>
                        <p:cond delay="indefinite"/>
                      </p:stCondLst>
                      <p:childTnLst>
                        <p:par>
                          <p:cTn id="44" fill="hold">
                            <p:stCondLst>
                              <p:cond delay="0"/>
                            </p:stCondLst>
                            <p:childTnLst>
                              <p:par>
                                <p:cTn id="45" presetID="47"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anim calcmode="lin" valueType="num">
                                      <p:cBhvr>
                                        <p:cTn id="48" dur="500" fill="hold"/>
                                        <p:tgtEl>
                                          <p:spTgt spid="36"/>
                                        </p:tgtEl>
                                        <p:attrNameLst>
                                          <p:attrName>ppt_x</p:attrName>
                                        </p:attrNameLst>
                                      </p:cBhvr>
                                      <p:tavLst>
                                        <p:tav tm="0">
                                          <p:val>
                                            <p:strVal val="#ppt_x"/>
                                          </p:val>
                                        </p:tav>
                                        <p:tav tm="100000">
                                          <p:val>
                                            <p:strVal val="#ppt_x"/>
                                          </p:val>
                                        </p:tav>
                                      </p:tavLst>
                                    </p:anim>
                                    <p:anim calcmode="lin" valueType="num">
                                      <p:cBhvr>
                                        <p:cTn id="49" dur="500" fill="hold"/>
                                        <p:tgtEl>
                                          <p:spTgt spid="36"/>
                                        </p:tgtEl>
                                        <p:attrNameLst>
                                          <p:attrName>ppt_y</p:attrName>
                                        </p:attrNameLst>
                                      </p:cBhvr>
                                      <p:tavLst>
                                        <p:tav tm="0">
                                          <p:val>
                                            <p:strVal val="#ppt_y-.1"/>
                                          </p:val>
                                        </p:tav>
                                        <p:tav tm="100000">
                                          <p:val>
                                            <p:strVal val="#ppt_y"/>
                                          </p:val>
                                        </p:tav>
                                      </p:tavLst>
                                    </p:anim>
                                  </p:childTnLst>
                                </p:cTn>
                              </p:par>
                              <p:par>
                                <p:cTn id="50" presetID="22" presetClass="entr" presetSubtype="1" fill="hold" grpId="0" nodeType="with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wipe(up)">
                                      <p:cBhvr>
                                        <p:cTn id="52" dur="500"/>
                                        <p:tgtEl>
                                          <p:spTgt spid="39"/>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up)">
                                      <p:cBhvr>
                                        <p:cTn id="55" dur="500"/>
                                        <p:tgtEl>
                                          <p:spTgt spid="40"/>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wipe(up)">
                                      <p:cBhvr>
                                        <p:cTn id="58" dur="500"/>
                                        <p:tgtEl>
                                          <p:spTgt spid="41"/>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27"/>
                                        </p:tgtEl>
                                        <p:attrNameLst>
                                          <p:attrName>style.visibility</p:attrName>
                                        </p:attrNameLst>
                                      </p:cBhvr>
                                      <p:to>
                                        <p:strVal val="hidden"/>
                                      </p:to>
                                    </p:set>
                                  </p:childTnLst>
                                </p:cTn>
                              </p:par>
                              <p:par>
                                <p:cTn id="63" presetID="1" presetClass="entr" presetSubtype="0" fill="hold" nodeType="withEffect">
                                  <p:stCondLst>
                                    <p:cond delay="0"/>
                                  </p:stCondLst>
                                  <p:childTnLst>
                                    <p:set>
                                      <p:cBhvr>
                                        <p:cTn id="64" dur="1" fill="hold">
                                          <p:stCondLst>
                                            <p:cond delay="0"/>
                                          </p:stCondLst>
                                        </p:cTn>
                                        <p:tgtEl>
                                          <p:spTgt spid="42"/>
                                        </p:tgtEl>
                                        <p:attrNameLst>
                                          <p:attrName>style.visibility</p:attrName>
                                        </p:attrNameLst>
                                      </p:cBhvr>
                                      <p:to>
                                        <p:strVal val="visible"/>
                                      </p:to>
                                    </p:set>
                                  </p:childTnLst>
                                </p:cTn>
                              </p:par>
                            </p:childTnLst>
                          </p:cTn>
                        </p:par>
                        <p:par>
                          <p:cTn id="65" fill="hold">
                            <p:stCondLst>
                              <p:cond delay="0"/>
                            </p:stCondLst>
                            <p:childTnLst>
                              <p:par>
                                <p:cTn id="66" presetID="42" presetClass="path" presetSubtype="0" accel="50000" decel="50000" fill="hold" nodeType="afterEffect">
                                  <p:stCondLst>
                                    <p:cond delay="0"/>
                                  </p:stCondLst>
                                  <p:childTnLst>
                                    <p:animMotion origin="layout" path="M -2.91667E-6 -2.22222E-6 L -0.01731 0.50209 " pathEditMode="relative" rAng="0" ptsTypes="AA">
                                      <p:cBhvr>
                                        <p:cTn id="67" dur="2000" fill="hold"/>
                                        <p:tgtEl>
                                          <p:spTgt spid="42"/>
                                        </p:tgtEl>
                                        <p:attrNameLst>
                                          <p:attrName>ppt_x</p:attrName>
                                          <p:attrName>ppt_y</p:attrName>
                                        </p:attrNameLst>
                                      </p:cBhvr>
                                      <p:rCtr x="-872" y="25093"/>
                                    </p:animMotion>
                                  </p:childTnLst>
                                </p:cTn>
                              </p:par>
                              <p:par>
                                <p:cTn id="68" presetID="42" presetClass="path" presetSubtype="0" accel="50000" decel="50000" fill="hold" nodeType="withEffect">
                                  <p:stCondLst>
                                    <p:cond delay="0"/>
                                  </p:stCondLst>
                                  <p:childTnLst>
                                    <p:animMotion origin="layout" path="M -2.5E-6 -7.40741E-7 L -0.00573 -0.24444 " pathEditMode="relative" rAng="0" ptsTypes="AA">
                                      <p:cBhvr>
                                        <p:cTn id="69" dur="2000" fill="hold"/>
                                        <p:tgtEl>
                                          <p:spTgt spid="34"/>
                                        </p:tgtEl>
                                        <p:attrNameLst>
                                          <p:attrName>ppt_x</p:attrName>
                                          <p:attrName>ppt_y</p:attrName>
                                        </p:attrNameLst>
                                      </p:cBhvr>
                                      <p:rCtr x="-286" y="-1222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60000"/>
            <a:lum/>
          </a:blip>
          <a:srcRect/>
          <a:stretch>
            <a:fillRect t="-3000" b="-3000"/>
          </a:stretch>
        </a:blipFill>
        <a:effectLst/>
      </p:bgPr>
    </p:bg>
    <p:spTree>
      <p:nvGrpSpPr>
        <p:cNvPr id="1" name=""/>
        <p:cNvGrpSpPr/>
        <p:nvPr/>
      </p:nvGrpSpPr>
      <p:grpSpPr>
        <a:xfrm>
          <a:off x="0" y="0"/>
          <a:ext cx="0" cy="0"/>
          <a:chOff x="0" y="0"/>
          <a:chExt cx="0" cy="0"/>
        </a:xfrm>
      </p:grpSpPr>
      <p:sp>
        <p:nvSpPr>
          <p:cNvPr id="2" name="Rectangle: Rounded Corners 2">
            <a:extLst>
              <a:ext uri="{FF2B5EF4-FFF2-40B4-BE49-F238E27FC236}">
                <a16:creationId xmlns:a16="http://schemas.microsoft.com/office/drawing/2014/main" id="{0B0C5968-C63B-42C5-8453-2984E39F8DD7}"/>
              </a:ext>
            </a:extLst>
          </p:cNvPr>
          <p:cNvSpPr/>
          <p:nvPr/>
        </p:nvSpPr>
        <p:spPr>
          <a:xfrm>
            <a:off x="1156780" y="301011"/>
            <a:ext cx="2494773" cy="787863"/>
          </a:xfrm>
          <a:custGeom>
            <a:avLst/>
            <a:gdLst>
              <a:gd name="connsiteX0" fmla="*/ 0 w 2494773"/>
              <a:gd name="connsiteY0" fmla="*/ 393931 h 787863"/>
              <a:gd name="connsiteX1" fmla="*/ 181741 w 2494773"/>
              <a:gd name="connsiteY1" fmla="*/ 0 h 787863"/>
              <a:gd name="connsiteX2" fmla="*/ 2313031 w 2494773"/>
              <a:gd name="connsiteY2" fmla="*/ 0 h 787863"/>
              <a:gd name="connsiteX3" fmla="*/ 2494773 w 2494773"/>
              <a:gd name="connsiteY3" fmla="*/ 393931 h 787863"/>
              <a:gd name="connsiteX4" fmla="*/ 2494773 w 2494773"/>
              <a:gd name="connsiteY4" fmla="*/ 393931 h 787863"/>
              <a:gd name="connsiteX5" fmla="*/ 2313031 w 2494773"/>
              <a:gd name="connsiteY5" fmla="*/ 787863 h 787863"/>
              <a:gd name="connsiteX6" fmla="*/ 181741 w 2494773"/>
              <a:gd name="connsiteY6" fmla="*/ 787862 h 787863"/>
              <a:gd name="connsiteX7" fmla="*/ 0 w 2494773"/>
              <a:gd name="connsiteY7" fmla="*/ 393930 h 787863"/>
              <a:gd name="connsiteX8" fmla="*/ 0 w 2494773"/>
              <a:gd name="connsiteY8" fmla="*/ 393931 h 787863"/>
              <a:gd name="connsiteX0" fmla="*/ 0 w 2494773"/>
              <a:gd name="connsiteY0" fmla="*/ 393931 h 787863"/>
              <a:gd name="connsiteX1" fmla="*/ 181741 w 2494773"/>
              <a:gd name="connsiteY1" fmla="*/ 0 h 787863"/>
              <a:gd name="connsiteX2" fmla="*/ 2313031 w 2494773"/>
              <a:gd name="connsiteY2" fmla="*/ 0 h 787863"/>
              <a:gd name="connsiteX3" fmla="*/ 2494773 w 2494773"/>
              <a:gd name="connsiteY3" fmla="*/ 393931 h 787863"/>
              <a:gd name="connsiteX4" fmla="*/ 2494773 w 2494773"/>
              <a:gd name="connsiteY4" fmla="*/ 393931 h 787863"/>
              <a:gd name="connsiteX5" fmla="*/ 2313031 w 2494773"/>
              <a:gd name="connsiteY5" fmla="*/ 787863 h 787863"/>
              <a:gd name="connsiteX6" fmla="*/ 181741 w 2494773"/>
              <a:gd name="connsiteY6" fmla="*/ 787862 h 787863"/>
              <a:gd name="connsiteX7" fmla="*/ 0 w 2494773"/>
              <a:gd name="connsiteY7" fmla="*/ 393930 h 787863"/>
              <a:gd name="connsiteX8" fmla="*/ 0 w 2494773"/>
              <a:gd name="connsiteY8" fmla="*/ 393931 h 787863"/>
              <a:gd name="connsiteX0" fmla="*/ 0 w 2494773"/>
              <a:gd name="connsiteY0" fmla="*/ 393931 h 787863"/>
              <a:gd name="connsiteX1" fmla="*/ 181741 w 2494773"/>
              <a:gd name="connsiteY1" fmla="*/ 0 h 787863"/>
              <a:gd name="connsiteX2" fmla="*/ 2313031 w 2494773"/>
              <a:gd name="connsiteY2" fmla="*/ 0 h 787863"/>
              <a:gd name="connsiteX3" fmla="*/ 2494773 w 2494773"/>
              <a:gd name="connsiteY3" fmla="*/ 393931 h 787863"/>
              <a:gd name="connsiteX4" fmla="*/ 2494773 w 2494773"/>
              <a:gd name="connsiteY4" fmla="*/ 393931 h 787863"/>
              <a:gd name="connsiteX5" fmla="*/ 2313031 w 2494773"/>
              <a:gd name="connsiteY5" fmla="*/ 787863 h 787863"/>
              <a:gd name="connsiteX6" fmla="*/ 181741 w 2494773"/>
              <a:gd name="connsiteY6" fmla="*/ 787862 h 787863"/>
              <a:gd name="connsiteX7" fmla="*/ 0 w 2494773"/>
              <a:gd name="connsiteY7" fmla="*/ 393930 h 787863"/>
              <a:gd name="connsiteX8" fmla="*/ 0 w 2494773"/>
              <a:gd name="connsiteY8" fmla="*/ 393931 h 78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4773" h="787863" fill="none" extrusionOk="0">
                <a:moveTo>
                  <a:pt x="0" y="393931"/>
                </a:moveTo>
                <a:cubicBezTo>
                  <a:pt x="33459" y="230211"/>
                  <a:pt x="47075" y="-65682"/>
                  <a:pt x="181741" y="0"/>
                </a:cubicBezTo>
                <a:cubicBezTo>
                  <a:pt x="1016660" y="-167771"/>
                  <a:pt x="1925935" y="94607"/>
                  <a:pt x="2313031" y="0"/>
                </a:cubicBezTo>
                <a:cubicBezTo>
                  <a:pt x="2436778" y="-36138"/>
                  <a:pt x="2434016" y="169259"/>
                  <a:pt x="2494773" y="393931"/>
                </a:cubicBezTo>
                <a:lnTo>
                  <a:pt x="2494773" y="393931"/>
                </a:lnTo>
                <a:cubicBezTo>
                  <a:pt x="2494554" y="593114"/>
                  <a:pt x="2377352" y="766530"/>
                  <a:pt x="2313031" y="787863"/>
                </a:cubicBezTo>
                <a:cubicBezTo>
                  <a:pt x="1488495" y="704194"/>
                  <a:pt x="1263440" y="658634"/>
                  <a:pt x="181741" y="787862"/>
                </a:cubicBezTo>
                <a:cubicBezTo>
                  <a:pt x="110974" y="792569"/>
                  <a:pt x="2174" y="660769"/>
                  <a:pt x="0" y="393930"/>
                </a:cubicBezTo>
                <a:lnTo>
                  <a:pt x="0" y="393931"/>
                </a:lnTo>
                <a:close/>
              </a:path>
              <a:path w="2494773" h="787863" stroke="0" extrusionOk="0">
                <a:moveTo>
                  <a:pt x="0" y="393931"/>
                </a:moveTo>
                <a:cubicBezTo>
                  <a:pt x="-3188" y="168859"/>
                  <a:pt x="107354" y="-54730"/>
                  <a:pt x="181741" y="0"/>
                </a:cubicBezTo>
                <a:cubicBezTo>
                  <a:pt x="880544" y="-22642"/>
                  <a:pt x="1798877" y="-36515"/>
                  <a:pt x="2313031" y="0"/>
                </a:cubicBezTo>
                <a:cubicBezTo>
                  <a:pt x="2412711" y="24434"/>
                  <a:pt x="2539313" y="236343"/>
                  <a:pt x="2494773" y="393931"/>
                </a:cubicBezTo>
                <a:lnTo>
                  <a:pt x="2494773" y="393931"/>
                </a:lnTo>
                <a:cubicBezTo>
                  <a:pt x="2479945" y="645518"/>
                  <a:pt x="2399151" y="792446"/>
                  <a:pt x="2313031" y="787863"/>
                </a:cubicBezTo>
                <a:cubicBezTo>
                  <a:pt x="1388437" y="595693"/>
                  <a:pt x="736374" y="789910"/>
                  <a:pt x="181741" y="787862"/>
                </a:cubicBezTo>
                <a:cubicBezTo>
                  <a:pt x="77583" y="735963"/>
                  <a:pt x="-9564" y="573034"/>
                  <a:pt x="0" y="393930"/>
                </a:cubicBezTo>
                <a:lnTo>
                  <a:pt x="0" y="393931"/>
                </a:lnTo>
                <a:close/>
              </a:path>
              <a:path w="2494773" h="787863" fill="none" stroke="0" extrusionOk="0">
                <a:moveTo>
                  <a:pt x="0" y="393931"/>
                </a:moveTo>
                <a:cubicBezTo>
                  <a:pt x="4931" y="197988"/>
                  <a:pt x="40524" y="-48165"/>
                  <a:pt x="181741" y="0"/>
                </a:cubicBezTo>
                <a:cubicBezTo>
                  <a:pt x="963766" y="17626"/>
                  <a:pt x="1817430" y="102273"/>
                  <a:pt x="2313031" y="0"/>
                </a:cubicBezTo>
                <a:cubicBezTo>
                  <a:pt x="2394647" y="14984"/>
                  <a:pt x="2458801" y="177198"/>
                  <a:pt x="2494773" y="393931"/>
                </a:cubicBezTo>
                <a:lnTo>
                  <a:pt x="2494773" y="393931"/>
                </a:lnTo>
                <a:cubicBezTo>
                  <a:pt x="2501275" y="598827"/>
                  <a:pt x="2378599" y="778227"/>
                  <a:pt x="2313031" y="787863"/>
                </a:cubicBezTo>
                <a:cubicBezTo>
                  <a:pt x="1573700" y="700658"/>
                  <a:pt x="1241518" y="689867"/>
                  <a:pt x="181741" y="787862"/>
                </a:cubicBezTo>
                <a:cubicBezTo>
                  <a:pt x="88243" y="761627"/>
                  <a:pt x="15509" y="663850"/>
                  <a:pt x="0" y="393930"/>
                </a:cubicBezTo>
                <a:lnTo>
                  <a:pt x="0" y="393931"/>
                </a:lnTo>
                <a:close/>
              </a:path>
              <a:path w="2494773" h="787863" fill="none" stroke="0" extrusionOk="0">
                <a:moveTo>
                  <a:pt x="0" y="393931"/>
                </a:moveTo>
                <a:cubicBezTo>
                  <a:pt x="26248" y="219849"/>
                  <a:pt x="41024" y="-76072"/>
                  <a:pt x="181741" y="0"/>
                </a:cubicBezTo>
                <a:cubicBezTo>
                  <a:pt x="1021687" y="-156102"/>
                  <a:pt x="1865866" y="42152"/>
                  <a:pt x="2313031" y="0"/>
                </a:cubicBezTo>
                <a:cubicBezTo>
                  <a:pt x="2413432" y="1065"/>
                  <a:pt x="2485941" y="186533"/>
                  <a:pt x="2494773" y="393931"/>
                </a:cubicBezTo>
                <a:lnTo>
                  <a:pt x="2494773" y="393931"/>
                </a:lnTo>
                <a:cubicBezTo>
                  <a:pt x="2492207" y="611544"/>
                  <a:pt x="2378611" y="769957"/>
                  <a:pt x="2313031" y="787863"/>
                </a:cubicBezTo>
                <a:cubicBezTo>
                  <a:pt x="1501948" y="716873"/>
                  <a:pt x="1271448" y="695993"/>
                  <a:pt x="181741" y="787862"/>
                </a:cubicBezTo>
                <a:cubicBezTo>
                  <a:pt x="101538" y="773051"/>
                  <a:pt x="27982" y="656878"/>
                  <a:pt x="0" y="393930"/>
                </a:cubicBezTo>
                <a:lnTo>
                  <a:pt x="0" y="393931"/>
                </a:lnTo>
                <a:close/>
              </a:path>
            </a:pathLst>
          </a:custGeom>
          <a:solidFill>
            <a:schemeClr val="accent6">
              <a:lumMod val="75000"/>
            </a:schemeClr>
          </a:solidFill>
          <a:ln w="76200">
            <a:solidFill>
              <a:schemeClr val="accent6"/>
            </a:solidFill>
            <a:extLst>
              <a:ext uri="{C807C97D-BFC1-408E-A445-0C87EB9F89A2}">
                <ask:lineSketchStyleProps xmlns:ask="http://schemas.microsoft.com/office/drawing/2018/sketchyshapes" sd="2214188587">
                  <a:custGeom>
                    <a:avLst/>
                    <a:gdLst>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3201" h="1618781" fill="none" extrusionOk="0">
                        <a:moveTo>
                          <a:pt x="0" y="809391"/>
                        </a:moveTo>
                        <a:cubicBezTo>
                          <a:pt x="91387" y="450641"/>
                          <a:pt x="225701" y="-120514"/>
                          <a:pt x="760047" y="0"/>
                        </a:cubicBezTo>
                        <a:cubicBezTo>
                          <a:pt x="4298591" y="-322072"/>
                          <a:pt x="7817556" y="60018"/>
                          <a:pt x="9673154" y="0"/>
                        </a:cubicBezTo>
                        <a:cubicBezTo>
                          <a:pt x="10113654" y="-27178"/>
                          <a:pt x="10303661" y="352356"/>
                          <a:pt x="10433202" y="809391"/>
                        </a:cubicBezTo>
                        <a:lnTo>
                          <a:pt x="10433201" y="809391"/>
                        </a:lnTo>
                        <a:cubicBezTo>
                          <a:pt x="10432822" y="1233761"/>
                          <a:pt x="9973809" y="1579831"/>
                          <a:pt x="9673153" y="1618782"/>
                        </a:cubicBezTo>
                        <a:cubicBezTo>
                          <a:pt x="6454685" y="1507234"/>
                          <a:pt x="5095977" y="1405185"/>
                          <a:pt x="760047" y="1618780"/>
                        </a:cubicBezTo>
                        <a:cubicBezTo>
                          <a:pt x="366997" y="1622359"/>
                          <a:pt x="6899" y="1344587"/>
                          <a:pt x="0" y="809389"/>
                        </a:cubicBezTo>
                        <a:lnTo>
                          <a:pt x="0" y="809391"/>
                        </a:lnTo>
                        <a:close/>
                      </a:path>
                      <a:path w="10433201" h="1618781" stroke="0" extrusionOk="0">
                        <a:moveTo>
                          <a:pt x="0" y="809391"/>
                        </a:moveTo>
                        <a:cubicBezTo>
                          <a:pt x="53191" y="360904"/>
                          <a:pt x="382045" y="-92187"/>
                          <a:pt x="760047" y="0"/>
                        </a:cubicBezTo>
                        <a:cubicBezTo>
                          <a:pt x="3544678" y="-108695"/>
                          <a:pt x="7232001" y="-19632"/>
                          <a:pt x="9673154" y="0"/>
                        </a:cubicBezTo>
                        <a:cubicBezTo>
                          <a:pt x="10091093" y="15286"/>
                          <a:pt x="10514977" y="431799"/>
                          <a:pt x="10433202" y="809391"/>
                        </a:cubicBezTo>
                        <a:lnTo>
                          <a:pt x="10433201" y="809391"/>
                        </a:lnTo>
                        <a:cubicBezTo>
                          <a:pt x="10397531" y="1313338"/>
                          <a:pt x="10025779" y="1629224"/>
                          <a:pt x="9673153" y="1618782"/>
                        </a:cubicBezTo>
                        <a:cubicBezTo>
                          <a:pt x="5781459" y="1286476"/>
                          <a:pt x="2978875" y="1513546"/>
                          <a:pt x="760047" y="1618780"/>
                        </a:cubicBezTo>
                        <a:cubicBezTo>
                          <a:pt x="353875" y="1529239"/>
                          <a:pt x="5623" y="1218105"/>
                          <a:pt x="0" y="809389"/>
                        </a:cubicBezTo>
                        <a:lnTo>
                          <a:pt x="0" y="809391"/>
                        </a:lnTo>
                        <a:close/>
                      </a:path>
                      <a:path w="10433201" h="1618781" fill="none" stroke="0" extrusionOk="0">
                        <a:moveTo>
                          <a:pt x="0" y="809391"/>
                        </a:moveTo>
                        <a:cubicBezTo>
                          <a:pt x="91579" y="410372"/>
                          <a:pt x="242444" y="-116966"/>
                          <a:pt x="760047" y="0"/>
                        </a:cubicBezTo>
                        <a:cubicBezTo>
                          <a:pt x="4101738" y="-144691"/>
                          <a:pt x="7506283" y="149827"/>
                          <a:pt x="9673154" y="0"/>
                        </a:cubicBezTo>
                        <a:cubicBezTo>
                          <a:pt x="10091920" y="29754"/>
                          <a:pt x="10396967" y="375581"/>
                          <a:pt x="10433202" y="809391"/>
                        </a:cubicBezTo>
                        <a:lnTo>
                          <a:pt x="10433201" y="809391"/>
                        </a:lnTo>
                        <a:cubicBezTo>
                          <a:pt x="10430727" y="1252236"/>
                          <a:pt x="9956748" y="1602359"/>
                          <a:pt x="9673153" y="1618782"/>
                        </a:cubicBezTo>
                        <a:cubicBezTo>
                          <a:pt x="6538982" y="1556549"/>
                          <a:pt x="5160655" y="1455212"/>
                          <a:pt x="760047" y="1618780"/>
                        </a:cubicBezTo>
                        <a:cubicBezTo>
                          <a:pt x="377821" y="1600668"/>
                          <a:pt x="61847" y="1338320"/>
                          <a:pt x="0" y="809389"/>
                        </a:cubicBezTo>
                        <a:lnTo>
                          <a:pt x="0" y="809391"/>
                        </a:ln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5000"/>
              </a:lnSpc>
              <a:spcBef>
                <a:spcPts val="0"/>
              </a:spcBef>
              <a:spcAft>
                <a:spcPts val="0"/>
              </a:spcAft>
              <a:buClrTx/>
              <a:buSzTx/>
              <a:buFontTx/>
              <a:buNone/>
              <a:tabLst/>
              <a:defRPr/>
            </a:pPr>
            <a:r>
              <a:rPr lang="en-US" sz="3200">
                <a:solidFill>
                  <a:prstClr val="white"/>
                </a:solidFill>
                <a:latin typeface="#9Slide04 SVNSwashington" pitchFamily="2" charset="0"/>
              </a:rPr>
              <a:t>Tìm x</a:t>
            </a:r>
            <a:endParaRPr kumimoji="0" lang="en-US" sz="3200" b="0" i="0" u="none" strike="noStrike" kern="1200" cap="none" spc="0" normalizeH="0" baseline="0" noProof="0">
              <a:ln>
                <a:noFill/>
              </a:ln>
              <a:solidFill>
                <a:prstClr val="white"/>
              </a:solidFill>
              <a:effectLst/>
              <a:uLnTx/>
              <a:uFillTx/>
              <a:latin typeface="#9Slide04 SVNSwashington" pitchFamily="2" charset="0"/>
            </a:endParaRPr>
          </a:p>
        </p:txBody>
      </p:sp>
      <p:pic>
        <p:nvPicPr>
          <p:cNvPr id="4" name="Picture 3">
            <a:extLst>
              <a:ext uri="{FF2B5EF4-FFF2-40B4-BE49-F238E27FC236}">
                <a16:creationId xmlns:a16="http://schemas.microsoft.com/office/drawing/2014/main" id="{EF995BA8-BF46-4ABB-B7D5-FA1E9B6E5D78}"/>
              </a:ext>
            </a:extLst>
          </p:cNvPr>
          <p:cNvPicPr>
            <a:picLocks noChangeAspect="1"/>
          </p:cNvPicPr>
          <p:nvPr/>
        </p:nvPicPr>
        <p:blipFill rotWithShape="1">
          <a:blip r:embed="rId6">
            <a:extLst>
              <a:ext uri="{28A0092B-C50C-407E-A947-70E740481C1C}">
                <a14:useLocalDpi xmlns:a14="http://schemas.microsoft.com/office/drawing/2010/main" val="0"/>
              </a:ext>
            </a:extLst>
          </a:blip>
          <a:srcRect t="5828" r="45930"/>
          <a:stretch/>
        </p:blipFill>
        <p:spPr>
          <a:xfrm rot="20663582">
            <a:off x="-120513" y="-13271"/>
            <a:ext cx="1708558" cy="1490135"/>
          </a:xfrm>
          <a:prstGeom prst="rect">
            <a:avLst/>
          </a:prstGeom>
        </p:spPr>
      </p:pic>
      <p:pic>
        <p:nvPicPr>
          <p:cNvPr id="5" name="Picture 7">
            <a:extLst>
              <a:ext uri="{FF2B5EF4-FFF2-40B4-BE49-F238E27FC236}">
                <a16:creationId xmlns:a16="http://schemas.microsoft.com/office/drawing/2014/main" id="{3BDEB68C-41A6-4BCF-99EC-70C8E94FBD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33400" y="5139169"/>
            <a:ext cx="1447800" cy="1566265"/>
          </a:xfrm>
          <a:prstGeom prst="rect">
            <a:avLst/>
          </a:prstGeom>
          <a:effectLst>
            <a:outerShdw blurRad="76200" dir="13500000" sy="23000" kx="1200000" algn="br" rotWithShape="0">
              <a:prstClr val="black">
                <a:alpha val="20000"/>
              </a:prstClr>
            </a:outerShdw>
          </a:effectLst>
        </p:spPr>
      </p:pic>
      <mc:AlternateContent xmlns:mc="http://schemas.openxmlformats.org/markup-compatibility/2006">
        <mc:Choice xmlns:a14="http://schemas.microsoft.com/office/drawing/2010/main" Requires="a14">
          <p:sp>
            <p:nvSpPr>
              <p:cNvPr id="3" name="Rectangle: Rounded Corners 2">
                <a:extLst>
                  <a:ext uri="{FF2B5EF4-FFF2-40B4-BE49-F238E27FC236}">
                    <a16:creationId xmlns:a16="http://schemas.microsoft.com/office/drawing/2014/main" id="{A48F8E1F-0285-4458-A425-23C407010568}"/>
                  </a:ext>
                </a:extLst>
              </p:cNvPr>
              <p:cNvSpPr/>
              <p:nvPr/>
            </p:nvSpPr>
            <p:spPr>
              <a:xfrm>
                <a:off x="733766" y="5827947"/>
                <a:ext cx="1066800" cy="39849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200" b="0" i="1" smtClean="0">
                          <a:solidFill>
                            <a:srgbClr val="852207"/>
                          </a:solidFill>
                          <a:latin typeface="Cambria Math" panose="02040503050406030204" pitchFamily="18" charset="0"/>
                        </a:rPr>
                        <m:t>𝑥</m:t>
                      </m:r>
                      <m:r>
                        <a:rPr lang="en-US" sz="2200" b="0" i="1" smtClean="0">
                          <a:solidFill>
                            <a:srgbClr val="852207"/>
                          </a:solidFill>
                          <a:latin typeface="Cambria Math" panose="02040503050406030204" pitchFamily="18" charset="0"/>
                        </a:rPr>
                        <m:t>=10</m:t>
                      </m:r>
                    </m:oMath>
                  </m:oMathPara>
                </a14:m>
                <a:endParaRPr lang="en-US" sz="2200">
                  <a:solidFill>
                    <a:srgbClr val="852207"/>
                  </a:solidFill>
                </a:endParaRPr>
              </a:p>
            </p:txBody>
          </p:sp>
        </mc:Choice>
        <mc:Fallback>
          <p:sp>
            <p:nvSpPr>
              <p:cNvPr id="3" name="Rectangle: Rounded Corners 2">
                <a:extLst>
                  <a:ext uri="{FF2B5EF4-FFF2-40B4-BE49-F238E27FC236}">
                    <a16:creationId xmlns:a16="http://schemas.microsoft.com/office/drawing/2014/main" id="{A48F8E1F-0285-4458-A425-23C407010568}"/>
                  </a:ext>
                </a:extLst>
              </p:cNvPr>
              <p:cNvSpPr>
                <a:spLocks noRot="1" noChangeAspect="1" noMove="1" noResize="1" noEditPoints="1" noAdjustHandles="1" noChangeArrowheads="1" noChangeShapeType="1" noTextEdit="1"/>
              </p:cNvSpPr>
              <p:nvPr/>
            </p:nvSpPr>
            <p:spPr>
              <a:xfrm>
                <a:off x="733766" y="5827947"/>
                <a:ext cx="1066800" cy="398495"/>
              </a:xfrm>
              <a:prstGeom prst="roundRect">
                <a:avLst/>
              </a:prstGeom>
              <a:blipFill>
                <a:blip r:embed="rId9"/>
                <a:stretch>
                  <a:fillRect/>
                </a:stretch>
              </a:blipFill>
              <a:ln>
                <a:noFill/>
              </a:ln>
            </p:spPr>
            <p:txBody>
              <a:bodyPr/>
              <a:lstStyle/>
              <a:p>
                <a:r>
                  <a:rPr lang="en-US">
                    <a:noFill/>
                  </a:rPr>
                  <a:t> </a:t>
                </a:r>
              </a:p>
            </p:txBody>
          </p:sp>
        </mc:Fallback>
      </mc:AlternateContent>
      <p:pic>
        <p:nvPicPr>
          <p:cNvPr id="9" name="Picture 8">
            <a:extLst>
              <a:ext uri="{FF2B5EF4-FFF2-40B4-BE49-F238E27FC236}">
                <a16:creationId xmlns:a16="http://schemas.microsoft.com/office/drawing/2014/main" id="{B0D97081-C004-4141-BFD6-2A408064377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902182" y="5319127"/>
            <a:ext cx="1716330" cy="1371434"/>
          </a:xfrm>
          <a:prstGeom prst="rect">
            <a:avLst/>
          </a:prstGeom>
          <a:effectLst>
            <a:outerShdw blurRad="76200" dir="13500000" sy="23000" kx="1200000" algn="br" rotWithShape="0">
              <a:prstClr val="black">
                <a:alpha val="20000"/>
              </a:prstClr>
            </a:outerShdw>
          </a:effectLst>
        </p:spPr>
      </p:pic>
      <mc:AlternateContent xmlns:mc="http://schemas.openxmlformats.org/markup-compatibility/2006">
        <mc:Choice xmlns:a14="http://schemas.microsoft.com/office/drawing/2010/main" Requires="a14">
          <p:sp>
            <p:nvSpPr>
              <p:cNvPr id="12" name="Rectangle: Rounded Corners 11">
                <a:extLst>
                  <a:ext uri="{FF2B5EF4-FFF2-40B4-BE49-F238E27FC236}">
                    <a16:creationId xmlns:a16="http://schemas.microsoft.com/office/drawing/2014/main" id="{A805A79A-4AEF-41A0-B094-8998A01126E9}"/>
                  </a:ext>
                </a:extLst>
              </p:cNvPr>
              <p:cNvSpPr/>
              <p:nvPr/>
            </p:nvSpPr>
            <p:spPr>
              <a:xfrm>
                <a:off x="6185052" y="5782565"/>
                <a:ext cx="1150589" cy="43323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US" sz="2200" b="0" i="1" smtClean="0">
                          <a:solidFill>
                            <a:srgbClr val="852207"/>
                          </a:solidFill>
                          <a:latin typeface="Cambria Math" panose="02040503050406030204" pitchFamily="18" charset="0"/>
                        </a:rPr>
                        <m:t>𝑥</m:t>
                      </m:r>
                      <m:r>
                        <a:rPr lang="en-US" sz="2200" b="0" i="1" smtClean="0">
                          <a:solidFill>
                            <a:srgbClr val="852207"/>
                          </a:solidFill>
                          <a:latin typeface="Cambria Math" panose="02040503050406030204" pitchFamily="18" charset="0"/>
                        </a:rPr>
                        <m:t>=1,4</m:t>
                      </m:r>
                    </m:oMath>
                  </m:oMathPara>
                </a14:m>
                <a:endParaRPr lang="en-US" sz="2200">
                  <a:solidFill>
                    <a:srgbClr val="852207"/>
                  </a:solidFill>
                </a:endParaRPr>
              </a:p>
            </p:txBody>
          </p:sp>
        </mc:Choice>
        <mc:Fallback>
          <p:sp>
            <p:nvSpPr>
              <p:cNvPr id="12" name="Rectangle: Rounded Corners 11">
                <a:extLst>
                  <a:ext uri="{FF2B5EF4-FFF2-40B4-BE49-F238E27FC236}">
                    <a16:creationId xmlns:a16="http://schemas.microsoft.com/office/drawing/2014/main" id="{A805A79A-4AEF-41A0-B094-8998A01126E9}"/>
                  </a:ext>
                </a:extLst>
              </p:cNvPr>
              <p:cNvSpPr>
                <a:spLocks noRot="1" noChangeAspect="1" noMove="1" noResize="1" noEditPoints="1" noAdjustHandles="1" noChangeArrowheads="1" noChangeShapeType="1" noTextEdit="1"/>
              </p:cNvSpPr>
              <p:nvPr/>
            </p:nvSpPr>
            <p:spPr>
              <a:xfrm>
                <a:off x="6185052" y="5782565"/>
                <a:ext cx="1150589" cy="433236"/>
              </a:xfrm>
              <a:prstGeom prst="roundRect">
                <a:avLst/>
              </a:prstGeom>
              <a:blipFill>
                <a:blip r:embed="rId12"/>
                <a:stretch>
                  <a:fillRect/>
                </a:stretch>
              </a:blipFill>
              <a:ln>
                <a:noFill/>
              </a:ln>
            </p:spPr>
            <p:txBody>
              <a:bodyPr/>
              <a:lstStyle/>
              <a:p>
                <a:r>
                  <a:rPr lang="en-US">
                    <a:noFill/>
                  </a:rPr>
                  <a:t> </a:t>
                </a:r>
              </a:p>
            </p:txBody>
          </p:sp>
        </mc:Fallback>
      </mc:AlternateContent>
      <p:grpSp>
        <p:nvGrpSpPr>
          <p:cNvPr id="34" name="Group 33">
            <a:extLst>
              <a:ext uri="{FF2B5EF4-FFF2-40B4-BE49-F238E27FC236}">
                <a16:creationId xmlns:a16="http://schemas.microsoft.com/office/drawing/2014/main" id="{4BDA972A-40DF-4E26-9BCF-3C3057071A19}"/>
              </a:ext>
            </a:extLst>
          </p:cNvPr>
          <p:cNvGrpSpPr/>
          <p:nvPr/>
        </p:nvGrpSpPr>
        <p:grpSpPr>
          <a:xfrm>
            <a:off x="4548188" y="716"/>
            <a:ext cx="3876377" cy="2212542"/>
            <a:chOff x="186262" y="2969283"/>
            <a:chExt cx="3876377" cy="2212542"/>
          </a:xfrm>
        </p:grpSpPr>
        <p:pic>
          <p:nvPicPr>
            <p:cNvPr id="19" name="Picture 18">
              <a:extLst>
                <a:ext uri="{FF2B5EF4-FFF2-40B4-BE49-F238E27FC236}">
                  <a16:creationId xmlns:a16="http://schemas.microsoft.com/office/drawing/2014/main" id="{95B11F88-DD29-48EC-A1BF-B78F880C75AE}"/>
                </a:ext>
              </a:extLst>
            </p:cNvPr>
            <p:cNvPicPr>
              <a:picLocks noChangeAspect="1"/>
            </p:cNvPicPr>
            <p:nvPr/>
          </p:nvPicPr>
          <p:blipFill rotWithShape="1">
            <a:blip r:embed="rId13">
              <a:extLst>
                <a:ext uri="{28A0092B-C50C-407E-A947-70E740481C1C}">
                  <a14:useLocalDpi xmlns:a14="http://schemas.microsoft.com/office/drawing/2010/main" val="0"/>
                </a:ext>
              </a:extLst>
            </a:blip>
            <a:srcRect l="1250" t="6666" r="65721" b="41808"/>
            <a:stretch/>
          </p:blipFill>
          <p:spPr>
            <a:xfrm>
              <a:off x="837687" y="2969283"/>
              <a:ext cx="3224952" cy="1951145"/>
            </a:xfrm>
            <a:prstGeom prst="rect">
              <a:avLst/>
            </a:prstGeom>
          </p:spPr>
        </p:pic>
        <p:pic>
          <p:nvPicPr>
            <p:cNvPr id="17" name="Picture 13">
              <a:extLst>
                <a:ext uri="{FF2B5EF4-FFF2-40B4-BE49-F238E27FC236}">
                  <a16:creationId xmlns:a16="http://schemas.microsoft.com/office/drawing/2014/main" id="{F15171AA-1305-402A-8F74-CC31A3E2BAE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0040123">
              <a:off x="190047" y="3299013"/>
              <a:ext cx="1345951" cy="1879165"/>
            </a:xfrm>
            <a:prstGeom prst="rect">
              <a:avLst/>
            </a:prstGeom>
          </p:spPr>
        </p:pic>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631BE4C8-E2E4-409D-828B-CC4A7BE66CD9}"/>
                    </a:ext>
                  </a:extLst>
                </p:cNvPr>
                <p:cNvSpPr txBox="1"/>
                <p:nvPr/>
              </p:nvSpPr>
              <p:spPr>
                <a:xfrm>
                  <a:off x="1676399" y="3880625"/>
                  <a:ext cx="1905001"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:2,5=4</m:t>
                        </m:r>
                      </m:oMath>
                    </m:oMathPara>
                  </a14:m>
                  <a:endParaRPr lang="en-US">
                    <a:solidFill>
                      <a:srgbClr val="852207"/>
                    </a:solidFill>
                  </a:endParaRPr>
                </a:p>
              </p:txBody>
            </p:sp>
          </mc:Choice>
          <mc:Fallback>
            <p:sp>
              <p:nvSpPr>
                <p:cNvPr id="20" name="TextBox 19">
                  <a:extLst>
                    <a:ext uri="{FF2B5EF4-FFF2-40B4-BE49-F238E27FC236}">
                      <a16:creationId xmlns:a16="http://schemas.microsoft.com/office/drawing/2014/main" id="{631BE4C8-E2E4-409D-828B-CC4A7BE66CD9}"/>
                    </a:ext>
                  </a:extLst>
                </p:cNvPr>
                <p:cNvSpPr txBox="1">
                  <a:spLocks noRot="1" noChangeAspect="1" noMove="1" noResize="1" noEditPoints="1" noAdjustHandles="1" noChangeArrowheads="1" noChangeShapeType="1" noTextEdit="1"/>
                </p:cNvSpPr>
                <p:nvPr/>
              </p:nvSpPr>
              <p:spPr>
                <a:xfrm>
                  <a:off x="1676399" y="3880625"/>
                  <a:ext cx="1905001" cy="492443"/>
                </a:xfrm>
                <a:prstGeom prst="rect">
                  <a:avLst/>
                </a:prstGeom>
                <a:blipFill>
                  <a:blip r:embed="rId16"/>
                  <a:stretch>
                    <a:fillRect/>
                  </a:stretch>
                </a:blipFill>
              </p:spPr>
              <p:txBody>
                <a:bodyPr/>
                <a:lstStyle/>
                <a:p>
                  <a:r>
                    <a:rPr lang="en-US">
                      <a:noFill/>
                    </a:rPr>
                    <a:t> </a:t>
                  </a:r>
                </a:p>
              </p:txBody>
            </p:sp>
          </mc:Fallback>
        </mc:AlternateContent>
        <p:pic>
          <p:nvPicPr>
            <p:cNvPr id="43" name="Picture 13">
              <a:extLst>
                <a:ext uri="{FF2B5EF4-FFF2-40B4-BE49-F238E27FC236}">
                  <a16:creationId xmlns:a16="http://schemas.microsoft.com/office/drawing/2014/main" id="{2F1A46DD-DF94-4476-87AD-4BEB2D4BAFC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0040123">
              <a:off x="186262" y="3302660"/>
              <a:ext cx="1345951" cy="1879165"/>
            </a:xfrm>
            <a:prstGeom prst="rect">
              <a:avLst/>
            </a:prstGeom>
          </p:spPr>
        </p:pic>
      </p:grpSp>
      <p:grpSp>
        <p:nvGrpSpPr>
          <p:cNvPr id="30" name="Group 29">
            <a:extLst>
              <a:ext uri="{FF2B5EF4-FFF2-40B4-BE49-F238E27FC236}">
                <a16:creationId xmlns:a16="http://schemas.microsoft.com/office/drawing/2014/main" id="{9135A11C-464C-4937-B786-B2C36707462F}"/>
              </a:ext>
            </a:extLst>
          </p:cNvPr>
          <p:cNvGrpSpPr/>
          <p:nvPr/>
        </p:nvGrpSpPr>
        <p:grpSpPr>
          <a:xfrm>
            <a:off x="8417386" y="-22856"/>
            <a:ext cx="3963226" cy="2133600"/>
            <a:chOff x="8443546" y="1621254"/>
            <a:chExt cx="3963226" cy="2133600"/>
          </a:xfrm>
        </p:grpSpPr>
        <p:pic>
          <p:nvPicPr>
            <p:cNvPr id="22" name="Picture 21">
              <a:extLst>
                <a:ext uri="{FF2B5EF4-FFF2-40B4-BE49-F238E27FC236}">
                  <a16:creationId xmlns:a16="http://schemas.microsoft.com/office/drawing/2014/main" id="{136E1F96-061D-4F7F-AC41-41FFEB8BE1FA}"/>
                </a:ext>
              </a:extLst>
            </p:cNvPr>
            <p:cNvPicPr>
              <a:picLocks noChangeAspect="1"/>
            </p:cNvPicPr>
            <p:nvPr/>
          </p:nvPicPr>
          <p:blipFill rotWithShape="1">
            <a:blip r:embed="rId13">
              <a:extLst>
                <a:ext uri="{28A0092B-C50C-407E-A947-70E740481C1C}">
                  <a14:useLocalDpi xmlns:a14="http://schemas.microsoft.com/office/drawing/2010/main" val="0"/>
                </a:ext>
              </a:extLst>
            </a:blip>
            <a:srcRect l="1250" t="6666" r="65721" b="41808"/>
            <a:stretch/>
          </p:blipFill>
          <p:spPr>
            <a:xfrm>
              <a:off x="9181820" y="1621254"/>
              <a:ext cx="3224952" cy="2133600"/>
            </a:xfrm>
            <a:prstGeom prst="rect">
              <a:avLst/>
            </a:prstGeom>
          </p:spPr>
        </p:pic>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2658DCB7-3335-46D2-9161-F02F9374D4BD}"/>
                    </a:ext>
                  </a:extLst>
                </p:cNvPr>
                <p:cNvSpPr txBox="1"/>
                <p:nvPr/>
              </p:nvSpPr>
              <p:spPr>
                <a:xfrm>
                  <a:off x="9519067" y="2286679"/>
                  <a:ext cx="2672933" cy="925190"/>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×0,1=</m:t>
                        </m:r>
                        <m:f>
                          <m:fPr>
                            <m:ctrlPr>
                              <a:rPr lang="en-US" sz="3200" b="0" i="1" smtClean="0">
                                <a:solidFill>
                                  <a:srgbClr val="852207"/>
                                </a:solidFill>
                                <a:latin typeface="Cambria Math" panose="02040503050406030204" pitchFamily="18" charset="0"/>
                              </a:rPr>
                            </m:ctrlPr>
                          </m:fPr>
                          <m:num>
                            <m:r>
                              <a:rPr lang="en-US" sz="3200" b="0" i="1" smtClean="0">
                                <a:solidFill>
                                  <a:srgbClr val="852207"/>
                                </a:solidFill>
                                <a:latin typeface="Cambria Math" panose="02040503050406030204" pitchFamily="18" charset="0"/>
                              </a:rPr>
                              <m:t>2</m:t>
                            </m:r>
                          </m:num>
                          <m:den>
                            <m:r>
                              <a:rPr lang="en-US" sz="3200" b="0" i="1" smtClean="0">
                                <a:solidFill>
                                  <a:srgbClr val="852207"/>
                                </a:solidFill>
                                <a:latin typeface="Cambria Math" panose="02040503050406030204" pitchFamily="18" charset="0"/>
                              </a:rPr>
                              <m:t>5</m:t>
                            </m:r>
                          </m:den>
                        </m:f>
                      </m:oMath>
                    </m:oMathPara>
                  </a14:m>
                  <a:endParaRPr lang="en-US">
                    <a:solidFill>
                      <a:srgbClr val="852207"/>
                    </a:solidFill>
                  </a:endParaRPr>
                </a:p>
              </p:txBody>
            </p:sp>
          </mc:Choice>
          <mc:Fallback>
            <p:sp>
              <p:nvSpPr>
                <p:cNvPr id="23" name="TextBox 22">
                  <a:extLst>
                    <a:ext uri="{FF2B5EF4-FFF2-40B4-BE49-F238E27FC236}">
                      <a16:creationId xmlns:a16="http://schemas.microsoft.com/office/drawing/2014/main" id="{2658DCB7-3335-46D2-9161-F02F9374D4BD}"/>
                    </a:ext>
                  </a:extLst>
                </p:cNvPr>
                <p:cNvSpPr txBox="1">
                  <a:spLocks noRot="1" noChangeAspect="1" noMove="1" noResize="1" noEditPoints="1" noAdjustHandles="1" noChangeArrowheads="1" noChangeShapeType="1" noTextEdit="1"/>
                </p:cNvSpPr>
                <p:nvPr/>
              </p:nvSpPr>
              <p:spPr>
                <a:xfrm>
                  <a:off x="9519067" y="2286679"/>
                  <a:ext cx="2672933" cy="925190"/>
                </a:xfrm>
                <a:prstGeom prst="rect">
                  <a:avLst/>
                </a:prstGeom>
                <a:blipFill>
                  <a:blip r:embed="rId17"/>
                  <a:stretch>
                    <a:fillRect/>
                  </a:stretch>
                </a:blipFill>
              </p:spPr>
              <p:txBody>
                <a:bodyPr/>
                <a:lstStyle/>
                <a:p>
                  <a:r>
                    <a:rPr lang="en-US">
                      <a:noFill/>
                    </a:rPr>
                    <a:t> </a:t>
                  </a:r>
                </a:p>
              </p:txBody>
            </p:sp>
          </mc:Fallback>
        </mc:AlternateContent>
        <p:pic>
          <p:nvPicPr>
            <p:cNvPr id="21" name="Picture 6">
              <a:extLst>
                <a:ext uri="{FF2B5EF4-FFF2-40B4-BE49-F238E27FC236}">
                  <a16:creationId xmlns:a16="http://schemas.microsoft.com/office/drawing/2014/main" id="{C45F8794-A0F6-47A1-91AF-7BF9ADC7358A}"/>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9833378">
              <a:off x="8443546" y="1802371"/>
              <a:ext cx="1534022" cy="1602112"/>
            </a:xfrm>
            <a:prstGeom prst="rect">
              <a:avLst/>
            </a:prstGeom>
          </p:spPr>
        </p:pic>
      </p:grpSp>
      <p:grpSp>
        <p:nvGrpSpPr>
          <p:cNvPr id="35" name="Group 34">
            <a:extLst>
              <a:ext uri="{FF2B5EF4-FFF2-40B4-BE49-F238E27FC236}">
                <a16:creationId xmlns:a16="http://schemas.microsoft.com/office/drawing/2014/main" id="{F49C081B-CF9D-4A1D-9116-C3A06E3E1C0C}"/>
              </a:ext>
            </a:extLst>
          </p:cNvPr>
          <p:cNvGrpSpPr/>
          <p:nvPr/>
        </p:nvGrpSpPr>
        <p:grpSpPr>
          <a:xfrm>
            <a:off x="8311721" y="1832097"/>
            <a:ext cx="4033722" cy="1951145"/>
            <a:chOff x="7247678" y="3239334"/>
            <a:chExt cx="4033722" cy="1951145"/>
          </a:xfrm>
        </p:grpSpPr>
        <p:pic>
          <p:nvPicPr>
            <p:cNvPr id="32" name="Picture 31">
              <a:extLst>
                <a:ext uri="{FF2B5EF4-FFF2-40B4-BE49-F238E27FC236}">
                  <a16:creationId xmlns:a16="http://schemas.microsoft.com/office/drawing/2014/main" id="{81CF973C-1844-46F5-8D3E-EB71AFCC334D}"/>
                </a:ext>
              </a:extLst>
            </p:cNvPr>
            <p:cNvPicPr>
              <a:picLocks noChangeAspect="1"/>
            </p:cNvPicPr>
            <p:nvPr/>
          </p:nvPicPr>
          <p:blipFill rotWithShape="1">
            <a:blip r:embed="rId13">
              <a:extLst>
                <a:ext uri="{28A0092B-C50C-407E-A947-70E740481C1C}">
                  <a14:useLocalDpi xmlns:a14="http://schemas.microsoft.com/office/drawing/2010/main" val="0"/>
                </a:ext>
              </a:extLst>
            </a:blip>
            <a:srcRect l="1250" t="6666" r="65721" b="41808"/>
            <a:stretch/>
          </p:blipFill>
          <p:spPr>
            <a:xfrm>
              <a:off x="8056448" y="3239334"/>
              <a:ext cx="3224952" cy="1951145"/>
            </a:xfrm>
            <a:prstGeom prst="rect">
              <a:avLst/>
            </a:prstGeom>
          </p:spPr>
        </p:pic>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F71C84CC-29A0-46EA-A620-C7C102DA0037}"/>
                    </a:ext>
                  </a:extLst>
                </p:cNvPr>
                <p:cNvSpPr txBox="1"/>
                <p:nvPr/>
              </p:nvSpPr>
              <p:spPr>
                <a:xfrm>
                  <a:off x="8861128" y="4173161"/>
                  <a:ext cx="1905001" cy="4924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a:solidFill>
                              <a:srgbClr val="852207"/>
                            </a:solidFill>
                            <a:latin typeface="Cambria Math" panose="02040503050406030204" pitchFamily="18" charset="0"/>
                          </a:rPr>
                          <m:t>5,6 :</m:t>
                        </m:r>
                        <m:r>
                          <a:rPr lang="en-US" sz="3200" i="1">
                            <a:solidFill>
                              <a:srgbClr val="852207"/>
                            </a:solidFill>
                            <a:latin typeface="Cambria Math" panose="02040503050406030204" pitchFamily="18" charset="0"/>
                          </a:rPr>
                          <m:t>𝑥</m:t>
                        </m:r>
                        <m:r>
                          <a:rPr lang="en-US" sz="3200" i="1">
                            <a:solidFill>
                              <a:srgbClr val="852207"/>
                            </a:solidFill>
                            <a:latin typeface="Cambria Math" panose="02040503050406030204" pitchFamily="18" charset="0"/>
                          </a:rPr>
                          <m:t>=4</m:t>
                        </m:r>
                      </m:oMath>
                    </m:oMathPara>
                  </a14:m>
                  <a:endParaRPr lang="en-US">
                    <a:solidFill>
                      <a:srgbClr val="852207"/>
                    </a:solidFill>
                  </a:endParaRPr>
                </a:p>
              </p:txBody>
            </p:sp>
          </mc:Choice>
          <mc:Fallback>
            <p:sp>
              <p:nvSpPr>
                <p:cNvPr id="33" name="TextBox 32">
                  <a:extLst>
                    <a:ext uri="{FF2B5EF4-FFF2-40B4-BE49-F238E27FC236}">
                      <a16:creationId xmlns:a16="http://schemas.microsoft.com/office/drawing/2014/main" id="{F71C84CC-29A0-46EA-A620-C7C102DA0037}"/>
                    </a:ext>
                  </a:extLst>
                </p:cNvPr>
                <p:cNvSpPr txBox="1">
                  <a:spLocks noRot="1" noChangeAspect="1" noMove="1" noResize="1" noEditPoints="1" noAdjustHandles="1" noChangeArrowheads="1" noChangeShapeType="1" noTextEdit="1"/>
                </p:cNvSpPr>
                <p:nvPr/>
              </p:nvSpPr>
              <p:spPr>
                <a:xfrm>
                  <a:off x="8861128" y="4173161"/>
                  <a:ext cx="1905001" cy="492443"/>
                </a:xfrm>
                <a:prstGeom prst="rect">
                  <a:avLst/>
                </a:prstGeom>
                <a:blipFill>
                  <a:blip r:embed="rId20"/>
                  <a:stretch>
                    <a:fillRect/>
                  </a:stretch>
                </a:blipFill>
              </p:spPr>
              <p:txBody>
                <a:bodyPr/>
                <a:lstStyle/>
                <a:p>
                  <a:r>
                    <a:rPr lang="en-US">
                      <a:noFill/>
                    </a:rPr>
                    <a:t> </a:t>
                  </a:r>
                </a:p>
              </p:txBody>
            </p:sp>
          </mc:Fallback>
        </mc:AlternateContent>
        <p:pic>
          <p:nvPicPr>
            <p:cNvPr id="31" name="Picture 9">
              <a:extLst>
                <a:ext uri="{FF2B5EF4-FFF2-40B4-BE49-F238E27FC236}">
                  <a16:creationId xmlns:a16="http://schemas.microsoft.com/office/drawing/2014/main" id="{ED922360-2207-4A61-A764-C65C3EBB038B}"/>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20386671">
              <a:off x="7247678" y="3254812"/>
              <a:ext cx="1872121" cy="1663847"/>
            </a:xfrm>
            <a:prstGeom prst="rect">
              <a:avLst/>
            </a:prstGeom>
          </p:spPr>
        </p:pic>
      </p:grpSp>
      <p:grpSp>
        <p:nvGrpSpPr>
          <p:cNvPr id="36" name="Group 35">
            <a:extLst>
              <a:ext uri="{FF2B5EF4-FFF2-40B4-BE49-F238E27FC236}">
                <a16:creationId xmlns:a16="http://schemas.microsoft.com/office/drawing/2014/main" id="{4D5FF5BC-430F-4794-8B6B-1B6BDE0BD057}"/>
              </a:ext>
            </a:extLst>
          </p:cNvPr>
          <p:cNvGrpSpPr/>
          <p:nvPr/>
        </p:nvGrpSpPr>
        <p:grpSpPr>
          <a:xfrm>
            <a:off x="367187" y="1310820"/>
            <a:ext cx="4185185" cy="1983909"/>
            <a:chOff x="1510302" y="866455"/>
            <a:chExt cx="8783360" cy="3960030"/>
          </a:xfrm>
        </p:grpSpPr>
        <p:sp>
          <p:nvSpPr>
            <p:cNvPr id="37" name="Rectangle: Rounded Corners 11">
              <a:extLst>
                <a:ext uri="{FF2B5EF4-FFF2-40B4-BE49-F238E27FC236}">
                  <a16:creationId xmlns:a16="http://schemas.microsoft.com/office/drawing/2014/main" id="{E50CE733-1F53-405E-8318-527BEBAF0D22}"/>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Rounded Corners 12">
              <a:extLst>
                <a:ext uri="{FF2B5EF4-FFF2-40B4-BE49-F238E27FC236}">
                  <a16:creationId xmlns:a16="http://schemas.microsoft.com/office/drawing/2014/main" id="{E2F1E5EA-BC80-4AAE-9819-80BA99C55DE3}"/>
                </a:ext>
              </a:extLst>
            </p:cNvPr>
            <p:cNvSpPr/>
            <p:nvPr/>
          </p:nvSpPr>
          <p:spPr>
            <a:xfrm>
              <a:off x="1641054" y="866455"/>
              <a:ext cx="8521855"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24293338-4972-4702-B55A-63E5727CEDED}"/>
                  </a:ext>
                </a:extLst>
              </p:cNvPr>
              <p:cNvSpPr txBox="1"/>
              <p:nvPr/>
            </p:nvSpPr>
            <p:spPr>
              <a:xfrm>
                <a:off x="505645" y="1529746"/>
                <a:ext cx="2492416" cy="492443"/>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3200" i="1">
                          <a:solidFill>
                            <a:srgbClr val="852207"/>
                          </a:solidFill>
                          <a:latin typeface="Cambria Math" panose="02040503050406030204" pitchFamily="18" charset="0"/>
                        </a:rPr>
                        <m:t>𝑥</m:t>
                      </m:r>
                      <m:r>
                        <a:rPr lang="en-US" sz="3200" i="1">
                          <a:solidFill>
                            <a:srgbClr val="852207"/>
                          </a:solidFill>
                          <a:latin typeface="Cambria Math" panose="02040503050406030204" pitchFamily="18" charset="0"/>
                        </a:rPr>
                        <m:t> :2,5=4</m:t>
                      </m:r>
                    </m:oMath>
                  </m:oMathPara>
                </a14:m>
                <a:endParaRPr lang="en-US" sz="3200">
                  <a:solidFill>
                    <a:srgbClr val="852207"/>
                  </a:solidFill>
                </a:endParaRPr>
              </a:p>
            </p:txBody>
          </p:sp>
        </mc:Choice>
        <mc:Fallback>
          <p:sp>
            <p:nvSpPr>
              <p:cNvPr id="39" name="TextBox 38">
                <a:extLst>
                  <a:ext uri="{FF2B5EF4-FFF2-40B4-BE49-F238E27FC236}">
                    <a16:creationId xmlns:a16="http://schemas.microsoft.com/office/drawing/2014/main" id="{24293338-4972-4702-B55A-63E5727CEDED}"/>
                  </a:ext>
                </a:extLst>
              </p:cNvPr>
              <p:cNvSpPr txBox="1">
                <a:spLocks noRot="1" noChangeAspect="1" noMove="1" noResize="1" noEditPoints="1" noAdjustHandles="1" noChangeArrowheads="1" noChangeShapeType="1" noTextEdit="1"/>
              </p:cNvSpPr>
              <p:nvPr/>
            </p:nvSpPr>
            <p:spPr>
              <a:xfrm>
                <a:off x="505645" y="1529746"/>
                <a:ext cx="2492416" cy="492443"/>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6AAF923B-B0A2-4B8C-9757-F77A7187070D}"/>
                  </a:ext>
                </a:extLst>
              </p:cNvPr>
              <p:cNvSpPr txBox="1"/>
              <p:nvPr/>
            </p:nvSpPr>
            <p:spPr>
              <a:xfrm>
                <a:off x="867131" y="2126866"/>
                <a:ext cx="3591787"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=4 ×2,5</m:t>
                      </m:r>
                    </m:oMath>
                  </m:oMathPara>
                </a14:m>
                <a:endParaRPr lang="en-US">
                  <a:solidFill>
                    <a:srgbClr val="852207"/>
                  </a:solidFill>
                </a:endParaRPr>
              </a:p>
            </p:txBody>
          </p:sp>
        </mc:Choice>
        <mc:Fallback>
          <p:sp>
            <p:nvSpPr>
              <p:cNvPr id="40" name="TextBox 39">
                <a:extLst>
                  <a:ext uri="{FF2B5EF4-FFF2-40B4-BE49-F238E27FC236}">
                    <a16:creationId xmlns:a16="http://schemas.microsoft.com/office/drawing/2014/main" id="{6AAF923B-B0A2-4B8C-9757-F77A7187070D}"/>
                  </a:ext>
                </a:extLst>
              </p:cNvPr>
              <p:cNvSpPr txBox="1">
                <a:spLocks noRot="1" noChangeAspect="1" noMove="1" noResize="1" noEditPoints="1" noAdjustHandles="1" noChangeArrowheads="1" noChangeShapeType="1" noTextEdit="1"/>
              </p:cNvSpPr>
              <p:nvPr/>
            </p:nvSpPr>
            <p:spPr>
              <a:xfrm>
                <a:off x="867131" y="2126866"/>
                <a:ext cx="3591787" cy="492443"/>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474E8925-F4F3-4326-9E87-EAEFED6B3A56}"/>
                  </a:ext>
                </a:extLst>
              </p:cNvPr>
              <p:cNvSpPr txBox="1"/>
              <p:nvPr/>
            </p:nvSpPr>
            <p:spPr>
              <a:xfrm>
                <a:off x="1009082" y="2684830"/>
                <a:ext cx="2492415"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=10</m:t>
                      </m:r>
                    </m:oMath>
                  </m:oMathPara>
                </a14:m>
                <a:endParaRPr lang="en-US">
                  <a:solidFill>
                    <a:srgbClr val="852207"/>
                  </a:solidFill>
                </a:endParaRPr>
              </a:p>
            </p:txBody>
          </p:sp>
        </mc:Choice>
        <mc:Fallback>
          <p:sp>
            <p:nvSpPr>
              <p:cNvPr id="41" name="TextBox 40">
                <a:extLst>
                  <a:ext uri="{FF2B5EF4-FFF2-40B4-BE49-F238E27FC236}">
                    <a16:creationId xmlns:a16="http://schemas.microsoft.com/office/drawing/2014/main" id="{474E8925-F4F3-4326-9E87-EAEFED6B3A56}"/>
                  </a:ext>
                </a:extLst>
              </p:cNvPr>
              <p:cNvSpPr txBox="1">
                <a:spLocks noRot="1" noChangeAspect="1" noMove="1" noResize="1" noEditPoints="1" noAdjustHandles="1" noChangeArrowheads="1" noChangeShapeType="1" noTextEdit="1"/>
              </p:cNvSpPr>
              <p:nvPr/>
            </p:nvSpPr>
            <p:spPr>
              <a:xfrm>
                <a:off x="1009082" y="2684830"/>
                <a:ext cx="2492415" cy="492443"/>
              </a:xfrm>
              <a:prstGeom prst="rect">
                <a:avLst/>
              </a:prstGeom>
              <a:blipFill>
                <a:blip r:embed="rId25"/>
                <a:stretch>
                  <a:fillRect/>
                </a:stretch>
              </a:blipFill>
            </p:spPr>
            <p:txBody>
              <a:bodyPr/>
              <a:lstStyle/>
              <a:p>
                <a:r>
                  <a:rPr lang="en-US">
                    <a:noFill/>
                  </a:rPr>
                  <a:t> </a:t>
                </a:r>
              </a:p>
            </p:txBody>
          </p:sp>
        </mc:Fallback>
      </mc:AlternateContent>
      <p:pic>
        <p:nvPicPr>
          <p:cNvPr id="42" name="Picture 2">
            <a:extLst>
              <a:ext uri="{FF2B5EF4-FFF2-40B4-BE49-F238E27FC236}">
                <a16:creationId xmlns:a16="http://schemas.microsoft.com/office/drawing/2014/main" id="{0C5DAA21-3DD9-4EC5-8591-9FA3EC2B2CA4}"/>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a:off x="4104837" y="3411769"/>
            <a:ext cx="1524008" cy="2039624"/>
          </a:xfrm>
          <a:prstGeom prst="rect">
            <a:avLst/>
          </a:prstGeom>
        </p:spPr>
      </p:pic>
      <p:pic>
        <p:nvPicPr>
          <p:cNvPr id="8" name="Picture 3">
            <a:extLst>
              <a:ext uri="{FF2B5EF4-FFF2-40B4-BE49-F238E27FC236}">
                <a16:creationId xmlns:a16="http://schemas.microsoft.com/office/drawing/2014/main" id="{5A8DC466-6F9B-4BF7-9AA6-B2422DBF23EF}"/>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a:off x="4075422" y="5307369"/>
            <a:ext cx="1570785" cy="1383192"/>
          </a:xfrm>
          <a:prstGeom prst="rect">
            <a:avLst/>
          </a:prstGeom>
          <a:effectLst>
            <a:outerShdw blurRad="76200" dir="13500000" sy="23000" kx="1200000" algn="br" rotWithShape="0">
              <a:prstClr val="black">
                <a:alpha val="20000"/>
              </a:prstClr>
            </a:outerShdw>
          </a:effectLst>
        </p:spPr>
      </p:pic>
      <mc:AlternateContent xmlns:mc="http://schemas.openxmlformats.org/markup-compatibility/2006">
        <mc:Choice xmlns:a14="http://schemas.microsoft.com/office/drawing/2010/main" Requires="a14">
          <p:sp>
            <p:nvSpPr>
              <p:cNvPr id="11" name="Rectangle: Rounded Corners 10">
                <a:extLst>
                  <a:ext uri="{FF2B5EF4-FFF2-40B4-BE49-F238E27FC236}">
                    <a16:creationId xmlns:a16="http://schemas.microsoft.com/office/drawing/2014/main" id="{BF3A1878-17BC-4038-B6E4-AB040BACA207}"/>
                  </a:ext>
                </a:extLst>
              </p:cNvPr>
              <p:cNvSpPr/>
              <p:nvPr/>
            </p:nvSpPr>
            <p:spPr>
              <a:xfrm>
                <a:off x="4331397" y="5780489"/>
                <a:ext cx="1058833" cy="40191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US" sz="2200" b="0" i="1" smtClean="0">
                          <a:solidFill>
                            <a:srgbClr val="852207"/>
                          </a:solidFill>
                          <a:latin typeface="Cambria Math" panose="02040503050406030204" pitchFamily="18" charset="0"/>
                        </a:rPr>
                        <m:t>𝑥</m:t>
                      </m:r>
                      <m:r>
                        <a:rPr lang="en-US" sz="2200" b="0" i="1" smtClean="0">
                          <a:solidFill>
                            <a:srgbClr val="852207"/>
                          </a:solidFill>
                          <a:latin typeface="Cambria Math" panose="02040503050406030204" pitchFamily="18" charset="0"/>
                        </a:rPr>
                        <m:t>=50</m:t>
                      </m:r>
                    </m:oMath>
                  </m:oMathPara>
                </a14:m>
                <a:endParaRPr lang="en-US" sz="2200">
                  <a:solidFill>
                    <a:srgbClr val="852207"/>
                  </a:solidFill>
                </a:endParaRPr>
              </a:p>
            </p:txBody>
          </p:sp>
        </mc:Choice>
        <mc:Fallback>
          <p:sp>
            <p:nvSpPr>
              <p:cNvPr id="11" name="Rectangle: Rounded Corners 10">
                <a:extLst>
                  <a:ext uri="{FF2B5EF4-FFF2-40B4-BE49-F238E27FC236}">
                    <a16:creationId xmlns:a16="http://schemas.microsoft.com/office/drawing/2014/main" id="{BF3A1878-17BC-4038-B6E4-AB040BACA207}"/>
                  </a:ext>
                </a:extLst>
              </p:cNvPr>
              <p:cNvSpPr>
                <a:spLocks noRot="1" noChangeAspect="1" noMove="1" noResize="1" noEditPoints="1" noAdjustHandles="1" noChangeArrowheads="1" noChangeShapeType="1" noTextEdit="1"/>
              </p:cNvSpPr>
              <p:nvPr/>
            </p:nvSpPr>
            <p:spPr>
              <a:xfrm>
                <a:off x="4331397" y="5780489"/>
                <a:ext cx="1058833" cy="401911"/>
              </a:xfrm>
              <a:prstGeom prst="roundRect">
                <a:avLst/>
              </a:prstGeom>
              <a:blipFill>
                <a:blip r:embed="rId30"/>
                <a:stretch>
                  <a:fillRect/>
                </a:stretch>
              </a:blipFill>
              <a:ln>
                <a:noFill/>
              </a:ln>
            </p:spPr>
            <p:txBody>
              <a:bodyPr/>
              <a:lstStyle/>
              <a:p>
                <a:r>
                  <a:rPr lang="en-US">
                    <a:noFill/>
                  </a:rPr>
                  <a:t> </a:t>
                </a:r>
              </a:p>
            </p:txBody>
          </p:sp>
        </mc:Fallback>
      </mc:AlternateContent>
      <p:pic>
        <p:nvPicPr>
          <p:cNvPr id="44" name="Picture 13">
            <a:extLst>
              <a:ext uri="{FF2B5EF4-FFF2-40B4-BE49-F238E27FC236}">
                <a16:creationId xmlns:a16="http://schemas.microsoft.com/office/drawing/2014/main" id="{5A5A2EE5-2294-4BC1-B1E1-9E83528D06E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4534218" y="338362"/>
            <a:ext cx="1373890" cy="2000026"/>
          </a:xfrm>
          <a:prstGeom prst="rect">
            <a:avLst/>
          </a:prstGeom>
        </p:spPr>
      </p:pic>
      <p:grpSp>
        <p:nvGrpSpPr>
          <p:cNvPr id="45" name="Group 44">
            <a:extLst>
              <a:ext uri="{FF2B5EF4-FFF2-40B4-BE49-F238E27FC236}">
                <a16:creationId xmlns:a16="http://schemas.microsoft.com/office/drawing/2014/main" id="{DD21359A-E55B-4555-B200-7F86BFEC23D0}"/>
              </a:ext>
            </a:extLst>
          </p:cNvPr>
          <p:cNvGrpSpPr/>
          <p:nvPr/>
        </p:nvGrpSpPr>
        <p:grpSpPr>
          <a:xfrm>
            <a:off x="4011971" y="347621"/>
            <a:ext cx="4185185" cy="2947107"/>
            <a:chOff x="1510302" y="866455"/>
            <a:chExt cx="8783360" cy="3960030"/>
          </a:xfrm>
        </p:grpSpPr>
        <p:sp>
          <p:nvSpPr>
            <p:cNvPr id="46" name="Rectangle: Rounded Corners 11">
              <a:extLst>
                <a:ext uri="{FF2B5EF4-FFF2-40B4-BE49-F238E27FC236}">
                  <a16:creationId xmlns:a16="http://schemas.microsoft.com/office/drawing/2014/main" id="{009565CC-4D6C-4DE6-9C5B-0D3605BF8E94}"/>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Rounded Corners 12">
              <a:extLst>
                <a:ext uri="{FF2B5EF4-FFF2-40B4-BE49-F238E27FC236}">
                  <a16:creationId xmlns:a16="http://schemas.microsoft.com/office/drawing/2014/main" id="{7CCC4F3B-BF94-459B-BCF4-9E314EAB5FEA}"/>
                </a:ext>
              </a:extLst>
            </p:cNvPr>
            <p:cNvSpPr/>
            <p:nvPr/>
          </p:nvSpPr>
          <p:spPr>
            <a:xfrm>
              <a:off x="1641054" y="866455"/>
              <a:ext cx="8521855"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mc:Choice xmlns:a14="http://schemas.microsoft.com/office/drawing/2010/main" Requires="a14">
          <p:sp>
            <p:nvSpPr>
              <p:cNvPr id="48" name="TextBox 47">
                <a:extLst>
                  <a:ext uri="{FF2B5EF4-FFF2-40B4-BE49-F238E27FC236}">
                    <a16:creationId xmlns:a16="http://schemas.microsoft.com/office/drawing/2014/main" id="{63B73EE2-B6FE-4A97-87EA-3CD16704874B}"/>
                  </a:ext>
                </a:extLst>
              </p:cNvPr>
              <p:cNvSpPr txBox="1"/>
              <p:nvPr/>
            </p:nvSpPr>
            <p:spPr>
              <a:xfrm>
                <a:off x="4160843" y="445327"/>
                <a:ext cx="2492416" cy="925190"/>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3200" i="1">
                          <a:solidFill>
                            <a:srgbClr val="852207"/>
                          </a:solidFill>
                          <a:latin typeface="Cambria Math" panose="02040503050406030204" pitchFamily="18" charset="0"/>
                        </a:rPr>
                        <m:t>𝑥</m:t>
                      </m:r>
                      <m:r>
                        <a:rPr lang="en-US" sz="3200" i="1">
                          <a:solidFill>
                            <a:srgbClr val="852207"/>
                          </a:solidFill>
                          <a:latin typeface="Cambria Math" panose="02040503050406030204" pitchFamily="18" charset="0"/>
                        </a:rPr>
                        <m:t> ×0,1=</m:t>
                      </m:r>
                      <m:f>
                        <m:fPr>
                          <m:ctrlPr>
                            <a:rPr lang="en-US" sz="3200" i="1">
                              <a:solidFill>
                                <a:srgbClr val="852207"/>
                              </a:solidFill>
                              <a:latin typeface="Cambria Math" panose="02040503050406030204" pitchFamily="18" charset="0"/>
                            </a:rPr>
                          </m:ctrlPr>
                        </m:fPr>
                        <m:num>
                          <m:r>
                            <a:rPr lang="en-US" sz="3200" i="1">
                              <a:solidFill>
                                <a:srgbClr val="852207"/>
                              </a:solidFill>
                              <a:latin typeface="Cambria Math" panose="02040503050406030204" pitchFamily="18" charset="0"/>
                            </a:rPr>
                            <m:t>2</m:t>
                          </m:r>
                        </m:num>
                        <m:den>
                          <m:r>
                            <a:rPr lang="en-US" sz="3200" i="1">
                              <a:solidFill>
                                <a:srgbClr val="852207"/>
                              </a:solidFill>
                              <a:latin typeface="Cambria Math" panose="02040503050406030204" pitchFamily="18" charset="0"/>
                            </a:rPr>
                            <m:t>5</m:t>
                          </m:r>
                        </m:den>
                      </m:f>
                    </m:oMath>
                  </m:oMathPara>
                </a14:m>
                <a:endParaRPr lang="en-US" sz="3200">
                  <a:solidFill>
                    <a:srgbClr val="852207"/>
                  </a:solidFill>
                </a:endParaRPr>
              </a:p>
            </p:txBody>
          </p:sp>
        </mc:Choice>
        <mc:Fallback>
          <p:sp>
            <p:nvSpPr>
              <p:cNvPr id="48" name="TextBox 47">
                <a:extLst>
                  <a:ext uri="{FF2B5EF4-FFF2-40B4-BE49-F238E27FC236}">
                    <a16:creationId xmlns:a16="http://schemas.microsoft.com/office/drawing/2014/main" id="{63B73EE2-B6FE-4A97-87EA-3CD16704874B}"/>
                  </a:ext>
                </a:extLst>
              </p:cNvPr>
              <p:cNvSpPr txBox="1">
                <a:spLocks noRot="1" noChangeAspect="1" noMove="1" noResize="1" noEditPoints="1" noAdjustHandles="1" noChangeArrowheads="1" noChangeShapeType="1" noTextEdit="1"/>
              </p:cNvSpPr>
              <p:nvPr/>
            </p:nvSpPr>
            <p:spPr>
              <a:xfrm>
                <a:off x="4160843" y="445327"/>
                <a:ext cx="2492416" cy="925190"/>
              </a:xfrm>
              <a:prstGeom prst="rect">
                <a:avLst/>
              </a:prstGeom>
              <a:blipFill>
                <a:blip r:embed="rId31"/>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E84FFDE0-20BC-40E5-9F29-86B169ADDA15}"/>
                  </a:ext>
                </a:extLst>
              </p:cNvPr>
              <p:cNvSpPr txBox="1"/>
              <p:nvPr/>
            </p:nvSpPr>
            <p:spPr>
              <a:xfrm>
                <a:off x="4545265" y="1477629"/>
                <a:ext cx="3591787" cy="925190"/>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m:t>
                      </m:r>
                      <m:f>
                        <m:fPr>
                          <m:ctrlPr>
                            <a:rPr lang="en-US" sz="3200" i="1">
                              <a:solidFill>
                                <a:srgbClr val="852207"/>
                              </a:solidFill>
                              <a:latin typeface="Cambria Math" panose="02040503050406030204" pitchFamily="18" charset="0"/>
                            </a:rPr>
                          </m:ctrlPr>
                        </m:fPr>
                        <m:num>
                          <m:r>
                            <a:rPr lang="en-US" sz="3200" i="1">
                              <a:solidFill>
                                <a:srgbClr val="852207"/>
                              </a:solidFill>
                              <a:latin typeface="Cambria Math" panose="02040503050406030204" pitchFamily="18" charset="0"/>
                            </a:rPr>
                            <m:t>2</m:t>
                          </m:r>
                        </m:num>
                        <m:den>
                          <m:r>
                            <a:rPr lang="en-US" sz="3200" i="1">
                              <a:solidFill>
                                <a:srgbClr val="852207"/>
                              </a:solidFill>
                              <a:latin typeface="Cambria Math" panose="02040503050406030204" pitchFamily="18" charset="0"/>
                            </a:rPr>
                            <m:t>5</m:t>
                          </m:r>
                        </m:den>
                      </m:f>
                      <m:r>
                        <a:rPr lang="en-US" sz="3200" b="0" i="1" smtClean="0">
                          <a:solidFill>
                            <a:srgbClr val="852207"/>
                          </a:solidFill>
                          <a:latin typeface="Cambria Math" panose="02040503050406030204" pitchFamily="18" charset="0"/>
                        </a:rPr>
                        <m:t>:0,1</m:t>
                      </m:r>
                    </m:oMath>
                  </m:oMathPara>
                </a14:m>
                <a:endParaRPr lang="en-US">
                  <a:solidFill>
                    <a:srgbClr val="852207"/>
                  </a:solidFill>
                </a:endParaRPr>
              </a:p>
            </p:txBody>
          </p:sp>
        </mc:Choice>
        <mc:Fallback>
          <p:sp>
            <p:nvSpPr>
              <p:cNvPr id="49" name="TextBox 48">
                <a:extLst>
                  <a:ext uri="{FF2B5EF4-FFF2-40B4-BE49-F238E27FC236}">
                    <a16:creationId xmlns:a16="http://schemas.microsoft.com/office/drawing/2014/main" id="{E84FFDE0-20BC-40E5-9F29-86B169ADDA15}"/>
                  </a:ext>
                </a:extLst>
              </p:cNvPr>
              <p:cNvSpPr txBox="1">
                <a:spLocks noRot="1" noChangeAspect="1" noMove="1" noResize="1" noEditPoints="1" noAdjustHandles="1" noChangeArrowheads="1" noChangeShapeType="1" noTextEdit="1"/>
              </p:cNvSpPr>
              <p:nvPr/>
            </p:nvSpPr>
            <p:spPr>
              <a:xfrm>
                <a:off x="4545265" y="1477629"/>
                <a:ext cx="3591787" cy="925190"/>
              </a:xfrm>
              <a:prstGeom prst="rect">
                <a:avLst/>
              </a:prstGeom>
              <a:blipFill>
                <a:blip r:embed="rId3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0" name="TextBox 49">
                <a:extLst>
                  <a:ext uri="{FF2B5EF4-FFF2-40B4-BE49-F238E27FC236}">
                    <a16:creationId xmlns:a16="http://schemas.microsoft.com/office/drawing/2014/main" id="{A39D04A6-0793-431C-A3A9-0D8A1A50DF8E}"/>
                  </a:ext>
                </a:extLst>
              </p:cNvPr>
              <p:cNvSpPr txBox="1"/>
              <p:nvPr/>
            </p:nvSpPr>
            <p:spPr>
              <a:xfrm>
                <a:off x="4668194" y="2587460"/>
                <a:ext cx="2492415"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=4</m:t>
                      </m:r>
                    </m:oMath>
                  </m:oMathPara>
                </a14:m>
                <a:endParaRPr lang="en-US">
                  <a:solidFill>
                    <a:srgbClr val="852207"/>
                  </a:solidFill>
                </a:endParaRPr>
              </a:p>
            </p:txBody>
          </p:sp>
        </mc:Choice>
        <mc:Fallback>
          <p:sp>
            <p:nvSpPr>
              <p:cNvPr id="50" name="TextBox 49">
                <a:extLst>
                  <a:ext uri="{FF2B5EF4-FFF2-40B4-BE49-F238E27FC236}">
                    <a16:creationId xmlns:a16="http://schemas.microsoft.com/office/drawing/2014/main" id="{A39D04A6-0793-431C-A3A9-0D8A1A50DF8E}"/>
                  </a:ext>
                </a:extLst>
              </p:cNvPr>
              <p:cNvSpPr txBox="1">
                <a:spLocks noRot="1" noChangeAspect="1" noMove="1" noResize="1" noEditPoints="1" noAdjustHandles="1" noChangeArrowheads="1" noChangeShapeType="1" noTextEdit="1"/>
              </p:cNvSpPr>
              <p:nvPr/>
            </p:nvSpPr>
            <p:spPr>
              <a:xfrm>
                <a:off x="4668194" y="2587460"/>
                <a:ext cx="2492415" cy="492443"/>
              </a:xfrm>
              <a:prstGeom prst="rect">
                <a:avLst/>
              </a:prstGeom>
              <a:blipFill>
                <a:blip r:embed="rId33"/>
                <a:stretch>
                  <a:fillRect/>
                </a:stretch>
              </a:blipFill>
            </p:spPr>
            <p:txBody>
              <a:bodyPr/>
              <a:lstStyle/>
              <a:p>
                <a:r>
                  <a:rPr lang="en-US">
                    <a:noFill/>
                  </a:rPr>
                  <a:t> </a:t>
                </a:r>
              </a:p>
            </p:txBody>
          </p:sp>
        </mc:Fallback>
      </mc:AlternateContent>
      <p:pic>
        <p:nvPicPr>
          <p:cNvPr id="51" name="Picture 6">
            <a:extLst>
              <a:ext uri="{FF2B5EF4-FFF2-40B4-BE49-F238E27FC236}">
                <a16:creationId xmlns:a16="http://schemas.microsoft.com/office/drawing/2014/main" id="{26F6A200-447A-4E15-B340-32A003655C9A}"/>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8248061" y="132613"/>
            <a:ext cx="1964149" cy="2051331"/>
          </a:xfrm>
          <a:prstGeom prst="rect">
            <a:avLst/>
          </a:prstGeom>
        </p:spPr>
      </p:pic>
      <p:pic>
        <p:nvPicPr>
          <p:cNvPr id="7" name="Picture 5">
            <a:extLst>
              <a:ext uri="{FF2B5EF4-FFF2-40B4-BE49-F238E27FC236}">
                <a16:creationId xmlns:a16="http://schemas.microsoft.com/office/drawing/2014/main" id="{EF0670BC-F082-40DC-ABA1-2C1BC1924874}"/>
              </a:ext>
            </a:extLst>
          </p:cNvPr>
          <p:cNvPicPr>
            <a:picLocks noChangeAspect="1"/>
          </p:cNvPicPr>
          <p:nvPr/>
        </p:nvPicPr>
        <p:blipFill>
          <a:blip r:embed="rId34"/>
          <a:srcRect/>
          <a:stretch>
            <a:fillRect/>
          </a:stretch>
        </p:blipFill>
        <p:spPr>
          <a:xfrm>
            <a:off x="2279509" y="5307369"/>
            <a:ext cx="1447800" cy="1359802"/>
          </a:xfrm>
          <a:prstGeom prst="rect">
            <a:avLst/>
          </a:prstGeom>
          <a:effectLst>
            <a:outerShdw blurRad="76200" dir="13500000" sy="23000" kx="1200000" algn="br" rotWithShape="0">
              <a:prstClr val="black">
                <a:alpha val="20000"/>
              </a:prstClr>
            </a:outerShdw>
          </a:effectLst>
        </p:spPr>
      </p:pic>
      <mc:AlternateContent xmlns:mc="http://schemas.openxmlformats.org/markup-compatibility/2006">
        <mc:Choice xmlns:a14="http://schemas.microsoft.com/office/drawing/2010/main" Requires="a14">
          <p:sp>
            <p:nvSpPr>
              <p:cNvPr id="10" name="Rectangle: Rounded Corners 9">
                <a:extLst>
                  <a:ext uri="{FF2B5EF4-FFF2-40B4-BE49-F238E27FC236}">
                    <a16:creationId xmlns:a16="http://schemas.microsoft.com/office/drawing/2014/main" id="{9065A398-C652-4C0A-B737-DFC3C729B274}"/>
                  </a:ext>
                </a:extLst>
              </p:cNvPr>
              <p:cNvSpPr/>
              <p:nvPr/>
            </p:nvSpPr>
            <p:spPr>
              <a:xfrm>
                <a:off x="2531256" y="5726130"/>
                <a:ext cx="970259" cy="39849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US" sz="2200" b="0" i="1" smtClean="0">
                          <a:solidFill>
                            <a:srgbClr val="852207"/>
                          </a:solidFill>
                          <a:latin typeface="Cambria Math" panose="02040503050406030204" pitchFamily="18" charset="0"/>
                        </a:rPr>
                        <m:t>𝑥</m:t>
                      </m:r>
                      <m:r>
                        <a:rPr lang="en-US" sz="2200" b="0" i="1" smtClean="0">
                          <a:solidFill>
                            <a:srgbClr val="852207"/>
                          </a:solidFill>
                          <a:latin typeface="Cambria Math" panose="02040503050406030204" pitchFamily="18" charset="0"/>
                        </a:rPr>
                        <m:t>=4</m:t>
                      </m:r>
                    </m:oMath>
                  </m:oMathPara>
                </a14:m>
                <a:endParaRPr lang="en-US" sz="2200">
                  <a:solidFill>
                    <a:srgbClr val="852207"/>
                  </a:solidFill>
                </a:endParaRPr>
              </a:p>
            </p:txBody>
          </p:sp>
        </mc:Choice>
        <mc:Fallback>
          <p:sp>
            <p:nvSpPr>
              <p:cNvPr id="10" name="Rectangle: Rounded Corners 9">
                <a:extLst>
                  <a:ext uri="{FF2B5EF4-FFF2-40B4-BE49-F238E27FC236}">
                    <a16:creationId xmlns:a16="http://schemas.microsoft.com/office/drawing/2014/main" id="{9065A398-C652-4C0A-B737-DFC3C729B274}"/>
                  </a:ext>
                </a:extLst>
              </p:cNvPr>
              <p:cNvSpPr>
                <a:spLocks noRot="1" noChangeAspect="1" noMove="1" noResize="1" noEditPoints="1" noAdjustHandles="1" noChangeArrowheads="1" noChangeShapeType="1" noTextEdit="1"/>
              </p:cNvSpPr>
              <p:nvPr/>
            </p:nvSpPr>
            <p:spPr>
              <a:xfrm>
                <a:off x="2531256" y="5726130"/>
                <a:ext cx="970259" cy="398495"/>
              </a:xfrm>
              <a:prstGeom prst="roundRect">
                <a:avLst/>
              </a:prstGeom>
              <a:blipFill>
                <a:blip r:embed="rId35"/>
                <a:stretch>
                  <a:fillRect/>
                </a:stretch>
              </a:blipFill>
              <a:ln>
                <a:noFill/>
              </a:ln>
            </p:spPr>
            <p:txBody>
              <a:bodyPr/>
              <a:lstStyle/>
              <a:p>
                <a:r>
                  <a:rPr lang="en-US">
                    <a:noFill/>
                  </a:rPr>
                  <a:t> </a:t>
                </a:r>
              </a:p>
            </p:txBody>
          </p:sp>
        </mc:Fallback>
      </mc:AlternateContent>
      <p:grpSp>
        <p:nvGrpSpPr>
          <p:cNvPr id="58" name="Group 57">
            <a:extLst>
              <a:ext uri="{FF2B5EF4-FFF2-40B4-BE49-F238E27FC236}">
                <a16:creationId xmlns:a16="http://schemas.microsoft.com/office/drawing/2014/main" id="{DC2C944A-2306-492A-8EF2-67BC3F46BA1C}"/>
              </a:ext>
            </a:extLst>
          </p:cNvPr>
          <p:cNvGrpSpPr/>
          <p:nvPr/>
        </p:nvGrpSpPr>
        <p:grpSpPr>
          <a:xfrm>
            <a:off x="3962400" y="1292691"/>
            <a:ext cx="4185185" cy="1983909"/>
            <a:chOff x="1510302" y="866455"/>
            <a:chExt cx="8783360" cy="3960030"/>
          </a:xfrm>
        </p:grpSpPr>
        <p:sp>
          <p:nvSpPr>
            <p:cNvPr id="59" name="Rectangle: Rounded Corners 11">
              <a:extLst>
                <a:ext uri="{FF2B5EF4-FFF2-40B4-BE49-F238E27FC236}">
                  <a16:creationId xmlns:a16="http://schemas.microsoft.com/office/drawing/2014/main" id="{BCA8CDC5-2A07-481D-A9D6-1D972D4C8DE8}"/>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Rounded Corners 12">
              <a:extLst>
                <a:ext uri="{FF2B5EF4-FFF2-40B4-BE49-F238E27FC236}">
                  <a16:creationId xmlns:a16="http://schemas.microsoft.com/office/drawing/2014/main" id="{2E553A30-E3F3-4EC9-A2E3-13EF5EF93F63}"/>
                </a:ext>
              </a:extLst>
            </p:cNvPr>
            <p:cNvSpPr/>
            <p:nvPr/>
          </p:nvSpPr>
          <p:spPr>
            <a:xfrm>
              <a:off x="1641054" y="866455"/>
              <a:ext cx="8521855"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mc:Choice xmlns:a14="http://schemas.microsoft.com/office/drawing/2010/main" Requires="a14">
          <p:sp>
            <p:nvSpPr>
              <p:cNvPr id="61" name="TextBox 60">
                <a:extLst>
                  <a:ext uri="{FF2B5EF4-FFF2-40B4-BE49-F238E27FC236}">
                    <a16:creationId xmlns:a16="http://schemas.microsoft.com/office/drawing/2014/main" id="{617A05B0-2998-4161-984D-4FEDB5E63FF1}"/>
                  </a:ext>
                </a:extLst>
              </p:cNvPr>
              <p:cNvSpPr txBox="1"/>
              <p:nvPr/>
            </p:nvSpPr>
            <p:spPr>
              <a:xfrm>
                <a:off x="4100858" y="1511617"/>
                <a:ext cx="2492416" cy="4924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a:solidFill>
                            <a:srgbClr val="852207"/>
                          </a:solidFill>
                          <a:latin typeface="Cambria Math" panose="02040503050406030204" pitchFamily="18" charset="0"/>
                        </a:rPr>
                        <m:t>5,6 :</m:t>
                      </m:r>
                      <m:r>
                        <m:rPr>
                          <m:nor/>
                        </m:rPr>
                        <a:rPr lang="en-US" sz="3200" b="0" i="0" smtClean="0">
                          <a:solidFill>
                            <a:srgbClr val="852207"/>
                          </a:solidFill>
                          <a:latin typeface="Cambria Math" panose="02040503050406030204" pitchFamily="18" charset="0"/>
                        </a:rPr>
                        <m:t> </m:t>
                      </m:r>
                      <m:r>
                        <m:rPr>
                          <m:nor/>
                        </m:rPr>
                        <a:rPr lang="en-US" sz="3200">
                          <a:solidFill>
                            <a:srgbClr val="852207"/>
                          </a:solidFill>
                          <a:latin typeface="Cambria Math" panose="02040503050406030204" pitchFamily="18" charset="0"/>
                        </a:rPr>
                        <m:t>𝑥</m:t>
                      </m:r>
                      <m:r>
                        <m:rPr>
                          <m:nor/>
                        </m:rPr>
                        <a:rPr lang="en-US" sz="3200" b="0" i="0" smtClean="0">
                          <a:solidFill>
                            <a:srgbClr val="852207"/>
                          </a:solidFill>
                          <a:latin typeface="Cambria Math" panose="02040503050406030204" pitchFamily="18" charset="0"/>
                        </a:rPr>
                        <m:t> </m:t>
                      </m:r>
                      <m:r>
                        <m:rPr>
                          <m:nor/>
                        </m:rPr>
                        <a:rPr lang="en-US" sz="3200">
                          <a:solidFill>
                            <a:srgbClr val="852207"/>
                          </a:solidFill>
                          <a:latin typeface="Cambria Math" panose="02040503050406030204" pitchFamily="18" charset="0"/>
                        </a:rPr>
                        <m:t>=</m:t>
                      </m:r>
                      <m:r>
                        <m:rPr>
                          <m:nor/>
                        </m:rPr>
                        <a:rPr lang="en-US" sz="3200" b="0" i="0" smtClean="0">
                          <a:solidFill>
                            <a:srgbClr val="852207"/>
                          </a:solidFill>
                          <a:latin typeface="Cambria Math" panose="02040503050406030204" pitchFamily="18" charset="0"/>
                        </a:rPr>
                        <m:t> </m:t>
                      </m:r>
                      <m:r>
                        <m:rPr>
                          <m:nor/>
                        </m:rPr>
                        <a:rPr lang="en-US" sz="3200">
                          <a:solidFill>
                            <a:srgbClr val="852207"/>
                          </a:solidFill>
                          <a:latin typeface="Cambria Math" panose="02040503050406030204" pitchFamily="18" charset="0"/>
                        </a:rPr>
                        <m:t>4</m:t>
                      </m:r>
                    </m:oMath>
                  </m:oMathPara>
                </a14:m>
                <a:endParaRPr lang="en-US" sz="3200">
                  <a:solidFill>
                    <a:srgbClr val="852207"/>
                  </a:solidFill>
                </a:endParaRPr>
              </a:p>
            </p:txBody>
          </p:sp>
        </mc:Choice>
        <mc:Fallback>
          <p:sp>
            <p:nvSpPr>
              <p:cNvPr id="61" name="TextBox 60">
                <a:extLst>
                  <a:ext uri="{FF2B5EF4-FFF2-40B4-BE49-F238E27FC236}">
                    <a16:creationId xmlns:a16="http://schemas.microsoft.com/office/drawing/2014/main" id="{617A05B0-2998-4161-984D-4FEDB5E63FF1}"/>
                  </a:ext>
                </a:extLst>
              </p:cNvPr>
              <p:cNvSpPr txBox="1">
                <a:spLocks noRot="1" noChangeAspect="1" noMove="1" noResize="1" noEditPoints="1" noAdjustHandles="1" noChangeArrowheads="1" noChangeShapeType="1" noTextEdit="1"/>
              </p:cNvSpPr>
              <p:nvPr/>
            </p:nvSpPr>
            <p:spPr>
              <a:xfrm>
                <a:off x="4100858" y="1511617"/>
                <a:ext cx="2492416" cy="492443"/>
              </a:xfrm>
              <a:prstGeom prst="rect">
                <a:avLst/>
              </a:prstGeom>
              <a:blipFill>
                <a:blip r:embed="rId3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2" name="TextBox 61">
                <a:extLst>
                  <a:ext uri="{FF2B5EF4-FFF2-40B4-BE49-F238E27FC236}">
                    <a16:creationId xmlns:a16="http://schemas.microsoft.com/office/drawing/2014/main" id="{77A5EF32-4520-4221-8AA8-2D43C5ED155D}"/>
                  </a:ext>
                </a:extLst>
              </p:cNvPr>
              <p:cNvSpPr txBox="1"/>
              <p:nvPr/>
            </p:nvSpPr>
            <p:spPr>
              <a:xfrm>
                <a:off x="4652532" y="2054372"/>
                <a:ext cx="3192823"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=5,6 :4</m:t>
                      </m:r>
                    </m:oMath>
                  </m:oMathPara>
                </a14:m>
                <a:endParaRPr lang="en-US">
                  <a:solidFill>
                    <a:srgbClr val="852207"/>
                  </a:solidFill>
                </a:endParaRPr>
              </a:p>
            </p:txBody>
          </p:sp>
        </mc:Choice>
        <mc:Fallback>
          <p:sp>
            <p:nvSpPr>
              <p:cNvPr id="62" name="TextBox 61">
                <a:extLst>
                  <a:ext uri="{FF2B5EF4-FFF2-40B4-BE49-F238E27FC236}">
                    <a16:creationId xmlns:a16="http://schemas.microsoft.com/office/drawing/2014/main" id="{77A5EF32-4520-4221-8AA8-2D43C5ED155D}"/>
                  </a:ext>
                </a:extLst>
              </p:cNvPr>
              <p:cNvSpPr txBox="1">
                <a:spLocks noRot="1" noChangeAspect="1" noMove="1" noResize="1" noEditPoints="1" noAdjustHandles="1" noChangeArrowheads="1" noChangeShapeType="1" noTextEdit="1"/>
              </p:cNvSpPr>
              <p:nvPr/>
            </p:nvSpPr>
            <p:spPr>
              <a:xfrm>
                <a:off x="4652532" y="2054372"/>
                <a:ext cx="3192823" cy="492443"/>
              </a:xfrm>
              <a:prstGeom prst="rect">
                <a:avLst/>
              </a:prstGeom>
              <a:blipFill>
                <a:blip r:embed="rId3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3" name="TextBox 62">
                <a:extLst>
                  <a:ext uri="{FF2B5EF4-FFF2-40B4-BE49-F238E27FC236}">
                    <a16:creationId xmlns:a16="http://schemas.microsoft.com/office/drawing/2014/main" id="{5619CB93-88B9-417F-859E-4001F6A43E1B}"/>
                  </a:ext>
                </a:extLst>
              </p:cNvPr>
              <p:cNvSpPr txBox="1"/>
              <p:nvPr/>
            </p:nvSpPr>
            <p:spPr>
              <a:xfrm>
                <a:off x="4699345" y="2636419"/>
                <a:ext cx="2492415" cy="492443"/>
              </a:xfrm>
              <a:prstGeom prst="rect">
                <a:avLst/>
              </a:prstGeom>
              <a:noFill/>
            </p:spPr>
            <p:txBody>
              <a:bodyPr wrap="square" lIns="0" tIns="0" rIns="0" bIns="0" rtlCol="0">
                <a:spAutoFit/>
              </a:bodyPr>
              <a:lstStyle/>
              <a:p>
                <a:pPr algn="l"/>
                <a14:m>
                  <m:oMathPara xmlns:m="http://schemas.openxmlformats.org/officeDocument/2006/math">
                    <m:oMathParaPr>
                      <m:jc m:val="centerGroup"/>
                    </m:oMathParaPr>
                    <m:oMath xmlns:m="http://schemas.openxmlformats.org/officeDocument/2006/math">
                      <m:r>
                        <a:rPr lang="en-US" sz="3200" b="0" i="1" smtClean="0">
                          <a:solidFill>
                            <a:srgbClr val="852207"/>
                          </a:solidFill>
                          <a:latin typeface="Cambria Math" panose="02040503050406030204" pitchFamily="18" charset="0"/>
                        </a:rPr>
                        <m:t>𝑥</m:t>
                      </m:r>
                      <m:r>
                        <a:rPr lang="en-US" sz="3200" b="0" i="1" smtClean="0">
                          <a:solidFill>
                            <a:srgbClr val="852207"/>
                          </a:solidFill>
                          <a:latin typeface="Cambria Math" panose="02040503050406030204" pitchFamily="18" charset="0"/>
                        </a:rPr>
                        <m:t> =1,4</m:t>
                      </m:r>
                    </m:oMath>
                  </m:oMathPara>
                </a14:m>
                <a:endParaRPr lang="en-US">
                  <a:solidFill>
                    <a:srgbClr val="852207"/>
                  </a:solidFill>
                </a:endParaRPr>
              </a:p>
            </p:txBody>
          </p:sp>
        </mc:Choice>
        <mc:Fallback>
          <p:sp>
            <p:nvSpPr>
              <p:cNvPr id="63" name="TextBox 62">
                <a:extLst>
                  <a:ext uri="{FF2B5EF4-FFF2-40B4-BE49-F238E27FC236}">
                    <a16:creationId xmlns:a16="http://schemas.microsoft.com/office/drawing/2014/main" id="{5619CB93-88B9-417F-859E-4001F6A43E1B}"/>
                  </a:ext>
                </a:extLst>
              </p:cNvPr>
              <p:cNvSpPr txBox="1">
                <a:spLocks noRot="1" noChangeAspect="1" noMove="1" noResize="1" noEditPoints="1" noAdjustHandles="1" noChangeArrowheads="1" noChangeShapeType="1" noTextEdit="1"/>
              </p:cNvSpPr>
              <p:nvPr/>
            </p:nvSpPr>
            <p:spPr>
              <a:xfrm>
                <a:off x="4699345" y="2636419"/>
                <a:ext cx="2492415" cy="492443"/>
              </a:xfrm>
              <a:prstGeom prst="rect">
                <a:avLst/>
              </a:prstGeom>
              <a:blipFill>
                <a:blip r:embed="rId38"/>
                <a:stretch>
                  <a:fillRect/>
                </a:stretch>
              </a:blipFill>
            </p:spPr>
            <p:txBody>
              <a:bodyPr/>
              <a:lstStyle/>
              <a:p>
                <a:r>
                  <a:rPr lang="en-US">
                    <a:noFill/>
                  </a:rPr>
                  <a:t> </a:t>
                </a:r>
              </a:p>
            </p:txBody>
          </p:sp>
        </mc:Fallback>
      </mc:AlternateContent>
      <p:pic>
        <p:nvPicPr>
          <p:cNvPr id="66" name="Picture 9">
            <a:extLst>
              <a:ext uri="{FF2B5EF4-FFF2-40B4-BE49-F238E27FC236}">
                <a16:creationId xmlns:a16="http://schemas.microsoft.com/office/drawing/2014/main" id="{CD7F370D-6F1B-49AE-83FB-BF52E0462896}"/>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8152458" y="1843135"/>
            <a:ext cx="2178509" cy="1936150"/>
          </a:xfrm>
          <a:prstGeom prst="rect">
            <a:avLst/>
          </a:prstGeom>
        </p:spPr>
      </p:pic>
      <p:pic>
        <p:nvPicPr>
          <p:cNvPr id="64" name="Picture 10">
            <a:extLst>
              <a:ext uri="{FF2B5EF4-FFF2-40B4-BE49-F238E27FC236}">
                <a16:creationId xmlns:a16="http://schemas.microsoft.com/office/drawing/2014/main" id="{BA27F61E-2C88-485E-9324-617F31898CD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t="13881"/>
          <a:stretch>
            <a:fillRect/>
          </a:stretch>
        </p:blipFill>
        <p:spPr>
          <a:xfrm>
            <a:off x="5892630" y="5481933"/>
            <a:ext cx="1716330" cy="1285383"/>
          </a:xfrm>
          <a:prstGeom prst="rect">
            <a:avLst/>
          </a:prstGeom>
        </p:spPr>
      </p:pic>
      <mc:AlternateContent xmlns:mc="http://schemas.openxmlformats.org/markup-compatibility/2006">
        <mc:Choice xmlns:a14="http://schemas.microsoft.com/office/drawing/2010/main" Requires="a14">
          <p:sp>
            <p:nvSpPr>
              <p:cNvPr id="65" name="Rectangle: Rounded Corners 64">
                <a:extLst>
                  <a:ext uri="{FF2B5EF4-FFF2-40B4-BE49-F238E27FC236}">
                    <a16:creationId xmlns:a16="http://schemas.microsoft.com/office/drawing/2014/main" id="{E92B847D-AC74-4464-BE9F-EDF039B85EB9}"/>
                  </a:ext>
                </a:extLst>
              </p:cNvPr>
              <p:cNvSpPr/>
              <p:nvPr/>
            </p:nvSpPr>
            <p:spPr>
              <a:xfrm>
                <a:off x="6191149" y="5840295"/>
                <a:ext cx="1119290" cy="40670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lang="en-US" sz="2200" b="0" i="1" smtClean="0">
                          <a:solidFill>
                            <a:srgbClr val="852207"/>
                          </a:solidFill>
                          <a:latin typeface="Cambria Math" panose="02040503050406030204" pitchFamily="18" charset="0"/>
                        </a:rPr>
                        <m:t>𝑥</m:t>
                      </m:r>
                      <m:r>
                        <a:rPr lang="en-US" sz="2200" b="0" i="1" smtClean="0">
                          <a:solidFill>
                            <a:srgbClr val="852207"/>
                          </a:solidFill>
                          <a:latin typeface="Cambria Math" panose="02040503050406030204" pitchFamily="18" charset="0"/>
                        </a:rPr>
                        <m:t>=1,4</m:t>
                      </m:r>
                    </m:oMath>
                  </m:oMathPara>
                </a14:m>
                <a:endParaRPr lang="en-US" sz="2200">
                  <a:solidFill>
                    <a:srgbClr val="852207"/>
                  </a:solidFill>
                </a:endParaRPr>
              </a:p>
            </p:txBody>
          </p:sp>
        </mc:Choice>
        <mc:Fallback>
          <p:sp>
            <p:nvSpPr>
              <p:cNvPr id="65" name="Rectangle: Rounded Corners 64">
                <a:extLst>
                  <a:ext uri="{FF2B5EF4-FFF2-40B4-BE49-F238E27FC236}">
                    <a16:creationId xmlns:a16="http://schemas.microsoft.com/office/drawing/2014/main" id="{E92B847D-AC74-4464-BE9F-EDF039B85EB9}"/>
                  </a:ext>
                </a:extLst>
              </p:cNvPr>
              <p:cNvSpPr>
                <a:spLocks noRot="1" noChangeAspect="1" noMove="1" noResize="1" noEditPoints="1" noAdjustHandles="1" noChangeArrowheads="1" noChangeShapeType="1" noTextEdit="1"/>
              </p:cNvSpPr>
              <p:nvPr/>
            </p:nvSpPr>
            <p:spPr>
              <a:xfrm>
                <a:off x="6191149" y="5840295"/>
                <a:ext cx="1119290" cy="406703"/>
              </a:xfrm>
              <a:prstGeom prst="roundRect">
                <a:avLst/>
              </a:prstGeom>
              <a:blipFill>
                <a:blip r:embed="rId39"/>
                <a:stretch>
                  <a:fillRect/>
                </a:stretch>
              </a:blipFill>
              <a:ln>
                <a:noFill/>
              </a:ln>
            </p:spPr>
            <p:txBody>
              <a:bodyPr/>
              <a:lstStyle/>
              <a:p>
                <a:r>
                  <a:rPr lang="en-US">
                    <a:noFill/>
                  </a:rPr>
                  <a:t> </a:t>
                </a:r>
              </a:p>
            </p:txBody>
          </p:sp>
        </mc:Fallback>
      </mc:AlternateContent>
      <p:pic>
        <p:nvPicPr>
          <p:cNvPr id="67" name="Picture 66">
            <a:extLst>
              <a:ext uri="{FF2B5EF4-FFF2-40B4-BE49-F238E27FC236}">
                <a16:creationId xmlns:a16="http://schemas.microsoft.com/office/drawing/2014/main" id="{9B3F0A33-D88C-4A34-9528-33DA4CBF17FC}"/>
              </a:ext>
            </a:extLst>
          </p:cNvPr>
          <p:cNvPicPr>
            <a:picLocks noChangeAspect="1"/>
          </p:cNvPicPr>
          <p:nvPr/>
        </p:nvPicPr>
        <p:blipFill rotWithShape="1">
          <a:blip r:embed="rId40">
            <a:extLst>
              <a:ext uri="{28A0092B-C50C-407E-A947-70E740481C1C}">
                <a14:useLocalDpi xmlns:a14="http://schemas.microsoft.com/office/drawing/2010/main" val="0"/>
              </a:ext>
            </a:extLst>
          </a:blip>
          <a:srcRect l="49358"/>
          <a:stretch/>
        </p:blipFill>
        <p:spPr>
          <a:xfrm>
            <a:off x="7345608" y="1460771"/>
            <a:ext cx="4859131" cy="5397229"/>
          </a:xfrm>
          <a:prstGeom prst="rect">
            <a:avLst/>
          </a:prstGeom>
        </p:spPr>
      </p:pic>
      <p:pic>
        <p:nvPicPr>
          <p:cNvPr id="29" name="Tieng-vo-tay-tra-loi-dung-www_tiengdong_com">
            <a:hlinkClick r:id="" action="ppaction://media"/>
            <a:extLst>
              <a:ext uri="{FF2B5EF4-FFF2-40B4-BE49-F238E27FC236}">
                <a16:creationId xmlns:a16="http://schemas.microsoft.com/office/drawing/2014/main" id="{1923453E-4B78-4E86-AFA0-4D2A5DE4E271}"/>
              </a:ext>
            </a:extLst>
          </p:cNvPr>
          <p:cNvPicPr>
            <a:picLocks noChangeAspect="1"/>
          </p:cNvPicPr>
          <p:nvPr>
            <a:audioFile r:link="rId2"/>
            <p:extLst>
              <p:ext uri="{DAA4B4D4-6D71-4841-9C94-3DE7FCFB9230}">
                <p14:media xmlns:p14="http://schemas.microsoft.com/office/powerpoint/2010/main" r:embed="rId1"/>
              </p:ext>
            </p:extLst>
          </p:nvPr>
        </p:nvPicPr>
        <p:blipFill>
          <a:blip r:embed="rId41"/>
          <a:stretch>
            <a:fillRect/>
          </a:stretch>
        </p:blipFill>
        <p:spPr>
          <a:xfrm>
            <a:off x="-2209800" y="3535603"/>
            <a:ext cx="487363" cy="487363"/>
          </a:xfrm>
          <a:prstGeom prst="rect">
            <a:avLst/>
          </a:prstGeom>
        </p:spPr>
      </p:pic>
      <p:grpSp>
        <p:nvGrpSpPr>
          <p:cNvPr id="70" name="Group 69">
            <a:extLst>
              <a:ext uri="{FF2B5EF4-FFF2-40B4-BE49-F238E27FC236}">
                <a16:creationId xmlns:a16="http://schemas.microsoft.com/office/drawing/2014/main" id="{6EDF2532-ECEF-4DB4-B20D-AFAEF265969C}"/>
              </a:ext>
            </a:extLst>
          </p:cNvPr>
          <p:cNvGrpSpPr/>
          <p:nvPr/>
        </p:nvGrpSpPr>
        <p:grpSpPr>
          <a:xfrm>
            <a:off x="2209014" y="-526445"/>
            <a:ext cx="5835443" cy="3907017"/>
            <a:chOff x="-6139361" y="-4041653"/>
            <a:chExt cx="6643477" cy="5420564"/>
          </a:xfrm>
        </p:grpSpPr>
        <p:pic>
          <p:nvPicPr>
            <p:cNvPr id="68" name="Picture 67">
              <a:extLst>
                <a:ext uri="{FF2B5EF4-FFF2-40B4-BE49-F238E27FC236}">
                  <a16:creationId xmlns:a16="http://schemas.microsoft.com/office/drawing/2014/main" id="{B2950570-BF76-424D-9000-6FFB31418C13}"/>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rot="20329126" flipH="1">
              <a:off x="-6139361" y="-4041653"/>
              <a:ext cx="6643477" cy="5420564"/>
            </a:xfrm>
            <a:prstGeom prst="rect">
              <a:avLst/>
            </a:prstGeom>
          </p:spPr>
        </p:pic>
        <p:sp>
          <p:nvSpPr>
            <p:cNvPr id="69" name="TextBox 68">
              <a:extLst>
                <a:ext uri="{FF2B5EF4-FFF2-40B4-BE49-F238E27FC236}">
                  <a16:creationId xmlns:a16="http://schemas.microsoft.com/office/drawing/2014/main" id="{6FCA1A9B-2AFB-4590-8D0B-96FFB4B0AC5C}"/>
                </a:ext>
              </a:extLst>
            </p:cNvPr>
            <p:cNvSpPr txBox="1"/>
            <p:nvPr/>
          </p:nvSpPr>
          <p:spPr>
            <a:xfrm>
              <a:off x="-5513751" y="-2494531"/>
              <a:ext cx="4489793" cy="2283590"/>
            </a:xfrm>
            <a:prstGeom prst="rect">
              <a:avLst/>
            </a:prstGeom>
            <a:noFill/>
          </p:spPr>
          <p:txBody>
            <a:bodyPr wrap="square" lIns="0" tIns="0" rIns="0" bIns="0" rtlCol="0">
              <a:spAutoFit/>
            </a:bodyPr>
            <a:lstStyle/>
            <a:p>
              <a:pPr algn="ctr"/>
              <a:r>
                <a:rPr lang="en-US" sz="4000">
                  <a:solidFill>
                    <a:schemeClr val="tx2">
                      <a:lumMod val="60000"/>
                      <a:lumOff val="40000"/>
                    </a:schemeClr>
                  </a:solidFill>
                  <a:latin typeface="#9Slide07 IcielBaliho Script" pitchFamily="2" charset="0"/>
                </a:rPr>
                <a:t>Wow... Sân thượng đầy hoa đẹp quá các bạn ơi!</a:t>
              </a:r>
            </a:p>
          </p:txBody>
        </p:sp>
      </p:grpSp>
    </p:spTree>
    <p:extLst>
      <p:ext uri="{BB962C8B-B14F-4D97-AF65-F5344CB8AC3E}">
        <p14:creationId xmlns:p14="http://schemas.microsoft.com/office/powerpoint/2010/main" val="3931046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p:cTn id="17" dur="500" fill="hold"/>
                                        <p:tgtEl>
                                          <p:spTgt spid="40"/>
                                        </p:tgtEl>
                                        <p:attrNameLst>
                                          <p:attrName>ppt_w</p:attrName>
                                        </p:attrNameLst>
                                      </p:cBhvr>
                                      <p:tavLst>
                                        <p:tav tm="0">
                                          <p:val>
                                            <p:fltVal val="0"/>
                                          </p:val>
                                        </p:tav>
                                        <p:tav tm="100000">
                                          <p:val>
                                            <p:strVal val="#ppt_w"/>
                                          </p:val>
                                        </p:tav>
                                      </p:tavLst>
                                    </p:anim>
                                    <p:anim calcmode="lin" valueType="num">
                                      <p:cBhvr>
                                        <p:cTn id="18" dur="500" fill="hold"/>
                                        <p:tgtEl>
                                          <p:spTgt spid="40"/>
                                        </p:tgtEl>
                                        <p:attrNameLst>
                                          <p:attrName>ppt_h</p:attrName>
                                        </p:attrNameLst>
                                      </p:cBhvr>
                                      <p:tavLst>
                                        <p:tav tm="0">
                                          <p:val>
                                            <p:fltVal val="0"/>
                                          </p:val>
                                        </p:tav>
                                        <p:tav tm="100000">
                                          <p:val>
                                            <p:strVal val="#ppt_h"/>
                                          </p:val>
                                        </p:tav>
                                      </p:tavLst>
                                    </p:anim>
                                    <p:animEffect transition="in" filter="fade">
                                      <p:cBhvr>
                                        <p:cTn id="19" dur="500"/>
                                        <p:tgtEl>
                                          <p:spTgt spid="4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 calcmode="lin" valueType="num">
                                      <p:cBhvr>
                                        <p:cTn id="22" dur="500" fill="hold"/>
                                        <p:tgtEl>
                                          <p:spTgt spid="41"/>
                                        </p:tgtEl>
                                        <p:attrNameLst>
                                          <p:attrName>ppt_w</p:attrName>
                                        </p:attrNameLst>
                                      </p:cBhvr>
                                      <p:tavLst>
                                        <p:tav tm="0">
                                          <p:val>
                                            <p:fltVal val="0"/>
                                          </p:val>
                                        </p:tav>
                                        <p:tav tm="100000">
                                          <p:val>
                                            <p:strVal val="#ppt_w"/>
                                          </p:val>
                                        </p:tav>
                                      </p:tavLst>
                                    </p:anim>
                                    <p:anim calcmode="lin" valueType="num">
                                      <p:cBhvr>
                                        <p:cTn id="23" dur="500" fill="hold"/>
                                        <p:tgtEl>
                                          <p:spTgt spid="41"/>
                                        </p:tgtEl>
                                        <p:attrNameLst>
                                          <p:attrName>ppt_h</p:attrName>
                                        </p:attrNameLst>
                                      </p:cBhvr>
                                      <p:tavLst>
                                        <p:tav tm="0">
                                          <p:val>
                                            <p:fltVal val="0"/>
                                          </p:val>
                                        </p:tav>
                                        <p:tav tm="100000">
                                          <p:val>
                                            <p:strVal val="#ppt_h"/>
                                          </p:val>
                                        </p:tav>
                                      </p:tavLst>
                                    </p:anim>
                                    <p:animEffect transition="in" filter="fade">
                                      <p:cBhvr>
                                        <p:cTn id="24" dur="500"/>
                                        <p:tgtEl>
                                          <p:spTgt spid="4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42" presetClass="path" presetSubtype="0" accel="50000" decel="50000" fill="hold" nodeType="withEffect">
                                  <p:stCondLst>
                                    <p:cond delay="0"/>
                                  </p:stCondLst>
                                  <p:childTnLst>
                                    <p:animMotion origin="layout" path="M -0.0099 0.03449 L -0.32383 0.4956 " pathEditMode="relative" rAng="0" ptsTypes="AA">
                                      <p:cBhvr>
                                        <p:cTn id="30" dur="2000" fill="hold"/>
                                        <p:tgtEl>
                                          <p:spTgt spid="44"/>
                                        </p:tgtEl>
                                        <p:attrNameLst>
                                          <p:attrName>ppt_x</p:attrName>
                                          <p:attrName>ppt_y</p:attrName>
                                        </p:attrNameLst>
                                      </p:cBhvr>
                                      <p:rCtr x="-15703" y="23056"/>
                                    </p:animMotion>
                                  </p:childTnLst>
                                </p:cTn>
                              </p:par>
                              <p:par>
                                <p:cTn id="31" presetID="1" presetClass="exit" presetSubtype="0" fill="hold" nodeType="withEffect">
                                  <p:stCondLst>
                                    <p:cond delay="0"/>
                                  </p:stCondLst>
                                  <p:childTnLst>
                                    <p:set>
                                      <p:cBhvr>
                                        <p:cTn id="32" dur="1" fill="hold">
                                          <p:stCondLst>
                                            <p:cond delay="0"/>
                                          </p:stCondLst>
                                        </p:cTn>
                                        <p:tgtEl>
                                          <p:spTgt spid="3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6"/>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39"/>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4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41"/>
                                        </p:tgtEl>
                                        <p:attrNameLst>
                                          <p:attrName>style.visibility</p:attrName>
                                        </p:attrNameLst>
                                      </p:cBhvr>
                                      <p:to>
                                        <p:strVal val="hidden"/>
                                      </p:to>
                                    </p:set>
                                  </p:childTnLst>
                                </p:cTn>
                              </p:par>
                              <p:par>
                                <p:cTn id="43" presetID="53" presetClass="entr" presetSubtype="16" fill="hold" nodeType="withEffect">
                                  <p:stCondLst>
                                    <p:cond delay="0"/>
                                  </p:stCondLst>
                                  <p:childTnLst>
                                    <p:set>
                                      <p:cBhvr>
                                        <p:cTn id="44" dur="1" fill="hold">
                                          <p:stCondLst>
                                            <p:cond delay="0"/>
                                          </p:stCondLst>
                                        </p:cTn>
                                        <p:tgtEl>
                                          <p:spTgt spid="45"/>
                                        </p:tgtEl>
                                        <p:attrNameLst>
                                          <p:attrName>style.visibility</p:attrName>
                                        </p:attrNameLst>
                                      </p:cBhvr>
                                      <p:to>
                                        <p:strVal val="visible"/>
                                      </p:to>
                                    </p:set>
                                    <p:anim calcmode="lin" valueType="num">
                                      <p:cBhvr>
                                        <p:cTn id="45" dur="500" fill="hold"/>
                                        <p:tgtEl>
                                          <p:spTgt spid="45"/>
                                        </p:tgtEl>
                                        <p:attrNameLst>
                                          <p:attrName>ppt_w</p:attrName>
                                        </p:attrNameLst>
                                      </p:cBhvr>
                                      <p:tavLst>
                                        <p:tav tm="0">
                                          <p:val>
                                            <p:fltVal val="0"/>
                                          </p:val>
                                        </p:tav>
                                        <p:tav tm="100000">
                                          <p:val>
                                            <p:strVal val="#ppt_w"/>
                                          </p:val>
                                        </p:tav>
                                      </p:tavLst>
                                    </p:anim>
                                    <p:anim calcmode="lin" valueType="num">
                                      <p:cBhvr>
                                        <p:cTn id="46" dur="500" fill="hold"/>
                                        <p:tgtEl>
                                          <p:spTgt spid="45"/>
                                        </p:tgtEl>
                                        <p:attrNameLst>
                                          <p:attrName>ppt_h</p:attrName>
                                        </p:attrNameLst>
                                      </p:cBhvr>
                                      <p:tavLst>
                                        <p:tav tm="0">
                                          <p:val>
                                            <p:fltVal val="0"/>
                                          </p:val>
                                        </p:tav>
                                        <p:tav tm="100000">
                                          <p:val>
                                            <p:strVal val="#ppt_h"/>
                                          </p:val>
                                        </p:tav>
                                      </p:tavLst>
                                    </p:anim>
                                    <p:animEffect transition="in" filter="fade">
                                      <p:cBhvr>
                                        <p:cTn id="47" dur="500"/>
                                        <p:tgtEl>
                                          <p:spTgt spid="45"/>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48"/>
                                        </p:tgtEl>
                                        <p:attrNameLst>
                                          <p:attrName>style.visibility</p:attrName>
                                        </p:attrNameLst>
                                      </p:cBhvr>
                                      <p:to>
                                        <p:strVal val="visible"/>
                                      </p:to>
                                    </p:set>
                                    <p:anim calcmode="lin" valueType="num">
                                      <p:cBhvr>
                                        <p:cTn id="50" dur="500" fill="hold"/>
                                        <p:tgtEl>
                                          <p:spTgt spid="48"/>
                                        </p:tgtEl>
                                        <p:attrNameLst>
                                          <p:attrName>ppt_w</p:attrName>
                                        </p:attrNameLst>
                                      </p:cBhvr>
                                      <p:tavLst>
                                        <p:tav tm="0">
                                          <p:val>
                                            <p:fltVal val="0"/>
                                          </p:val>
                                        </p:tav>
                                        <p:tav tm="100000">
                                          <p:val>
                                            <p:strVal val="#ppt_w"/>
                                          </p:val>
                                        </p:tav>
                                      </p:tavLst>
                                    </p:anim>
                                    <p:anim calcmode="lin" valueType="num">
                                      <p:cBhvr>
                                        <p:cTn id="51" dur="500" fill="hold"/>
                                        <p:tgtEl>
                                          <p:spTgt spid="48"/>
                                        </p:tgtEl>
                                        <p:attrNameLst>
                                          <p:attrName>ppt_h</p:attrName>
                                        </p:attrNameLst>
                                      </p:cBhvr>
                                      <p:tavLst>
                                        <p:tav tm="0">
                                          <p:val>
                                            <p:fltVal val="0"/>
                                          </p:val>
                                        </p:tav>
                                        <p:tav tm="100000">
                                          <p:val>
                                            <p:strVal val="#ppt_h"/>
                                          </p:val>
                                        </p:tav>
                                      </p:tavLst>
                                    </p:anim>
                                    <p:animEffect transition="in" filter="fade">
                                      <p:cBhvr>
                                        <p:cTn id="52" dur="500"/>
                                        <p:tgtEl>
                                          <p:spTgt spid="48"/>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49"/>
                                        </p:tgtEl>
                                        <p:attrNameLst>
                                          <p:attrName>style.visibility</p:attrName>
                                        </p:attrNameLst>
                                      </p:cBhvr>
                                      <p:to>
                                        <p:strVal val="visible"/>
                                      </p:to>
                                    </p:set>
                                    <p:anim calcmode="lin" valueType="num">
                                      <p:cBhvr>
                                        <p:cTn id="55" dur="500" fill="hold"/>
                                        <p:tgtEl>
                                          <p:spTgt spid="49"/>
                                        </p:tgtEl>
                                        <p:attrNameLst>
                                          <p:attrName>ppt_w</p:attrName>
                                        </p:attrNameLst>
                                      </p:cBhvr>
                                      <p:tavLst>
                                        <p:tav tm="0">
                                          <p:val>
                                            <p:fltVal val="0"/>
                                          </p:val>
                                        </p:tav>
                                        <p:tav tm="100000">
                                          <p:val>
                                            <p:strVal val="#ppt_w"/>
                                          </p:val>
                                        </p:tav>
                                      </p:tavLst>
                                    </p:anim>
                                    <p:anim calcmode="lin" valueType="num">
                                      <p:cBhvr>
                                        <p:cTn id="56" dur="500" fill="hold"/>
                                        <p:tgtEl>
                                          <p:spTgt spid="49"/>
                                        </p:tgtEl>
                                        <p:attrNameLst>
                                          <p:attrName>ppt_h</p:attrName>
                                        </p:attrNameLst>
                                      </p:cBhvr>
                                      <p:tavLst>
                                        <p:tav tm="0">
                                          <p:val>
                                            <p:fltVal val="0"/>
                                          </p:val>
                                        </p:tav>
                                        <p:tav tm="100000">
                                          <p:val>
                                            <p:strVal val="#ppt_h"/>
                                          </p:val>
                                        </p:tav>
                                      </p:tavLst>
                                    </p:anim>
                                    <p:animEffect transition="in" filter="fade">
                                      <p:cBhvr>
                                        <p:cTn id="57" dur="500"/>
                                        <p:tgtEl>
                                          <p:spTgt spid="49"/>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50"/>
                                        </p:tgtEl>
                                        <p:attrNameLst>
                                          <p:attrName>style.visibility</p:attrName>
                                        </p:attrNameLst>
                                      </p:cBhvr>
                                      <p:to>
                                        <p:strVal val="visible"/>
                                      </p:to>
                                    </p:set>
                                    <p:anim calcmode="lin" valueType="num">
                                      <p:cBhvr>
                                        <p:cTn id="60" dur="500" fill="hold"/>
                                        <p:tgtEl>
                                          <p:spTgt spid="50"/>
                                        </p:tgtEl>
                                        <p:attrNameLst>
                                          <p:attrName>ppt_w</p:attrName>
                                        </p:attrNameLst>
                                      </p:cBhvr>
                                      <p:tavLst>
                                        <p:tav tm="0">
                                          <p:val>
                                            <p:fltVal val="0"/>
                                          </p:val>
                                        </p:tav>
                                        <p:tav tm="100000">
                                          <p:val>
                                            <p:strVal val="#ppt_w"/>
                                          </p:val>
                                        </p:tav>
                                      </p:tavLst>
                                    </p:anim>
                                    <p:anim calcmode="lin" valueType="num">
                                      <p:cBhvr>
                                        <p:cTn id="61" dur="500" fill="hold"/>
                                        <p:tgtEl>
                                          <p:spTgt spid="50"/>
                                        </p:tgtEl>
                                        <p:attrNameLst>
                                          <p:attrName>ppt_h</p:attrName>
                                        </p:attrNameLst>
                                      </p:cBhvr>
                                      <p:tavLst>
                                        <p:tav tm="0">
                                          <p:val>
                                            <p:fltVal val="0"/>
                                          </p:val>
                                        </p:tav>
                                        <p:tav tm="100000">
                                          <p:val>
                                            <p:strVal val="#ppt_h"/>
                                          </p:val>
                                        </p:tav>
                                      </p:tavLst>
                                    </p:anim>
                                    <p:animEffect transition="in" filter="fade">
                                      <p:cBhvr>
                                        <p:cTn id="62" dur="500"/>
                                        <p:tgtEl>
                                          <p:spTgt spid="50"/>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1"/>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1.48148E-6 L -0.51107 0.48658 " pathEditMode="relative" rAng="0" ptsTypes="AA">
                                      <p:cBhvr>
                                        <p:cTn id="68" dur="2000" fill="hold"/>
                                        <p:tgtEl>
                                          <p:spTgt spid="51"/>
                                        </p:tgtEl>
                                        <p:attrNameLst>
                                          <p:attrName>ppt_x</p:attrName>
                                          <p:attrName>ppt_y</p:attrName>
                                        </p:attrNameLst>
                                      </p:cBhvr>
                                      <p:rCtr x="-25560" y="24329"/>
                                    </p:animMotion>
                                  </p:childTnLst>
                                </p:cTn>
                              </p:par>
                              <p:par>
                                <p:cTn id="69" presetID="1" presetClass="exit" presetSubtype="0" fill="hold" nodeType="withEffect">
                                  <p:stCondLst>
                                    <p:cond delay="0"/>
                                  </p:stCondLst>
                                  <p:childTnLst>
                                    <p:set>
                                      <p:cBhvr>
                                        <p:cTn id="70" dur="1" fill="hold">
                                          <p:stCondLst>
                                            <p:cond delay="0"/>
                                          </p:stCondLst>
                                        </p:cTn>
                                        <p:tgtEl>
                                          <p:spTgt spid="30"/>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45"/>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48"/>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49"/>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50"/>
                                        </p:tgtEl>
                                        <p:attrNameLst>
                                          <p:attrName>style.visibility</p:attrName>
                                        </p:attrNameLst>
                                      </p:cBhvr>
                                      <p:to>
                                        <p:strVal val="hidden"/>
                                      </p:to>
                                    </p:set>
                                  </p:childTnLst>
                                </p:cTn>
                              </p:par>
                              <p:par>
                                <p:cTn id="81" presetID="53" presetClass="entr" presetSubtype="16" fill="hold" nodeType="withEffect">
                                  <p:stCondLst>
                                    <p:cond delay="0"/>
                                  </p:stCondLst>
                                  <p:childTnLst>
                                    <p:set>
                                      <p:cBhvr>
                                        <p:cTn id="82" dur="1" fill="hold">
                                          <p:stCondLst>
                                            <p:cond delay="0"/>
                                          </p:stCondLst>
                                        </p:cTn>
                                        <p:tgtEl>
                                          <p:spTgt spid="58"/>
                                        </p:tgtEl>
                                        <p:attrNameLst>
                                          <p:attrName>style.visibility</p:attrName>
                                        </p:attrNameLst>
                                      </p:cBhvr>
                                      <p:to>
                                        <p:strVal val="visible"/>
                                      </p:to>
                                    </p:set>
                                    <p:anim calcmode="lin" valueType="num">
                                      <p:cBhvr>
                                        <p:cTn id="83" dur="500" fill="hold"/>
                                        <p:tgtEl>
                                          <p:spTgt spid="58"/>
                                        </p:tgtEl>
                                        <p:attrNameLst>
                                          <p:attrName>ppt_w</p:attrName>
                                        </p:attrNameLst>
                                      </p:cBhvr>
                                      <p:tavLst>
                                        <p:tav tm="0">
                                          <p:val>
                                            <p:fltVal val="0"/>
                                          </p:val>
                                        </p:tav>
                                        <p:tav tm="100000">
                                          <p:val>
                                            <p:strVal val="#ppt_w"/>
                                          </p:val>
                                        </p:tav>
                                      </p:tavLst>
                                    </p:anim>
                                    <p:anim calcmode="lin" valueType="num">
                                      <p:cBhvr>
                                        <p:cTn id="84" dur="500" fill="hold"/>
                                        <p:tgtEl>
                                          <p:spTgt spid="58"/>
                                        </p:tgtEl>
                                        <p:attrNameLst>
                                          <p:attrName>ppt_h</p:attrName>
                                        </p:attrNameLst>
                                      </p:cBhvr>
                                      <p:tavLst>
                                        <p:tav tm="0">
                                          <p:val>
                                            <p:fltVal val="0"/>
                                          </p:val>
                                        </p:tav>
                                        <p:tav tm="100000">
                                          <p:val>
                                            <p:strVal val="#ppt_h"/>
                                          </p:val>
                                        </p:tav>
                                      </p:tavLst>
                                    </p:anim>
                                    <p:animEffect transition="in" filter="fade">
                                      <p:cBhvr>
                                        <p:cTn id="85" dur="500"/>
                                        <p:tgtEl>
                                          <p:spTgt spid="58"/>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61"/>
                                        </p:tgtEl>
                                        <p:attrNameLst>
                                          <p:attrName>style.visibility</p:attrName>
                                        </p:attrNameLst>
                                      </p:cBhvr>
                                      <p:to>
                                        <p:strVal val="visible"/>
                                      </p:to>
                                    </p:set>
                                    <p:anim calcmode="lin" valueType="num">
                                      <p:cBhvr>
                                        <p:cTn id="88" dur="500" fill="hold"/>
                                        <p:tgtEl>
                                          <p:spTgt spid="61"/>
                                        </p:tgtEl>
                                        <p:attrNameLst>
                                          <p:attrName>ppt_w</p:attrName>
                                        </p:attrNameLst>
                                      </p:cBhvr>
                                      <p:tavLst>
                                        <p:tav tm="0">
                                          <p:val>
                                            <p:fltVal val="0"/>
                                          </p:val>
                                        </p:tav>
                                        <p:tav tm="100000">
                                          <p:val>
                                            <p:strVal val="#ppt_w"/>
                                          </p:val>
                                        </p:tav>
                                      </p:tavLst>
                                    </p:anim>
                                    <p:anim calcmode="lin" valueType="num">
                                      <p:cBhvr>
                                        <p:cTn id="89" dur="500" fill="hold"/>
                                        <p:tgtEl>
                                          <p:spTgt spid="61"/>
                                        </p:tgtEl>
                                        <p:attrNameLst>
                                          <p:attrName>ppt_h</p:attrName>
                                        </p:attrNameLst>
                                      </p:cBhvr>
                                      <p:tavLst>
                                        <p:tav tm="0">
                                          <p:val>
                                            <p:fltVal val="0"/>
                                          </p:val>
                                        </p:tav>
                                        <p:tav tm="100000">
                                          <p:val>
                                            <p:strVal val="#ppt_h"/>
                                          </p:val>
                                        </p:tav>
                                      </p:tavLst>
                                    </p:anim>
                                    <p:animEffect transition="in" filter="fade">
                                      <p:cBhvr>
                                        <p:cTn id="90" dur="500"/>
                                        <p:tgtEl>
                                          <p:spTgt spid="61"/>
                                        </p:tgtEl>
                                      </p:cBhvr>
                                    </p:animEffect>
                                  </p:childTnLst>
                                </p:cTn>
                              </p:par>
                              <p:par>
                                <p:cTn id="91" presetID="53" presetClass="entr" presetSubtype="16" fill="hold" grpId="0" nodeType="withEffect">
                                  <p:stCondLst>
                                    <p:cond delay="0"/>
                                  </p:stCondLst>
                                  <p:childTnLst>
                                    <p:set>
                                      <p:cBhvr>
                                        <p:cTn id="92" dur="1" fill="hold">
                                          <p:stCondLst>
                                            <p:cond delay="0"/>
                                          </p:stCondLst>
                                        </p:cTn>
                                        <p:tgtEl>
                                          <p:spTgt spid="62"/>
                                        </p:tgtEl>
                                        <p:attrNameLst>
                                          <p:attrName>style.visibility</p:attrName>
                                        </p:attrNameLst>
                                      </p:cBhvr>
                                      <p:to>
                                        <p:strVal val="visible"/>
                                      </p:to>
                                    </p:set>
                                    <p:anim calcmode="lin" valueType="num">
                                      <p:cBhvr>
                                        <p:cTn id="93" dur="500" fill="hold"/>
                                        <p:tgtEl>
                                          <p:spTgt spid="62"/>
                                        </p:tgtEl>
                                        <p:attrNameLst>
                                          <p:attrName>ppt_w</p:attrName>
                                        </p:attrNameLst>
                                      </p:cBhvr>
                                      <p:tavLst>
                                        <p:tav tm="0">
                                          <p:val>
                                            <p:fltVal val="0"/>
                                          </p:val>
                                        </p:tav>
                                        <p:tav tm="100000">
                                          <p:val>
                                            <p:strVal val="#ppt_w"/>
                                          </p:val>
                                        </p:tav>
                                      </p:tavLst>
                                    </p:anim>
                                    <p:anim calcmode="lin" valueType="num">
                                      <p:cBhvr>
                                        <p:cTn id="94" dur="500" fill="hold"/>
                                        <p:tgtEl>
                                          <p:spTgt spid="62"/>
                                        </p:tgtEl>
                                        <p:attrNameLst>
                                          <p:attrName>ppt_h</p:attrName>
                                        </p:attrNameLst>
                                      </p:cBhvr>
                                      <p:tavLst>
                                        <p:tav tm="0">
                                          <p:val>
                                            <p:fltVal val="0"/>
                                          </p:val>
                                        </p:tav>
                                        <p:tav tm="100000">
                                          <p:val>
                                            <p:strVal val="#ppt_h"/>
                                          </p:val>
                                        </p:tav>
                                      </p:tavLst>
                                    </p:anim>
                                    <p:animEffect transition="in" filter="fade">
                                      <p:cBhvr>
                                        <p:cTn id="95" dur="500"/>
                                        <p:tgtEl>
                                          <p:spTgt spid="62"/>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63"/>
                                        </p:tgtEl>
                                        <p:attrNameLst>
                                          <p:attrName>style.visibility</p:attrName>
                                        </p:attrNameLst>
                                      </p:cBhvr>
                                      <p:to>
                                        <p:strVal val="visible"/>
                                      </p:to>
                                    </p:set>
                                    <p:anim calcmode="lin" valueType="num">
                                      <p:cBhvr>
                                        <p:cTn id="98" dur="500" fill="hold"/>
                                        <p:tgtEl>
                                          <p:spTgt spid="63"/>
                                        </p:tgtEl>
                                        <p:attrNameLst>
                                          <p:attrName>ppt_w</p:attrName>
                                        </p:attrNameLst>
                                      </p:cBhvr>
                                      <p:tavLst>
                                        <p:tav tm="0">
                                          <p:val>
                                            <p:fltVal val="0"/>
                                          </p:val>
                                        </p:tav>
                                        <p:tav tm="100000">
                                          <p:val>
                                            <p:strVal val="#ppt_w"/>
                                          </p:val>
                                        </p:tav>
                                      </p:tavLst>
                                    </p:anim>
                                    <p:anim calcmode="lin" valueType="num">
                                      <p:cBhvr>
                                        <p:cTn id="99" dur="500" fill="hold"/>
                                        <p:tgtEl>
                                          <p:spTgt spid="63"/>
                                        </p:tgtEl>
                                        <p:attrNameLst>
                                          <p:attrName>ppt_h</p:attrName>
                                        </p:attrNameLst>
                                      </p:cBhvr>
                                      <p:tavLst>
                                        <p:tav tm="0">
                                          <p:val>
                                            <p:fltVal val="0"/>
                                          </p:val>
                                        </p:tav>
                                        <p:tav tm="100000">
                                          <p:val>
                                            <p:strVal val="#ppt_h"/>
                                          </p:val>
                                        </p:tav>
                                      </p:tavLst>
                                    </p:anim>
                                    <p:animEffect transition="in" filter="fade">
                                      <p:cBhvr>
                                        <p:cTn id="100" dur="500"/>
                                        <p:tgtEl>
                                          <p:spTgt spid="63"/>
                                        </p:tgtEl>
                                      </p:cBhvr>
                                    </p:animEffec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66"/>
                                        </p:tgtEl>
                                        <p:attrNameLst>
                                          <p:attrName>style.visibility</p:attrName>
                                        </p:attrNameLst>
                                      </p:cBhvr>
                                      <p:to>
                                        <p:strVal val="visible"/>
                                      </p:to>
                                    </p:set>
                                  </p:childTnLst>
                                </p:cTn>
                              </p:par>
                              <p:par>
                                <p:cTn id="105" presetID="42" presetClass="path" presetSubtype="0" accel="50000" decel="50000" fill="hold" nodeType="withEffect">
                                  <p:stCondLst>
                                    <p:cond delay="0"/>
                                  </p:stCondLst>
                                  <p:childTnLst>
                                    <p:animMotion origin="layout" path="M -2.70833E-6 -3.7037E-6 L -0.19961 0.26945 " pathEditMode="relative" rAng="0" ptsTypes="AA">
                                      <p:cBhvr>
                                        <p:cTn id="106" dur="2000" fill="hold"/>
                                        <p:tgtEl>
                                          <p:spTgt spid="66"/>
                                        </p:tgtEl>
                                        <p:attrNameLst>
                                          <p:attrName>ppt_x</p:attrName>
                                          <p:attrName>ppt_y</p:attrName>
                                        </p:attrNameLst>
                                      </p:cBhvr>
                                      <p:rCtr x="-9987" y="13472"/>
                                    </p:animMotion>
                                  </p:childTnLst>
                                </p:cTn>
                              </p:par>
                              <p:par>
                                <p:cTn id="107" presetID="1" presetClass="exit" presetSubtype="0" fill="hold" nodeType="withEffect">
                                  <p:stCondLst>
                                    <p:cond delay="0"/>
                                  </p:stCondLst>
                                  <p:childTnLst>
                                    <p:set>
                                      <p:cBhvr>
                                        <p:cTn id="108" dur="1" fill="hold">
                                          <p:stCondLst>
                                            <p:cond delay="0"/>
                                          </p:stCondLst>
                                        </p:cTn>
                                        <p:tgtEl>
                                          <p:spTgt spid="35"/>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58"/>
                                        </p:tgtEl>
                                        <p:attrNameLst>
                                          <p:attrName>style.visibility</p:attrName>
                                        </p:attrNameLst>
                                      </p:cBhvr>
                                      <p:to>
                                        <p:strVal val="hidden"/>
                                      </p:to>
                                    </p:set>
                                  </p:childTnLst>
                                </p:cTn>
                              </p:par>
                              <p:par>
                                <p:cTn id="111" presetID="1" presetClass="exit" presetSubtype="0" fill="hold" grpId="1" nodeType="withEffect">
                                  <p:stCondLst>
                                    <p:cond delay="0"/>
                                  </p:stCondLst>
                                  <p:childTnLst>
                                    <p:set>
                                      <p:cBhvr>
                                        <p:cTn id="112" dur="1" fill="hold">
                                          <p:stCondLst>
                                            <p:cond delay="0"/>
                                          </p:stCondLst>
                                        </p:cTn>
                                        <p:tgtEl>
                                          <p:spTgt spid="61"/>
                                        </p:tgtEl>
                                        <p:attrNameLst>
                                          <p:attrName>style.visibility</p:attrName>
                                        </p:attrNameLst>
                                      </p:cBhvr>
                                      <p:to>
                                        <p:strVal val="hidden"/>
                                      </p:to>
                                    </p:set>
                                  </p:childTnLst>
                                </p:cTn>
                              </p:par>
                              <p:par>
                                <p:cTn id="113" presetID="1" presetClass="exit" presetSubtype="0" fill="hold" grpId="1" nodeType="withEffect">
                                  <p:stCondLst>
                                    <p:cond delay="0"/>
                                  </p:stCondLst>
                                  <p:childTnLst>
                                    <p:set>
                                      <p:cBhvr>
                                        <p:cTn id="114" dur="1" fill="hold">
                                          <p:stCondLst>
                                            <p:cond delay="0"/>
                                          </p:stCondLst>
                                        </p:cTn>
                                        <p:tgtEl>
                                          <p:spTgt spid="62"/>
                                        </p:tgtEl>
                                        <p:attrNameLst>
                                          <p:attrName>style.visibility</p:attrName>
                                        </p:attrNameLst>
                                      </p:cBhvr>
                                      <p:to>
                                        <p:strVal val="hidden"/>
                                      </p:to>
                                    </p:set>
                                  </p:childTnLst>
                                </p:cTn>
                              </p:par>
                              <p:par>
                                <p:cTn id="115" presetID="1" presetClass="exit" presetSubtype="0" fill="hold" grpId="1" nodeType="withEffect">
                                  <p:stCondLst>
                                    <p:cond delay="0"/>
                                  </p:stCondLst>
                                  <p:childTnLst>
                                    <p:set>
                                      <p:cBhvr>
                                        <p:cTn id="116" dur="1" fill="hold">
                                          <p:stCondLst>
                                            <p:cond delay="0"/>
                                          </p:stCondLst>
                                        </p:cTn>
                                        <p:tgtEl>
                                          <p:spTgt spid="63"/>
                                        </p:tgtEl>
                                        <p:attrNameLst>
                                          <p:attrName>style.visibility</p:attrName>
                                        </p:attrNameLst>
                                      </p:cBhvr>
                                      <p:to>
                                        <p:strVal val="hidden"/>
                                      </p:to>
                                    </p:set>
                                  </p:childTnLst>
                                </p:cTn>
                              </p:par>
                            </p:childTnLst>
                          </p:cTn>
                        </p:par>
                        <p:par>
                          <p:cTn id="117" fill="hold">
                            <p:stCondLst>
                              <p:cond delay="2000"/>
                            </p:stCondLst>
                            <p:childTnLst>
                              <p:par>
                                <p:cTn id="118" presetID="1" presetClass="exit" presetSubtype="0" fill="hold" grpId="0" nodeType="afterEffect">
                                  <p:stCondLst>
                                    <p:cond delay="0"/>
                                  </p:stCondLst>
                                  <p:childTnLst>
                                    <p:set>
                                      <p:cBhvr>
                                        <p:cTn id="119" dur="1" fill="hold">
                                          <p:stCondLst>
                                            <p:cond delay="0"/>
                                          </p:stCondLst>
                                        </p:cTn>
                                        <p:tgtEl>
                                          <p:spTgt spid="65"/>
                                        </p:tgtEl>
                                        <p:attrNameLst>
                                          <p:attrName>style.visibility</p:attrName>
                                        </p:attrNameLst>
                                      </p:cBhvr>
                                      <p:to>
                                        <p:strVal val="hidden"/>
                                      </p:to>
                                    </p:set>
                                  </p:childTnLst>
                                </p:cTn>
                              </p:par>
                              <p:par>
                                <p:cTn id="120" presetID="1" presetClass="exit" presetSubtype="0" fill="hold" grpId="0" nodeType="withEffect">
                                  <p:stCondLst>
                                    <p:cond delay="0"/>
                                  </p:stCondLst>
                                  <p:childTnLst>
                                    <p:set>
                                      <p:cBhvr>
                                        <p:cTn id="121" dur="1" fill="hold">
                                          <p:stCondLst>
                                            <p:cond delay="0"/>
                                          </p:stCondLst>
                                        </p:cTn>
                                        <p:tgtEl>
                                          <p:spTgt spid="11"/>
                                        </p:tgtEl>
                                        <p:attrNameLst>
                                          <p:attrName>style.visibility</p:attrName>
                                        </p:attrNameLst>
                                      </p:cBhvr>
                                      <p:to>
                                        <p:strVal val="hidden"/>
                                      </p:to>
                                    </p:set>
                                  </p:childTnLst>
                                </p:cTn>
                              </p:par>
                              <p:par>
                                <p:cTn id="122" presetID="1" presetClass="exit" presetSubtype="0" fill="hold" grpId="0" nodeType="withEffect">
                                  <p:stCondLst>
                                    <p:cond delay="0"/>
                                  </p:stCondLst>
                                  <p:childTnLst>
                                    <p:set>
                                      <p:cBhvr>
                                        <p:cTn id="123" dur="1" fill="hold">
                                          <p:stCondLst>
                                            <p:cond delay="0"/>
                                          </p:stCondLst>
                                        </p:cTn>
                                        <p:tgtEl>
                                          <p:spTgt spid="10"/>
                                        </p:tgtEl>
                                        <p:attrNameLst>
                                          <p:attrName>style.visibility</p:attrName>
                                        </p:attrNameLst>
                                      </p:cBhvr>
                                      <p:to>
                                        <p:strVal val="hidden"/>
                                      </p:to>
                                    </p:set>
                                  </p:childTnLst>
                                </p:cTn>
                              </p:par>
                              <p:par>
                                <p:cTn id="124" presetID="1" presetClass="exit" presetSubtype="0" fill="hold" grpId="0" nodeType="withEffect">
                                  <p:stCondLst>
                                    <p:cond delay="0"/>
                                  </p:stCondLst>
                                  <p:childTnLst>
                                    <p:set>
                                      <p:cBhvr>
                                        <p:cTn id="125" dur="1" fill="hold">
                                          <p:stCondLst>
                                            <p:cond delay="0"/>
                                          </p:stCondLst>
                                        </p:cTn>
                                        <p:tgtEl>
                                          <p:spTgt spid="3"/>
                                        </p:tgtEl>
                                        <p:attrNameLst>
                                          <p:attrName>style.visibility</p:attrName>
                                        </p:attrNameLst>
                                      </p:cBhvr>
                                      <p:to>
                                        <p:strVal val="hidden"/>
                                      </p:to>
                                    </p:set>
                                  </p:childTnLst>
                                </p:cTn>
                              </p:par>
                            </p:childTnLst>
                          </p:cTn>
                        </p:par>
                        <p:par>
                          <p:cTn id="126" fill="hold">
                            <p:stCondLst>
                              <p:cond delay="2000"/>
                            </p:stCondLst>
                            <p:childTnLst>
                              <p:par>
                                <p:cTn id="127" presetID="53" presetClass="entr" presetSubtype="16" fill="hold" nodeType="afterEffect">
                                  <p:stCondLst>
                                    <p:cond delay="0"/>
                                  </p:stCondLst>
                                  <p:childTnLst>
                                    <p:set>
                                      <p:cBhvr>
                                        <p:cTn id="128" dur="1" fill="hold">
                                          <p:stCondLst>
                                            <p:cond delay="0"/>
                                          </p:stCondLst>
                                        </p:cTn>
                                        <p:tgtEl>
                                          <p:spTgt spid="67"/>
                                        </p:tgtEl>
                                        <p:attrNameLst>
                                          <p:attrName>style.visibility</p:attrName>
                                        </p:attrNameLst>
                                      </p:cBhvr>
                                      <p:to>
                                        <p:strVal val="visible"/>
                                      </p:to>
                                    </p:set>
                                    <p:anim calcmode="lin" valueType="num">
                                      <p:cBhvr>
                                        <p:cTn id="129" dur="500" fill="hold"/>
                                        <p:tgtEl>
                                          <p:spTgt spid="67"/>
                                        </p:tgtEl>
                                        <p:attrNameLst>
                                          <p:attrName>ppt_w</p:attrName>
                                        </p:attrNameLst>
                                      </p:cBhvr>
                                      <p:tavLst>
                                        <p:tav tm="0">
                                          <p:val>
                                            <p:fltVal val="0"/>
                                          </p:val>
                                        </p:tav>
                                        <p:tav tm="100000">
                                          <p:val>
                                            <p:strVal val="#ppt_w"/>
                                          </p:val>
                                        </p:tav>
                                      </p:tavLst>
                                    </p:anim>
                                    <p:anim calcmode="lin" valueType="num">
                                      <p:cBhvr>
                                        <p:cTn id="130" dur="500" fill="hold"/>
                                        <p:tgtEl>
                                          <p:spTgt spid="67"/>
                                        </p:tgtEl>
                                        <p:attrNameLst>
                                          <p:attrName>ppt_h</p:attrName>
                                        </p:attrNameLst>
                                      </p:cBhvr>
                                      <p:tavLst>
                                        <p:tav tm="0">
                                          <p:val>
                                            <p:fltVal val="0"/>
                                          </p:val>
                                        </p:tav>
                                        <p:tav tm="100000">
                                          <p:val>
                                            <p:strVal val="#ppt_h"/>
                                          </p:val>
                                        </p:tav>
                                      </p:tavLst>
                                    </p:anim>
                                    <p:animEffect transition="in" filter="fade">
                                      <p:cBhvr>
                                        <p:cTn id="131" dur="500"/>
                                        <p:tgtEl>
                                          <p:spTgt spid="67"/>
                                        </p:tgtEl>
                                      </p:cBhvr>
                                    </p:animEffect>
                                  </p:childTnLst>
                                </p:cTn>
                              </p:par>
                              <p:par>
                                <p:cTn id="132" presetID="22" presetClass="entr" presetSubtype="2" fill="hold" nodeType="withEffect">
                                  <p:stCondLst>
                                    <p:cond delay="0"/>
                                  </p:stCondLst>
                                  <p:childTnLst>
                                    <p:set>
                                      <p:cBhvr>
                                        <p:cTn id="133" dur="1" fill="hold">
                                          <p:stCondLst>
                                            <p:cond delay="0"/>
                                          </p:stCondLst>
                                        </p:cTn>
                                        <p:tgtEl>
                                          <p:spTgt spid="70"/>
                                        </p:tgtEl>
                                        <p:attrNameLst>
                                          <p:attrName>style.visibility</p:attrName>
                                        </p:attrNameLst>
                                      </p:cBhvr>
                                      <p:to>
                                        <p:strVal val="visible"/>
                                      </p:to>
                                    </p:set>
                                    <p:animEffect transition="in" filter="wipe(right)">
                                      <p:cBhvr>
                                        <p:cTn id="134" dur="500"/>
                                        <p:tgtEl>
                                          <p:spTgt spid="70"/>
                                        </p:tgtEl>
                                      </p:cBhvr>
                                    </p:animEffect>
                                  </p:childTnLst>
                                </p:cTn>
                              </p:par>
                              <p:par>
                                <p:cTn id="135" presetID="1" presetClass="mediacall" presetSubtype="0" fill="hold" nodeType="withEffect">
                                  <p:stCondLst>
                                    <p:cond delay="0"/>
                                  </p:stCondLst>
                                  <p:childTnLst>
                                    <p:cmd type="call" cmd="playFrom(0.0)">
                                      <p:cBhvr>
                                        <p:cTn id="136" dur="8085"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7" fill="hold" display="0">
                  <p:stCondLst>
                    <p:cond delay="indefinite"/>
                  </p:stCondLst>
                  <p:endCondLst>
                    <p:cond evt="onStopAudio" delay="0">
                      <p:tgtEl>
                        <p:sldTgt/>
                      </p:tgtEl>
                    </p:cond>
                  </p:endCondLst>
                </p:cTn>
                <p:tgtEl>
                  <p:spTgt spid="29"/>
                </p:tgtEl>
              </p:cMediaNode>
            </p:audio>
          </p:childTnLst>
        </p:cTn>
      </p:par>
    </p:tnLst>
    <p:bldLst>
      <p:bldP spid="3" grpId="0" animBg="1"/>
      <p:bldP spid="39" grpId="0"/>
      <p:bldP spid="39" grpId="1"/>
      <p:bldP spid="40" grpId="0"/>
      <p:bldP spid="40" grpId="1"/>
      <p:bldP spid="41" grpId="0"/>
      <p:bldP spid="41" grpId="1"/>
      <p:bldP spid="11" grpId="0" animBg="1"/>
      <p:bldP spid="48" grpId="0"/>
      <p:bldP spid="48" grpId="1"/>
      <p:bldP spid="49" grpId="0"/>
      <p:bldP spid="49" grpId="1"/>
      <p:bldP spid="50" grpId="0"/>
      <p:bldP spid="50" grpId="1"/>
      <p:bldP spid="10" grpId="0" animBg="1"/>
      <p:bldP spid="61" grpId="0"/>
      <p:bldP spid="61" grpId="1"/>
      <p:bldP spid="62" grpId="0"/>
      <p:bldP spid="62" grpId="1"/>
      <p:bldP spid="63" grpId="0"/>
      <p:bldP spid="63" grpId="1"/>
      <p:bldP spid="6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EC3039-63C7-4387-91F1-F74CB05226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6326"/>
          </a:xfrm>
          <a:prstGeom prst="rect">
            <a:avLst/>
          </a:prstGeom>
        </p:spPr>
      </p:pic>
      <p:sp>
        <p:nvSpPr>
          <p:cNvPr id="3" name="Rectangle: Rounded Corners 2">
            <a:extLst>
              <a:ext uri="{FF2B5EF4-FFF2-40B4-BE49-F238E27FC236}">
                <a16:creationId xmlns:a16="http://schemas.microsoft.com/office/drawing/2014/main" id="{740FB0FD-A96C-4E1E-9A9F-C1546AB71002}"/>
              </a:ext>
            </a:extLst>
          </p:cNvPr>
          <p:cNvSpPr/>
          <p:nvPr/>
        </p:nvSpPr>
        <p:spPr>
          <a:xfrm>
            <a:off x="439699" y="381000"/>
            <a:ext cx="11312601" cy="1981200"/>
          </a:xfrm>
          <a:custGeom>
            <a:avLst/>
            <a:gdLst>
              <a:gd name="connsiteX0" fmla="*/ 0 w 11312601"/>
              <a:gd name="connsiteY0" fmla="*/ 990600 h 1981200"/>
              <a:gd name="connsiteX1" fmla="*/ 824110 w 11312601"/>
              <a:gd name="connsiteY1" fmla="*/ 0 h 1981200"/>
              <a:gd name="connsiteX2" fmla="*/ 10488490 w 11312601"/>
              <a:gd name="connsiteY2" fmla="*/ 0 h 1981200"/>
              <a:gd name="connsiteX3" fmla="*/ 11312602 w 11312601"/>
              <a:gd name="connsiteY3" fmla="*/ 990600 h 1981200"/>
              <a:gd name="connsiteX4" fmla="*/ 11312601 w 11312601"/>
              <a:gd name="connsiteY4" fmla="*/ 990600 h 1981200"/>
              <a:gd name="connsiteX5" fmla="*/ 10488489 w 11312601"/>
              <a:gd name="connsiteY5" fmla="*/ 1981201 h 1981200"/>
              <a:gd name="connsiteX6" fmla="*/ 824110 w 11312601"/>
              <a:gd name="connsiteY6" fmla="*/ 1981198 h 1981200"/>
              <a:gd name="connsiteX7" fmla="*/ 0 w 11312601"/>
              <a:gd name="connsiteY7" fmla="*/ 990598 h 1981200"/>
              <a:gd name="connsiteX8" fmla="*/ 0 w 11312601"/>
              <a:gd name="connsiteY8" fmla="*/ 990600 h 1981200"/>
              <a:gd name="connsiteX0" fmla="*/ 0 w 11312601"/>
              <a:gd name="connsiteY0" fmla="*/ 990600 h 1981200"/>
              <a:gd name="connsiteX1" fmla="*/ 824110 w 11312601"/>
              <a:gd name="connsiteY1" fmla="*/ 0 h 1981200"/>
              <a:gd name="connsiteX2" fmla="*/ 10488490 w 11312601"/>
              <a:gd name="connsiteY2" fmla="*/ 0 h 1981200"/>
              <a:gd name="connsiteX3" fmla="*/ 11312602 w 11312601"/>
              <a:gd name="connsiteY3" fmla="*/ 990600 h 1981200"/>
              <a:gd name="connsiteX4" fmla="*/ 11312601 w 11312601"/>
              <a:gd name="connsiteY4" fmla="*/ 990600 h 1981200"/>
              <a:gd name="connsiteX5" fmla="*/ 10488489 w 11312601"/>
              <a:gd name="connsiteY5" fmla="*/ 1981201 h 1981200"/>
              <a:gd name="connsiteX6" fmla="*/ 824110 w 11312601"/>
              <a:gd name="connsiteY6" fmla="*/ 1981198 h 1981200"/>
              <a:gd name="connsiteX7" fmla="*/ 0 w 11312601"/>
              <a:gd name="connsiteY7" fmla="*/ 990598 h 1981200"/>
              <a:gd name="connsiteX8" fmla="*/ 0 w 11312601"/>
              <a:gd name="connsiteY8" fmla="*/ 990600 h 1981200"/>
              <a:gd name="connsiteX0" fmla="*/ 0 w 11312601"/>
              <a:gd name="connsiteY0" fmla="*/ 990600 h 1981200"/>
              <a:gd name="connsiteX1" fmla="*/ 824110 w 11312601"/>
              <a:gd name="connsiteY1" fmla="*/ 0 h 1981200"/>
              <a:gd name="connsiteX2" fmla="*/ 10488490 w 11312601"/>
              <a:gd name="connsiteY2" fmla="*/ 0 h 1981200"/>
              <a:gd name="connsiteX3" fmla="*/ 11312602 w 11312601"/>
              <a:gd name="connsiteY3" fmla="*/ 990600 h 1981200"/>
              <a:gd name="connsiteX4" fmla="*/ 11312601 w 11312601"/>
              <a:gd name="connsiteY4" fmla="*/ 990600 h 1981200"/>
              <a:gd name="connsiteX5" fmla="*/ 10488489 w 11312601"/>
              <a:gd name="connsiteY5" fmla="*/ 1981201 h 1981200"/>
              <a:gd name="connsiteX6" fmla="*/ 824110 w 11312601"/>
              <a:gd name="connsiteY6" fmla="*/ 1981198 h 1981200"/>
              <a:gd name="connsiteX7" fmla="*/ 0 w 11312601"/>
              <a:gd name="connsiteY7" fmla="*/ 990598 h 1981200"/>
              <a:gd name="connsiteX8" fmla="*/ 0 w 11312601"/>
              <a:gd name="connsiteY8" fmla="*/ 9906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12601" h="1981200" fill="none" extrusionOk="0">
                <a:moveTo>
                  <a:pt x="0" y="990600"/>
                </a:moveTo>
                <a:cubicBezTo>
                  <a:pt x="118359" y="569602"/>
                  <a:pt x="172878" y="-220721"/>
                  <a:pt x="824110" y="0"/>
                </a:cubicBezTo>
                <a:cubicBezTo>
                  <a:pt x="4391734" y="-658688"/>
                  <a:pt x="8688608" y="318492"/>
                  <a:pt x="10488490" y="0"/>
                </a:cubicBezTo>
                <a:cubicBezTo>
                  <a:pt x="10995961" y="-70389"/>
                  <a:pt x="11148231" y="429449"/>
                  <a:pt x="11312602" y="990600"/>
                </a:cubicBezTo>
                <a:lnTo>
                  <a:pt x="11312601" y="990600"/>
                </a:lnTo>
                <a:cubicBezTo>
                  <a:pt x="11312086" y="1503973"/>
                  <a:pt x="10795723" y="1927643"/>
                  <a:pt x="10488489" y="1981201"/>
                </a:cubicBezTo>
                <a:cubicBezTo>
                  <a:pt x="6844864" y="1762397"/>
                  <a:pt x="5687269" y="1628735"/>
                  <a:pt x="824110" y="1981198"/>
                </a:cubicBezTo>
                <a:cubicBezTo>
                  <a:pt x="466749" y="1994368"/>
                  <a:pt x="13519" y="1718711"/>
                  <a:pt x="0" y="990598"/>
                </a:cubicBezTo>
                <a:lnTo>
                  <a:pt x="0" y="990600"/>
                </a:lnTo>
                <a:close/>
              </a:path>
              <a:path w="11312601" h="1981200" stroke="0" extrusionOk="0">
                <a:moveTo>
                  <a:pt x="0" y="990600"/>
                </a:moveTo>
                <a:cubicBezTo>
                  <a:pt x="45903" y="436677"/>
                  <a:pt x="421896" y="-117542"/>
                  <a:pt x="824110" y="0"/>
                </a:cubicBezTo>
                <a:cubicBezTo>
                  <a:pt x="4125337" y="125881"/>
                  <a:pt x="7918262" y="-53745"/>
                  <a:pt x="10488490" y="0"/>
                </a:cubicBezTo>
                <a:cubicBezTo>
                  <a:pt x="10941316" y="41260"/>
                  <a:pt x="11463473" y="593664"/>
                  <a:pt x="11312602" y="990600"/>
                </a:cubicBezTo>
                <a:lnTo>
                  <a:pt x="11312601" y="990600"/>
                </a:lnTo>
                <a:cubicBezTo>
                  <a:pt x="11256822" y="1624520"/>
                  <a:pt x="10926799" y="1978466"/>
                  <a:pt x="10488489" y="1981201"/>
                </a:cubicBezTo>
                <a:cubicBezTo>
                  <a:pt x="6341953" y="1202185"/>
                  <a:pt x="3339941" y="2095785"/>
                  <a:pt x="824110" y="1981198"/>
                </a:cubicBezTo>
                <a:cubicBezTo>
                  <a:pt x="379247" y="1866342"/>
                  <a:pt x="-17904" y="1447213"/>
                  <a:pt x="0" y="990598"/>
                </a:cubicBezTo>
                <a:lnTo>
                  <a:pt x="0" y="990600"/>
                </a:lnTo>
                <a:close/>
              </a:path>
              <a:path w="11312601" h="1981200" fill="none" stroke="0" extrusionOk="0">
                <a:moveTo>
                  <a:pt x="0" y="990600"/>
                </a:moveTo>
                <a:cubicBezTo>
                  <a:pt x="34378" y="495588"/>
                  <a:pt x="232047" y="-127669"/>
                  <a:pt x="824110" y="0"/>
                </a:cubicBezTo>
                <a:cubicBezTo>
                  <a:pt x="4427270" y="-72700"/>
                  <a:pt x="8397691" y="520296"/>
                  <a:pt x="10488490" y="0"/>
                </a:cubicBezTo>
                <a:cubicBezTo>
                  <a:pt x="10888684" y="37879"/>
                  <a:pt x="11202961" y="445248"/>
                  <a:pt x="11312602" y="990600"/>
                </a:cubicBezTo>
                <a:lnTo>
                  <a:pt x="11312601" y="990600"/>
                </a:lnTo>
                <a:cubicBezTo>
                  <a:pt x="11338387" y="1489897"/>
                  <a:pt x="10785889" y="1953710"/>
                  <a:pt x="10488489" y="1981201"/>
                </a:cubicBezTo>
                <a:cubicBezTo>
                  <a:pt x="7096425" y="1869661"/>
                  <a:pt x="5687786" y="1555406"/>
                  <a:pt x="824110" y="1981198"/>
                </a:cubicBezTo>
                <a:cubicBezTo>
                  <a:pt x="402095" y="1896249"/>
                  <a:pt x="72141" y="1725949"/>
                  <a:pt x="0" y="990598"/>
                </a:cubicBezTo>
                <a:lnTo>
                  <a:pt x="0" y="990600"/>
                </a:lnTo>
                <a:close/>
              </a:path>
              <a:path w="11312601" h="1981200" fill="none" stroke="0" extrusionOk="0">
                <a:moveTo>
                  <a:pt x="0" y="990600"/>
                </a:moveTo>
                <a:cubicBezTo>
                  <a:pt x="143172" y="556767"/>
                  <a:pt x="193659" y="-216201"/>
                  <a:pt x="824110" y="0"/>
                </a:cubicBezTo>
                <a:cubicBezTo>
                  <a:pt x="4406025" y="-367368"/>
                  <a:pt x="8388498" y="402833"/>
                  <a:pt x="10488490" y="0"/>
                </a:cubicBezTo>
                <a:cubicBezTo>
                  <a:pt x="10961273" y="-19216"/>
                  <a:pt x="11228850" y="469761"/>
                  <a:pt x="11312602" y="990600"/>
                </a:cubicBezTo>
                <a:lnTo>
                  <a:pt x="11312601" y="990600"/>
                </a:lnTo>
                <a:cubicBezTo>
                  <a:pt x="11302712" y="1552382"/>
                  <a:pt x="10790861" y="1937468"/>
                  <a:pt x="10488489" y="1981201"/>
                </a:cubicBezTo>
                <a:cubicBezTo>
                  <a:pt x="6818320" y="1772058"/>
                  <a:pt x="5696433" y="1758836"/>
                  <a:pt x="824110" y="1981198"/>
                </a:cubicBezTo>
                <a:cubicBezTo>
                  <a:pt x="457246" y="1914343"/>
                  <a:pt x="107747" y="1655009"/>
                  <a:pt x="0" y="990598"/>
                </a:cubicBezTo>
                <a:lnTo>
                  <a:pt x="0" y="990600"/>
                </a:lnTo>
                <a:close/>
              </a:path>
            </a:pathLst>
          </a:custGeom>
          <a:solidFill>
            <a:schemeClr val="accent6">
              <a:lumMod val="75000"/>
            </a:schemeClr>
          </a:solidFill>
          <a:ln w="76200">
            <a:solidFill>
              <a:schemeClr val="accent6"/>
            </a:solidFill>
            <a:extLst>
              <a:ext uri="{C807C97D-BFC1-408E-A445-0C87EB9F89A2}">
                <ask:lineSketchStyleProps xmlns:ask="http://schemas.microsoft.com/office/drawing/2018/sketchyshapes" sd="2214188587">
                  <a:custGeom>
                    <a:avLst/>
                    <a:gdLst>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3201" h="1618781" fill="none" extrusionOk="0">
                        <a:moveTo>
                          <a:pt x="0" y="809391"/>
                        </a:moveTo>
                        <a:cubicBezTo>
                          <a:pt x="91387" y="450641"/>
                          <a:pt x="225701" y="-120514"/>
                          <a:pt x="760047" y="0"/>
                        </a:cubicBezTo>
                        <a:cubicBezTo>
                          <a:pt x="4298591" y="-322072"/>
                          <a:pt x="7817556" y="60018"/>
                          <a:pt x="9673154" y="0"/>
                        </a:cubicBezTo>
                        <a:cubicBezTo>
                          <a:pt x="10113654" y="-27178"/>
                          <a:pt x="10303661" y="352356"/>
                          <a:pt x="10433202" y="809391"/>
                        </a:cubicBezTo>
                        <a:lnTo>
                          <a:pt x="10433201" y="809391"/>
                        </a:lnTo>
                        <a:cubicBezTo>
                          <a:pt x="10432822" y="1233761"/>
                          <a:pt x="9973809" y="1579831"/>
                          <a:pt x="9673153" y="1618782"/>
                        </a:cubicBezTo>
                        <a:cubicBezTo>
                          <a:pt x="6454685" y="1507234"/>
                          <a:pt x="5095977" y="1405185"/>
                          <a:pt x="760047" y="1618780"/>
                        </a:cubicBezTo>
                        <a:cubicBezTo>
                          <a:pt x="366997" y="1622359"/>
                          <a:pt x="6899" y="1344587"/>
                          <a:pt x="0" y="809389"/>
                        </a:cubicBezTo>
                        <a:lnTo>
                          <a:pt x="0" y="809391"/>
                        </a:lnTo>
                        <a:close/>
                      </a:path>
                      <a:path w="10433201" h="1618781" stroke="0" extrusionOk="0">
                        <a:moveTo>
                          <a:pt x="0" y="809391"/>
                        </a:moveTo>
                        <a:cubicBezTo>
                          <a:pt x="53191" y="360904"/>
                          <a:pt x="382045" y="-92187"/>
                          <a:pt x="760047" y="0"/>
                        </a:cubicBezTo>
                        <a:cubicBezTo>
                          <a:pt x="3544678" y="-108695"/>
                          <a:pt x="7232001" y="-19632"/>
                          <a:pt x="9673154" y="0"/>
                        </a:cubicBezTo>
                        <a:cubicBezTo>
                          <a:pt x="10091093" y="15286"/>
                          <a:pt x="10514977" y="431799"/>
                          <a:pt x="10433202" y="809391"/>
                        </a:cubicBezTo>
                        <a:lnTo>
                          <a:pt x="10433201" y="809391"/>
                        </a:lnTo>
                        <a:cubicBezTo>
                          <a:pt x="10397531" y="1313338"/>
                          <a:pt x="10025779" y="1629224"/>
                          <a:pt x="9673153" y="1618782"/>
                        </a:cubicBezTo>
                        <a:cubicBezTo>
                          <a:pt x="5781459" y="1286476"/>
                          <a:pt x="2978875" y="1513546"/>
                          <a:pt x="760047" y="1618780"/>
                        </a:cubicBezTo>
                        <a:cubicBezTo>
                          <a:pt x="353875" y="1529239"/>
                          <a:pt x="5623" y="1218105"/>
                          <a:pt x="0" y="809389"/>
                        </a:cubicBezTo>
                        <a:lnTo>
                          <a:pt x="0" y="809391"/>
                        </a:lnTo>
                        <a:close/>
                      </a:path>
                      <a:path w="10433201" h="1618781" fill="none" stroke="0" extrusionOk="0">
                        <a:moveTo>
                          <a:pt x="0" y="809391"/>
                        </a:moveTo>
                        <a:cubicBezTo>
                          <a:pt x="91579" y="410372"/>
                          <a:pt x="242444" y="-116966"/>
                          <a:pt x="760047" y="0"/>
                        </a:cubicBezTo>
                        <a:cubicBezTo>
                          <a:pt x="4101738" y="-144691"/>
                          <a:pt x="7506283" y="149827"/>
                          <a:pt x="9673154" y="0"/>
                        </a:cubicBezTo>
                        <a:cubicBezTo>
                          <a:pt x="10091920" y="29754"/>
                          <a:pt x="10396967" y="375581"/>
                          <a:pt x="10433202" y="809391"/>
                        </a:cubicBezTo>
                        <a:lnTo>
                          <a:pt x="10433201" y="809391"/>
                        </a:lnTo>
                        <a:cubicBezTo>
                          <a:pt x="10430727" y="1252236"/>
                          <a:pt x="9956748" y="1602359"/>
                          <a:pt x="9673153" y="1618782"/>
                        </a:cubicBezTo>
                        <a:cubicBezTo>
                          <a:pt x="6538982" y="1556549"/>
                          <a:pt x="5160655" y="1455212"/>
                          <a:pt x="760047" y="1618780"/>
                        </a:cubicBezTo>
                        <a:cubicBezTo>
                          <a:pt x="377821" y="1600668"/>
                          <a:pt x="61847" y="1338320"/>
                          <a:pt x="0" y="809389"/>
                        </a:cubicBezTo>
                        <a:lnTo>
                          <a:pt x="0" y="809391"/>
                        </a:ln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9Slide04 SVNSwashington" pitchFamily="2" charset="0"/>
              </a:rPr>
              <a:t>Bây</a:t>
            </a:r>
            <a:r>
              <a:rPr kumimoji="0" lang="en-US" sz="3200" b="0" i="0" u="none" strike="noStrike" kern="1200" cap="none" spc="0" normalizeH="0" noProof="0">
                <a:ln>
                  <a:noFill/>
                </a:ln>
                <a:solidFill>
                  <a:prstClr val="white"/>
                </a:solidFill>
                <a:effectLst/>
                <a:uLnTx/>
                <a:uFillTx/>
                <a:latin typeface="#9Slide04 SVNSwashington" pitchFamily="2" charset="0"/>
              </a:rPr>
              <a:t> giờ, để có vé đi xem ca nhạc cùng các bạn, Mei cần vượt qua thử thách của mẹ. Hãy giúp cậu ấy nhé!</a:t>
            </a:r>
            <a:endParaRPr kumimoji="0" lang="en-US" sz="3200" b="0" i="0" u="none" strike="noStrike" kern="1200" cap="none" spc="0" normalizeH="0" baseline="0" noProof="0">
              <a:ln>
                <a:noFill/>
              </a:ln>
              <a:solidFill>
                <a:prstClr val="white"/>
              </a:solidFill>
              <a:effectLst/>
              <a:uLnTx/>
              <a:uFillTx/>
              <a:latin typeface="#9Slide04 SVNSwashington" pitchFamily="2" charset="0"/>
            </a:endParaRPr>
          </a:p>
        </p:txBody>
      </p:sp>
      <p:grpSp>
        <p:nvGrpSpPr>
          <p:cNvPr id="5" name="Group 4">
            <a:extLst>
              <a:ext uri="{FF2B5EF4-FFF2-40B4-BE49-F238E27FC236}">
                <a16:creationId xmlns:a16="http://schemas.microsoft.com/office/drawing/2014/main" id="{7C25C5E7-940E-4D1E-8D6B-F73B9C79B531}"/>
              </a:ext>
            </a:extLst>
          </p:cNvPr>
          <p:cNvGrpSpPr/>
          <p:nvPr/>
        </p:nvGrpSpPr>
        <p:grpSpPr>
          <a:xfrm>
            <a:off x="439699" y="2395729"/>
            <a:ext cx="11312601" cy="3624072"/>
            <a:chOff x="1510302" y="866455"/>
            <a:chExt cx="8783360" cy="3960030"/>
          </a:xfrm>
        </p:grpSpPr>
        <p:sp>
          <p:nvSpPr>
            <p:cNvPr id="6" name="Rectangle: Rounded Corners 11">
              <a:extLst>
                <a:ext uri="{FF2B5EF4-FFF2-40B4-BE49-F238E27FC236}">
                  <a16:creationId xmlns:a16="http://schemas.microsoft.com/office/drawing/2014/main" id="{755C567D-D74A-41D1-BD7F-4B3396D674BD}"/>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12">
              <a:extLst>
                <a:ext uri="{FF2B5EF4-FFF2-40B4-BE49-F238E27FC236}">
                  <a16:creationId xmlns:a16="http://schemas.microsoft.com/office/drawing/2014/main" id="{E70A3F34-8080-47EB-8584-BA25B53A3EFE}"/>
                </a:ext>
              </a:extLst>
            </p:cNvPr>
            <p:cNvSpPr/>
            <p:nvPr/>
          </p:nvSpPr>
          <p:spPr>
            <a:xfrm>
              <a:off x="1641054" y="866455"/>
              <a:ext cx="8521855"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ABE72BF7-8F43-4094-BBAC-2B7E2CB13FF9}"/>
              </a:ext>
            </a:extLst>
          </p:cNvPr>
          <p:cNvSpPr/>
          <p:nvPr/>
        </p:nvSpPr>
        <p:spPr>
          <a:xfrm>
            <a:off x="2514600" y="2847312"/>
            <a:ext cx="1600200" cy="58168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1CD540-BA7F-4BBF-83F3-4BC30B2E19CC}"/>
              </a:ext>
            </a:extLst>
          </p:cNvPr>
          <p:cNvSpPr/>
          <p:nvPr/>
        </p:nvSpPr>
        <p:spPr>
          <a:xfrm>
            <a:off x="7162800" y="2847312"/>
            <a:ext cx="914402" cy="52744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3052496-FC62-4B5E-A197-54277A405666}"/>
              </a:ext>
            </a:extLst>
          </p:cNvPr>
          <p:cNvSpPr/>
          <p:nvPr/>
        </p:nvSpPr>
        <p:spPr>
          <a:xfrm>
            <a:off x="9220199" y="2847312"/>
            <a:ext cx="2025778" cy="52744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B77C9DA-B86D-4D0A-85CD-B94DB4F90144}"/>
              </a:ext>
            </a:extLst>
          </p:cNvPr>
          <p:cNvSpPr/>
          <p:nvPr/>
        </p:nvSpPr>
        <p:spPr>
          <a:xfrm>
            <a:off x="1114422" y="3462529"/>
            <a:ext cx="1400178" cy="52744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9D9EA32-CC42-4999-A197-AFF1267635CA}"/>
              </a:ext>
            </a:extLst>
          </p:cNvPr>
          <p:cNvSpPr/>
          <p:nvPr/>
        </p:nvSpPr>
        <p:spPr>
          <a:xfrm>
            <a:off x="2742054" y="3462529"/>
            <a:ext cx="2972946" cy="42367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AC059FB-AA67-4E81-8256-3FA67F2A5E16}"/>
              </a:ext>
            </a:extLst>
          </p:cNvPr>
          <p:cNvSpPr/>
          <p:nvPr/>
        </p:nvSpPr>
        <p:spPr>
          <a:xfrm>
            <a:off x="7940238" y="3483249"/>
            <a:ext cx="3137335" cy="50672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977E86A-4F53-45AD-92C1-DF96465B74E0}"/>
              </a:ext>
            </a:extLst>
          </p:cNvPr>
          <p:cNvSpPr/>
          <p:nvPr/>
        </p:nvSpPr>
        <p:spPr>
          <a:xfrm>
            <a:off x="1981201" y="4096512"/>
            <a:ext cx="2667000" cy="44568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66FCDDB-B1B9-4B16-BEE6-F2EFA4895B44}"/>
              </a:ext>
            </a:extLst>
          </p:cNvPr>
          <p:cNvSpPr/>
          <p:nvPr/>
        </p:nvSpPr>
        <p:spPr>
          <a:xfrm>
            <a:off x="7010399" y="4075176"/>
            <a:ext cx="3200399" cy="44568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3DCEBE8-B218-4932-BDDF-5CA25DE5BCAC}"/>
              </a:ext>
            </a:extLst>
          </p:cNvPr>
          <p:cNvSpPr/>
          <p:nvPr/>
        </p:nvSpPr>
        <p:spPr>
          <a:xfrm>
            <a:off x="1996035" y="4657481"/>
            <a:ext cx="2804565" cy="4151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1DE46D-4B9B-4270-B02D-ACF16AFF9A43}"/>
              </a:ext>
            </a:extLst>
          </p:cNvPr>
          <p:cNvSpPr/>
          <p:nvPr/>
        </p:nvSpPr>
        <p:spPr>
          <a:xfrm>
            <a:off x="1144903" y="5140166"/>
            <a:ext cx="4951098" cy="6132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3CCF2F0-7F97-4395-9F97-12BBB82A19D2}"/>
              </a:ext>
            </a:extLst>
          </p:cNvPr>
          <p:cNvSpPr/>
          <p:nvPr/>
        </p:nvSpPr>
        <p:spPr>
          <a:xfrm>
            <a:off x="10210798" y="4657481"/>
            <a:ext cx="866775" cy="41515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DF861C8-AAD5-49B7-A941-7E84B2881313}"/>
              </a:ext>
            </a:extLst>
          </p:cNvPr>
          <p:cNvSpPr txBox="1"/>
          <p:nvPr/>
        </p:nvSpPr>
        <p:spPr>
          <a:xfrm>
            <a:off x="1144903" y="2847312"/>
            <a:ext cx="9963152" cy="2862322"/>
          </a:xfrm>
          <a:prstGeom prst="rect">
            <a:avLst/>
          </a:prstGeom>
          <a:noFill/>
        </p:spPr>
        <p:txBody>
          <a:bodyPr wrap="square">
            <a:spAutoFit/>
          </a:bodyPr>
          <a:lstStyle/>
          <a:p>
            <a:pPr algn="just"/>
            <a:r>
              <a:rPr lang="vi-VN" sz="3600">
                <a:latin typeface="Arial" panose="020B0604020202020204" pitchFamily="34" charset="0"/>
                <a:cs typeface="Arial" panose="020B0604020202020204" pitchFamily="34" charset="0"/>
              </a:rPr>
              <a:t>Trong ba ngày một cửa hàng bán được 2400</a:t>
            </a:r>
            <a:r>
              <a:rPr lang="en-US" sz="3600">
                <a:latin typeface="Arial" panose="020B0604020202020204" pitchFamily="34" charset="0"/>
                <a:cs typeface="Arial" panose="020B0604020202020204" pitchFamily="34" charset="0"/>
              </a:rPr>
              <a:t> </a:t>
            </a:r>
            <a:r>
              <a:rPr lang="vi-VN" sz="3600">
                <a:latin typeface="Arial" panose="020B0604020202020204" pitchFamily="34" charset="0"/>
                <a:cs typeface="Arial" panose="020B0604020202020204" pitchFamily="34" charset="0"/>
              </a:rPr>
              <a:t>kg đường. Ngày thứ nhất bán được 35% số đường đó, ngày thứ hai bán được 40% số đường đó. Hỏi ngày thứ ba cửa hàng đó bán được bao nhiêu ki -lô-gam đường ?</a:t>
            </a:r>
            <a:endParaRPr lang="en-US" sz="3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529988"/>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left)">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left)">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ipe(left)">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wipe(left)">
                                      <p:cBhvr>
                                        <p:cTn id="64" dur="500"/>
                                        <p:tgtEl>
                                          <p:spTgt spid="19"/>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wipe(left)">
                                      <p:cBhvr>
                                        <p:cTn id="6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EC3039-63C7-4387-91F1-F74CB05226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6326"/>
          </a:xfrm>
          <a:prstGeom prst="rect">
            <a:avLst/>
          </a:prstGeom>
        </p:spPr>
      </p:pic>
      <p:grpSp>
        <p:nvGrpSpPr>
          <p:cNvPr id="5" name="Group 4">
            <a:extLst>
              <a:ext uri="{FF2B5EF4-FFF2-40B4-BE49-F238E27FC236}">
                <a16:creationId xmlns:a16="http://schemas.microsoft.com/office/drawing/2014/main" id="{7C25C5E7-940E-4D1E-8D6B-F73B9C79B531}"/>
              </a:ext>
            </a:extLst>
          </p:cNvPr>
          <p:cNvGrpSpPr/>
          <p:nvPr/>
        </p:nvGrpSpPr>
        <p:grpSpPr>
          <a:xfrm>
            <a:off x="439697" y="167839"/>
            <a:ext cx="11312601" cy="6248400"/>
            <a:chOff x="1510302" y="866455"/>
            <a:chExt cx="8783360" cy="3960030"/>
          </a:xfrm>
        </p:grpSpPr>
        <p:sp>
          <p:nvSpPr>
            <p:cNvPr id="6" name="Rectangle: Rounded Corners 11">
              <a:extLst>
                <a:ext uri="{FF2B5EF4-FFF2-40B4-BE49-F238E27FC236}">
                  <a16:creationId xmlns:a16="http://schemas.microsoft.com/office/drawing/2014/main" id="{755C567D-D74A-41D1-BD7F-4B3396D674BD}"/>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12">
              <a:extLst>
                <a:ext uri="{FF2B5EF4-FFF2-40B4-BE49-F238E27FC236}">
                  <a16:creationId xmlns:a16="http://schemas.microsoft.com/office/drawing/2014/main" id="{E70A3F34-8080-47EB-8584-BA25B53A3EFE}"/>
                </a:ext>
              </a:extLst>
            </p:cNvPr>
            <p:cNvSpPr/>
            <p:nvPr/>
          </p:nvSpPr>
          <p:spPr>
            <a:xfrm>
              <a:off x="1641054" y="866455"/>
              <a:ext cx="8521855"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C8F67DB4-F5D8-45BB-9FC5-3388D69760D8}"/>
              </a:ext>
            </a:extLst>
          </p:cNvPr>
          <p:cNvSpPr txBox="1"/>
          <p:nvPr/>
        </p:nvSpPr>
        <p:spPr>
          <a:xfrm>
            <a:off x="675554" y="808954"/>
            <a:ext cx="10975792" cy="584775"/>
          </a:xfrm>
          <a:prstGeom prst="rect">
            <a:avLst/>
          </a:prstGeom>
          <a:noFill/>
        </p:spPr>
        <p:txBody>
          <a:bodyPr wrap="square">
            <a:spAutoFit/>
          </a:bodyPr>
          <a:lstStyle/>
          <a:p>
            <a:pPr algn="ctr"/>
            <a:r>
              <a:rPr lang="en-US" sz="3200" b="1">
                <a:latin typeface="Arial" panose="020B0604020202020204" pitchFamily="34" charset="0"/>
                <a:cs typeface="Arial" panose="020B0604020202020204" pitchFamily="34" charset="0"/>
              </a:rPr>
              <a:t>Ngày thứ nhất cửa hàng bán được là:</a:t>
            </a:r>
          </a:p>
        </p:txBody>
      </p:sp>
      <p:sp>
        <p:nvSpPr>
          <p:cNvPr id="10" name="TextBox 9">
            <a:extLst>
              <a:ext uri="{FF2B5EF4-FFF2-40B4-BE49-F238E27FC236}">
                <a16:creationId xmlns:a16="http://schemas.microsoft.com/office/drawing/2014/main" id="{BB684F1D-7C9E-4D9C-8292-BB31A396BF89}"/>
              </a:ext>
            </a:extLst>
          </p:cNvPr>
          <p:cNvSpPr txBox="1"/>
          <p:nvPr/>
        </p:nvSpPr>
        <p:spPr>
          <a:xfrm>
            <a:off x="914398" y="180144"/>
            <a:ext cx="10363200" cy="646331"/>
          </a:xfrm>
          <a:prstGeom prst="rect">
            <a:avLst/>
          </a:prstGeom>
          <a:noFill/>
        </p:spPr>
        <p:txBody>
          <a:bodyPr wrap="square">
            <a:spAutoFit/>
          </a:bodyPr>
          <a:lstStyle/>
          <a:p>
            <a:pPr algn="ctr"/>
            <a:r>
              <a:rPr lang="en-US" sz="3600" b="1" u="sng">
                <a:solidFill>
                  <a:schemeClr val="tx2">
                    <a:lumMod val="60000"/>
                    <a:lumOff val="40000"/>
                  </a:schemeClr>
                </a:solidFill>
                <a:latin typeface="Arial" panose="020B0604020202020204" pitchFamily="34" charset="0"/>
                <a:cs typeface="Arial" panose="020B0604020202020204" pitchFamily="34" charset="0"/>
              </a:rPr>
              <a:t>Bài giải</a:t>
            </a:r>
          </a:p>
        </p:txBody>
      </p:sp>
      <p:sp>
        <p:nvSpPr>
          <p:cNvPr id="12" name="TextBox 11">
            <a:extLst>
              <a:ext uri="{FF2B5EF4-FFF2-40B4-BE49-F238E27FC236}">
                <a16:creationId xmlns:a16="http://schemas.microsoft.com/office/drawing/2014/main" id="{0A1ABA14-BE1E-4652-9EC6-D31ABA2A6CD6}"/>
              </a:ext>
            </a:extLst>
          </p:cNvPr>
          <p:cNvSpPr txBox="1"/>
          <p:nvPr/>
        </p:nvSpPr>
        <p:spPr>
          <a:xfrm>
            <a:off x="3382150" y="1443274"/>
            <a:ext cx="5562600" cy="584775"/>
          </a:xfrm>
          <a:prstGeom prst="rect">
            <a:avLst/>
          </a:prstGeom>
          <a:noFill/>
        </p:spPr>
        <p:txBody>
          <a:bodyPr wrap="square">
            <a:spAutoFit/>
          </a:bodyPr>
          <a:lstStyle/>
          <a:p>
            <a:pPr algn="ctr"/>
            <a:r>
              <a:rPr lang="en-US" sz="3200" b="1">
                <a:solidFill>
                  <a:schemeClr val="accent2">
                    <a:lumMod val="50000"/>
                  </a:schemeClr>
                </a:solidFill>
              </a:rPr>
              <a:t>2400 : 100 × 35 = 840 (kg)</a:t>
            </a:r>
          </a:p>
        </p:txBody>
      </p:sp>
      <p:sp>
        <p:nvSpPr>
          <p:cNvPr id="13" name="TextBox 12">
            <a:extLst>
              <a:ext uri="{FF2B5EF4-FFF2-40B4-BE49-F238E27FC236}">
                <a16:creationId xmlns:a16="http://schemas.microsoft.com/office/drawing/2014/main" id="{D4C4F1E4-8897-40CF-A1B8-61F74EC38C16}"/>
              </a:ext>
            </a:extLst>
          </p:cNvPr>
          <p:cNvSpPr txBox="1"/>
          <p:nvPr/>
        </p:nvSpPr>
        <p:spPr>
          <a:xfrm>
            <a:off x="675554" y="2040306"/>
            <a:ext cx="10975792" cy="584775"/>
          </a:xfrm>
          <a:prstGeom prst="rect">
            <a:avLst/>
          </a:prstGeom>
          <a:noFill/>
        </p:spPr>
        <p:txBody>
          <a:bodyPr wrap="square">
            <a:spAutoFit/>
          </a:bodyPr>
          <a:lstStyle/>
          <a:p>
            <a:pPr algn="ctr"/>
            <a:r>
              <a:rPr lang="vi-VN" sz="3200" b="1">
                <a:latin typeface="Arial" panose="020B0604020202020204" pitchFamily="34" charset="0"/>
                <a:cs typeface="Arial" panose="020B0604020202020204" pitchFamily="34" charset="0"/>
              </a:rPr>
              <a:t>Ngày thứ </a:t>
            </a:r>
            <a:r>
              <a:rPr lang="en-US" sz="3200" b="1">
                <a:latin typeface="Arial" panose="020B0604020202020204" pitchFamily="34" charset="0"/>
                <a:cs typeface="Arial" panose="020B0604020202020204" pitchFamily="34" charset="0"/>
              </a:rPr>
              <a:t>hai</a:t>
            </a:r>
            <a:r>
              <a:rPr lang="vi-VN" sz="3200" b="1">
                <a:latin typeface="Arial" panose="020B0604020202020204" pitchFamily="34" charset="0"/>
                <a:cs typeface="Arial" panose="020B0604020202020204" pitchFamily="34" charset="0"/>
              </a:rPr>
              <a:t> cửa hàng bán được là:</a:t>
            </a:r>
            <a:endParaRPr lang="en-US" sz="3200" b="1">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3426F64-55B1-45DB-B010-E6265ED21C99}"/>
              </a:ext>
            </a:extLst>
          </p:cNvPr>
          <p:cNvSpPr txBox="1"/>
          <p:nvPr/>
        </p:nvSpPr>
        <p:spPr>
          <a:xfrm>
            <a:off x="1930906" y="2707264"/>
            <a:ext cx="8293608" cy="584775"/>
          </a:xfrm>
          <a:prstGeom prst="rect">
            <a:avLst/>
          </a:prstGeom>
          <a:noFill/>
        </p:spPr>
        <p:txBody>
          <a:bodyPr wrap="square">
            <a:spAutoFit/>
          </a:bodyPr>
          <a:lstStyle/>
          <a:p>
            <a:pPr algn="ctr"/>
            <a:r>
              <a:rPr lang="en-US" sz="3200" b="1">
                <a:solidFill>
                  <a:schemeClr val="accent2">
                    <a:lumMod val="50000"/>
                  </a:schemeClr>
                </a:solidFill>
              </a:rPr>
              <a:t> 2400 : 100 × 40 = 960 (kg)</a:t>
            </a:r>
          </a:p>
        </p:txBody>
      </p:sp>
      <p:sp>
        <p:nvSpPr>
          <p:cNvPr id="16" name="TextBox 15">
            <a:extLst>
              <a:ext uri="{FF2B5EF4-FFF2-40B4-BE49-F238E27FC236}">
                <a16:creationId xmlns:a16="http://schemas.microsoft.com/office/drawing/2014/main" id="{E6061583-39B5-465C-95BD-E7F457DFC94A}"/>
              </a:ext>
            </a:extLst>
          </p:cNvPr>
          <p:cNvSpPr txBox="1"/>
          <p:nvPr/>
        </p:nvSpPr>
        <p:spPr>
          <a:xfrm>
            <a:off x="589814" y="3322312"/>
            <a:ext cx="10975792" cy="584775"/>
          </a:xfrm>
          <a:prstGeom prst="rect">
            <a:avLst/>
          </a:prstGeom>
          <a:noFill/>
        </p:spPr>
        <p:txBody>
          <a:bodyPr wrap="square">
            <a:spAutoFit/>
          </a:bodyPr>
          <a:lstStyle/>
          <a:p>
            <a:pPr algn="ctr"/>
            <a:r>
              <a:rPr lang="en-US" sz="3200" b="1">
                <a:latin typeface="Arial" panose="020B0604020202020204" pitchFamily="34" charset="0"/>
                <a:cs typeface="Arial" panose="020B0604020202020204" pitchFamily="34" charset="0"/>
              </a:rPr>
              <a:t>Cả hai ngày cửa hàng bán được là:</a:t>
            </a:r>
          </a:p>
        </p:txBody>
      </p:sp>
      <p:sp>
        <p:nvSpPr>
          <p:cNvPr id="17" name="TextBox 16">
            <a:extLst>
              <a:ext uri="{FF2B5EF4-FFF2-40B4-BE49-F238E27FC236}">
                <a16:creationId xmlns:a16="http://schemas.microsoft.com/office/drawing/2014/main" id="{6F6E0844-2B8A-4FB4-A1DE-2DFC91255B14}"/>
              </a:ext>
            </a:extLst>
          </p:cNvPr>
          <p:cNvSpPr txBox="1"/>
          <p:nvPr/>
        </p:nvSpPr>
        <p:spPr>
          <a:xfrm>
            <a:off x="1949194" y="3976425"/>
            <a:ext cx="8293608" cy="584775"/>
          </a:xfrm>
          <a:prstGeom prst="rect">
            <a:avLst/>
          </a:prstGeom>
          <a:noFill/>
        </p:spPr>
        <p:txBody>
          <a:bodyPr wrap="square">
            <a:spAutoFit/>
          </a:bodyPr>
          <a:lstStyle/>
          <a:p>
            <a:pPr algn="ctr"/>
            <a:r>
              <a:rPr lang="en-US" sz="3200" b="1">
                <a:solidFill>
                  <a:schemeClr val="accent2">
                    <a:lumMod val="50000"/>
                  </a:schemeClr>
                </a:solidFill>
              </a:rPr>
              <a:t> 840 + 960 = 1800 (kg)</a:t>
            </a:r>
          </a:p>
        </p:txBody>
      </p:sp>
      <p:sp>
        <p:nvSpPr>
          <p:cNvPr id="18" name="TextBox 17">
            <a:extLst>
              <a:ext uri="{FF2B5EF4-FFF2-40B4-BE49-F238E27FC236}">
                <a16:creationId xmlns:a16="http://schemas.microsoft.com/office/drawing/2014/main" id="{556C877E-742B-47A6-8A08-435BCD721935}"/>
              </a:ext>
            </a:extLst>
          </p:cNvPr>
          <p:cNvSpPr txBox="1"/>
          <p:nvPr/>
        </p:nvSpPr>
        <p:spPr>
          <a:xfrm>
            <a:off x="522363" y="4467141"/>
            <a:ext cx="10975792" cy="584775"/>
          </a:xfrm>
          <a:prstGeom prst="rect">
            <a:avLst/>
          </a:prstGeom>
          <a:noFill/>
        </p:spPr>
        <p:txBody>
          <a:bodyPr wrap="square">
            <a:spAutoFit/>
          </a:bodyPr>
          <a:lstStyle/>
          <a:p>
            <a:pPr algn="ctr"/>
            <a:r>
              <a:rPr lang="en-US" sz="3200" b="1">
                <a:latin typeface="Arial" panose="020B0604020202020204" pitchFamily="34" charset="0"/>
                <a:cs typeface="Arial" panose="020B0604020202020204" pitchFamily="34" charset="0"/>
              </a:rPr>
              <a:t>Ngày thứ ba cửa hàng bán được là: </a:t>
            </a:r>
          </a:p>
        </p:txBody>
      </p:sp>
      <p:sp>
        <p:nvSpPr>
          <p:cNvPr id="19" name="TextBox 18">
            <a:extLst>
              <a:ext uri="{FF2B5EF4-FFF2-40B4-BE49-F238E27FC236}">
                <a16:creationId xmlns:a16="http://schemas.microsoft.com/office/drawing/2014/main" id="{0797FCB0-5F97-421B-A058-4D53481C6FAF}"/>
              </a:ext>
            </a:extLst>
          </p:cNvPr>
          <p:cNvSpPr txBox="1"/>
          <p:nvPr/>
        </p:nvSpPr>
        <p:spPr>
          <a:xfrm>
            <a:off x="1863455" y="5121254"/>
            <a:ext cx="8293608" cy="584775"/>
          </a:xfrm>
          <a:prstGeom prst="rect">
            <a:avLst/>
          </a:prstGeom>
          <a:noFill/>
        </p:spPr>
        <p:txBody>
          <a:bodyPr wrap="square">
            <a:spAutoFit/>
          </a:bodyPr>
          <a:lstStyle/>
          <a:p>
            <a:pPr algn="ctr"/>
            <a:r>
              <a:rPr lang="en-US" sz="3200" b="1">
                <a:solidFill>
                  <a:schemeClr val="accent2">
                    <a:lumMod val="50000"/>
                  </a:schemeClr>
                </a:solidFill>
              </a:rPr>
              <a:t> 2400 - 1800 = 600 (kg)</a:t>
            </a:r>
          </a:p>
        </p:txBody>
      </p:sp>
      <p:sp>
        <p:nvSpPr>
          <p:cNvPr id="20" name="TextBox 19">
            <a:extLst>
              <a:ext uri="{FF2B5EF4-FFF2-40B4-BE49-F238E27FC236}">
                <a16:creationId xmlns:a16="http://schemas.microsoft.com/office/drawing/2014/main" id="{2DE2B2D3-45D1-46C1-B9DA-8071B8188D2A}"/>
              </a:ext>
            </a:extLst>
          </p:cNvPr>
          <p:cNvSpPr txBox="1"/>
          <p:nvPr/>
        </p:nvSpPr>
        <p:spPr>
          <a:xfrm>
            <a:off x="3495264" y="5654977"/>
            <a:ext cx="8293608" cy="584775"/>
          </a:xfrm>
          <a:prstGeom prst="rect">
            <a:avLst/>
          </a:prstGeom>
          <a:noFill/>
        </p:spPr>
        <p:txBody>
          <a:bodyPr wrap="square">
            <a:spAutoFit/>
          </a:bodyPr>
          <a:lstStyle/>
          <a:p>
            <a:pPr algn="ctr"/>
            <a:r>
              <a:rPr lang="en-US" sz="3200" b="1">
                <a:solidFill>
                  <a:srgbClr val="FF0000"/>
                </a:solidFill>
              </a:rPr>
              <a:t> Đáp số:  600 kg đường</a:t>
            </a:r>
          </a:p>
        </p:txBody>
      </p:sp>
      <p:grpSp>
        <p:nvGrpSpPr>
          <p:cNvPr id="24" name="Group 23">
            <a:extLst>
              <a:ext uri="{FF2B5EF4-FFF2-40B4-BE49-F238E27FC236}">
                <a16:creationId xmlns:a16="http://schemas.microsoft.com/office/drawing/2014/main" id="{F901D059-1956-4EF5-93CB-7F725897B40E}"/>
              </a:ext>
            </a:extLst>
          </p:cNvPr>
          <p:cNvGrpSpPr/>
          <p:nvPr/>
        </p:nvGrpSpPr>
        <p:grpSpPr>
          <a:xfrm>
            <a:off x="-304800" y="-454477"/>
            <a:ext cx="13745693" cy="8138351"/>
            <a:chOff x="1676400" y="0"/>
            <a:chExt cx="12192000" cy="6858000"/>
          </a:xfrm>
        </p:grpSpPr>
        <p:pic>
          <p:nvPicPr>
            <p:cNvPr id="23" name="Picture 22">
              <a:extLst>
                <a:ext uri="{FF2B5EF4-FFF2-40B4-BE49-F238E27FC236}">
                  <a16:creationId xmlns:a16="http://schemas.microsoft.com/office/drawing/2014/main" id="{86B40E74-B104-46F8-9106-CDA62CE8D0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6400" y="0"/>
              <a:ext cx="12192000" cy="6858000"/>
            </a:xfrm>
            <a:prstGeom prst="rect">
              <a:avLst/>
            </a:prstGeom>
          </p:spPr>
        </p:pic>
        <p:pic>
          <p:nvPicPr>
            <p:cNvPr id="21" name="Picture 20">
              <a:extLst>
                <a:ext uri="{FF2B5EF4-FFF2-40B4-BE49-F238E27FC236}">
                  <a16:creationId xmlns:a16="http://schemas.microsoft.com/office/drawing/2014/main" id="{3F33D2F4-7A49-4FD0-83BB-D8F7A2BFBF52}"/>
                </a:ext>
              </a:extLst>
            </p:cNvPr>
            <p:cNvPicPr>
              <a:picLocks noChangeAspect="1"/>
            </p:cNvPicPr>
            <p:nvPr/>
          </p:nvPicPr>
          <p:blipFill>
            <a:blip r:embed="rId6"/>
            <a:stretch>
              <a:fillRect/>
            </a:stretch>
          </p:blipFill>
          <p:spPr>
            <a:xfrm rot="20954563">
              <a:off x="3424514" y="1604863"/>
              <a:ext cx="5965809" cy="3232281"/>
            </a:xfrm>
            <a:prstGeom prst="roundRect">
              <a:avLst>
                <a:gd name="adj" fmla="val 8767"/>
              </a:avLst>
            </a:prstGeom>
          </p:spPr>
        </p:pic>
      </p:grpSp>
      <p:pic>
        <p:nvPicPr>
          <p:cNvPr id="25" name="âm thanh đúng yeah">
            <a:hlinkClick r:id="" action="ppaction://media"/>
            <a:extLst>
              <a:ext uri="{FF2B5EF4-FFF2-40B4-BE49-F238E27FC236}">
                <a16:creationId xmlns:a16="http://schemas.microsoft.com/office/drawing/2014/main" id="{0F89AFA4-1FC7-4925-9AD7-9EE9D3E009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636510" y="2755969"/>
            <a:ext cx="487363" cy="487363"/>
          </a:xfrm>
          <a:prstGeom prst="rect">
            <a:avLst/>
          </a:prstGeom>
        </p:spPr>
      </p:pic>
    </p:spTree>
    <p:extLst>
      <p:ext uri="{BB962C8B-B14F-4D97-AF65-F5344CB8AC3E}">
        <p14:creationId xmlns:p14="http://schemas.microsoft.com/office/powerpoint/2010/main" val="770192555"/>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arn(inVertical)">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barn(inVertical)">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barn(inVertical)">
                                      <p:cBhvr>
                                        <p:cTn id="53" dur="500"/>
                                        <p:tgtEl>
                                          <p:spTgt spid="19"/>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barn(inVertical)">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1000" fill="hold"/>
                                        <p:tgtEl>
                                          <p:spTgt spid="24"/>
                                        </p:tgtEl>
                                        <p:attrNameLst>
                                          <p:attrName>ppt_w</p:attrName>
                                        </p:attrNameLst>
                                      </p:cBhvr>
                                      <p:tavLst>
                                        <p:tav tm="0">
                                          <p:val>
                                            <p:fltVal val="0"/>
                                          </p:val>
                                        </p:tav>
                                        <p:tav tm="100000">
                                          <p:val>
                                            <p:strVal val="#ppt_w"/>
                                          </p:val>
                                        </p:tav>
                                      </p:tavLst>
                                    </p:anim>
                                    <p:anim calcmode="lin" valueType="num">
                                      <p:cBhvr>
                                        <p:cTn id="64" dur="1000" fill="hold"/>
                                        <p:tgtEl>
                                          <p:spTgt spid="24"/>
                                        </p:tgtEl>
                                        <p:attrNameLst>
                                          <p:attrName>ppt_h</p:attrName>
                                        </p:attrNameLst>
                                      </p:cBhvr>
                                      <p:tavLst>
                                        <p:tav tm="0">
                                          <p:val>
                                            <p:fltVal val="0"/>
                                          </p:val>
                                        </p:tav>
                                        <p:tav tm="100000">
                                          <p:val>
                                            <p:strVal val="#ppt_h"/>
                                          </p:val>
                                        </p:tav>
                                      </p:tavLst>
                                    </p:anim>
                                    <p:anim calcmode="lin" valueType="num">
                                      <p:cBhvr>
                                        <p:cTn id="65" dur="1000" fill="hold"/>
                                        <p:tgtEl>
                                          <p:spTgt spid="24"/>
                                        </p:tgtEl>
                                        <p:attrNameLst>
                                          <p:attrName>style.rotation</p:attrName>
                                        </p:attrNameLst>
                                      </p:cBhvr>
                                      <p:tavLst>
                                        <p:tav tm="0">
                                          <p:val>
                                            <p:fltVal val="90"/>
                                          </p:val>
                                        </p:tav>
                                        <p:tav tm="100000">
                                          <p:val>
                                            <p:fltVal val="0"/>
                                          </p:val>
                                        </p:tav>
                                      </p:tavLst>
                                    </p:anim>
                                    <p:animEffect transition="in" filter="fade">
                                      <p:cBhvr>
                                        <p:cTn id="66" dur="1000"/>
                                        <p:tgtEl>
                                          <p:spTgt spid="24"/>
                                        </p:tgtEl>
                                      </p:cBhvr>
                                    </p:animEffect>
                                  </p:childTnLst>
                                </p:cTn>
                              </p:par>
                              <p:par>
                                <p:cTn id="67" presetID="1" presetClass="mediacall" presetSubtype="0" fill="hold" nodeType="withEffect">
                                  <p:stCondLst>
                                    <p:cond delay="0"/>
                                  </p:stCondLst>
                                  <p:childTnLst>
                                    <p:cmd type="call" cmd="playFrom(0.0)">
                                      <p:cBhvr>
                                        <p:cTn id="68" dur="4576"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25"/>
                </p:tgtEl>
              </p:cMediaNode>
            </p:audio>
          </p:childTnLst>
        </p:cTn>
      </p:par>
    </p:tnLst>
    <p:bldLst>
      <p:bldP spid="9" grpId="0"/>
      <p:bldP spid="10" grpId="0"/>
      <p:bldP spid="12" grpId="0"/>
      <p:bldP spid="13" grpId="0"/>
      <p:bldP spid="15" grpId="0"/>
      <p:bldP spid="16" grpId="0"/>
      <p:bldP spid="17" grpId="0"/>
      <p:bldP spid="18" grpId="0"/>
      <p:bldP spid="1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CB7B3B-BA77-4C54-B72A-DDA544EC820D}"/>
              </a:ext>
            </a:extLst>
          </p:cNvPr>
          <p:cNvPicPr>
            <a:picLocks noChangeAspect="1"/>
          </p:cNvPicPr>
          <p:nvPr/>
        </p:nvPicPr>
        <p:blipFill>
          <a:blip r:embed="rId4"/>
          <a:stretch>
            <a:fillRect/>
          </a:stretch>
        </p:blipFill>
        <p:spPr>
          <a:xfrm>
            <a:off x="-12700" y="-1"/>
            <a:ext cx="12204700" cy="6818313"/>
          </a:xfrm>
          <a:prstGeom prst="rect">
            <a:avLst/>
          </a:prstGeom>
        </p:spPr>
      </p:pic>
      <p:grpSp>
        <p:nvGrpSpPr>
          <p:cNvPr id="7" name="Group 6">
            <a:extLst>
              <a:ext uri="{FF2B5EF4-FFF2-40B4-BE49-F238E27FC236}">
                <a16:creationId xmlns:a16="http://schemas.microsoft.com/office/drawing/2014/main" id="{D9E5353D-C7FF-4937-9F86-968A31CDC915}"/>
              </a:ext>
            </a:extLst>
          </p:cNvPr>
          <p:cNvGrpSpPr/>
          <p:nvPr/>
        </p:nvGrpSpPr>
        <p:grpSpPr>
          <a:xfrm>
            <a:off x="1447800" y="4038600"/>
            <a:ext cx="10515600" cy="2552701"/>
            <a:chOff x="1510302" y="890311"/>
            <a:chExt cx="8783360" cy="3960030"/>
          </a:xfrm>
        </p:grpSpPr>
        <p:sp>
          <p:nvSpPr>
            <p:cNvPr id="8" name="Rectangle: Rounded Corners 11">
              <a:extLst>
                <a:ext uri="{FF2B5EF4-FFF2-40B4-BE49-F238E27FC236}">
                  <a16:creationId xmlns:a16="http://schemas.microsoft.com/office/drawing/2014/main" id="{57AC376D-92DC-49DB-8CF2-F6CA96EDF021}"/>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C0000"/>
                </a:solidFill>
              </a:endParaRPr>
            </a:p>
          </p:txBody>
        </p:sp>
        <p:sp>
          <p:nvSpPr>
            <p:cNvPr id="9" name="Rectangle: Rounded Corners 12">
              <a:extLst>
                <a:ext uri="{FF2B5EF4-FFF2-40B4-BE49-F238E27FC236}">
                  <a16:creationId xmlns:a16="http://schemas.microsoft.com/office/drawing/2014/main" id="{1DF09B47-7F37-4658-B5D3-E5BA10A0C725}"/>
                </a:ext>
              </a:extLst>
            </p:cNvPr>
            <p:cNvSpPr/>
            <p:nvPr/>
          </p:nvSpPr>
          <p:spPr>
            <a:xfrm>
              <a:off x="1637597" y="890311"/>
              <a:ext cx="8394561"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CC0000"/>
                  </a:solidFill>
                  <a:latin typeface="#9Slide03 Quicksand Bold" panose="00000800000000000000" pitchFamily="2" charset="0"/>
                  <a:cs typeface="Arial" panose="020B0604020202020204" pitchFamily="34" charset="0"/>
                </a:rPr>
                <a:t>Mei và các bạn đã có vé tham dự nhạc hội. Dường như giờ đây, dù mang hình dáng Gấu trúc đỏ, Mei vẫn vui vẻ và tự tin hơn rất nhiều trước đám đông rồi!</a:t>
              </a:r>
            </a:p>
          </p:txBody>
        </p:sp>
      </p:grpSp>
      <p:pic>
        <p:nvPicPr>
          <p:cNvPr id="10" name="Tieng-moi-nguoi-reo-ho-vo-tay-www_tiengdong_com">
            <a:hlinkClick r:id="" action="ppaction://media"/>
            <a:extLst>
              <a:ext uri="{FF2B5EF4-FFF2-40B4-BE49-F238E27FC236}">
                <a16:creationId xmlns:a16="http://schemas.microsoft.com/office/drawing/2014/main" id="{C88DD6F7-E0E0-47B7-B9DD-6967D99AF5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05200" y="2590800"/>
            <a:ext cx="487363" cy="487363"/>
          </a:xfrm>
          <a:prstGeom prst="rect">
            <a:avLst/>
          </a:prstGeom>
        </p:spPr>
      </p:pic>
    </p:spTree>
    <p:extLst>
      <p:ext uri="{BB962C8B-B14F-4D97-AF65-F5344CB8AC3E}">
        <p14:creationId xmlns:p14="http://schemas.microsoft.com/office/powerpoint/2010/main" val="706218584"/>
      </p:ext>
    </p:extLst>
  </p:cSld>
  <p:clrMapOvr>
    <a:masterClrMapping/>
  </p:clrMapOvr>
  <mc:AlternateContent xmlns:mc="http://schemas.openxmlformats.org/markup-compatibility/2006">
    <mc:Choice xmlns:p15="http://schemas.microsoft.com/office/powerpoint/2012/main" Requires="p15">
      <p:transition spd="slow">
        <p15:prstTrans prst="wind"/>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396" fill="hold"/>
                                            <p:tgtEl>
                                              <p:spTgt spid="10"/>
                                            </p:tgtEl>
                                          </p:cBhvr>
                                        </p:cmd>
                                      </p:childTnLst>
                                    </p:cTn>
                                  </p:par>
                                  <p:par>
                                    <p:cTn id="7" presetID="2" presetClass="entr" presetSubtype="4" fill="hold" nodeType="withEffect" p14:presetBounceEnd="60000">
                                      <p:stCondLst>
                                        <p:cond delay="500"/>
                                      </p:stCondLst>
                                      <p:childTnLst>
                                        <p:set>
                                          <p:cBhvr>
                                            <p:cTn id="8" dur="1" fill="hold">
                                              <p:stCondLst>
                                                <p:cond delay="0"/>
                                              </p:stCondLst>
                                            </p:cTn>
                                            <p:tgtEl>
                                              <p:spTgt spid="7"/>
                                            </p:tgtEl>
                                            <p:attrNameLst>
                                              <p:attrName>style.visibility</p:attrName>
                                            </p:attrNameLst>
                                          </p:cBhvr>
                                          <p:to>
                                            <p:strVal val="visible"/>
                                          </p:to>
                                        </p:set>
                                        <p:anim calcmode="lin" valueType="num" p14:bounceEnd="60000">
                                          <p:cBhvr additive="base">
                                            <p:cTn id="9" dur="5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1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10"/>
                    </p:tgtEl>
                  </p:cMediaNode>
                </p:audio>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396" fill="hold"/>
                                            <p:tgtEl>
                                              <p:spTgt spid="10"/>
                                            </p:tgtEl>
                                          </p:cBhvr>
                                        </p:cmd>
                                      </p:childTnLst>
                                    </p:cTn>
                                  </p:par>
                                  <p:par>
                                    <p:cTn id="7" presetID="2" presetClass="entr" presetSubtype="4" fill="hold" nodeType="withEffect">
                                      <p:stCondLst>
                                        <p:cond delay="500"/>
                                      </p:stCondLst>
                                      <p:childTnLst>
                                        <p:set>
                                          <p:cBhvr>
                                            <p:cTn id="8" dur="1" fill="hold">
                                              <p:stCondLst>
                                                <p:cond delay="0"/>
                                              </p:stCondLst>
                                            </p:cTn>
                                            <p:tgtEl>
                                              <p:spTgt spid="7"/>
                                            </p:tgtEl>
                                            <p:attrNameLst>
                                              <p:attrName>style.visibility</p:attrName>
                                            </p:attrNameLst>
                                          </p:cBhvr>
                                          <p:to>
                                            <p:strVal val="visible"/>
                                          </p:to>
                                        </p:set>
                                        <p:anim calcmode="lin" valueType="num">
                                          <p:cBhvr additive="base">
                                            <p:cTn id="9" dur="500" fill="hold"/>
                                            <p:tgtEl>
                                              <p:spTgt spid="7"/>
                                            </p:tgtEl>
                                            <p:attrNameLst>
                                              <p:attrName>ppt_x</p:attrName>
                                            </p:attrNameLst>
                                          </p:cBhvr>
                                          <p:tavLst>
                                            <p:tav tm="0">
                                              <p:val>
                                                <p:strVal val="#ppt_x"/>
                                              </p:val>
                                            </p:tav>
                                            <p:tav tm="100000">
                                              <p:val>
                                                <p:strVal val="#ppt_x"/>
                                              </p:val>
                                            </p:tav>
                                          </p:tavLst>
                                        </p:anim>
                                        <p:anim calcmode="lin" valueType="num">
                                          <p:cBhvr additive="base">
                                            <p:cTn id="1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10"/>
                    </p:tgtEl>
                  </p:cMediaNode>
                </p:audio>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C55560-6ACA-45A4-BB65-54BE55A8C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Rounded Corners 2">
            <a:extLst>
              <a:ext uri="{FF2B5EF4-FFF2-40B4-BE49-F238E27FC236}">
                <a16:creationId xmlns:a16="http://schemas.microsoft.com/office/drawing/2014/main" id="{088FDCA7-B6E0-4106-BA9C-BED6635C898D}"/>
              </a:ext>
            </a:extLst>
          </p:cNvPr>
          <p:cNvSpPr/>
          <p:nvPr/>
        </p:nvSpPr>
        <p:spPr>
          <a:xfrm>
            <a:off x="533400" y="3048000"/>
            <a:ext cx="11312601" cy="3200400"/>
          </a:xfrm>
          <a:custGeom>
            <a:avLst/>
            <a:gdLst>
              <a:gd name="connsiteX0" fmla="*/ 0 w 11312601"/>
              <a:gd name="connsiteY0" fmla="*/ 1600200 h 3200400"/>
              <a:gd name="connsiteX1" fmla="*/ 824110 w 11312601"/>
              <a:gd name="connsiteY1" fmla="*/ 0 h 3200400"/>
              <a:gd name="connsiteX2" fmla="*/ 10488490 w 11312601"/>
              <a:gd name="connsiteY2" fmla="*/ 0 h 3200400"/>
              <a:gd name="connsiteX3" fmla="*/ 11312602 w 11312601"/>
              <a:gd name="connsiteY3" fmla="*/ 1600200 h 3200400"/>
              <a:gd name="connsiteX4" fmla="*/ 11312601 w 11312601"/>
              <a:gd name="connsiteY4" fmla="*/ 1600200 h 3200400"/>
              <a:gd name="connsiteX5" fmla="*/ 10488489 w 11312601"/>
              <a:gd name="connsiteY5" fmla="*/ 3200401 h 3200400"/>
              <a:gd name="connsiteX6" fmla="*/ 824110 w 11312601"/>
              <a:gd name="connsiteY6" fmla="*/ 3200398 h 3200400"/>
              <a:gd name="connsiteX7" fmla="*/ 0 w 11312601"/>
              <a:gd name="connsiteY7" fmla="*/ 1600197 h 3200400"/>
              <a:gd name="connsiteX8" fmla="*/ 0 w 11312601"/>
              <a:gd name="connsiteY8" fmla="*/ 1600200 h 3200400"/>
              <a:gd name="connsiteX0" fmla="*/ 0 w 11312601"/>
              <a:gd name="connsiteY0" fmla="*/ 1600200 h 3200400"/>
              <a:gd name="connsiteX1" fmla="*/ 824110 w 11312601"/>
              <a:gd name="connsiteY1" fmla="*/ 0 h 3200400"/>
              <a:gd name="connsiteX2" fmla="*/ 10488490 w 11312601"/>
              <a:gd name="connsiteY2" fmla="*/ 0 h 3200400"/>
              <a:gd name="connsiteX3" fmla="*/ 11312602 w 11312601"/>
              <a:gd name="connsiteY3" fmla="*/ 1600200 h 3200400"/>
              <a:gd name="connsiteX4" fmla="*/ 11312601 w 11312601"/>
              <a:gd name="connsiteY4" fmla="*/ 1600200 h 3200400"/>
              <a:gd name="connsiteX5" fmla="*/ 10488489 w 11312601"/>
              <a:gd name="connsiteY5" fmla="*/ 3200401 h 3200400"/>
              <a:gd name="connsiteX6" fmla="*/ 824110 w 11312601"/>
              <a:gd name="connsiteY6" fmla="*/ 3200398 h 3200400"/>
              <a:gd name="connsiteX7" fmla="*/ 0 w 11312601"/>
              <a:gd name="connsiteY7" fmla="*/ 1600197 h 3200400"/>
              <a:gd name="connsiteX8" fmla="*/ 0 w 11312601"/>
              <a:gd name="connsiteY8" fmla="*/ 1600200 h 3200400"/>
              <a:gd name="connsiteX0" fmla="*/ 0 w 11312601"/>
              <a:gd name="connsiteY0" fmla="*/ 1600200 h 3200400"/>
              <a:gd name="connsiteX1" fmla="*/ 824110 w 11312601"/>
              <a:gd name="connsiteY1" fmla="*/ 0 h 3200400"/>
              <a:gd name="connsiteX2" fmla="*/ 10488490 w 11312601"/>
              <a:gd name="connsiteY2" fmla="*/ 0 h 3200400"/>
              <a:gd name="connsiteX3" fmla="*/ 11312602 w 11312601"/>
              <a:gd name="connsiteY3" fmla="*/ 1600200 h 3200400"/>
              <a:gd name="connsiteX4" fmla="*/ 11312601 w 11312601"/>
              <a:gd name="connsiteY4" fmla="*/ 1600200 h 3200400"/>
              <a:gd name="connsiteX5" fmla="*/ 10488489 w 11312601"/>
              <a:gd name="connsiteY5" fmla="*/ 3200401 h 3200400"/>
              <a:gd name="connsiteX6" fmla="*/ 824110 w 11312601"/>
              <a:gd name="connsiteY6" fmla="*/ 3200398 h 3200400"/>
              <a:gd name="connsiteX7" fmla="*/ 0 w 11312601"/>
              <a:gd name="connsiteY7" fmla="*/ 1600197 h 3200400"/>
              <a:gd name="connsiteX8" fmla="*/ 0 w 11312601"/>
              <a:gd name="connsiteY8" fmla="*/ 160020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12601" h="3200400" fill="none" extrusionOk="0">
                <a:moveTo>
                  <a:pt x="0" y="1600200"/>
                </a:moveTo>
                <a:cubicBezTo>
                  <a:pt x="173164" y="960398"/>
                  <a:pt x="217711" y="-265794"/>
                  <a:pt x="824110" y="0"/>
                </a:cubicBezTo>
                <a:cubicBezTo>
                  <a:pt x="4511180" y="-783886"/>
                  <a:pt x="8718677" y="398430"/>
                  <a:pt x="10488490" y="0"/>
                </a:cubicBezTo>
                <a:cubicBezTo>
                  <a:pt x="11038278" y="-143504"/>
                  <a:pt x="11073022" y="689191"/>
                  <a:pt x="11312602" y="1600200"/>
                </a:cubicBezTo>
                <a:lnTo>
                  <a:pt x="11312601" y="1600200"/>
                </a:lnTo>
                <a:cubicBezTo>
                  <a:pt x="11311901" y="2422578"/>
                  <a:pt x="10799749" y="3118771"/>
                  <a:pt x="10488489" y="3200401"/>
                </a:cubicBezTo>
                <a:cubicBezTo>
                  <a:pt x="6861359" y="2906405"/>
                  <a:pt x="5664648" y="2699795"/>
                  <a:pt x="824110" y="3200398"/>
                </a:cubicBezTo>
                <a:cubicBezTo>
                  <a:pt x="427701" y="3211275"/>
                  <a:pt x="14481" y="2743040"/>
                  <a:pt x="0" y="1600197"/>
                </a:cubicBezTo>
                <a:lnTo>
                  <a:pt x="0" y="1600200"/>
                </a:lnTo>
                <a:close/>
              </a:path>
              <a:path w="11312601" h="3200400" stroke="0" extrusionOk="0">
                <a:moveTo>
                  <a:pt x="0" y="1600200"/>
                </a:moveTo>
                <a:cubicBezTo>
                  <a:pt x="-15028" y="682471"/>
                  <a:pt x="483422" y="-224896"/>
                  <a:pt x="824110" y="0"/>
                </a:cubicBezTo>
                <a:cubicBezTo>
                  <a:pt x="4023957" y="-49102"/>
                  <a:pt x="8234081" y="-190917"/>
                  <a:pt x="10488490" y="0"/>
                </a:cubicBezTo>
                <a:cubicBezTo>
                  <a:pt x="10939468" y="175050"/>
                  <a:pt x="11468340" y="923980"/>
                  <a:pt x="11312602" y="1600200"/>
                </a:cubicBezTo>
                <a:lnTo>
                  <a:pt x="11312601" y="1600200"/>
                </a:lnTo>
                <a:cubicBezTo>
                  <a:pt x="11230518" y="2640046"/>
                  <a:pt x="10940183" y="3201821"/>
                  <a:pt x="10488489" y="3200401"/>
                </a:cubicBezTo>
                <a:cubicBezTo>
                  <a:pt x="6346649" y="2147214"/>
                  <a:pt x="3361293" y="3282977"/>
                  <a:pt x="824110" y="3200398"/>
                </a:cubicBezTo>
                <a:cubicBezTo>
                  <a:pt x="313051" y="2939824"/>
                  <a:pt x="-11062" y="2377071"/>
                  <a:pt x="0" y="1600197"/>
                </a:cubicBezTo>
                <a:lnTo>
                  <a:pt x="0" y="1600200"/>
                </a:lnTo>
                <a:close/>
              </a:path>
              <a:path w="11312601" h="3200400" fill="none" stroke="0" extrusionOk="0">
                <a:moveTo>
                  <a:pt x="0" y="1600200"/>
                </a:moveTo>
                <a:cubicBezTo>
                  <a:pt x="33480" y="804572"/>
                  <a:pt x="248664" y="-224108"/>
                  <a:pt x="824110" y="0"/>
                </a:cubicBezTo>
                <a:cubicBezTo>
                  <a:pt x="4432971" y="-211140"/>
                  <a:pt x="8274362" y="472527"/>
                  <a:pt x="10488490" y="0"/>
                </a:cubicBezTo>
                <a:cubicBezTo>
                  <a:pt x="10880242" y="60518"/>
                  <a:pt x="11205544" y="728650"/>
                  <a:pt x="11312602" y="1600200"/>
                </a:cubicBezTo>
                <a:lnTo>
                  <a:pt x="11312601" y="1600200"/>
                </a:lnTo>
                <a:cubicBezTo>
                  <a:pt x="11339743" y="2430997"/>
                  <a:pt x="10790197" y="3163694"/>
                  <a:pt x="10488489" y="3200401"/>
                </a:cubicBezTo>
                <a:cubicBezTo>
                  <a:pt x="7117986" y="2920592"/>
                  <a:pt x="5691428" y="2642496"/>
                  <a:pt x="824110" y="3200398"/>
                </a:cubicBezTo>
                <a:cubicBezTo>
                  <a:pt x="408620" y="3155905"/>
                  <a:pt x="69974" y="2696396"/>
                  <a:pt x="0" y="1600197"/>
                </a:cubicBezTo>
                <a:lnTo>
                  <a:pt x="0" y="1600200"/>
                </a:lnTo>
                <a:close/>
              </a:path>
              <a:path w="11312601" h="3200400" fill="none" stroke="0" extrusionOk="0">
                <a:moveTo>
                  <a:pt x="0" y="1600200"/>
                </a:moveTo>
                <a:cubicBezTo>
                  <a:pt x="189822" y="901710"/>
                  <a:pt x="196898" y="-302609"/>
                  <a:pt x="824110" y="0"/>
                </a:cubicBezTo>
                <a:cubicBezTo>
                  <a:pt x="4418064" y="-611206"/>
                  <a:pt x="8463543" y="167108"/>
                  <a:pt x="10488490" y="0"/>
                </a:cubicBezTo>
                <a:cubicBezTo>
                  <a:pt x="10950448" y="-8311"/>
                  <a:pt x="11224613" y="732264"/>
                  <a:pt x="11312602" y="1600200"/>
                </a:cubicBezTo>
                <a:lnTo>
                  <a:pt x="11312601" y="1600200"/>
                </a:lnTo>
                <a:cubicBezTo>
                  <a:pt x="11298719" y="2499464"/>
                  <a:pt x="10748541" y="3134388"/>
                  <a:pt x="10488489" y="3200401"/>
                </a:cubicBezTo>
                <a:cubicBezTo>
                  <a:pt x="6955899" y="2962622"/>
                  <a:pt x="5696203" y="2817111"/>
                  <a:pt x="824110" y="3200398"/>
                </a:cubicBezTo>
                <a:cubicBezTo>
                  <a:pt x="452897" y="3141460"/>
                  <a:pt x="124790" y="2669293"/>
                  <a:pt x="0" y="1600197"/>
                </a:cubicBezTo>
                <a:lnTo>
                  <a:pt x="0" y="1600200"/>
                </a:lnTo>
                <a:close/>
              </a:path>
            </a:pathLst>
          </a:custGeom>
          <a:solidFill>
            <a:srgbClr val="00B050"/>
          </a:solidFill>
          <a:ln w="76200">
            <a:solidFill>
              <a:schemeClr val="accent3"/>
            </a:solidFill>
            <a:extLst>
              <a:ext uri="{C807C97D-BFC1-408E-A445-0C87EB9F89A2}">
                <ask:lineSketchStyleProps xmlns:ask="http://schemas.microsoft.com/office/drawing/2018/sketchyshapes" sd="2214188587">
                  <a:custGeom>
                    <a:avLst/>
                    <a:gdLst>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 name="connsiteX0" fmla="*/ 0 w 10433201"/>
                      <a:gd name="connsiteY0" fmla="*/ 809391 h 1618781"/>
                      <a:gd name="connsiteX1" fmla="*/ 760047 w 10433201"/>
                      <a:gd name="connsiteY1" fmla="*/ 0 h 1618781"/>
                      <a:gd name="connsiteX2" fmla="*/ 9673154 w 10433201"/>
                      <a:gd name="connsiteY2" fmla="*/ 0 h 1618781"/>
                      <a:gd name="connsiteX3" fmla="*/ 10433202 w 10433201"/>
                      <a:gd name="connsiteY3" fmla="*/ 809391 h 1618781"/>
                      <a:gd name="connsiteX4" fmla="*/ 10433201 w 10433201"/>
                      <a:gd name="connsiteY4" fmla="*/ 809391 h 1618781"/>
                      <a:gd name="connsiteX5" fmla="*/ 9673153 w 10433201"/>
                      <a:gd name="connsiteY5" fmla="*/ 1618782 h 1618781"/>
                      <a:gd name="connsiteX6" fmla="*/ 760047 w 10433201"/>
                      <a:gd name="connsiteY6" fmla="*/ 1618780 h 1618781"/>
                      <a:gd name="connsiteX7" fmla="*/ 0 w 10433201"/>
                      <a:gd name="connsiteY7" fmla="*/ 809389 h 1618781"/>
                      <a:gd name="connsiteX8" fmla="*/ 0 w 10433201"/>
                      <a:gd name="connsiteY8" fmla="*/ 809391 h 161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3201" h="1618781" fill="none" extrusionOk="0">
                        <a:moveTo>
                          <a:pt x="0" y="809391"/>
                        </a:moveTo>
                        <a:cubicBezTo>
                          <a:pt x="91387" y="450641"/>
                          <a:pt x="225701" y="-120514"/>
                          <a:pt x="760047" y="0"/>
                        </a:cubicBezTo>
                        <a:cubicBezTo>
                          <a:pt x="4298591" y="-322072"/>
                          <a:pt x="7817556" y="60018"/>
                          <a:pt x="9673154" y="0"/>
                        </a:cubicBezTo>
                        <a:cubicBezTo>
                          <a:pt x="10113654" y="-27178"/>
                          <a:pt x="10303661" y="352356"/>
                          <a:pt x="10433202" y="809391"/>
                        </a:cubicBezTo>
                        <a:lnTo>
                          <a:pt x="10433201" y="809391"/>
                        </a:lnTo>
                        <a:cubicBezTo>
                          <a:pt x="10432822" y="1233761"/>
                          <a:pt x="9973809" y="1579831"/>
                          <a:pt x="9673153" y="1618782"/>
                        </a:cubicBezTo>
                        <a:cubicBezTo>
                          <a:pt x="6454685" y="1507234"/>
                          <a:pt x="5095977" y="1405185"/>
                          <a:pt x="760047" y="1618780"/>
                        </a:cubicBezTo>
                        <a:cubicBezTo>
                          <a:pt x="366997" y="1622359"/>
                          <a:pt x="6899" y="1344587"/>
                          <a:pt x="0" y="809389"/>
                        </a:cubicBezTo>
                        <a:lnTo>
                          <a:pt x="0" y="809391"/>
                        </a:lnTo>
                        <a:close/>
                      </a:path>
                      <a:path w="10433201" h="1618781" stroke="0" extrusionOk="0">
                        <a:moveTo>
                          <a:pt x="0" y="809391"/>
                        </a:moveTo>
                        <a:cubicBezTo>
                          <a:pt x="53191" y="360904"/>
                          <a:pt x="382045" y="-92187"/>
                          <a:pt x="760047" y="0"/>
                        </a:cubicBezTo>
                        <a:cubicBezTo>
                          <a:pt x="3544678" y="-108695"/>
                          <a:pt x="7232001" y="-19632"/>
                          <a:pt x="9673154" y="0"/>
                        </a:cubicBezTo>
                        <a:cubicBezTo>
                          <a:pt x="10091093" y="15286"/>
                          <a:pt x="10514977" y="431799"/>
                          <a:pt x="10433202" y="809391"/>
                        </a:cubicBezTo>
                        <a:lnTo>
                          <a:pt x="10433201" y="809391"/>
                        </a:lnTo>
                        <a:cubicBezTo>
                          <a:pt x="10397531" y="1313338"/>
                          <a:pt x="10025779" y="1629224"/>
                          <a:pt x="9673153" y="1618782"/>
                        </a:cubicBezTo>
                        <a:cubicBezTo>
                          <a:pt x="5781459" y="1286476"/>
                          <a:pt x="2978875" y="1513546"/>
                          <a:pt x="760047" y="1618780"/>
                        </a:cubicBezTo>
                        <a:cubicBezTo>
                          <a:pt x="353875" y="1529239"/>
                          <a:pt x="5623" y="1218105"/>
                          <a:pt x="0" y="809389"/>
                        </a:cubicBezTo>
                        <a:lnTo>
                          <a:pt x="0" y="809391"/>
                        </a:lnTo>
                        <a:close/>
                      </a:path>
                      <a:path w="10433201" h="1618781" fill="none" stroke="0" extrusionOk="0">
                        <a:moveTo>
                          <a:pt x="0" y="809391"/>
                        </a:moveTo>
                        <a:cubicBezTo>
                          <a:pt x="91579" y="410372"/>
                          <a:pt x="242444" y="-116966"/>
                          <a:pt x="760047" y="0"/>
                        </a:cubicBezTo>
                        <a:cubicBezTo>
                          <a:pt x="4101738" y="-144691"/>
                          <a:pt x="7506283" y="149827"/>
                          <a:pt x="9673154" y="0"/>
                        </a:cubicBezTo>
                        <a:cubicBezTo>
                          <a:pt x="10091920" y="29754"/>
                          <a:pt x="10396967" y="375581"/>
                          <a:pt x="10433202" y="809391"/>
                        </a:cubicBezTo>
                        <a:lnTo>
                          <a:pt x="10433201" y="809391"/>
                        </a:lnTo>
                        <a:cubicBezTo>
                          <a:pt x="10430727" y="1252236"/>
                          <a:pt x="9956748" y="1602359"/>
                          <a:pt x="9673153" y="1618782"/>
                        </a:cubicBezTo>
                        <a:cubicBezTo>
                          <a:pt x="6538982" y="1556549"/>
                          <a:pt x="5160655" y="1455212"/>
                          <a:pt x="760047" y="1618780"/>
                        </a:cubicBezTo>
                        <a:cubicBezTo>
                          <a:pt x="377821" y="1600668"/>
                          <a:pt x="61847" y="1338320"/>
                          <a:pt x="0" y="809389"/>
                        </a:cubicBezTo>
                        <a:lnTo>
                          <a:pt x="0" y="809391"/>
                        </a:ln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5000"/>
              </a:lnSpc>
              <a:spcBef>
                <a:spcPts val="0"/>
              </a:spcBef>
              <a:spcAft>
                <a:spcPts val="0"/>
              </a:spcAft>
              <a:buClrTx/>
              <a:buSzTx/>
              <a:buFontTx/>
              <a:buNone/>
              <a:tabLst/>
              <a:defRPr/>
            </a:pPr>
            <a:r>
              <a:rPr lang="en-US" sz="4400">
                <a:solidFill>
                  <a:prstClr val="white"/>
                </a:solidFill>
                <a:latin typeface="#9Slide04 SVNSwashington" pitchFamily="2" charset="0"/>
              </a:rPr>
              <a:t>Còn một thử thách nữa thôi, Mei sẽ trở lại thành người. Hãy cố gắng cùng Mei vượt qua nhé! </a:t>
            </a:r>
            <a:endParaRPr kumimoji="0" lang="en-US" sz="4400" b="0" i="0" u="none" strike="noStrike" kern="1200" cap="none" spc="0" normalizeH="0" baseline="0" noProof="0">
              <a:ln>
                <a:noFill/>
              </a:ln>
              <a:solidFill>
                <a:prstClr val="white"/>
              </a:solidFill>
              <a:effectLst/>
              <a:uLnTx/>
              <a:uFillTx/>
              <a:latin typeface="#9Slide04 SVNSwashington" pitchFamily="2" charset="0"/>
            </a:endParaRPr>
          </a:p>
        </p:txBody>
      </p:sp>
    </p:spTree>
    <p:extLst>
      <p:ext uri="{BB962C8B-B14F-4D97-AF65-F5344CB8AC3E}">
        <p14:creationId xmlns:p14="http://schemas.microsoft.com/office/powerpoint/2010/main" val="1998109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C55560-6ACA-45A4-BB65-54BE55A8C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F846B10A-712A-4763-957A-D6031FA6CD6E}"/>
              </a:ext>
            </a:extLst>
          </p:cNvPr>
          <p:cNvGrpSpPr/>
          <p:nvPr/>
        </p:nvGrpSpPr>
        <p:grpSpPr>
          <a:xfrm>
            <a:off x="685801" y="304800"/>
            <a:ext cx="10820400" cy="2895600"/>
            <a:chOff x="1510302" y="866455"/>
            <a:chExt cx="8783360" cy="3960030"/>
          </a:xfrm>
        </p:grpSpPr>
        <p:sp>
          <p:nvSpPr>
            <p:cNvPr id="7" name="Rectangle: Rounded Corners 11">
              <a:extLst>
                <a:ext uri="{FF2B5EF4-FFF2-40B4-BE49-F238E27FC236}">
                  <a16:creationId xmlns:a16="http://schemas.microsoft.com/office/drawing/2014/main" id="{BBDB3BD3-5946-4D7B-B068-BAF8CFA9CFD6}"/>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sp>
          <p:nvSpPr>
            <p:cNvPr id="8" name="Rectangle: Rounded Corners 12">
              <a:extLst>
                <a:ext uri="{FF2B5EF4-FFF2-40B4-BE49-F238E27FC236}">
                  <a16:creationId xmlns:a16="http://schemas.microsoft.com/office/drawing/2014/main" id="{B859A204-F661-4934-ABFF-31C7227C4645}"/>
                </a:ext>
              </a:extLst>
            </p:cNvPr>
            <p:cNvSpPr/>
            <p:nvPr/>
          </p:nvSpPr>
          <p:spPr>
            <a:xfrm>
              <a:off x="1641054" y="866455"/>
              <a:ext cx="8521855"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p>
          </p:txBody>
        </p:sp>
      </p:grpSp>
      <p:sp>
        <p:nvSpPr>
          <p:cNvPr id="3" name="Rectangle 2">
            <a:extLst>
              <a:ext uri="{FF2B5EF4-FFF2-40B4-BE49-F238E27FC236}">
                <a16:creationId xmlns:a16="http://schemas.microsoft.com/office/drawing/2014/main" id="{E5CE56FE-9303-42A6-8D0C-48923F31FFEC}"/>
              </a:ext>
            </a:extLst>
          </p:cNvPr>
          <p:cNvSpPr/>
          <p:nvPr/>
        </p:nvSpPr>
        <p:spPr>
          <a:xfrm>
            <a:off x="8915400" y="654934"/>
            <a:ext cx="1997203" cy="640466"/>
          </a:xfrm>
          <a:prstGeom prst="rect">
            <a:avLst/>
          </a:prstGeom>
          <a:solidFill>
            <a:schemeClr val="accent4">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A09AE7-8A95-47F5-A011-2BED84EA3E95}"/>
              </a:ext>
            </a:extLst>
          </p:cNvPr>
          <p:cNvSpPr/>
          <p:nvPr/>
        </p:nvSpPr>
        <p:spPr>
          <a:xfrm>
            <a:off x="1242822" y="1193014"/>
            <a:ext cx="3252978" cy="640466"/>
          </a:xfrm>
          <a:prstGeom prst="rect">
            <a:avLst/>
          </a:prstGeom>
          <a:solidFill>
            <a:schemeClr val="accent4">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DF9824-2A58-4616-B1EB-B6D84C5D8B18}"/>
              </a:ext>
            </a:extLst>
          </p:cNvPr>
          <p:cNvSpPr/>
          <p:nvPr/>
        </p:nvSpPr>
        <p:spPr>
          <a:xfrm>
            <a:off x="6208394" y="1295400"/>
            <a:ext cx="4704209" cy="573840"/>
          </a:xfrm>
          <a:prstGeom prst="rect">
            <a:avLst/>
          </a:prstGeom>
          <a:solidFill>
            <a:schemeClr val="accent4">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64BFDA-D749-468B-9F40-09C5FFA1641B}"/>
              </a:ext>
            </a:extLst>
          </p:cNvPr>
          <p:cNvSpPr/>
          <p:nvPr/>
        </p:nvSpPr>
        <p:spPr>
          <a:xfrm>
            <a:off x="1279397" y="1869240"/>
            <a:ext cx="1887769" cy="538080"/>
          </a:xfrm>
          <a:prstGeom prst="rect">
            <a:avLst/>
          </a:prstGeom>
          <a:solidFill>
            <a:schemeClr val="accent4">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5BE3BF-E7C0-46A5-8E75-66A2EBDE3CD8}"/>
              </a:ext>
            </a:extLst>
          </p:cNvPr>
          <p:cNvSpPr/>
          <p:nvPr/>
        </p:nvSpPr>
        <p:spPr>
          <a:xfrm>
            <a:off x="4131519" y="1756534"/>
            <a:ext cx="1659681" cy="615025"/>
          </a:xfrm>
          <a:prstGeom prst="rect">
            <a:avLst/>
          </a:prstGeom>
          <a:solidFill>
            <a:schemeClr val="accent4">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B5487F-4428-4E6C-90A8-7EBC2C74D0E5}"/>
              </a:ext>
            </a:extLst>
          </p:cNvPr>
          <p:cNvSpPr/>
          <p:nvPr/>
        </p:nvSpPr>
        <p:spPr>
          <a:xfrm>
            <a:off x="1393440" y="2443080"/>
            <a:ext cx="3102360" cy="590041"/>
          </a:xfrm>
          <a:prstGeom prst="rect">
            <a:avLst/>
          </a:prstGeom>
          <a:solidFill>
            <a:schemeClr val="accent4">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123F8D6-AA53-48E3-8626-66D60C161CC1}"/>
              </a:ext>
            </a:extLst>
          </p:cNvPr>
          <p:cNvSpPr txBox="1"/>
          <p:nvPr/>
        </p:nvSpPr>
        <p:spPr>
          <a:xfrm>
            <a:off x="1279397" y="654934"/>
            <a:ext cx="9845804" cy="2308324"/>
          </a:xfrm>
          <a:prstGeom prst="rect">
            <a:avLst/>
          </a:prstGeom>
          <a:noFill/>
        </p:spPr>
        <p:txBody>
          <a:bodyPr wrap="square">
            <a:spAutoFit/>
          </a:bodyPr>
          <a:lstStyle/>
          <a:p>
            <a:r>
              <a:rPr lang="vi-VN" sz="3600" b="0" i="0">
                <a:solidFill>
                  <a:srgbClr val="000000"/>
                </a:solidFill>
                <a:effectLst/>
                <a:latin typeface="Arial" panose="020B0604020202020204" pitchFamily="34" charset="0"/>
                <a:cs typeface="Arial" panose="020B0604020202020204" pitchFamily="34" charset="0"/>
              </a:rPr>
              <a:t>Một cửa hàng bán hoa quả (trái cây) thu được 1</a:t>
            </a:r>
            <a:r>
              <a:rPr lang="en-US" sz="3600" b="0" i="0">
                <a:solidFill>
                  <a:srgbClr val="000000"/>
                </a:solidFill>
                <a:effectLst/>
                <a:latin typeface="Arial" panose="020B0604020202020204" pitchFamily="34" charset="0"/>
                <a:cs typeface="Arial" panose="020B0604020202020204" pitchFamily="34" charset="0"/>
              </a:rPr>
              <a:t> </a:t>
            </a:r>
            <a:r>
              <a:rPr lang="vi-VN" sz="3600" b="0" i="0">
                <a:solidFill>
                  <a:srgbClr val="000000"/>
                </a:solidFill>
                <a:effectLst/>
                <a:latin typeface="Arial" panose="020B0604020202020204" pitchFamily="34" charset="0"/>
                <a:cs typeface="Arial" panose="020B0604020202020204" pitchFamily="34" charset="0"/>
              </a:rPr>
              <a:t>800</a:t>
            </a:r>
            <a:r>
              <a:rPr lang="en-US" sz="3600" b="0" i="0">
                <a:solidFill>
                  <a:srgbClr val="000000"/>
                </a:solidFill>
                <a:effectLst/>
                <a:latin typeface="Arial" panose="020B0604020202020204" pitchFamily="34" charset="0"/>
                <a:cs typeface="Arial" panose="020B0604020202020204" pitchFamily="34" charset="0"/>
              </a:rPr>
              <a:t> </a:t>
            </a:r>
            <a:r>
              <a:rPr lang="vi-VN" sz="3600" b="0" i="0">
                <a:solidFill>
                  <a:srgbClr val="000000"/>
                </a:solidFill>
                <a:effectLst/>
                <a:latin typeface="Arial" panose="020B0604020202020204" pitchFamily="34" charset="0"/>
                <a:cs typeface="Arial" panose="020B0604020202020204" pitchFamily="34" charset="0"/>
              </a:rPr>
              <a:t>000 đồng, tính ra số tiền lãi bằng 20% số tiền mua. Hỏi tiền vốn để mua số hoa quả đó là bao nhiêu đồng?</a:t>
            </a:r>
            <a:endParaRPr lang="en-US" sz="3600">
              <a:latin typeface="Arial" panose="020B0604020202020204" pitchFamily="34" charset="0"/>
              <a:cs typeface="Arial" panose="020B0604020202020204" pitchFamily="34" charset="0"/>
            </a:endParaRPr>
          </a:p>
        </p:txBody>
      </p:sp>
      <p:grpSp>
        <p:nvGrpSpPr>
          <p:cNvPr id="22" name="Group 21">
            <a:extLst>
              <a:ext uri="{FF2B5EF4-FFF2-40B4-BE49-F238E27FC236}">
                <a16:creationId xmlns:a16="http://schemas.microsoft.com/office/drawing/2014/main" id="{698B541A-C2A2-4261-8946-19639321481E}"/>
              </a:ext>
            </a:extLst>
          </p:cNvPr>
          <p:cNvGrpSpPr/>
          <p:nvPr/>
        </p:nvGrpSpPr>
        <p:grpSpPr>
          <a:xfrm>
            <a:off x="2667000" y="3516648"/>
            <a:ext cx="8245603" cy="1094083"/>
            <a:chOff x="2667000" y="3516648"/>
            <a:chExt cx="8245603" cy="1094083"/>
          </a:xfrm>
        </p:grpSpPr>
        <p:sp>
          <p:nvSpPr>
            <p:cNvPr id="15" name="Rectangle: Rounded Corners 14">
              <a:extLst>
                <a:ext uri="{FF2B5EF4-FFF2-40B4-BE49-F238E27FC236}">
                  <a16:creationId xmlns:a16="http://schemas.microsoft.com/office/drawing/2014/main" id="{D3C5D19C-0512-421D-AEFE-2F2A94AB22FB}"/>
                </a:ext>
              </a:extLst>
            </p:cNvPr>
            <p:cNvSpPr/>
            <p:nvPr/>
          </p:nvSpPr>
          <p:spPr>
            <a:xfrm>
              <a:off x="2667000" y="3516648"/>
              <a:ext cx="7426581" cy="1094083"/>
            </a:xfrm>
            <a:custGeom>
              <a:avLst/>
              <a:gdLst>
                <a:gd name="connsiteX0" fmla="*/ 0 w 7426581"/>
                <a:gd name="connsiteY0" fmla="*/ 317186 h 1094083"/>
                <a:gd name="connsiteX1" fmla="*/ 317186 w 7426581"/>
                <a:gd name="connsiteY1" fmla="*/ 0 h 1094083"/>
                <a:gd name="connsiteX2" fmla="*/ 7109395 w 7426581"/>
                <a:gd name="connsiteY2" fmla="*/ 0 h 1094083"/>
                <a:gd name="connsiteX3" fmla="*/ 7426581 w 7426581"/>
                <a:gd name="connsiteY3" fmla="*/ 317186 h 1094083"/>
                <a:gd name="connsiteX4" fmla="*/ 7426581 w 7426581"/>
                <a:gd name="connsiteY4" fmla="*/ 776897 h 1094083"/>
                <a:gd name="connsiteX5" fmla="*/ 7109395 w 7426581"/>
                <a:gd name="connsiteY5" fmla="*/ 1094083 h 1094083"/>
                <a:gd name="connsiteX6" fmla="*/ 317186 w 7426581"/>
                <a:gd name="connsiteY6" fmla="*/ 1094083 h 1094083"/>
                <a:gd name="connsiteX7" fmla="*/ 0 w 7426581"/>
                <a:gd name="connsiteY7" fmla="*/ 776897 h 1094083"/>
                <a:gd name="connsiteX8" fmla="*/ 0 w 7426581"/>
                <a:gd name="connsiteY8" fmla="*/ 317186 h 109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6581" h="1094083" fill="none" extrusionOk="0">
                  <a:moveTo>
                    <a:pt x="0" y="317186"/>
                  </a:moveTo>
                  <a:cubicBezTo>
                    <a:pt x="16678" y="130890"/>
                    <a:pt x="149867" y="-1202"/>
                    <a:pt x="317186" y="0"/>
                  </a:cubicBezTo>
                  <a:cubicBezTo>
                    <a:pt x="1239502" y="-110153"/>
                    <a:pt x="3830428" y="117217"/>
                    <a:pt x="7109395" y="0"/>
                  </a:cubicBezTo>
                  <a:cubicBezTo>
                    <a:pt x="7268450" y="-15"/>
                    <a:pt x="7423819" y="116606"/>
                    <a:pt x="7426581" y="317186"/>
                  </a:cubicBezTo>
                  <a:cubicBezTo>
                    <a:pt x="7401396" y="413017"/>
                    <a:pt x="7389244" y="579134"/>
                    <a:pt x="7426581" y="776897"/>
                  </a:cubicBezTo>
                  <a:cubicBezTo>
                    <a:pt x="7424439" y="933458"/>
                    <a:pt x="7288766" y="1081588"/>
                    <a:pt x="7109395" y="1094083"/>
                  </a:cubicBezTo>
                  <a:cubicBezTo>
                    <a:pt x="4940274" y="1159744"/>
                    <a:pt x="3362935" y="1019409"/>
                    <a:pt x="317186" y="1094083"/>
                  </a:cubicBezTo>
                  <a:cubicBezTo>
                    <a:pt x="133090" y="1098213"/>
                    <a:pt x="6232" y="973696"/>
                    <a:pt x="0" y="776897"/>
                  </a:cubicBezTo>
                  <a:cubicBezTo>
                    <a:pt x="-32494" y="675707"/>
                    <a:pt x="11838" y="409025"/>
                    <a:pt x="0" y="317186"/>
                  </a:cubicBezTo>
                  <a:close/>
                </a:path>
                <a:path w="7426581" h="1094083" stroke="0" extrusionOk="0">
                  <a:moveTo>
                    <a:pt x="0" y="317186"/>
                  </a:moveTo>
                  <a:cubicBezTo>
                    <a:pt x="28068" y="134712"/>
                    <a:pt x="129687" y="-14795"/>
                    <a:pt x="317186" y="0"/>
                  </a:cubicBezTo>
                  <a:cubicBezTo>
                    <a:pt x="1667227" y="162037"/>
                    <a:pt x="3843009" y="-77259"/>
                    <a:pt x="7109395" y="0"/>
                  </a:cubicBezTo>
                  <a:cubicBezTo>
                    <a:pt x="7284732" y="11445"/>
                    <a:pt x="7430098" y="107286"/>
                    <a:pt x="7426581" y="317186"/>
                  </a:cubicBezTo>
                  <a:cubicBezTo>
                    <a:pt x="7433161" y="463495"/>
                    <a:pt x="7452988" y="570113"/>
                    <a:pt x="7426581" y="776897"/>
                  </a:cubicBezTo>
                  <a:cubicBezTo>
                    <a:pt x="7443610" y="954592"/>
                    <a:pt x="7286867" y="1091752"/>
                    <a:pt x="7109395" y="1094083"/>
                  </a:cubicBezTo>
                  <a:cubicBezTo>
                    <a:pt x="3842061" y="1235758"/>
                    <a:pt x="2884182" y="1209529"/>
                    <a:pt x="317186" y="1094083"/>
                  </a:cubicBezTo>
                  <a:cubicBezTo>
                    <a:pt x="123177" y="1117272"/>
                    <a:pt x="-15139" y="965467"/>
                    <a:pt x="0" y="776897"/>
                  </a:cubicBezTo>
                  <a:cubicBezTo>
                    <a:pt x="34257" y="620252"/>
                    <a:pt x="31455" y="448010"/>
                    <a:pt x="0" y="317186"/>
                  </a:cubicBezTo>
                  <a:close/>
                </a:path>
              </a:pathLst>
            </a:custGeom>
            <a:solidFill>
              <a:schemeClr val="bg1"/>
            </a:solidFill>
            <a:ln>
              <a:solidFill>
                <a:schemeClr val="tx1"/>
              </a:solidFill>
              <a:extLst>
                <a:ext uri="{C807C97D-BFC1-408E-A445-0C87EB9F89A2}">
                  <ask:lineSketchStyleProps xmlns:ask="http://schemas.microsoft.com/office/drawing/2018/sketchyshapes" sd="2164816667">
                    <a:prstGeom prst="roundRect">
                      <a:avLst>
                        <a:gd name="adj" fmla="val 2899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93C2F08-1C0F-4D69-A9EF-AD740F0F0E60}"/>
                </a:ext>
              </a:extLst>
            </p:cNvPr>
            <p:cNvSpPr txBox="1"/>
            <p:nvPr/>
          </p:nvSpPr>
          <p:spPr>
            <a:xfrm>
              <a:off x="3064003" y="3810000"/>
              <a:ext cx="7848600" cy="615553"/>
            </a:xfrm>
            <a:prstGeom prst="rect">
              <a:avLst/>
            </a:prstGeom>
            <a:noFill/>
          </p:spPr>
          <p:txBody>
            <a:bodyPr wrap="square" lIns="0" tIns="0" rIns="0" bIns="0" rtlCol="0">
              <a:spAutoFit/>
            </a:bodyPr>
            <a:lstStyle/>
            <a:p>
              <a:pPr algn="l"/>
              <a:r>
                <a:rPr lang="en-US" sz="4000">
                  <a:solidFill>
                    <a:schemeClr val="accent1">
                      <a:lumMod val="50000"/>
                    </a:schemeClr>
                  </a:solidFill>
                  <a:latin typeface="Arial" panose="020B0604020202020204" pitchFamily="34" charset="0"/>
                  <a:cs typeface="Arial" panose="020B0604020202020204" pitchFamily="34" charset="0"/>
                </a:rPr>
                <a:t>Tiền thu = Tiền vốn + Tiền lãi </a:t>
              </a:r>
            </a:p>
          </p:txBody>
        </p:sp>
      </p:grpSp>
      <p:sp>
        <p:nvSpPr>
          <p:cNvPr id="21" name="Rectangle: Rounded Corners 20">
            <a:extLst>
              <a:ext uri="{FF2B5EF4-FFF2-40B4-BE49-F238E27FC236}">
                <a16:creationId xmlns:a16="http://schemas.microsoft.com/office/drawing/2014/main" id="{BB1A7CDA-8E0F-47FB-9933-DE5D19D3B226}"/>
              </a:ext>
            </a:extLst>
          </p:cNvPr>
          <p:cNvSpPr/>
          <p:nvPr/>
        </p:nvSpPr>
        <p:spPr>
          <a:xfrm>
            <a:off x="347238" y="4792319"/>
            <a:ext cx="11497524" cy="1822847"/>
          </a:xfrm>
          <a:custGeom>
            <a:avLst/>
            <a:gdLst>
              <a:gd name="connsiteX0" fmla="*/ 0 w 11497524"/>
              <a:gd name="connsiteY0" fmla="*/ 528462 h 1822847"/>
              <a:gd name="connsiteX1" fmla="*/ 528462 w 11497524"/>
              <a:gd name="connsiteY1" fmla="*/ 0 h 1822847"/>
              <a:gd name="connsiteX2" fmla="*/ 10969062 w 11497524"/>
              <a:gd name="connsiteY2" fmla="*/ 0 h 1822847"/>
              <a:gd name="connsiteX3" fmla="*/ 11497524 w 11497524"/>
              <a:gd name="connsiteY3" fmla="*/ 528462 h 1822847"/>
              <a:gd name="connsiteX4" fmla="*/ 11497524 w 11497524"/>
              <a:gd name="connsiteY4" fmla="*/ 1294385 h 1822847"/>
              <a:gd name="connsiteX5" fmla="*/ 10969062 w 11497524"/>
              <a:gd name="connsiteY5" fmla="*/ 1822847 h 1822847"/>
              <a:gd name="connsiteX6" fmla="*/ 528462 w 11497524"/>
              <a:gd name="connsiteY6" fmla="*/ 1822847 h 1822847"/>
              <a:gd name="connsiteX7" fmla="*/ 0 w 11497524"/>
              <a:gd name="connsiteY7" fmla="*/ 1294385 h 1822847"/>
              <a:gd name="connsiteX8" fmla="*/ 0 w 11497524"/>
              <a:gd name="connsiteY8" fmla="*/ 528462 h 182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97524" h="1822847" fill="none" extrusionOk="0">
                <a:moveTo>
                  <a:pt x="0" y="528462"/>
                </a:moveTo>
                <a:cubicBezTo>
                  <a:pt x="35918" y="212654"/>
                  <a:pt x="290992" y="-8323"/>
                  <a:pt x="528462" y="0"/>
                </a:cubicBezTo>
                <a:cubicBezTo>
                  <a:pt x="3647228" y="-110153"/>
                  <a:pt x="6765895" y="117217"/>
                  <a:pt x="10969062" y="0"/>
                </a:cubicBezTo>
                <a:cubicBezTo>
                  <a:pt x="11243242" y="-17"/>
                  <a:pt x="11493795" y="202307"/>
                  <a:pt x="11497524" y="528462"/>
                </a:cubicBezTo>
                <a:cubicBezTo>
                  <a:pt x="11505139" y="910451"/>
                  <a:pt x="11562005" y="1053617"/>
                  <a:pt x="11497524" y="1294385"/>
                </a:cubicBezTo>
                <a:cubicBezTo>
                  <a:pt x="11492363" y="1541403"/>
                  <a:pt x="11277403" y="1773752"/>
                  <a:pt x="10969062" y="1822847"/>
                </a:cubicBezTo>
                <a:cubicBezTo>
                  <a:pt x="7054359" y="1888508"/>
                  <a:pt x="4839698" y="1748173"/>
                  <a:pt x="528462" y="1822847"/>
                </a:cubicBezTo>
                <a:cubicBezTo>
                  <a:pt x="222953" y="1829166"/>
                  <a:pt x="12423" y="1629351"/>
                  <a:pt x="0" y="1294385"/>
                </a:cubicBezTo>
                <a:cubicBezTo>
                  <a:pt x="12793" y="918617"/>
                  <a:pt x="-25198" y="646848"/>
                  <a:pt x="0" y="528462"/>
                </a:cubicBezTo>
                <a:close/>
              </a:path>
              <a:path w="11497524" h="1822847" stroke="0" extrusionOk="0">
                <a:moveTo>
                  <a:pt x="0" y="528462"/>
                </a:moveTo>
                <a:cubicBezTo>
                  <a:pt x="56291" y="221965"/>
                  <a:pt x="233836" y="-3319"/>
                  <a:pt x="528462" y="0"/>
                </a:cubicBezTo>
                <a:cubicBezTo>
                  <a:pt x="3438284" y="162037"/>
                  <a:pt x="8688483" y="-77259"/>
                  <a:pt x="10969062" y="0"/>
                </a:cubicBezTo>
                <a:cubicBezTo>
                  <a:pt x="11261036" y="7994"/>
                  <a:pt x="11503348" y="179101"/>
                  <a:pt x="11497524" y="528462"/>
                </a:cubicBezTo>
                <a:cubicBezTo>
                  <a:pt x="11443808" y="874197"/>
                  <a:pt x="11451409" y="1044172"/>
                  <a:pt x="11497524" y="1294385"/>
                </a:cubicBezTo>
                <a:cubicBezTo>
                  <a:pt x="11513487" y="1588607"/>
                  <a:pt x="11291752" y="1791548"/>
                  <a:pt x="10969062" y="1822847"/>
                </a:cubicBezTo>
                <a:cubicBezTo>
                  <a:pt x="7554527" y="1964522"/>
                  <a:pt x="3755678" y="1938293"/>
                  <a:pt x="528462" y="1822847"/>
                </a:cubicBezTo>
                <a:cubicBezTo>
                  <a:pt x="213331" y="1851500"/>
                  <a:pt x="-39866" y="1621516"/>
                  <a:pt x="0" y="1294385"/>
                </a:cubicBezTo>
                <a:cubicBezTo>
                  <a:pt x="-59997" y="998296"/>
                  <a:pt x="-31101" y="899333"/>
                  <a:pt x="0" y="528462"/>
                </a:cubicBezTo>
                <a:close/>
              </a:path>
            </a:pathLst>
          </a:custGeom>
          <a:solidFill>
            <a:schemeClr val="bg1"/>
          </a:solidFill>
          <a:ln>
            <a:solidFill>
              <a:schemeClr val="tx1"/>
            </a:solidFill>
            <a:extLst>
              <a:ext uri="{C807C97D-BFC1-408E-A445-0C87EB9F89A2}">
                <ask:lineSketchStyleProps xmlns:ask="http://schemas.microsoft.com/office/drawing/2018/sketchyshapes" sd="2164816667">
                  <a:prstGeom prst="roundRect">
                    <a:avLst>
                      <a:gd name="adj" fmla="val 2899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Đố bạn, số tiền thu được 1 800 000 đồng  chiếm bao nhiêu phần trăm?</a:t>
            </a:r>
          </a:p>
        </p:txBody>
      </p:sp>
    </p:spTree>
    <p:extLst>
      <p:ext uri="{BB962C8B-B14F-4D97-AF65-F5344CB8AC3E}">
        <p14:creationId xmlns:p14="http://schemas.microsoft.com/office/powerpoint/2010/main" val="40936215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1000"/>
                                        <p:tgtEl>
                                          <p:spTgt spid="21"/>
                                        </p:tgtEl>
                                      </p:cBhvr>
                                    </p:animEffect>
                                    <p:anim calcmode="lin" valueType="num">
                                      <p:cBhvr>
                                        <p:cTn id="55" dur="1000" fill="hold"/>
                                        <p:tgtEl>
                                          <p:spTgt spid="21"/>
                                        </p:tgtEl>
                                        <p:attrNameLst>
                                          <p:attrName>ppt_x</p:attrName>
                                        </p:attrNameLst>
                                      </p:cBhvr>
                                      <p:tavLst>
                                        <p:tav tm="0">
                                          <p:val>
                                            <p:strVal val="#ppt_x"/>
                                          </p:val>
                                        </p:tav>
                                        <p:tav tm="100000">
                                          <p:val>
                                            <p:strVal val="#ppt_x"/>
                                          </p:val>
                                        </p:tav>
                                      </p:tavLst>
                                    </p:anim>
                                    <p:anim calcmode="lin" valueType="num">
                                      <p:cBhvr>
                                        <p:cTn id="5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3" grpId="0" animBg="1"/>
      <p:bldP spid="14" grpId="0" animBg="1"/>
      <p:bldP spid="9" grpId="0"/>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1588992-29FE-40EF-9F36-3AAE31AB1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1" name="Group 10">
            <a:extLst>
              <a:ext uri="{FF2B5EF4-FFF2-40B4-BE49-F238E27FC236}">
                <a16:creationId xmlns:a16="http://schemas.microsoft.com/office/drawing/2014/main" id="{0927DC61-48C3-4A9C-B528-BD60098FCE36}"/>
              </a:ext>
            </a:extLst>
          </p:cNvPr>
          <p:cNvGrpSpPr/>
          <p:nvPr/>
        </p:nvGrpSpPr>
        <p:grpSpPr>
          <a:xfrm>
            <a:off x="228600" y="266701"/>
            <a:ext cx="4724400" cy="6324600"/>
            <a:chOff x="1510302" y="890311"/>
            <a:chExt cx="8783360" cy="3960030"/>
          </a:xfrm>
        </p:grpSpPr>
        <p:sp>
          <p:nvSpPr>
            <p:cNvPr id="12" name="Rectangle: Rounded Corners 11">
              <a:extLst>
                <a:ext uri="{FF2B5EF4-FFF2-40B4-BE49-F238E27FC236}">
                  <a16:creationId xmlns:a16="http://schemas.microsoft.com/office/drawing/2014/main" id="{B55676A5-9AF8-4EC4-A678-B7D5480789E0}"/>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C0000"/>
                </a:solidFill>
              </a:endParaRPr>
            </a:p>
          </p:txBody>
        </p:sp>
        <p:sp>
          <p:nvSpPr>
            <p:cNvPr id="13" name="Rectangle: Rounded Corners 12">
              <a:extLst>
                <a:ext uri="{FF2B5EF4-FFF2-40B4-BE49-F238E27FC236}">
                  <a16:creationId xmlns:a16="http://schemas.microsoft.com/office/drawing/2014/main" id="{D020EE23-BA30-42FC-B955-DA79449039A5}"/>
                </a:ext>
              </a:extLst>
            </p:cNvPr>
            <p:cNvSpPr/>
            <p:nvPr/>
          </p:nvSpPr>
          <p:spPr>
            <a:xfrm>
              <a:off x="1510302" y="890311"/>
              <a:ext cx="8521856"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a:solidFill>
                  <a:srgbClr val="CC0000"/>
                </a:solidFill>
                <a:latin typeface="Arial" panose="020B0604020202020204" pitchFamily="34" charset="0"/>
                <a:cs typeface="Arial" panose="020B0604020202020204" pitchFamily="34" charset="0"/>
              </a:endParaRPr>
            </a:p>
          </p:txBody>
        </p:sp>
      </p:grpSp>
      <p:sp>
        <p:nvSpPr>
          <p:cNvPr id="14" name="TextBox 13">
            <a:extLst>
              <a:ext uri="{FF2B5EF4-FFF2-40B4-BE49-F238E27FC236}">
                <a16:creationId xmlns:a16="http://schemas.microsoft.com/office/drawing/2014/main" id="{A27FFEAB-7FDB-4AA6-BF40-FCCC319446C8}"/>
              </a:ext>
            </a:extLst>
          </p:cNvPr>
          <p:cNvSpPr txBox="1"/>
          <p:nvPr/>
        </p:nvSpPr>
        <p:spPr>
          <a:xfrm>
            <a:off x="457200" y="786053"/>
            <a:ext cx="4191000" cy="5471819"/>
          </a:xfrm>
          <a:prstGeom prst="rect">
            <a:avLst/>
          </a:prstGeom>
          <a:noFill/>
        </p:spPr>
        <p:txBody>
          <a:bodyPr wrap="square" lIns="0" tIns="0" rIns="0" b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000" b="0" i="0" u="none" strike="noStrike" kern="1200" cap="none" spc="0" normalizeH="0" baseline="0" noProof="0">
                <a:ln>
                  <a:noFill/>
                </a:ln>
                <a:solidFill>
                  <a:srgbClr val="CC0000"/>
                </a:solidFill>
                <a:effectLst/>
                <a:uLnTx/>
                <a:uFillTx/>
                <a:latin typeface="#9Slide04 SVNSwashington" pitchFamily="2" charset="0"/>
                <a:cs typeface="Arial" panose="020B0604020202020204" pitchFamily="34" charset="0"/>
              </a:rPr>
              <a:t>Mei là 1 cô bé đáng yêu. Nhưng mỗi lần </a:t>
            </a:r>
            <a:r>
              <a:rPr kumimoji="0" lang="en-US" sz="3000" b="0" i="0" u="none" strike="noStrike" kern="1200" cap="none" spc="0" normalizeH="0" baseline="0" noProof="0">
                <a:ln>
                  <a:noFill/>
                </a:ln>
                <a:solidFill>
                  <a:srgbClr val="CC0000"/>
                </a:solidFill>
                <a:effectLst/>
                <a:uLnTx/>
                <a:uFillTx/>
                <a:latin typeface="#9Slide04 SVNSwashington" pitchFamily="2" charset="0"/>
              </a:rPr>
              <a:t>gặp chuyện áp lực hay cảm xúc mạnh, bạn ấy lại biến hình thành Gấu trúc đỏ. Mei đang buồn lắm! </a:t>
            </a:r>
            <a:r>
              <a:rPr lang="en-US" sz="3000">
                <a:solidFill>
                  <a:srgbClr val="CC0000"/>
                </a:solidFill>
                <a:latin typeface="#9Slide04 SVNSwashington" pitchFamily="2" charset="0"/>
              </a:rPr>
              <a:t>H</a:t>
            </a:r>
            <a:r>
              <a:rPr kumimoji="0" lang="en-US" sz="3000" b="0" i="0" u="none" strike="noStrike" kern="1200" cap="none" spc="0" normalizeH="0" baseline="0" noProof="0">
                <a:ln>
                  <a:noFill/>
                </a:ln>
                <a:solidFill>
                  <a:srgbClr val="CC0000"/>
                </a:solidFill>
                <a:effectLst/>
                <a:uLnTx/>
                <a:uFillTx/>
                <a:latin typeface="#9Slide04 SVNSwashington" pitchFamily="2" charset="0"/>
              </a:rPr>
              <a:t>ãy giúp bạn ấy vượt qua áp lực học hành, tự tin, vui vẻ hơn để biến trở lại thành người nhé! </a:t>
            </a:r>
            <a:endParaRPr kumimoji="0" lang="en-US" sz="3000" b="0" i="0" u="none" strike="noStrike" kern="1200" cap="none" spc="0" normalizeH="0" baseline="0" noProof="0">
              <a:ln>
                <a:noFill/>
              </a:ln>
              <a:solidFill>
                <a:srgbClr val="CC0000"/>
              </a:solidFill>
              <a:effectLst/>
              <a:uLnTx/>
              <a:uFillTx/>
              <a:latin typeface="#9Slide04 SVNSwashington" pitchFamily="2" charset="0"/>
              <a:cs typeface="Arial" panose="020B0604020202020204" pitchFamily="34" charset="0"/>
            </a:endParaRPr>
          </a:p>
        </p:txBody>
      </p:sp>
    </p:spTree>
    <p:extLst>
      <p:ext uri="{BB962C8B-B14F-4D97-AF65-F5344CB8AC3E}">
        <p14:creationId xmlns:p14="http://schemas.microsoft.com/office/powerpoint/2010/main" val="1118000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wd">
                                    <p:tmAbs val="200"/>
                                  </p:iterate>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C55560-6ACA-45A4-BB65-54BE55A8C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F846B10A-712A-4763-957A-D6031FA6CD6E}"/>
              </a:ext>
            </a:extLst>
          </p:cNvPr>
          <p:cNvGrpSpPr/>
          <p:nvPr/>
        </p:nvGrpSpPr>
        <p:grpSpPr>
          <a:xfrm>
            <a:off x="685801" y="223628"/>
            <a:ext cx="10820400" cy="6019800"/>
            <a:chOff x="1510302" y="813057"/>
            <a:chExt cx="8783360" cy="3960030"/>
          </a:xfrm>
        </p:grpSpPr>
        <p:sp>
          <p:nvSpPr>
            <p:cNvPr id="7" name="Rectangle: Rounded Corners 11">
              <a:extLst>
                <a:ext uri="{FF2B5EF4-FFF2-40B4-BE49-F238E27FC236}">
                  <a16:creationId xmlns:a16="http://schemas.microsoft.com/office/drawing/2014/main" id="{BBDB3BD3-5946-4D7B-B068-BAF8CFA9CFD6}"/>
                </a:ext>
              </a:extLst>
            </p:cNvPr>
            <p:cNvSpPr/>
            <p:nvPr/>
          </p:nvSpPr>
          <p:spPr>
            <a:xfrm>
              <a:off x="1510302" y="1080259"/>
              <a:ext cx="8783360" cy="3686950"/>
            </a:xfrm>
            <a:custGeom>
              <a:avLst/>
              <a:gdLst>
                <a:gd name="connsiteX0" fmla="*/ 0 w 8649796"/>
                <a:gd name="connsiteY0" fmla="*/ 599092 h 3594483"/>
                <a:gd name="connsiteX1" fmla="*/ 599092 w 8649796"/>
                <a:gd name="connsiteY1" fmla="*/ 0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649796"/>
                <a:gd name="connsiteY0" fmla="*/ 599092 h 3594483"/>
                <a:gd name="connsiteX1" fmla="*/ 629914 w 8649796"/>
                <a:gd name="connsiteY1" fmla="*/ 51371 h 3594483"/>
                <a:gd name="connsiteX2" fmla="*/ 8050704 w 8649796"/>
                <a:gd name="connsiteY2" fmla="*/ 0 h 3594483"/>
                <a:gd name="connsiteX3" fmla="*/ 8649796 w 8649796"/>
                <a:gd name="connsiteY3" fmla="*/ 599092 h 3594483"/>
                <a:gd name="connsiteX4" fmla="*/ 8649796 w 8649796"/>
                <a:gd name="connsiteY4" fmla="*/ 2995391 h 3594483"/>
                <a:gd name="connsiteX5" fmla="*/ 8050704 w 8649796"/>
                <a:gd name="connsiteY5" fmla="*/ 3594483 h 3594483"/>
                <a:gd name="connsiteX6" fmla="*/ 599092 w 8649796"/>
                <a:gd name="connsiteY6" fmla="*/ 3594483 h 3594483"/>
                <a:gd name="connsiteX7" fmla="*/ 0 w 8649796"/>
                <a:gd name="connsiteY7" fmla="*/ 2995391 h 3594483"/>
                <a:gd name="connsiteX8" fmla="*/ 0 w 8649796"/>
                <a:gd name="connsiteY8" fmla="*/ 599092 h 3594483"/>
                <a:gd name="connsiteX0" fmla="*/ 0 w 8783360"/>
                <a:gd name="connsiteY0" fmla="*/ 444980 h 3594483"/>
                <a:gd name="connsiteX1" fmla="*/ 763478 w 8783360"/>
                <a:gd name="connsiteY1" fmla="*/ 51371 h 3594483"/>
                <a:gd name="connsiteX2" fmla="*/ 8184268 w 8783360"/>
                <a:gd name="connsiteY2" fmla="*/ 0 h 3594483"/>
                <a:gd name="connsiteX3" fmla="*/ 8783360 w 8783360"/>
                <a:gd name="connsiteY3" fmla="*/ 599092 h 3594483"/>
                <a:gd name="connsiteX4" fmla="*/ 8783360 w 8783360"/>
                <a:gd name="connsiteY4" fmla="*/ 2995391 h 3594483"/>
                <a:gd name="connsiteX5" fmla="*/ 8184268 w 8783360"/>
                <a:gd name="connsiteY5" fmla="*/ 3594483 h 3594483"/>
                <a:gd name="connsiteX6" fmla="*/ 732656 w 8783360"/>
                <a:gd name="connsiteY6" fmla="*/ 3594483 h 3594483"/>
                <a:gd name="connsiteX7" fmla="*/ 133564 w 8783360"/>
                <a:gd name="connsiteY7" fmla="*/ 2995391 h 3594483"/>
                <a:gd name="connsiteX8" fmla="*/ 0 w 8783360"/>
                <a:gd name="connsiteY8" fmla="*/ 444980 h 3594483"/>
                <a:gd name="connsiteX0" fmla="*/ 0 w 8783360"/>
                <a:gd name="connsiteY0" fmla="*/ 537447 h 3686950"/>
                <a:gd name="connsiteX1" fmla="*/ 763478 w 8783360"/>
                <a:gd name="connsiteY1" fmla="*/ 143838 h 3686950"/>
                <a:gd name="connsiteX2" fmla="*/ 8122623 w 8783360"/>
                <a:gd name="connsiteY2" fmla="*/ 0 h 3686950"/>
                <a:gd name="connsiteX3" fmla="*/ 8783360 w 8783360"/>
                <a:gd name="connsiteY3" fmla="*/ 69155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 name="connsiteX0" fmla="*/ 0 w 8783360"/>
                <a:gd name="connsiteY0" fmla="*/ 537447 h 3686950"/>
                <a:gd name="connsiteX1" fmla="*/ 763478 w 8783360"/>
                <a:gd name="connsiteY1" fmla="*/ 143838 h 3686950"/>
                <a:gd name="connsiteX2" fmla="*/ 8122623 w 8783360"/>
                <a:gd name="connsiteY2" fmla="*/ 0 h 3686950"/>
                <a:gd name="connsiteX3" fmla="*/ 8629247 w 8783360"/>
                <a:gd name="connsiteY3" fmla="*/ 742929 h 3686950"/>
                <a:gd name="connsiteX4" fmla="*/ 8783360 w 8783360"/>
                <a:gd name="connsiteY4" fmla="*/ 3087858 h 3686950"/>
                <a:gd name="connsiteX5" fmla="*/ 8184268 w 8783360"/>
                <a:gd name="connsiteY5" fmla="*/ 3686950 h 3686950"/>
                <a:gd name="connsiteX6" fmla="*/ 732656 w 8783360"/>
                <a:gd name="connsiteY6" fmla="*/ 3686950 h 3686950"/>
                <a:gd name="connsiteX7" fmla="*/ 133564 w 8783360"/>
                <a:gd name="connsiteY7" fmla="*/ 3087858 h 3686950"/>
                <a:gd name="connsiteX8" fmla="*/ 0 w 8783360"/>
                <a:gd name="connsiteY8" fmla="*/ 537447 h 368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360" h="3686950">
                  <a:moveTo>
                    <a:pt x="0" y="537447"/>
                  </a:moveTo>
                  <a:cubicBezTo>
                    <a:pt x="0" y="206578"/>
                    <a:pt x="432609" y="143838"/>
                    <a:pt x="763478" y="143838"/>
                  </a:cubicBezTo>
                  <a:lnTo>
                    <a:pt x="8122623" y="0"/>
                  </a:lnTo>
                  <a:cubicBezTo>
                    <a:pt x="8453492" y="0"/>
                    <a:pt x="8629247" y="412060"/>
                    <a:pt x="8629247" y="742929"/>
                  </a:cubicBezTo>
                  <a:cubicBezTo>
                    <a:pt x="8773085" y="1462927"/>
                    <a:pt x="8731989" y="2306215"/>
                    <a:pt x="8783360" y="3087858"/>
                  </a:cubicBezTo>
                  <a:cubicBezTo>
                    <a:pt x="8783360" y="3418727"/>
                    <a:pt x="8515137" y="3686950"/>
                    <a:pt x="8184268" y="3686950"/>
                  </a:cubicBezTo>
                  <a:lnTo>
                    <a:pt x="732656" y="3686950"/>
                  </a:lnTo>
                  <a:cubicBezTo>
                    <a:pt x="401787" y="3686950"/>
                    <a:pt x="133564" y="3418727"/>
                    <a:pt x="133564" y="3087858"/>
                  </a:cubicBezTo>
                  <a:lnTo>
                    <a:pt x="0" y="537447"/>
                  </a:lnTo>
                  <a:close/>
                </a:path>
              </a:pathLst>
            </a:cu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sp>
          <p:nvSpPr>
            <p:cNvPr id="8" name="Rectangle: Rounded Corners 12">
              <a:extLst>
                <a:ext uri="{FF2B5EF4-FFF2-40B4-BE49-F238E27FC236}">
                  <a16:creationId xmlns:a16="http://schemas.microsoft.com/office/drawing/2014/main" id="{B859A204-F661-4934-ABFF-31C7227C4645}"/>
                </a:ext>
              </a:extLst>
            </p:cNvPr>
            <p:cNvSpPr/>
            <p:nvPr/>
          </p:nvSpPr>
          <p:spPr>
            <a:xfrm>
              <a:off x="1641053" y="813057"/>
              <a:ext cx="8521855" cy="3960030"/>
            </a:xfrm>
            <a:custGeom>
              <a:avLst/>
              <a:gdLst>
                <a:gd name="connsiteX0" fmla="*/ 0 w 8398565"/>
                <a:gd name="connsiteY0" fmla="*/ 604144 h 3624793"/>
                <a:gd name="connsiteX1" fmla="*/ 604144 w 8398565"/>
                <a:gd name="connsiteY1" fmla="*/ 0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04144 h 3624793"/>
                <a:gd name="connsiteX1" fmla="*/ 676063 w 8398565"/>
                <a:gd name="connsiteY1" fmla="*/ 82193 h 3624793"/>
                <a:gd name="connsiteX2" fmla="*/ 7794421 w 8398565"/>
                <a:gd name="connsiteY2" fmla="*/ 0 h 3624793"/>
                <a:gd name="connsiteX3" fmla="*/ 8398565 w 8398565"/>
                <a:gd name="connsiteY3" fmla="*/ 604144 h 3624793"/>
                <a:gd name="connsiteX4" fmla="*/ 8398565 w 8398565"/>
                <a:gd name="connsiteY4" fmla="*/ 3020649 h 3624793"/>
                <a:gd name="connsiteX5" fmla="*/ 7794421 w 8398565"/>
                <a:gd name="connsiteY5" fmla="*/ 3624793 h 3624793"/>
                <a:gd name="connsiteX6" fmla="*/ 604144 w 8398565"/>
                <a:gd name="connsiteY6" fmla="*/ 3624793 h 3624793"/>
                <a:gd name="connsiteX7" fmla="*/ 0 w 8398565"/>
                <a:gd name="connsiteY7" fmla="*/ 3020649 h 3624793"/>
                <a:gd name="connsiteX8" fmla="*/ 0 w 8398565"/>
                <a:gd name="connsiteY8" fmla="*/ 604144 h 3624793"/>
                <a:gd name="connsiteX0" fmla="*/ 0 w 8398565"/>
                <a:gd name="connsiteY0" fmla="*/ 624692 h 3645341"/>
                <a:gd name="connsiteX1" fmla="*/ 676063 w 8398565"/>
                <a:gd name="connsiteY1" fmla="*/ 102741 h 3645341"/>
                <a:gd name="connsiteX2" fmla="*/ 7794421 w 8398565"/>
                <a:gd name="connsiteY2" fmla="*/ 20548 h 3645341"/>
                <a:gd name="connsiteX3" fmla="*/ 8398565 w 8398565"/>
                <a:gd name="connsiteY3" fmla="*/ 624692 h 3645341"/>
                <a:gd name="connsiteX4" fmla="*/ 8398565 w 8398565"/>
                <a:gd name="connsiteY4" fmla="*/ 3041197 h 3645341"/>
                <a:gd name="connsiteX5" fmla="*/ 7794421 w 8398565"/>
                <a:gd name="connsiteY5" fmla="*/ 3645341 h 3645341"/>
                <a:gd name="connsiteX6" fmla="*/ 604144 w 8398565"/>
                <a:gd name="connsiteY6" fmla="*/ 3645341 h 3645341"/>
                <a:gd name="connsiteX7" fmla="*/ 0 w 8398565"/>
                <a:gd name="connsiteY7" fmla="*/ 3041197 h 3645341"/>
                <a:gd name="connsiteX8" fmla="*/ 0 w 8398565"/>
                <a:gd name="connsiteY8" fmla="*/ 624692 h 364534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0 w 8398565"/>
                <a:gd name="connsiteY7" fmla="*/ 3011517 h 3615661"/>
                <a:gd name="connsiteX8" fmla="*/ 0 w 8398565"/>
                <a:gd name="connsiteY8" fmla="*/ 595012 h 3615661"/>
                <a:gd name="connsiteX0" fmla="*/ 0 w 8398565"/>
                <a:gd name="connsiteY0" fmla="*/ 595012 h 3615661"/>
                <a:gd name="connsiteX1" fmla="*/ 676063 w 8398565"/>
                <a:gd name="connsiteY1" fmla="*/ 73061 h 3615661"/>
                <a:gd name="connsiteX2" fmla="*/ 7517019 w 8398565"/>
                <a:gd name="connsiteY2" fmla="*/ 73061 h 3615661"/>
                <a:gd name="connsiteX3" fmla="*/ 8398565 w 8398565"/>
                <a:gd name="connsiteY3" fmla="*/ 595012 h 3615661"/>
                <a:gd name="connsiteX4" fmla="*/ 8398565 w 8398565"/>
                <a:gd name="connsiteY4" fmla="*/ 3011517 h 3615661"/>
                <a:gd name="connsiteX5" fmla="*/ 7794421 w 8398565"/>
                <a:gd name="connsiteY5" fmla="*/ 3615661 h 3615661"/>
                <a:gd name="connsiteX6" fmla="*/ 604144 w 8398565"/>
                <a:gd name="connsiteY6" fmla="*/ 3615661 h 3615661"/>
                <a:gd name="connsiteX7" fmla="*/ 154112 w 8398565"/>
                <a:gd name="connsiteY7" fmla="*/ 2990969 h 3615661"/>
                <a:gd name="connsiteX8" fmla="*/ 0 w 8398565"/>
                <a:gd name="connsiteY8" fmla="*/ 595012 h 3615661"/>
                <a:gd name="connsiteX0" fmla="*/ 0 w 8398565"/>
                <a:gd name="connsiteY0" fmla="*/ 595012 h 3934160"/>
                <a:gd name="connsiteX1" fmla="*/ 676063 w 8398565"/>
                <a:gd name="connsiteY1" fmla="*/ 73061 h 3934160"/>
                <a:gd name="connsiteX2" fmla="*/ 7517019 w 8398565"/>
                <a:gd name="connsiteY2" fmla="*/ 73061 h 3934160"/>
                <a:gd name="connsiteX3" fmla="*/ 8398565 w 8398565"/>
                <a:gd name="connsiteY3" fmla="*/ 595012 h 3934160"/>
                <a:gd name="connsiteX4" fmla="*/ 8398565 w 8398565"/>
                <a:gd name="connsiteY4" fmla="*/ 3011517 h 3934160"/>
                <a:gd name="connsiteX5" fmla="*/ 7794421 w 8398565"/>
                <a:gd name="connsiteY5" fmla="*/ 3615661 h 3934160"/>
                <a:gd name="connsiteX6" fmla="*/ 408935 w 8398565"/>
                <a:gd name="connsiteY6" fmla="*/ 3934160 h 3934160"/>
                <a:gd name="connsiteX7" fmla="*/ 154112 w 8398565"/>
                <a:gd name="connsiteY7" fmla="*/ 2990969 h 3934160"/>
                <a:gd name="connsiteX8" fmla="*/ 0 w 8398565"/>
                <a:gd name="connsiteY8" fmla="*/ 595012 h 3934160"/>
                <a:gd name="connsiteX0" fmla="*/ 0 w 8398565"/>
                <a:gd name="connsiteY0" fmla="*/ 595012 h 3947507"/>
                <a:gd name="connsiteX1" fmla="*/ 676063 w 8398565"/>
                <a:gd name="connsiteY1" fmla="*/ 73061 h 3947507"/>
                <a:gd name="connsiteX2" fmla="*/ 7517019 w 8398565"/>
                <a:gd name="connsiteY2" fmla="*/ 73061 h 3947507"/>
                <a:gd name="connsiteX3" fmla="*/ 8398565 w 8398565"/>
                <a:gd name="connsiteY3" fmla="*/ 595012 h 3947507"/>
                <a:gd name="connsiteX4" fmla="*/ 8398565 w 8398565"/>
                <a:gd name="connsiteY4" fmla="*/ 3011517 h 3947507"/>
                <a:gd name="connsiteX5" fmla="*/ 7794421 w 8398565"/>
                <a:gd name="connsiteY5" fmla="*/ 3615661 h 3947507"/>
                <a:gd name="connsiteX6" fmla="*/ 408935 w 8398565"/>
                <a:gd name="connsiteY6" fmla="*/ 3934160 h 3947507"/>
                <a:gd name="connsiteX7" fmla="*/ 154112 w 8398565"/>
                <a:gd name="connsiteY7" fmla="*/ 2990969 h 3947507"/>
                <a:gd name="connsiteX8" fmla="*/ 0 w 8398565"/>
                <a:gd name="connsiteY8" fmla="*/ 595012 h 3947507"/>
                <a:gd name="connsiteX0" fmla="*/ 0 w 8398565"/>
                <a:gd name="connsiteY0" fmla="*/ 595012 h 3960030"/>
                <a:gd name="connsiteX1" fmla="*/ 676063 w 8398565"/>
                <a:gd name="connsiteY1" fmla="*/ 73061 h 3960030"/>
                <a:gd name="connsiteX2" fmla="*/ 7517019 w 8398565"/>
                <a:gd name="connsiteY2" fmla="*/ 73061 h 3960030"/>
                <a:gd name="connsiteX3" fmla="*/ 8398565 w 8398565"/>
                <a:gd name="connsiteY3" fmla="*/ 595012 h 3960030"/>
                <a:gd name="connsiteX4" fmla="*/ 8398565 w 8398565"/>
                <a:gd name="connsiteY4" fmla="*/ 3011517 h 3960030"/>
                <a:gd name="connsiteX5" fmla="*/ 7866340 w 8398565"/>
                <a:gd name="connsiteY5" fmla="*/ 3790321 h 3960030"/>
                <a:gd name="connsiteX6" fmla="*/ 408935 w 8398565"/>
                <a:gd name="connsiteY6" fmla="*/ 3934160 h 3960030"/>
                <a:gd name="connsiteX7" fmla="*/ 154112 w 8398565"/>
                <a:gd name="connsiteY7" fmla="*/ 2990969 h 3960030"/>
                <a:gd name="connsiteX8" fmla="*/ 0 w 8398565"/>
                <a:gd name="connsiteY8" fmla="*/ 595012 h 3960030"/>
                <a:gd name="connsiteX0" fmla="*/ 0 w 8521855"/>
                <a:gd name="connsiteY0" fmla="*/ 595012 h 3960030"/>
                <a:gd name="connsiteX1" fmla="*/ 676063 w 8521855"/>
                <a:gd name="connsiteY1" fmla="*/ 73061 h 3960030"/>
                <a:gd name="connsiteX2" fmla="*/ 7517019 w 8521855"/>
                <a:gd name="connsiteY2" fmla="*/ 73061 h 3960030"/>
                <a:gd name="connsiteX3" fmla="*/ 8398565 w 8521855"/>
                <a:gd name="connsiteY3" fmla="*/ 595012 h 3960030"/>
                <a:gd name="connsiteX4" fmla="*/ 8521855 w 8521855"/>
                <a:gd name="connsiteY4" fmla="*/ 3001243 h 3960030"/>
                <a:gd name="connsiteX5" fmla="*/ 7866340 w 8521855"/>
                <a:gd name="connsiteY5" fmla="*/ 3790321 h 3960030"/>
                <a:gd name="connsiteX6" fmla="*/ 408935 w 8521855"/>
                <a:gd name="connsiteY6" fmla="*/ 3934160 h 3960030"/>
                <a:gd name="connsiteX7" fmla="*/ 154112 w 8521855"/>
                <a:gd name="connsiteY7" fmla="*/ 2990969 h 3960030"/>
                <a:gd name="connsiteX8" fmla="*/ 0 w 8521855"/>
                <a:gd name="connsiteY8" fmla="*/ 595012 h 396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855" h="3960030">
                  <a:moveTo>
                    <a:pt x="0" y="595012"/>
                  </a:moveTo>
                  <a:cubicBezTo>
                    <a:pt x="0" y="261352"/>
                    <a:pt x="342403" y="73061"/>
                    <a:pt x="676063" y="73061"/>
                  </a:cubicBezTo>
                  <a:cubicBezTo>
                    <a:pt x="3072822" y="-91326"/>
                    <a:pt x="5120260" y="73061"/>
                    <a:pt x="7517019" y="73061"/>
                  </a:cubicBezTo>
                  <a:cubicBezTo>
                    <a:pt x="7850679" y="73061"/>
                    <a:pt x="8398565" y="261352"/>
                    <a:pt x="8398565" y="595012"/>
                  </a:cubicBezTo>
                  <a:lnTo>
                    <a:pt x="8521855" y="3001243"/>
                  </a:lnTo>
                  <a:cubicBezTo>
                    <a:pt x="8521855" y="3334903"/>
                    <a:pt x="8200000" y="3790321"/>
                    <a:pt x="7866340" y="3790321"/>
                  </a:cubicBezTo>
                  <a:cubicBezTo>
                    <a:pt x="5404511" y="3896487"/>
                    <a:pt x="3035150" y="4012929"/>
                    <a:pt x="408935" y="3934160"/>
                  </a:cubicBezTo>
                  <a:cubicBezTo>
                    <a:pt x="75275" y="3934160"/>
                    <a:pt x="154112" y="3324629"/>
                    <a:pt x="154112" y="2990969"/>
                  </a:cubicBezTo>
                  <a:lnTo>
                    <a:pt x="0" y="595012"/>
                  </a:lnTo>
                  <a:close/>
                </a:path>
              </a:pathLst>
            </a:cu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p>
          </p:txBody>
        </p:sp>
      </p:grpSp>
      <p:sp>
        <p:nvSpPr>
          <p:cNvPr id="18" name="TextBox 17">
            <a:extLst>
              <a:ext uri="{FF2B5EF4-FFF2-40B4-BE49-F238E27FC236}">
                <a16:creationId xmlns:a16="http://schemas.microsoft.com/office/drawing/2014/main" id="{5E6537A9-2D53-4D0C-B9C9-BE9E5880D775}"/>
              </a:ext>
            </a:extLst>
          </p:cNvPr>
          <p:cNvSpPr txBox="1"/>
          <p:nvPr/>
        </p:nvSpPr>
        <p:spPr>
          <a:xfrm>
            <a:off x="1249569" y="1316697"/>
            <a:ext cx="10176093" cy="1846659"/>
          </a:xfrm>
          <a:prstGeom prst="rect">
            <a:avLst/>
          </a:prstGeom>
          <a:noFill/>
        </p:spPr>
        <p:txBody>
          <a:bodyPr wrap="square" lIns="0" tIns="0" rIns="0" bIns="0" rtlCol="0">
            <a:spAutoFit/>
          </a:bodyPr>
          <a:lstStyle/>
          <a:p>
            <a:r>
              <a:rPr lang="en-US" sz="4000">
                <a:solidFill>
                  <a:srgbClr val="FF0000"/>
                </a:solidFill>
                <a:latin typeface="Arial" panose="020B0604020202020204" pitchFamily="34" charset="0"/>
                <a:cs typeface="Arial" panose="020B0604020202020204" pitchFamily="34" charset="0"/>
              </a:rPr>
              <a:t>Ta xem số tiền vốn là 100%.</a:t>
            </a:r>
          </a:p>
          <a:p>
            <a:r>
              <a:rPr lang="en-US" sz="4000">
                <a:solidFill>
                  <a:schemeClr val="accent1">
                    <a:lumMod val="50000"/>
                  </a:schemeClr>
                </a:solidFill>
                <a:latin typeface="Arial" panose="020B0604020202020204" pitchFamily="34" charset="0"/>
                <a:cs typeface="Arial" panose="020B0604020202020204" pitchFamily="34" charset="0"/>
              </a:rPr>
              <a:t>Số tiền thu được của cửa hàng chiếm:</a:t>
            </a:r>
          </a:p>
          <a:p>
            <a:r>
              <a:rPr lang="en-US" sz="4000">
                <a:solidFill>
                  <a:schemeClr val="accent1">
                    <a:lumMod val="50000"/>
                  </a:schemeClr>
                </a:solidFill>
                <a:latin typeface="Arial" panose="020B0604020202020204" pitchFamily="34" charset="0"/>
                <a:cs typeface="Arial" panose="020B0604020202020204" pitchFamily="34" charset="0"/>
              </a:rPr>
              <a:t>	</a:t>
            </a:r>
            <a:endParaRPr lang="en-US" sz="4000">
              <a:solidFill>
                <a:schemeClr val="tx2">
                  <a:lumMod val="60000"/>
                  <a:lumOff val="40000"/>
                </a:schemeClr>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CA0D45B-442A-4864-AE22-0B22038B5066}"/>
              </a:ext>
            </a:extLst>
          </p:cNvPr>
          <p:cNvSpPr txBox="1"/>
          <p:nvPr/>
        </p:nvSpPr>
        <p:spPr>
          <a:xfrm>
            <a:off x="1845675" y="2662467"/>
            <a:ext cx="9096756" cy="707886"/>
          </a:xfrm>
          <a:prstGeom prst="rect">
            <a:avLst/>
          </a:prstGeom>
          <a:noFill/>
        </p:spPr>
        <p:txBody>
          <a:bodyPr wrap="square">
            <a:spAutoFit/>
          </a:bodyPr>
          <a:lstStyle/>
          <a:p>
            <a:r>
              <a:rPr kumimoji="0" lang="en-US" sz="4000" b="0" i="0" u="none" strike="noStrike" kern="1200" cap="none" spc="0" normalizeH="0" baseline="0" noProof="0">
                <a:ln>
                  <a:noFill/>
                </a:ln>
                <a:solidFill>
                  <a:srgbClr val="092D6C">
                    <a:lumMod val="60000"/>
                    <a:lumOff val="40000"/>
                  </a:srgbClr>
                </a:solidFill>
                <a:effectLst/>
                <a:uLnTx/>
                <a:uFillTx/>
                <a:latin typeface="Arial" panose="020B0604020202020204" pitchFamily="34" charset="0"/>
                <a:ea typeface="+mn-ea"/>
                <a:cs typeface="Arial" panose="020B0604020202020204" pitchFamily="34" charset="0"/>
              </a:rPr>
              <a:t>100% + 20% = 120% ( số tiền vốn)</a:t>
            </a:r>
            <a:endParaRPr lang="en-US"/>
          </a:p>
        </p:txBody>
      </p:sp>
      <p:sp>
        <p:nvSpPr>
          <p:cNvPr id="20" name="TextBox 19">
            <a:extLst>
              <a:ext uri="{FF2B5EF4-FFF2-40B4-BE49-F238E27FC236}">
                <a16:creationId xmlns:a16="http://schemas.microsoft.com/office/drawing/2014/main" id="{28F64395-14CD-4C40-91F9-04897E79E068}"/>
              </a:ext>
            </a:extLst>
          </p:cNvPr>
          <p:cNvSpPr txBox="1"/>
          <p:nvPr/>
        </p:nvSpPr>
        <p:spPr>
          <a:xfrm>
            <a:off x="1354489" y="3482167"/>
            <a:ext cx="10176093" cy="615553"/>
          </a:xfrm>
          <a:prstGeom prst="rect">
            <a:avLst/>
          </a:prstGeom>
          <a:noFill/>
        </p:spPr>
        <p:txBody>
          <a:bodyPr wrap="square" lIns="0" tIns="0" rIns="0" bIns="0" rtlCol="0">
            <a:spAutoFit/>
          </a:bodyPr>
          <a:lstStyle/>
          <a:p>
            <a:r>
              <a:rPr lang="en-US" sz="4000">
                <a:solidFill>
                  <a:schemeClr val="accent2">
                    <a:lumMod val="50000"/>
                  </a:schemeClr>
                </a:solidFill>
                <a:latin typeface="Arial" panose="020B0604020202020204" pitchFamily="34" charset="0"/>
                <a:cs typeface="Arial" panose="020B0604020202020204" pitchFamily="34" charset="0"/>
              </a:rPr>
              <a:t>Số tiền vốn để mua hoa quả là: </a:t>
            </a:r>
          </a:p>
        </p:txBody>
      </p:sp>
      <p:sp>
        <p:nvSpPr>
          <p:cNvPr id="23" name="TextBox 22">
            <a:extLst>
              <a:ext uri="{FF2B5EF4-FFF2-40B4-BE49-F238E27FC236}">
                <a16:creationId xmlns:a16="http://schemas.microsoft.com/office/drawing/2014/main" id="{6CF187E8-60D4-43FA-BA8F-BA7CFA7D24D8}"/>
              </a:ext>
            </a:extLst>
          </p:cNvPr>
          <p:cNvSpPr txBox="1"/>
          <p:nvPr/>
        </p:nvSpPr>
        <p:spPr>
          <a:xfrm>
            <a:off x="1845675" y="4230286"/>
            <a:ext cx="10176093" cy="707886"/>
          </a:xfrm>
          <a:prstGeom prst="rect">
            <a:avLst/>
          </a:prstGeom>
          <a:noFill/>
        </p:spPr>
        <p:txBody>
          <a:bodyPr wrap="square">
            <a:spAutoFit/>
          </a:bodyPr>
          <a:lstStyle/>
          <a:p>
            <a:r>
              <a:rPr kumimoji="0" lang="en-US" sz="4000" b="0" i="0" u="none" strike="noStrike" kern="1200" cap="none" spc="0" normalizeH="0" baseline="0" noProof="0">
                <a:ln>
                  <a:noFill/>
                </a:ln>
                <a:solidFill>
                  <a:srgbClr val="092D6C">
                    <a:lumMod val="60000"/>
                    <a:lumOff val="40000"/>
                  </a:srgbClr>
                </a:solidFill>
                <a:effectLst/>
                <a:uLnTx/>
                <a:uFillTx/>
                <a:latin typeface="Arial" panose="020B0604020202020204" pitchFamily="34" charset="0"/>
                <a:ea typeface="+mn-ea"/>
                <a:cs typeface="Arial" panose="020B0604020202020204" pitchFamily="34" charset="0"/>
              </a:rPr>
              <a:t>1 800 000 x 120 : 100 =</a:t>
            </a:r>
            <a:r>
              <a:rPr kumimoji="0" lang="en-US" sz="4000" b="0" i="0" u="none" strike="noStrike" kern="1200" cap="none" spc="0" normalizeH="0" noProof="0">
                <a:ln>
                  <a:noFill/>
                </a:ln>
                <a:solidFill>
                  <a:srgbClr val="092D6C">
                    <a:lumMod val="60000"/>
                    <a:lumOff val="40000"/>
                  </a:srgbClr>
                </a:solidFill>
                <a:effectLst/>
                <a:uLnTx/>
                <a:uFillTx/>
                <a:latin typeface="Arial" panose="020B0604020202020204" pitchFamily="34" charset="0"/>
                <a:ea typeface="+mn-ea"/>
                <a:cs typeface="Arial" panose="020B0604020202020204" pitchFamily="34" charset="0"/>
              </a:rPr>
              <a:t> 1 500 000 (đồng)</a:t>
            </a:r>
            <a:endParaRPr lang="en-US"/>
          </a:p>
        </p:txBody>
      </p:sp>
      <p:sp>
        <p:nvSpPr>
          <p:cNvPr id="24" name="TextBox 23">
            <a:extLst>
              <a:ext uri="{FF2B5EF4-FFF2-40B4-BE49-F238E27FC236}">
                <a16:creationId xmlns:a16="http://schemas.microsoft.com/office/drawing/2014/main" id="{A2E19291-22E1-4B22-BAC7-712C714A3858}"/>
              </a:ext>
            </a:extLst>
          </p:cNvPr>
          <p:cNvSpPr txBox="1"/>
          <p:nvPr/>
        </p:nvSpPr>
        <p:spPr>
          <a:xfrm>
            <a:off x="5414658" y="5007114"/>
            <a:ext cx="5942655" cy="707886"/>
          </a:xfrm>
          <a:prstGeom prst="rect">
            <a:avLst/>
          </a:prstGeom>
          <a:noFill/>
        </p:spPr>
        <p:txBody>
          <a:bodyPr wrap="square">
            <a:spAutoFit/>
          </a:bodyPr>
          <a:lstStyle/>
          <a:p>
            <a:r>
              <a:rPr lang="en-US" sz="4000">
                <a:solidFill>
                  <a:srgbClr val="FF0000"/>
                </a:solidFill>
                <a:latin typeface="Arial" panose="020B0604020202020204" pitchFamily="34" charset="0"/>
                <a:cs typeface="Arial" panose="020B0604020202020204" pitchFamily="34" charset="0"/>
              </a:rPr>
              <a:t>Đáp số: 1 500 000 đồng</a:t>
            </a:r>
            <a:endParaRPr lang="en-US">
              <a:solidFill>
                <a:srgbClr val="FF0000"/>
              </a:solidFill>
            </a:endParaRPr>
          </a:p>
        </p:txBody>
      </p:sp>
      <p:sp>
        <p:nvSpPr>
          <p:cNvPr id="25" name="TextBox 24">
            <a:extLst>
              <a:ext uri="{FF2B5EF4-FFF2-40B4-BE49-F238E27FC236}">
                <a16:creationId xmlns:a16="http://schemas.microsoft.com/office/drawing/2014/main" id="{FE4B5B00-6FA4-4CA9-9E20-9EEB2EC99369}"/>
              </a:ext>
            </a:extLst>
          </p:cNvPr>
          <p:cNvSpPr txBox="1"/>
          <p:nvPr/>
        </p:nvSpPr>
        <p:spPr>
          <a:xfrm>
            <a:off x="3124671" y="450354"/>
            <a:ext cx="5942655" cy="707886"/>
          </a:xfrm>
          <a:prstGeom prst="rect">
            <a:avLst/>
          </a:prstGeom>
          <a:noFill/>
        </p:spPr>
        <p:txBody>
          <a:bodyPr wrap="square">
            <a:spAutoFit/>
          </a:bodyPr>
          <a:lstStyle/>
          <a:p>
            <a:pPr algn="ctr"/>
            <a:r>
              <a:rPr lang="en-US" sz="4000" u="sng">
                <a:solidFill>
                  <a:schemeClr val="tx2"/>
                </a:solidFill>
                <a:latin typeface="Arial" panose="020B0604020202020204" pitchFamily="34" charset="0"/>
                <a:cs typeface="Arial" panose="020B0604020202020204" pitchFamily="34" charset="0"/>
              </a:rPr>
              <a:t>Bài giải</a:t>
            </a:r>
            <a:endParaRPr lang="en-US" u="sng">
              <a:solidFill>
                <a:schemeClr val="tx2"/>
              </a:solidFill>
            </a:endParaRPr>
          </a:p>
        </p:txBody>
      </p:sp>
    </p:spTree>
    <p:extLst>
      <p:ext uri="{BB962C8B-B14F-4D97-AF65-F5344CB8AC3E}">
        <p14:creationId xmlns:p14="http://schemas.microsoft.com/office/powerpoint/2010/main" val="35968799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up)">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up)">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up)">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up)">
                                      <p:cBhvr>
                                        <p:cTn id="3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3" grpId="0"/>
      <p:bldP spid="24" grpId="0"/>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EI BIEN HINH">
            <a:hlinkClick r:id="" action="ppaction://media"/>
            <a:extLst>
              <a:ext uri="{FF2B5EF4-FFF2-40B4-BE49-F238E27FC236}">
                <a16:creationId xmlns:a16="http://schemas.microsoft.com/office/drawing/2014/main" id="{DFD9EA8A-77A4-4EA5-9FC1-0DF88E6C5B2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2849746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9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ABAC388-1293-4AD0-8EFD-2ED594174A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432" t="179" b="-179"/>
          <a:stretch/>
        </p:blipFill>
        <p:spPr bwMode="auto">
          <a:xfrm>
            <a:off x="-3048" y="0"/>
            <a:ext cx="12195048" cy="70104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CB2F55AF-9522-450B-88EB-FB90FC38668A}"/>
              </a:ext>
            </a:extLst>
          </p:cNvPr>
          <p:cNvGrpSpPr/>
          <p:nvPr/>
        </p:nvGrpSpPr>
        <p:grpSpPr>
          <a:xfrm>
            <a:off x="4495800" y="757649"/>
            <a:ext cx="7989356" cy="5342702"/>
            <a:chOff x="4495800" y="757649"/>
            <a:chExt cx="7989356" cy="5342702"/>
          </a:xfrm>
        </p:grpSpPr>
        <p:pic>
          <p:nvPicPr>
            <p:cNvPr id="3" name="Picture 2">
              <a:extLst>
                <a:ext uri="{FF2B5EF4-FFF2-40B4-BE49-F238E27FC236}">
                  <a16:creationId xmlns:a16="http://schemas.microsoft.com/office/drawing/2014/main" id="{4246B591-9086-4FE6-87A9-112FBF545E81}"/>
                </a:ext>
              </a:extLst>
            </p:cNvPr>
            <p:cNvPicPr>
              <a:picLocks noChangeAspect="1"/>
            </p:cNvPicPr>
            <p:nvPr/>
          </p:nvPicPr>
          <p:blipFill rotWithShape="1">
            <a:blip r:embed="rId3">
              <a:extLst>
                <a:ext uri="{28A0092B-C50C-407E-A947-70E740481C1C}">
                  <a14:useLocalDpi xmlns:a14="http://schemas.microsoft.com/office/drawing/2010/main" val="0"/>
                </a:ext>
              </a:extLst>
            </a:blip>
            <a:srcRect l="13845" t="-1709" r="13671"/>
            <a:stretch/>
          </p:blipFill>
          <p:spPr>
            <a:xfrm>
              <a:off x="4495800" y="757649"/>
              <a:ext cx="7989356" cy="5342702"/>
            </a:xfrm>
            <a:prstGeom prst="rect">
              <a:avLst/>
            </a:prstGeom>
          </p:spPr>
        </p:pic>
        <p:sp>
          <p:nvSpPr>
            <p:cNvPr id="4" name="TextBox 3">
              <a:extLst>
                <a:ext uri="{FF2B5EF4-FFF2-40B4-BE49-F238E27FC236}">
                  <a16:creationId xmlns:a16="http://schemas.microsoft.com/office/drawing/2014/main" id="{DA33E28A-614F-4FA4-BACA-C799B69878B9}"/>
                </a:ext>
              </a:extLst>
            </p:cNvPr>
            <p:cNvSpPr txBox="1"/>
            <p:nvPr/>
          </p:nvSpPr>
          <p:spPr>
            <a:xfrm>
              <a:off x="6094476" y="1673929"/>
              <a:ext cx="5149322" cy="3662541"/>
            </a:xfrm>
            <a:prstGeom prst="rect">
              <a:avLst/>
            </a:prstGeom>
            <a:noFill/>
          </p:spPr>
          <p:txBody>
            <a:bodyPr wrap="square" lIns="0" tIns="0" rIns="0" bIns="0" rtlCol="0">
              <a:spAutoFit/>
            </a:bodyPr>
            <a:lstStyle/>
            <a:p>
              <a:pPr algn="ctr"/>
              <a:r>
                <a:rPr lang="en-US" sz="3400">
                  <a:solidFill>
                    <a:schemeClr val="tx2">
                      <a:lumMod val="60000"/>
                      <a:lumOff val="40000"/>
                    </a:schemeClr>
                  </a:solidFill>
                  <a:latin typeface="#9Slide03 Quicksand Bold" panose="00000800000000000000" pitchFamily="2" charset="0"/>
                </a:rPr>
                <a:t>Tớ đã biến </a:t>
              </a:r>
              <a:br>
                <a:rPr lang="en-US" sz="3400">
                  <a:solidFill>
                    <a:schemeClr val="tx2">
                      <a:lumMod val="60000"/>
                      <a:lumOff val="40000"/>
                    </a:schemeClr>
                  </a:solidFill>
                  <a:latin typeface="#9Slide03 Quicksand Bold" panose="00000800000000000000" pitchFamily="2" charset="0"/>
                </a:rPr>
              </a:br>
              <a:r>
                <a:rPr lang="en-US" sz="3400">
                  <a:solidFill>
                    <a:schemeClr val="tx2">
                      <a:lumMod val="60000"/>
                      <a:lumOff val="40000"/>
                    </a:schemeClr>
                  </a:solidFill>
                  <a:latin typeface="#9Slide03 Quicksand Bold" panose="00000800000000000000" pitchFamily="2" charset="0"/>
                </a:rPr>
                <a:t>trở lại hình dạng con người rồi. Tớ học được cách bình tĩnh vượt qua khó khăn và hạnh phúc hơn trước. Cám ơn các bạn rất nhiều! </a:t>
              </a:r>
            </a:p>
          </p:txBody>
        </p:sp>
      </p:grpSp>
    </p:spTree>
    <p:extLst>
      <p:ext uri="{BB962C8B-B14F-4D97-AF65-F5344CB8AC3E}">
        <p14:creationId xmlns:p14="http://schemas.microsoft.com/office/powerpoint/2010/main" val="1553690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90" name="Google Shape;290;p36"/>
          <p:cNvSpPr txBox="1">
            <a:spLocks noGrp="1"/>
          </p:cNvSpPr>
          <p:nvPr>
            <p:ph type="subTitle" idx="1"/>
          </p:nvPr>
        </p:nvSpPr>
        <p:spPr>
          <a:xfrm>
            <a:off x="1877785" y="2349308"/>
            <a:ext cx="9307108" cy="840553"/>
          </a:xfrm>
          <a:prstGeom prst="roundRect">
            <a:avLst>
              <a:gd name="adj" fmla="val 25370"/>
            </a:avLst>
          </a:prstGeom>
          <a:solidFill>
            <a:schemeClr val="tx1"/>
          </a:solidFill>
          <a:ln>
            <a:solidFill>
              <a:schemeClr val="bg1"/>
            </a:solidFill>
            <a:prstDash val="dash"/>
          </a:ln>
        </p:spPr>
        <p:txBody>
          <a:bodyPr spcFirstLastPara="1" wrap="square" lIns="121900" tIns="121900" rIns="121900" bIns="121900" anchor="t" anchorCtr="0">
            <a:noAutofit/>
          </a:bodyPr>
          <a:lstStyle/>
          <a:p>
            <a:pPr marL="0" indent="0"/>
            <a:r>
              <a:rPr lang="en" sz="3200">
                <a:latin typeface="+mn-lt"/>
              </a:rPr>
              <a:t>Củng cố kĩ năng tính thành thạo phép nhân, chia.</a:t>
            </a:r>
            <a:endParaRPr sz="3200">
              <a:latin typeface="+mn-lt"/>
            </a:endParaRPr>
          </a:p>
        </p:txBody>
      </p:sp>
      <p:grpSp>
        <p:nvGrpSpPr>
          <p:cNvPr id="292" name="Google Shape;292;p36"/>
          <p:cNvGrpSpPr/>
          <p:nvPr/>
        </p:nvGrpSpPr>
        <p:grpSpPr>
          <a:xfrm>
            <a:off x="9779944" y="3828761"/>
            <a:ext cx="420587" cy="405619"/>
            <a:chOff x="2082875" y="4326875"/>
            <a:chExt cx="377050" cy="363675"/>
          </a:xfrm>
        </p:grpSpPr>
        <p:sp>
          <p:nvSpPr>
            <p:cNvPr id="293" name="Google Shape;293;p36"/>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 name="Google Shape;294;p36"/>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 name="Google Shape;295;p36"/>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96" name="Google Shape;296;p36"/>
          <p:cNvSpPr/>
          <p:nvPr/>
        </p:nvSpPr>
        <p:spPr>
          <a:xfrm>
            <a:off x="5755145" y="2215210"/>
            <a:ext cx="417055" cy="461180"/>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 name="Google Shape;297;p36"/>
          <p:cNvSpPr/>
          <p:nvPr/>
        </p:nvSpPr>
        <p:spPr>
          <a:xfrm>
            <a:off x="1139235" y="30202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 name="Google Shape;298;p36"/>
          <p:cNvSpPr/>
          <p:nvPr/>
        </p:nvSpPr>
        <p:spPr>
          <a:xfrm rot="1799942">
            <a:off x="10252609" y="4749704"/>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99" name="Google Shape;299;p36"/>
          <p:cNvGrpSpPr/>
          <p:nvPr/>
        </p:nvGrpSpPr>
        <p:grpSpPr>
          <a:xfrm rot="5400000">
            <a:off x="870851" y="2053071"/>
            <a:ext cx="1190878" cy="1256180"/>
            <a:chOff x="6166500" y="3413100"/>
            <a:chExt cx="1222200" cy="1259250"/>
          </a:xfrm>
        </p:grpSpPr>
        <p:sp>
          <p:nvSpPr>
            <p:cNvPr id="300" name="Google Shape;300;p36"/>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 name="Google Shape;301;p36"/>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 name="Google Shape;302;p36"/>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 name="Google Shape;303;p36"/>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 name="Google Shape;304;p36"/>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 name="Google Shape;305;p36"/>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 name="Google Shape;306;p36"/>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 name="Google Shape;307;p36"/>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 name="Google Shape;308;p36"/>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 name="Google Shape;309;p36"/>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 name="Google Shape;310;p36"/>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 name="Google Shape;311;p36"/>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 name="Google Shape;312;p36"/>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313" name="Google Shape;313;p36"/>
          <p:cNvSpPr/>
          <p:nvPr/>
        </p:nvSpPr>
        <p:spPr>
          <a:xfrm>
            <a:off x="10667712" y="1592995"/>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14" name="Google Shape;314;p36"/>
          <p:cNvGrpSpPr/>
          <p:nvPr/>
        </p:nvGrpSpPr>
        <p:grpSpPr>
          <a:xfrm>
            <a:off x="2176919" y="1689165"/>
            <a:ext cx="420587" cy="405619"/>
            <a:chOff x="2082875" y="4326875"/>
            <a:chExt cx="377050" cy="363675"/>
          </a:xfrm>
        </p:grpSpPr>
        <p:sp>
          <p:nvSpPr>
            <p:cNvPr id="315" name="Google Shape;315;p36"/>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 name="Google Shape;316;p36"/>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 name="Google Shape;317;p36"/>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18" name="Google Shape;318;p36"/>
          <p:cNvGrpSpPr/>
          <p:nvPr/>
        </p:nvGrpSpPr>
        <p:grpSpPr>
          <a:xfrm rot="373244">
            <a:off x="11108980" y="5706607"/>
            <a:ext cx="684788" cy="927779"/>
            <a:chOff x="4367313" y="3599613"/>
            <a:chExt cx="723775" cy="980600"/>
          </a:xfrm>
          <a:solidFill>
            <a:srgbClr val="002060"/>
          </a:solidFill>
        </p:grpSpPr>
        <p:sp>
          <p:nvSpPr>
            <p:cNvPr id="319" name="Google Shape;319;p36"/>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 name="Google Shape;320;p36"/>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321" name="Google Shape;321;p36"/>
          <p:cNvSpPr/>
          <p:nvPr/>
        </p:nvSpPr>
        <p:spPr>
          <a:xfrm>
            <a:off x="7988969" y="56381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 name="Google Shape;322;p36"/>
          <p:cNvSpPr/>
          <p:nvPr/>
        </p:nvSpPr>
        <p:spPr>
          <a:xfrm rot="1799942">
            <a:off x="1258663" y="5818615"/>
            <a:ext cx="416172" cy="429000"/>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23" name="Google Shape;323;p36"/>
          <p:cNvGrpSpPr/>
          <p:nvPr/>
        </p:nvGrpSpPr>
        <p:grpSpPr>
          <a:xfrm>
            <a:off x="10596636" y="691665"/>
            <a:ext cx="781290" cy="825613"/>
            <a:chOff x="1835925" y="1450075"/>
            <a:chExt cx="753375" cy="865900"/>
          </a:xfrm>
        </p:grpSpPr>
        <p:sp>
          <p:nvSpPr>
            <p:cNvPr id="324" name="Google Shape;324;p36"/>
            <p:cNvSpPr/>
            <p:nvPr/>
          </p:nvSpPr>
          <p:spPr>
            <a:xfrm>
              <a:off x="2170425" y="1455075"/>
              <a:ext cx="212850" cy="249475"/>
            </a:xfrm>
            <a:custGeom>
              <a:avLst/>
              <a:gdLst/>
              <a:ahLst/>
              <a:cxnLst/>
              <a:rect l="l" t="t" r="r" b="b"/>
              <a:pathLst>
                <a:path w="8514" h="9979" extrusionOk="0">
                  <a:moveTo>
                    <a:pt x="7377" y="1"/>
                  </a:moveTo>
                  <a:cubicBezTo>
                    <a:pt x="7377" y="1"/>
                    <a:pt x="3430" y="638"/>
                    <a:pt x="1711" y="3403"/>
                  </a:cubicBezTo>
                  <a:cubicBezTo>
                    <a:pt x="1" y="6159"/>
                    <a:pt x="1138" y="9979"/>
                    <a:pt x="1138" y="9979"/>
                  </a:cubicBezTo>
                  <a:cubicBezTo>
                    <a:pt x="1138" y="9979"/>
                    <a:pt x="5058" y="9342"/>
                    <a:pt x="6786" y="6586"/>
                  </a:cubicBezTo>
                  <a:cubicBezTo>
                    <a:pt x="8514" y="3821"/>
                    <a:pt x="7377" y="1"/>
                    <a:pt x="737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 name="Google Shape;325;p36"/>
            <p:cNvSpPr/>
            <p:nvPr/>
          </p:nvSpPr>
          <p:spPr>
            <a:xfrm>
              <a:off x="2165200" y="1450225"/>
              <a:ext cx="223100" cy="259325"/>
            </a:xfrm>
            <a:custGeom>
              <a:avLst/>
              <a:gdLst/>
              <a:ahLst/>
              <a:cxnLst/>
              <a:rect l="l" t="t" r="r" b="b"/>
              <a:pathLst>
                <a:path w="8924" h="10373" extrusionOk="0">
                  <a:moveTo>
                    <a:pt x="7441" y="431"/>
                  </a:moveTo>
                  <a:lnTo>
                    <a:pt x="7441" y="431"/>
                  </a:lnTo>
                  <a:cubicBezTo>
                    <a:pt x="7632" y="1205"/>
                    <a:pt x="8268" y="4342"/>
                    <a:pt x="6822" y="6662"/>
                  </a:cubicBezTo>
                  <a:cubicBezTo>
                    <a:pt x="5376" y="8981"/>
                    <a:pt x="2265" y="9781"/>
                    <a:pt x="1492" y="9936"/>
                  </a:cubicBezTo>
                  <a:cubicBezTo>
                    <a:pt x="1301" y="9163"/>
                    <a:pt x="637" y="6025"/>
                    <a:pt x="2092" y="3706"/>
                  </a:cubicBezTo>
                  <a:cubicBezTo>
                    <a:pt x="3548" y="1386"/>
                    <a:pt x="6649" y="604"/>
                    <a:pt x="7441" y="431"/>
                  </a:cubicBezTo>
                  <a:close/>
                  <a:moveTo>
                    <a:pt x="7588" y="1"/>
                  </a:moveTo>
                  <a:cubicBezTo>
                    <a:pt x="7575" y="1"/>
                    <a:pt x="7562" y="2"/>
                    <a:pt x="7550" y="4"/>
                  </a:cubicBezTo>
                  <a:cubicBezTo>
                    <a:pt x="7386" y="22"/>
                    <a:pt x="3502" y="695"/>
                    <a:pt x="1747" y="3487"/>
                  </a:cubicBezTo>
                  <a:cubicBezTo>
                    <a:pt x="0" y="6289"/>
                    <a:pt x="1101" y="10073"/>
                    <a:pt x="1146" y="10236"/>
                  </a:cubicBezTo>
                  <a:cubicBezTo>
                    <a:pt x="1174" y="10318"/>
                    <a:pt x="1256" y="10373"/>
                    <a:pt x="1347" y="10373"/>
                  </a:cubicBezTo>
                  <a:lnTo>
                    <a:pt x="1374" y="10373"/>
                  </a:lnTo>
                  <a:cubicBezTo>
                    <a:pt x="1538" y="10345"/>
                    <a:pt x="5421" y="9672"/>
                    <a:pt x="7177" y="6880"/>
                  </a:cubicBezTo>
                  <a:cubicBezTo>
                    <a:pt x="8923" y="4079"/>
                    <a:pt x="7823" y="295"/>
                    <a:pt x="7777" y="140"/>
                  </a:cubicBezTo>
                  <a:cubicBezTo>
                    <a:pt x="7745" y="53"/>
                    <a:pt x="7672" y="1"/>
                    <a:pt x="758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 name="Google Shape;326;p36"/>
            <p:cNvSpPr/>
            <p:nvPr/>
          </p:nvSpPr>
          <p:spPr>
            <a:xfrm>
              <a:off x="2192950" y="1450075"/>
              <a:ext cx="167600" cy="259475"/>
            </a:xfrm>
            <a:custGeom>
              <a:avLst/>
              <a:gdLst/>
              <a:ahLst/>
              <a:cxnLst/>
              <a:rect l="l" t="t" r="r" b="b"/>
              <a:pathLst>
                <a:path w="6704" h="10379" extrusionOk="0">
                  <a:moveTo>
                    <a:pt x="6475" y="1"/>
                  </a:moveTo>
                  <a:cubicBezTo>
                    <a:pt x="6407" y="1"/>
                    <a:pt x="6339" y="35"/>
                    <a:pt x="6303" y="101"/>
                  </a:cubicBezTo>
                  <a:lnTo>
                    <a:pt x="64" y="10069"/>
                  </a:lnTo>
                  <a:cubicBezTo>
                    <a:pt x="0" y="10160"/>
                    <a:pt x="27" y="10297"/>
                    <a:pt x="127" y="10351"/>
                  </a:cubicBezTo>
                  <a:cubicBezTo>
                    <a:pt x="164" y="10370"/>
                    <a:pt x="200" y="10379"/>
                    <a:pt x="237" y="10379"/>
                  </a:cubicBezTo>
                  <a:cubicBezTo>
                    <a:pt x="300" y="10379"/>
                    <a:pt x="364" y="10342"/>
                    <a:pt x="400" y="10288"/>
                  </a:cubicBezTo>
                  <a:lnTo>
                    <a:pt x="6649" y="310"/>
                  </a:lnTo>
                  <a:cubicBezTo>
                    <a:pt x="6703" y="219"/>
                    <a:pt x="6676" y="83"/>
                    <a:pt x="6576" y="28"/>
                  </a:cubicBezTo>
                  <a:cubicBezTo>
                    <a:pt x="6545" y="10"/>
                    <a:pt x="6510" y="1"/>
                    <a:pt x="64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 name="Google Shape;327;p36"/>
            <p:cNvSpPr/>
            <p:nvPr/>
          </p:nvSpPr>
          <p:spPr>
            <a:xfrm>
              <a:off x="2041950" y="1538025"/>
              <a:ext cx="191500" cy="237625"/>
            </a:xfrm>
            <a:custGeom>
              <a:avLst/>
              <a:gdLst/>
              <a:ahLst/>
              <a:cxnLst/>
              <a:rect l="l" t="t" r="r" b="b"/>
              <a:pathLst>
                <a:path w="7660" h="9505" extrusionOk="0">
                  <a:moveTo>
                    <a:pt x="909" y="1"/>
                  </a:moveTo>
                  <a:cubicBezTo>
                    <a:pt x="566" y="1"/>
                    <a:pt x="247" y="221"/>
                    <a:pt x="137" y="567"/>
                  </a:cubicBezTo>
                  <a:cubicBezTo>
                    <a:pt x="1" y="994"/>
                    <a:pt x="237" y="1449"/>
                    <a:pt x="665" y="1576"/>
                  </a:cubicBezTo>
                  <a:cubicBezTo>
                    <a:pt x="5140" y="3004"/>
                    <a:pt x="5986" y="8743"/>
                    <a:pt x="6004" y="8798"/>
                  </a:cubicBezTo>
                  <a:cubicBezTo>
                    <a:pt x="6054" y="9209"/>
                    <a:pt x="6407" y="9505"/>
                    <a:pt x="6811" y="9505"/>
                  </a:cubicBezTo>
                  <a:cubicBezTo>
                    <a:pt x="6845" y="9505"/>
                    <a:pt x="6879" y="9503"/>
                    <a:pt x="6913" y="9498"/>
                  </a:cubicBezTo>
                  <a:lnTo>
                    <a:pt x="6968" y="9498"/>
                  </a:lnTo>
                  <a:cubicBezTo>
                    <a:pt x="7386" y="9407"/>
                    <a:pt x="7659" y="9007"/>
                    <a:pt x="7605" y="8589"/>
                  </a:cubicBezTo>
                  <a:cubicBezTo>
                    <a:pt x="7559" y="8298"/>
                    <a:pt x="6604" y="1776"/>
                    <a:pt x="1156" y="39"/>
                  </a:cubicBezTo>
                  <a:cubicBezTo>
                    <a:pt x="1074" y="13"/>
                    <a:pt x="991" y="1"/>
                    <a:pt x="909"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 name="Google Shape;328;p36"/>
            <p:cNvSpPr/>
            <p:nvPr/>
          </p:nvSpPr>
          <p:spPr>
            <a:xfrm>
              <a:off x="2038775" y="1533250"/>
              <a:ext cx="199900" cy="247475"/>
            </a:xfrm>
            <a:custGeom>
              <a:avLst/>
              <a:gdLst/>
              <a:ahLst/>
              <a:cxnLst/>
              <a:rect l="l" t="t" r="r" b="b"/>
              <a:pathLst>
                <a:path w="7996" h="9899" extrusionOk="0">
                  <a:moveTo>
                    <a:pt x="1056" y="405"/>
                  </a:moveTo>
                  <a:cubicBezTo>
                    <a:pt x="1114" y="405"/>
                    <a:pt x="1172" y="414"/>
                    <a:pt x="1228" y="430"/>
                  </a:cubicBezTo>
                  <a:cubicBezTo>
                    <a:pt x="6558" y="2131"/>
                    <a:pt x="7495" y="8534"/>
                    <a:pt x="7522" y="8807"/>
                  </a:cubicBezTo>
                  <a:cubicBezTo>
                    <a:pt x="7568" y="9116"/>
                    <a:pt x="7368" y="9416"/>
                    <a:pt x="7058" y="9480"/>
                  </a:cubicBezTo>
                  <a:lnTo>
                    <a:pt x="7095" y="9680"/>
                  </a:lnTo>
                  <a:lnTo>
                    <a:pt x="7013" y="9489"/>
                  </a:lnTo>
                  <a:cubicBezTo>
                    <a:pt x="6985" y="9493"/>
                    <a:pt x="6957" y="9495"/>
                    <a:pt x="6929" y="9495"/>
                  </a:cubicBezTo>
                  <a:cubicBezTo>
                    <a:pt x="6635" y="9495"/>
                    <a:pt x="6372" y="9279"/>
                    <a:pt x="6331" y="8980"/>
                  </a:cubicBezTo>
                  <a:cubicBezTo>
                    <a:pt x="6322" y="8907"/>
                    <a:pt x="5467" y="3059"/>
                    <a:pt x="864" y="1585"/>
                  </a:cubicBezTo>
                  <a:cubicBezTo>
                    <a:pt x="710" y="1540"/>
                    <a:pt x="583" y="1431"/>
                    <a:pt x="510" y="1285"/>
                  </a:cubicBezTo>
                  <a:cubicBezTo>
                    <a:pt x="437" y="1140"/>
                    <a:pt x="419" y="976"/>
                    <a:pt x="464" y="830"/>
                  </a:cubicBezTo>
                  <a:cubicBezTo>
                    <a:pt x="510" y="676"/>
                    <a:pt x="628" y="548"/>
                    <a:pt x="774" y="476"/>
                  </a:cubicBezTo>
                  <a:cubicBezTo>
                    <a:pt x="860" y="430"/>
                    <a:pt x="957" y="405"/>
                    <a:pt x="1056" y="405"/>
                  </a:cubicBezTo>
                  <a:close/>
                  <a:moveTo>
                    <a:pt x="1026" y="0"/>
                  </a:moveTo>
                  <a:cubicBezTo>
                    <a:pt x="872" y="0"/>
                    <a:pt x="717" y="38"/>
                    <a:pt x="573" y="112"/>
                  </a:cubicBezTo>
                  <a:cubicBezTo>
                    <a:pt x="337" y="239"/>
                    <a:pt x="164" y="448"/>
                    <a:pt x="73" y="703"/>
                  </a:cubicBezTo>
                  <a:cubicBezTo>
                    <a:pt x="0" y="958"/>
                    <a:pt x="19" y="1240"/>
                    <a:pt x="146" y="1476"/>
                  </a:cubicBezTo>
                  <a:cubicBezTo>
                    <a:pt x="264" y="1713"/>
                    <a:pt x="482" y="1886"/>
                    <a:pt x="737" y="1967"/>
                  </a:cubicBezTo>
                  <a:cubicBezTo>
                    <a:pt x="5085" y="3350"/>
                    <a:pt x="5922" y="8971"/>
                    <a:pt x="5922" y="9025"/>
                  </a:cubicBezTo>
                  <a:cubicBezTo>
                    <a:pt x="5994" y="9526"/>
                    <a:pt x="6422" y="9899"/>
                    <a:pt x="6922" y="9899"/>
                  </a:cubicBezTo>
                  <a:lnTo>
                    <a:pt x="6922" y="9880"/>
                  </a:lnTo>
                  <a:lnTo>
                    <a:pt x="7140" y="9880"/>
                  </a:lnTo>
                  <a:cubicBezTo>
                    <a:pt x="7650" y="9762"/>
                    <a:pt x="7995" y="9271"/>
                    <a:pt x="7923" y="8752"/>
                  </a:cubicBezTo>
                  <a:cubicBezTo>
                    <a:pt x="7886" y="8471"/>
                    <a:pt x="6922" y="1831"/>
                    <a:pt x="1347" y="57"/>
                  </a:cubicBezTo>
                  <a:cubicBezTo>
                    <a:pt x="1244" y="19"/>
                    <a:pt x="1136" y="0"/>
                    <a:pt x="102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 name="Google Shape;329;p36"/>
            <p:cNvSpPr/>
            <p:nvPr/>
          </p:nvSpPr>
          <p:spPr>
            <a:xfrm>
              <a:off x="1835925" y="1652675"/>
              <a:ext cx="752075" cy="658400"/>
            </a:xfrm>
            <a:custGeom>
              <a:avLst/>
              <a:gdLst/>
              <a:ahLst/>
              <a:cxnLst/>
              <a:rect l="l" t="t" r="r" b="b"/>
              <a:pathLst>
                <a:path w="30083" h="26336" extrusionOk="0">
                  <a:moveTo>
                    <a:pt x="20417" y="0"/>
                  </a:moveTo>
                  <a:cubicBezTo>
                    <a:pt x="17146" y="0"/>
                    <a:pt x="14272" y="1965"/>
                    <a:pt x="14272" y="1965"/>
                  </a:cubicBezTo>
                  <a:cubicBezTo>
                    <a:pt x="14272" y="1965"/>
                    <a:pt x="13148" y="1735"/>
                    <a:pt x="11605" y="1735"/>
                  </a:cubicBezTo>
                  <a:cubicBezTo>
                    <a:pt x="7376" y="1735"/>
                    <a:pt x="1" y="3469"/>
                    <a:pt x="4040" y="16445"/>
                  </a:cubicBezTo>
                  <a:cubicBezTo>
                    <a:pt x="5517" y="21168"/>
                    <a:pt x="10316" y="26335"/>
                    <a:pt x="14770" y="26335"/>
                  </a:cubicBezTo>
                  <a:cubicBezTo>
                    <a:pt x="16294" y="26335"/>
                    <a:pt x="17778" y="25730"/>
                    <a:pt x="19074" y="24294"/>
                  </a:cubicBezTo>
                  <a:cubicBezTo>
                    <a:pt x="19871" y="24810"/>
                    <a:pt x="20668" y="25042"/>
                    <a:pt x="21445" y="25042"/>
                  </a:cubicBezTo>
                  <a:cubicBezTo>
                    <a:pt x="26115" y="25042"/>
                    <a:pt x="30083" y="16666"/>
                    <a:pt x="29170" y="11052"/>
                  </a:cubicBezTo>
                  <a:cubicBezTo>
                    <a:pt x="27726" y="2167"/>
                    <a:pt x="23852" y="0"/>
                    <a:pt x="20417"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 name="Google Shape;330;p36"/>
            <p:cNvSpPr/>
            <p:nvPr/>
          </p:nvSpPr>
          <p:spPr>
            <a:xfrm>
              <a:off x="1887550" y="1647475"/>
              <a:ext cx="701750" cy="668500"/>
            </a:xfrm>
            <a:custGeom>
              <a:avLst/>
              <a:gdLst/>
              <a:ahLst/>
              <a:cxnLst/>
              <a:rect l="l" t="t" r="r" b="b"/>
              <a:pathLst>
                <a:path w="28070" h="26740" extrusionOk="0">
                  <a:moveTo>
                    <a:pt x="18363" y="410"/>
                  </a:moveTo>
                  <a:cubicBezTo>
                    <a:pt x="19255" y="410"/>
                    <a:pt x="20174" y="560"/>
                    <a:pt x="21066" y="946"/>
                  </a:cubicBezTo>
                  <a:cubicBezTo>
                    <a:pt x="24031" y="2219"/>
                    <a:pt x="26005" y="5693"/>
                    <a:pt x="26914" y="11287"/>
                  </a:cubicBezTo>
                  <a:cubicBezTo>
                    <a:pt x="27642" y="15771"/>
                    <a:pt x="25159" y="22065"/>
                    <a:pt x="21830" y="24248"/>
                  </a:cubicBezTo>
                  <a:cubicBezTo>
                    <a:pt x="21015" y="24777"/>
                    <a:pt x="20189" y="25043"/>
                    <a:pt x="19374" y="25043"/>
                  </a:cubicBezTo>
                  <a:cubicBezTo>
                    <a:pt x="18605" y="25043"/>
                    <a:pt x="17847" y="24806"/>
                    <a:pt x="17119" y="24330"/>
                  </a:cubicBezTo>
                  <a:cubicBezTo>
                    <a:pt x="17088" y="24313"/>
                    <a:pt x="17053" y="24304"/>
                    <a:pt x="17018" y="24304"/>
                  </a:cubicBezTo>
                  <a:cubicBezTo>
                    <a:pt x="16961" y="24304"/>
                    <a:pt x="16903" y="24326"/>
                    <a:pt x="16864" y="24366"/>
                  </a:cubicBezTo>
                  <a:cubicBezTo>
                    <a:pt x="15673" y="25685"/>
                    <a:pt x="14287" y="26345"/>
                    <a:pt x="12722" y="26345"/>
                  </a:cubicBezTo>
                  <a:cubicBezTo>
                    <a:pt x="12291" y="26345"/>
                    <a:pt x="11846" y="26294"/>
                    <a:pt x="11388" y="26194"/>
                  </a:cubicBezTo>
                  <a:cubicBezTo>
                    <a:pt x="7259" y="25285"/>
                    <a:pt x="3384" y="20501"/>
                    <a:pt x="2175" y="16590"/>
                  </a:cubicBezTo>
                  <a:cubicBezTo>
                    <a:pt x="428" y="11005"/>
                    <a:pt x="638" y="6958"/>
                    <a:pt x="2793" y="4575"/>
                  </a:cubicBezTo>
                  <a:cubicBezTo>
                    <a:pt x="4612" y="2565"/>
                    <a:pt x="7477" y="2146"/>
                    <a:pt x="9560" y="2146"/>
                  </a:cubicBezTo>
                  <a:cubicBezTo>
                    <a:pt x="10433" y="2146"/>
                    <a:pt x="11307" y="2219"/>
                    <a:pt x="12162" y="2364"/>
                  </a:cubicBezTo>
                  <a:cubicBezTo>
                    <a:pt x="12174" y="2367"/>
                    <a:pt x="12188" y="2368"/>
                    <a:pt x="12201" y="2368"/>
                  </a:cubicBezTo>
                  <a:cubicBezTo>
                    <a:pt x="12245" y="2368"/>
                    <a:pt x="12291" y="2356"/>
                    <a:pt x="12325" y="2328"/>
                  </a:cubicBezTo>
                  <a:cubicBezTo>
                    <a:pt x="12361" y="2314"/>
                    <a:pt x="15189" y="410"/>
                    <a:pt x="18363" y="410"/>
                  </a:cubicBezTo>
                  <a:close/>
                  <a:moveTo>
                    <a:pt x="18337" y="1"/>
                  </a:moveTo>
                  <a:cubicBezTo>
                    <a:pt x="15307" y="1"/>
                    <a:pt x="12647" y="1643"/>
                    <a:pt x="12162" y="1955"/>
                  </a:cubicBezTo>
                  <a:cubicBezTo>
                    <a:pt x="11860" y="1900"/>
                    <a:pt x="10837" y="1729"/>
                    <a:pt x="9514" y="1729"/>
                  </a:cubicBezTo>
                  <a:cubicBezTo>
                    <a:pt x="7363" y="1729"/>
                    <a:pt x="4422" y="2179"/>
                    <a:pt x="2502" y="4302"/>
                  </a:cubicBezTo>
                  <a:cubicBezTo>
                    <a:pt x="237" y="6803"/>
                    <a:pt x="1" y="10969"/>
                    <a:pt x="1784" y="16717"/>
                  </a:cubicBezTo>
                  <a:cubicBezTo>
                    <a:pt x="3039" y="20728"/>
                    <a:pt x="7023" y="25649"/>
                    <a:pt x="11297" y="26585"/>
                  </a:cubicBezTo>
                  <a:cubicBezTo>
                    <a:pt x="11761" y="26685"/>
                    <a:pt x="12225" y="26740"/>
                    <a:pt x="12698" y="26740"/>
                  </a:cubicBezTo>
                  <a:cubicBezTo>
                    <a:pt x="14326" y="26740"/>
                    <a:pt x="15818" y="26067"/>
                    <a:pt x="17046" y="24757"/>
                  </a:cubicBezTo>
                  <a:cubicBezTo>
                    <a:pt x="17804" y="25220"/>
                    <a:pt x="18587" y="25449"/>
                    <a:pt x="19378" y="25449"/>
                  </a:cubicBezTo>
                  <a:cubicBezTo>
                    <a:pt x="20266" y="25449"/>
                    <a:pt x="21163" y="25161"/>
                    <a:pt x="22048" y="24593"/>
                  </a:cubicBezTo>
                  <a:cubicBezTo>
                    <a:pt x="25559" y="22283"/>
                    <a:pt x="28069" y="15916"/>
                    <a:pt x="27305" y="11223"/>
                  </a:cubicBezTo>
                  <a:cubicBezTo>
                    <a:pt x="26378" y="5484"/>
                    <a:pt x="24331" y="1901"/>
                    <a:pt x="21230" y="573"/>
                  </a:cubicBezTo>
                  <a:cubicBezTo>
                    <a:pt x="20266" y="161"/>
                    <a:pt x="19283" y="1"/>
                    <a:pt x="1833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 name="Google Shape;331;p36"/>
            <p:cNvSpPr/>
            <p:nvPr/>
          </p:nvSpPr>
          <p:spPr>
            <a:xfrm>
              <a:off x="2303000" y="1701300"/>
              <a:ext cx="117125" cy="30300"/>
            </a:xfrm>
            <a:custGeom>
              <a:avLst/>
              <a:gdLst/>
              <a:ahLst/>
              <a:cxnLst/>
              <a:rect l="l" t="t" r="r" b="b"/>
              <a:pathLst>
                <a:path w="4685" h="1212" extrusionOk="0">
                  <a:moveTo>
                    <a:pt x="1721" y="1"/>
                  </a:moveTo>
                  <a:cubicBezTo>
                    <a:pt x="1232" y="1"/>
                    <a:pt x="719" y="59"/>
                    <a:pt x="182" y="175"/>
                  </a:cubicBezTo>
                  <a:cubicBezTo>
                    <a:pt x="73" y="193"/>
                    <a:pt x="0" y="302"/>
                    <a:pt x="28" y="421"/>
                  </a:cubicBezTo>
                  <a:cubicBezTo>
                    <a:pt x="44" y="517"/>
                    <a:pt x="131" y="578"/>
                    <a:pt x="227" y="578"/>
                  </a:cubicBezTo>
                  <a:cubicBezTo>
                    <a:pt x="239" y="578"/>
                    <a:pt x="252" y="577"/>
                    <a:pt x="264" y="575"/>
                  </a:cubicBezTo>
                  <a:cubicBezTo>
                    <a:pt x="777" y="463"/>
                    <a:pt x="1265" y="407"/>
                    <a:pt x="1726" y="407"/>
                  </a:cubicBezTo>
                  <a:cubicBezTo>
                    <a:pt x="2720" y="407"/>
                    <a:pt x="3593" y="666"/>
                    <a:pt x="4339" y="1176"/>
                  </a:cubicBezTo>
                  <a:lnTo>
                    <a:pt x="4448" y="1212"/>
                  </a:lnTo>
                  <a:cubicBezTo>
                    <a:pt x="4521" y="1212"/>
                    <a:pt x="4584" y="1176"/>
                    <a:pt x="4621" y="1121"/>
                  </a:cubicBezTo>
                  <a:cubicBezTo>
                    <a:pt x="4684" y="1030"/>
                    <a:pt x="4666" y="894"/>
                    <a:pt x="4566" y="839"/>
                  </a:cubicBezTo>
                  <a:cubicBezTo>
                    <a:pt x="3753" y="282"/>
                    <a:pt x="2797" y="1"/>
                    <a:pt x="172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332" name="Google Shape;332;p36"/>
          <p:cNvSpPr/>
          <p:nvPr/>
        </p:nvSpPr>
        <p:spPr>
          <a:xfrm rot="11704834">
            <a:off x="8847258" y="1609573"/>
            <a:ext cx="525757" cy="539872"/>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33" name="Google Shape;333;p36"/>
          <p:cNvGrpSpPr/>
          <p:nvPr/>
        </p:nvGrpSpPr>
        <p:grpSpPr>
          <a:xfrm>
            <a:off x="9110136" y="818094"/>
            <a:ext cx="420587" cy="405619"/>
            <a:chOff x="2082875" y="4326875"/>
            <a:chExt cx="377050" cy="363675"/>
          </a:xfrm>
        </p:grpSpPr>
        <p:sp>
          <p:nvSpPr>
            <p:cNvPr id="334" name="Google Shape;334;p36"/>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 name="Google Shape;335;p36"/>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 name="Google Shape;336;p36"/>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341" name="Google Shape;341;p36"/>
          <p:cNvSpPr/>
          <p:nvPr/>
        </p:nvSpPr>
        <p:spPr>
          <a:xfrm>
            <a:off x="2135755" y="5477547"/>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 name="Google Shape;342;p36"/>
          <p:cNvSpPr/>
          <p:nvPr/>
        </p:nvSpPr>
        <p:spPr>
          <a:xfrm rot="-9900025">
            <a:off x="3440508" y="5716345"/>
            <a:ext cx="525757" cy="539872"/>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 name="Google Shape;343;p36"/>
          <p:cNvSpPr/>
          <p:nvPr/>
        </p:nvSpPr>
        <p:spPr>
          <a:xfrm>
            <a:off x="3778402" y="10332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44" name="Google Shape;344;p36"/>
          <p:cNvGrpSpPr/>
          <p:nvPr/>
        </p:nvGrpSpPr>
        <p:grpSpPr>
          <a:xfrm>
            <a:off x="-76461" y="108798"/>
            <a:ext cx="1200216" cy="1404908"/>
            <a:chOff x="379633" y="2689458"/>
            <a:chExt cx="1345919" cy="1575461"/>
          </a:xfrm>
        </p:grpSpPr>
        <p:sp>
          <p:nvSpPr>
            <p:cNvPr id="345" name="Google Shape;345;p36"/>
            <p:cNvSpPr/>
            <p:nvPr/>
          </p:nvSpPr>
          <p:spPr>
            <a:xfrm>
              <a:off x="958550" y="3046900"/>
              <a:ext cx="331200" cy="542100"/>
            </a:xfrm>
            <a:prstGeom prst="roundRect">
              <a:avLst>
                <a:gd name="adj" fmla="val 26514"/>
              </a:avLst>
            </a:pr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 name="Google Shape;346;p36"/>
            <p:cNvSpPr/>
            <p:nvPr/>
          </p:nvSpPr>
          <p:spPr>
            <a:xfrm>
              <a:off x="956618" y="3043695"/>
              <a:ext cx="198356" cy="545533"/>
            </a:xfrm>
            <a:custGeom>
              <a:avLst/>
              <a:gdLst/>
              <a:ahLst/>
              <a:cxnLst/>
              <a:rect l="l" t="t" r="r" b="b"/>
              <a:pathLst>
                <a:path w="8205" h="22566" extrusionOk="0">
                  <a:moveTo>
                    <a:pt x="3766" y="0"/>
                  </a:moveTo>
                  <a:cubicBezTo>
                    <a:pt x="1683" y="0"/>
                    <a:pt x="0" y="1683"/>
                    <a:pt x="0" y="3766"/>
                  </a:cubicBezTo>
                  <a:lnTo>
                    <a:pt x="0" y="18800"/>
                  </a:lnTo>
                  <a:cubicBezTo>
                    <a:pt x="0" y="20892"/>
                    <a:pt x="1683" y="22566"/>
                    <a:pt x="3766" y="22566"/>
                  </a:cubicBezTo>
                  <a:lnTo>
                    <a:pt x="4439" y="22566"/>
                  </a:lnTo>
                  <a:cubicBezTo>
                    <a:pt x="6521" y="22566"/>
                    <a:pt x="8204" y="20892"/>
                    <a:pt x="8204" y="18800"/>
                  </a:cubicBezTo>
                  <a:lnTo>
                    <a:pt x="8204" y="3766"/>
                  </a:lnTo>
                  <a:cubicBezTo>
                    <a:pt x="8204" y="1683"/>
                    <a:pt x="6521" y="0"/>
                    <a:pt x="4439"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 name="Google Shape;347;p36"/>
            <p:cNvSpPr/>
            <p:nvPr/>
          </p:nvSpPr>
          <p:spPr>
            <a:xfrm>
              <a:off x="915100" y="3341525"/>
              <a:ext cx="162600" cy="161100"/>
            </a:xfrm>
            <a:prstGeom prst="roundRect">
              <a:avLst>
                <a:gd name="adj" fmla="val 26514"/>
              </a:avLst>
            </a:pr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 name="Google Shape;348;p36"/>
            <p:cNvSpPr/>
            <p:nvPr/>
          </p:nvSpPr>
          <p:spPr>
            <a:xfrm>
              <a:off x="914384" y="3341192"/>
              <a:ext cx="164052" cy="85990"/>
            </a:xfrm>
            <a:custGeom>
              <a:avLst/>
              <a:gdLst/>
              <a:ahLst/>
              <a:cxnLst/>
              <a:rect l="l" t="t" r="r" b="b"/>
              <a:pathLst>
                <a:path w="6786" h="3557" extrusionOk="0">
                  <a:moveTo>
                    <a:pt x="1620" y="0"/>
                  </a:moveTo>
                  <a:cubicBezTo>
                    <a:pt x="719" y="0"/>
                    <a:pt x="1" y="719"/>
                    <a:pt x="1" y="1610"/>
                  </a:cubicBezTo>
                  <a:lnTo>
                    <a:pt x="1" y="1947"/>
                  </a:lnTo>
                  <a:cubicBezTo>
                    <a:pt x="1" y="2838"/>
                    <a:pt x="719" y="3557"/>
                    <a:pt x="1620" y="3557"/>
                  </a:cubicBezTo>
                  <a:lnTo>
                    <a:pt x="5176" y="3557"/>
                  </a:lnTo>
                  <a:cubicBezTo>
                    <a:pt x="6067" y="3557"/>
                    <a:pt x="6786" y="2838"/>
                    <a:pt x="6786" y="1947"/>
                  </a:cubicBezTo>
                  <a:lnTo>
                    <a:pt x="6786" y="1610"/>
                  </a:lnTo>
                  <a:cubicBezTo>
                    <a:pt x="6786" y="719"/>
                    <a:pt x="6067" y="0"/>
                    <a:pt x="517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49" name="Google Shape;349;p36"/>
            <p:cNvGrpSpPr/>
            <p:nvPr/>
          </p:nvGrpSpPr>
          <p:grpSpPr>
            <a:xfrm>
              <a:off x="379633" y="2689458"/>
              <a:ext cx="1345919" cy="1575461"/>
              <a:chOff x="5400425" y="1058525"/>
              <a:chExt cx="1391850" cy="1629225"/>
            </a:xfrm>
          </p:grpSpPr>
          <p:sp>
            <p:nvSpPr>
              <p:cNvPr id="350" name="Google Shape;350;p36"/>
              <p:cNvSpPr/>
              <p:nvPr/>
            </p:nvSpPr>
            <p:spPr>
              <a:xfrm>
                <a:off x="6034150" y="1521950"/>
                <a:ext cx="168075" cy="79375"/>
              </a:xfrm>
              <a:custGeom>
                <a:avLst/>
                <a:gdLst/>
                <a:ahLst/>
                <a:cxnLst/>
                <a:rect l="l" t="t" r="r" b="b"/>
                <a:pathLst>
                  <a:path w="6723" h="3175" extrusionOk="0">
                    <a:moveTo>
                      <a:pt x="1" y="0"/>
                    </a:moveTo>
                    <a:lnTo>
                      <a:pt x="1" y="3174"/>
                    </a:lnTo>
                    <a:lnTo>
                      <a:pt x="6722" y="3174"/>
                    </a:lnTo>
                    <a:lnTo>
                      <a:pt x="6722" y="0"/>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 name="Google Shape;351;p36"/>
              <p:cNvSpPr/>
              <p:nvPr/>
            </p:nvSpPr>
            <p:spPr>
              <a:xfrm>
                <a:off x="6034150" y="1521950"/>
                <a:ext cx="134650" cy="79375"/>
              </a:xfrm>
              <a:custGeom>
                <a:avLst/>
                <a:gdLst/>
                <a:ahLst/>
                <a:cxnLst/>
                <a:rect l="l" t="t" r="r" b="b"/>
                <a:pathLst>
                  <a:path w="5386" h="3175" extrusionOk="0">
                    <a:moveTo>
                      <a:pt x="1" y="0"/>
                    </a:moveTo>
                    <a:lnTo>
                      <a:pt x="1" y="3174"/>
                    </a:lnTo>
                    <a:lnTo>
                      <a:pt x="5385" y="3174"/>
                    </a:lnTo>
                    <a:lnTo>
                      <a:pt x="5385"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 name="Google Shape;352;p36"/>
              <p:cNvSpPr/>
              <p:nvPr/>
            </p:nvSpPr>
            <p:spPr>
              <a:xfrm>
                <a:off x="5992325" y="1896900"/>
                <a:ext cx="295625" cy="97100"/>
              </a:xfrm>
              <a:custGeom>
                <a:avLst/>
                <a:gdLst/>
                <a:ahLst/>
                <a:cxnLst/>
                <a:rect l="l" t="t" r="r" b="b"/>
                <a:pathLst>
                  <a:path w="11825" h="3884" extrusionOk="0">
                    <a:moveTo>
                      <a:pt x="191" y="0"/>
                    </a:moveTo>
                    <a:cubicBezTo>
                      <a:pt x="82" y="18"/>
                      <a:pt x="0" y="118"/>
                      <a:pt x="0" y="228"/>
                    </a:cubicBezTo>
                    <a:cubicBezTo>
                      <a:pt x="173" y="2292"/>
                      <a:pt x="1892" y="3875"/>
                      <a:pt x="3957" y="3884"/>
                    </a:cubicBezTo>
                    <a:lnTo>
                      <a:pt x="11624" y="3884"/>
                    </a:lnTo>
                    <a:cubicBezTo>
                      <a:pt x="11733" y="3884"/>
                      <a:pt x="11824" y="3802"/>
                      <a:pt x="11824" y="3684"/>
                    </a:cubicBezTo>
                    <a:cubicBezTo>
                      <a:pt x="11824" y="3575"/>
                      <a:pt x="11733" y="3484"/>
                      <a:pt x="11624" y="3484"/>
                    </a:cubicBezTo>
                    <a:lnTo>
                      <a:pt x="3957" y="3484"/>
                    </a:lnTo>
                    <a:cubicBezTo>
                      <a:pt x="2101" y="3475"/>
                      <a:pt x="564" y="2047"/>
                      <a:pt x="409" y="200"/>
                    </a:cubicBezTo>
                    <a:cubicBezTo>
                      <a:pt x="409" y="82"/>
                      <a:pt x="309" y="0"/>
                      <a:pt x="19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 name="Google Shape;353;p36"/>
              <p:cNvSpPr/>
              <p:nvPr/>
            </p:nvSpPr>
            <p:spPr>
              <a:xfrm>
                <a:off x="5992075" y="1419850"/>
                <a:ext cx="297675" cy="317675"/>
              </a:xfrm>
              <a:custGeom>
                <a:avLst/>
                <a:gdLst/>
                <a:ahLst/>
                <a:cxnLst/>
                <a:rect l="l" t="t" r="r" b="b"/>
                <a:pathLst>
                  <a:path w="11907" h="12707" extrusionOk="0">
                    <a:moveTo>
                      <a:pt x="3967" y="0"/>
                    </a:moveTo>
                    <a:cubicBezTo>
                      <a:pt x="1784" y="0"/>
                      <a:pt x="10" y="1774"/>
                      <a:pt x="1" y="3966"/>
                    </a:cubicBezTo>
                    <a:lnTo>
                      <a:pt x="1" y="12506"/>
                    </a:lnTo>
                    <a:cubicBezTo>
                      <a:pt x="1" y="12615"/>
                      <a:pt x="92" y="12706"/>
                      <a:pt x="210" y="12706"/>
                    </a:cubicBezTo>
                    <a:cubicBezTo>
                      <a:pt x="319" y="12706"/>
                      <a:pt x="410" y="12615"/>
                      <a:pt x="410" y="12506"/>
                    </a:cubicBezTo>
                    <a:lnTo>
                      <a:pt x="410" y="3966"/>
                    </a:lnTo>
                    <a:cubicBezTo>
                      <a:pt x="410" y="2001"/>
                      <a:pt x="2002" y="409"/>
                      <a:pt x="3967" y="409"/>
                    </a:cubicBezTo>
                    <a:lnTo>
                      <a:pt x="11634" y="409"/>
                    </a:lnTo>
                    <a:cubicBezTo>
                      <a:pt x="11907" y="409"/>
                      <a:pt x="11907" y="0"/>
                      <a:pt x="1163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 name="Google Shape;354;p36"/>
              <p:cNvSpPr/>
              <p:nvPr/>
            </p:nvSpPr>
            <p:spPr>
              <a:xfrm>
                <a:off x="6084400" y="1419850"/>
                <a:ext cx="122825" cy="574150"/>
              </a:xfrm>
              <a:custGeom>
                <a:avLst/>
                <a:gdLst/>
                <a:ahLst/>
                <a:cxnLst/>
                <a:rect l="l" t="t" r="r" b="b"/>
                <a:pathLst>
                  <a:path w="4913" h="22966" extrusionOk="0">
                    <a:moveTo>
                      <a:pt x="274" y="0"/>
                    </a:moveTo>
                    <a:cubicBezTo>
                      <a:pt x="1" y="0"/>
                      <a:pt x="1" y="409"/>
                      <a:pt x="274" y="409"/>
                    </a:cubicBezTo>
                    <a:lnTo>
                      <a:pt x="947" y="409"/>
                    </a:lnTo>
                    <a:cubicBezTo>
                      <a:pt x="2911" y="409"/>
                      <a:pt x="4512" y="2001"/>
                      <a:pt x="4521" y="3966"/>
                    </a:cubicBezTo>
                    <a:lnTo>
                      <a:pt x="4521" y="19009"/>
                    </a:lnTo>
                    <a:cubicBezTo>
                      <a:pt x="4512" y="20974"/>
                      <a:pt x="2911" y="22566"/>
                      <a:pt x="947" y="22566"/>
                    </a:cubicBezTo>
                    <a:lnTo>
                      <a:pt x="274" y="22566"/>
                    </a:lnTo>
                    <a:cubicBezTo>
                      <a:pt x="164" y="22566"/>
                      <a:pt x="73" y="22657"/>
                      <a:pt x="73" y="22775"/>
                    </a:cubicBezTo>
                    <a:cubicBezTo>
                      <a:pt x="73" y="22884"/>
                      <a:pt x="164" y="22966"/>
                      <a:pt x="274" y="22966"/>
                    </a:cubicBezTo>
                    <a:lnTo>
                      <a:pt x="947" y="22966"/>
                    </a:lnTo>
                    <a:cubicBezTo>
                      <a:pt x="3139" y="22966"/>
                      <a:pt x="4912" y="21192"/>
                      <a:pt x="4912" y="19009"/>
                    </a:cubicBezTo>
                    <a:lnTo>
                      <a:pt x="4912" y="3966"/>
                    </a:lnTo>
                    <a:cubicBezTo>
                      <a:pt x="4912" y="1774"/>
                      <a:pt x="3139" y="0"/>
                      <a:pt x="94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 name="Google Shape;355;p36"/>
              <p:cNvSpPr/>
              <p:nvPr/>
            </p:nvSpPr>
            <p:spPr>
              <a:xfrm>
                <a:off x="5990500" y="1596300"/>
                <a:ext cx="218525" cy="10250"/>
              </a:xfrm>
              <a:custGeom>
                <a:avLst/>
                <a:gdLst/>
                <a:ahLst/>
                <a:cxnLst/>
                <a:rect l="l" t="t" r="r" b="b"/>
                <a:pathLst>
                  <a:path w="8741" h="410" extrusionOk="0">
                    <a:moveTo>
                      <a:pt x="273" y="0"/>
                    </a:moveTo>
                    <a:cubicBezTo>
                      <a:pt x="0" y="0"/>
                      <a:pt x="0" y="409"/>
                      <a:pt x="273" y="409"/>
                    </a:cubicBezTo>
                    <a:lnTo>
                      <a:pt x="8468" y="409"/>
                    </a:lnTo>
                    <a:cubicBezTo>
                      <a:pt x="8741" y="409"/>
                      <a:pt x="8741" y="0"/>
                      <a:pt x="846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 name="Google Shape;356;p36"/>
              <p:cNvSpPr/>
              <p:nvPr/>
            </p:nvSpPr>
            <p:spPr>
              <a:xfrm>
                <a:off x="5948650" y="1727275"/>
                <a:ext cx="179675" cy="180100"/>
              </a:xfrm>
              <a:custGeom>
                <a:avLst/>
                <a:gdLst/>
                <a:ahLst/>
                <a:cxnLst/>
                <a:rect l="l" t="t" r="r" b="b"/>
                <a:pathLst>
                  <a:path w="7187" h="7204" extrusionOk="0">
                    <a:moveTo>
                      <a:pt x="5376" y="409"/>
                    </a:moveTo>
                    <a:cubicBezTo>
                      <a:pt x="6158" y="409"/>
                      <a:pt x="6786" y="1046"/>
                      <a:pt x="6786" y="1819"/>
                    </a:cubicBezTo>
                    <a:lnTo>
                      <a:pt x="6786" y="5385"/>
                    </a:lnTo>
                    <a:cubicBezTo>
                      <a:pt x="6786" y="6158"/>
                      <a:pt x="6158" y="6794"/>
                      <a:pt x="5376" y="6803"/>
                    </a:cubicBezTo>
                    <a:lnTo>
                      <a:pt x="1811" y="6803"/>
                    </a:lnTo>
                    <a:cubicBezTo>
                      <a:pt x="1029" y="6794"/>
                      <a:pt x="392" y="6158"/>
                      <a:pt x="401" y="5385"/>
                    </a:cubicBezTo>
                    <a:lnTo>
                      <a:pt x="401" y="1819"/>
                    </a:lnTo>
                    <a:cubicBezTo>
                      <a:pt x="401" y="1046"/>
                      <a:pt x="1029" y="409"/>
                      <a:pt x="1811" y="409"/>
                    </a:cubicBezTo>
                    <a:close/>
                    <a:moveTo>
                      <a:pt x="1811" y="0"/>
                    </a:moveTo>
                    <a:cubicBezTo>
                      <a:pt x="810" y="9"/>
                      <a:pt x="1" y="819"/>
                      <a:pt x="1" y="1819"/>
                    </a:cubicBezTo>
                    <a:lnTo>
                      <a:pt x="1" y="5385"/>
                    </a:lnTo>
                    <a:cubicBezTo>
                      <a:pt x="1" y="6376"/>
                      <a:pt x="810" y="7195"/>
                      <a:pt x="1811" y="7204"/>
                    </a:cubicBezTo>
                    <a:lnTo>
                      <a:pt x="5376" y="7204"/>
                    </a:lnTo>
                    <a:cubicBezTo>
                      <a:pt x="6377" y="7195"/>
                      <a:pt x="7186" y="6376"/>
                      <a:pt x="7186" y="5385"/>
                    </a:cubicBezTo>
                    <a:lnTo>
                      <a:pt x="7186" y="1819"/>
                    </a:lnTo>
                    <a:cubicBezTo>
                      <a:pt x="7186" y="819"/>
                      <a:pt x="6377" y="9"/>
                      <a:pt x="537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 name="Google Shape;357;p36"/>
              <p:cNvSpPr/>
              <p:nvPr/>
            </p:nvSpPr>
            <p:spPr>
              <a:xfrm>
                <a:off x="5948650" y="1727275"/>
                <a:ext cx="179675" cy="99375"/>
              </a:xfrm>
              <a:custGeom>
                <a:avLst/>
                <a:gdLst/>
                <a:ahLst/>
                <a:cxnLst/>
                <a:rect l="l" t="t" r="r" b="b"/>
                <a:pathLst>
                  <a:path w="7187" h="3975" extrusionOk="0">
                    <a:moveTo>
                      <a:pt x="5376" y="409"/>
                    </a:moveTo>
                    <a:cubicBezTo>
                      <a:pt x="6158" y="409"/>
                      <a:pt x="6786" y="1046"/>
                      <a:pt x="6786" y="1819"/>
                    </a:cubicBezTo>
                    <a:lnTo>
                      <a:pt x="6786" y="2165"/>
                    </a:lnTo>
                    <a:cubicBezTo>
                      <a:pt x="6777" y="2938"/>
                      <a:pt x="6149" y="3565"/>
                      <a:pt x="5376" y="3575"/>
                    </a:cubicBezTo>
                    <a:lnTo>
                      <a:pt x="1811" y="3575"/>
                    </a:lnTo>
                    <a:cubicBezTo>
                      <a:pt x="1029" y="3565"/>
                      <a:pt x="401" y="2938"/>
                      <a:pt x="401" y="2165"/>
                    </a:cubicBezTo>
                    <a:lnTo>
                      <a:pt x="401" y="1819"/>
                    </a:lnTo>
                    <a:cubicBezTo>
                      <a:pt x="401" y="1046"/>
                      <a:pt x="1029" y="409"/>
                      <a:pt x="1811" y="409"/>
                    </a:cubicBezTo>
                    <a:close/>
                    <a:moveTo>
                      <a:pt x="1811" y="0"/>
                    </a:moveTo>
                    <a:cubicBezTo>
                      <a:pt x="810" y="9"/>
                      <a:pt x="1" y="819"/>
                      <a:pt x="1" y="1819"/>
                    </a:cubicBezTo>
                    <a:lnTo>
                      <a:pt x="1" y="2165"/>
                    </a:lnTo>
                    <a:cubicBezTo>
                      <a:pt x="1" y="3165"/>
                      <a:pt x="810" y="3975"/>
                      <a:pt x="1811" y="3975"/>
                    </a:cubicBezTo>
                    <a:lnTo>
                      <a:pt x="5376" y="3975"/>
                    </a:lnTo>
                    <a:cubicBezTo>
                      <a:pt x="6377" y="3975"/>
                      <a:pt x="7186" y="3165"/>
                      <a:pt x="7186" y="2165"/>
                    </a:cubicBezTo>
                    <a:lnTo>
                      <a:pt x="7186" y="1819"/>
                    </a:lnTo>
                    <a:cubicBezTo>
                      <a:pt x="7186" y="819"/>
                      <a:pt x="6377" y="9"/>
                      <a:pt x="537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 name="Google Shape;358;p36"/>
              <p:cNvSpPr/>
              <p:nvPr/>
            </p:nvSpPr>
            <p:spPr>
              <a:xfrm>
                <a:off x="6029150" y="1516700"/>
                <a:ext cx="178075" cy="89850"/>
              </a:xfrm>
              <a:custGeom>
                <a:avLst/>
                <a:gdLst/>
                <a:ahLst/>
                <a:cxnLst/>
                <a:rect l="l" t="t" r="r" b="b"/>
                <a:pathLst>
                  <a:path w="7123" h="3594" extrusionOk="0">
                    <a:moveTo>
                      <a:pt x="6731" y="410"/>
                    </a:moveTo>
                    <a:lnTo>
                      <a:pt x="6731" y="3184"/>
                    </a:lnTo>
                    <a:lnTo>
                      <a:pt x="410" y="3184"/>
                    </a:lnTo>
                    <a:lnTo>
                      <a:pt x="410" y="410"/>
                    </a:lnTo>
                    <a:close/>
                    <a:moveTo>
                      <a:pt x="201" y="1"/>
                    </a:moveTo>
                    <a:cubicBezTo>
                      <a:pt x="91" y="1"/>
                      <a:pt x="1" y="92"/>
                      <a:pt x="1" y="210"/>
                    </a:cubicBezTo>
                    <a:lnTo>
                      <a:pt x="1" y="3393"/>
                    </a:lnTo>
                    <a:cubicBezTo>
                      <a:pt x="1" y="3503"/>
                      <a:pt x="91" y="3593"/>
                      <a:pt x="201" y="3593"/>
                    </a:cubicBezTo>
                    <a:lnTo>
                      <a:pt x="6922" y="3593"/>
                    </a:lnTo>
                    <a:cubicBezTo>
                      <a:pt x="7031" y="3593"/>
                      <a:pt x="7122" y="3503"/>
                      <a:pt x="7122" y="3393"/>
                    </a:cubicBezTo>
                    <a:lnTo>
                      <a:pt x="7122" y="210"/>
                    </a:lnTo>
                    <a:cubicBezTo>
                      <a:pt x="7122" y="92"/>
                      <a:pt x="7031" y="1"/>
                      <a:pt x="692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 name="Google Shape;359;p36"/>
              <p:cNvSpPr/>
              <p:nvPr/>
            </p:nvSpPr>
            <p:spPr>
              <a:xfrm>
                <a:off x="6028925" y="1516700"/>
                <a:ext cx="145100" cy="89850"/>
              </a:xfrm>
              <a:custGeom>
                <a:avLst/>
                <a:gdLst/>
                <a:ahLst/>
                <a:cxnLst/>
                <a:rect l="l" t="t" r="r" b="b"/>
                <a:pathLst>
                  <a:path w="5804" h="3594" extrusionOk="0">
                    <a:moveTo>
                      <a:pt x="5394" y="410"/>
                    </a:moveTo>
                    <a:lnTo>
                      <a:pt x="5394" y="3184"/>
                    </a:lnTo>
                    <a:lnTo>
                      <a:pt x="419" y="3184"/>
                    </a:lnTo>
                    <a:lnTo>
                      <a:pt x="419" y="410"/>
                    </a:lnTo>
                    <a:close/>
                    <a:moveTo>
                      <a:pt x="210" y="1"/>
                    </a:moveTo>
                    <a:cubicBezTo>
                      <a:pt x="100" y="1"/>
                      <a:pt x="10" y="92"/>
                      <a:pt x="10" y="210"/>
                    </a:cubicBezTo>
                    <a:lnTo>
                      <a:pt x="10" y="3393"/>
                    </a:lnTo>
                    <a:cubicBezTo>
                      <a:pt x="0" y="3503"/>
                      <a:pt x="100" y="3593"/>
                      <a:pt x="210" y="3593"/>
                    </a:cubicBezTo>
                    <a:lnTo>
                      <a:pt x="5603" y="3593"/>
                    </a:lnTo>
                    <a:cubicBezTo>
                      <a:pt x="5712" y="3593"/>
                      <a:pt x="5803" y="3503"/>
                      <a:pt x="5803" y="3393"/>
                    </a:cubicBezTo>
                    <a:lnTo>
                      <a:pt x="5803" y="210"/>
                    </a:lnTo>
                    <a:cubicBezTo>
                      <a:pt x="5803" y="92"/>
                      <a:pt x="5712" y="1"/>
                      <a:pt x="560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 name="Google Shape;360;p36"/>
              <p:cNvSpPr/>
              <p:nvPr/>
            </p:nvSpPr>
            <p:spPr>
              <a:xfrm>
                <a:off x="6074400" y="1516825"/>
                <a:ext cx="10250" cy="89725"/>
              </a:xfrm>
              <a:custGeom>
                <a:avLst/>
                <a:gdLst/>
                <a:ahLst/>
                <a:cxnLst/>
                <a:rect l="l" t="t" r="r" b="b"/>
                <a:pathLst>
                  <a:path w="410" h="3589" extrusionOk="0">
                    <a:moveTo>
                      <a:pt x="205" y="0"/>
                    </a:moveTo>
                    <a:cubicBezTo>
                      <a:pt x="103" y="0"/>
                      <a:pt x="0" y="69"/>
                      <a:pt x="0" y="205"/>
                    </a:cubicBezTo>
                    <a:lnTo>
                      <a:pt x="0" y="3388"/>
                    </a:lnTo>
                    <a:cubicBezTo>
                      <a:pt x="0" y="3498"/>
                      <a:pt x="101" y="3588"/>
                      <a:pt x="210" y="3588"/>
                    </a:cubicBezTo>
                    <a:cubicBezTo>
                      <a:pt x="319" y="3588"/>
                      <a:pt x="410" y="3498"/>
                      <a:pt x="410" y="3388"/>
                    </a:cubicBezTo>
                    <a:lnTo>
                      <a:pt x="410" y="205"/>
                    </a:lnTo>
                    <a:cubicBezTo>
                      <a:pt x="410" y="69"/>
                      <a:pt x="307" y="0"/>
                      <a:pt x="20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 name="Google Shape;361;p36"/>
              <p:cNvSpPr/>
              <p:nvPr/>
            </p:nvSpPr>
            <p:spPr>
              <a:xfrm>
                <a:off x="6121700" y="1516700"/>
                <a:ext cx="10025" cy="89850"/>
              </a:xfrm>
              <a:custGeom>
                <a:avLst/>
                <a:gdLst/>
                <a:ahLst/>
                <a:cxnLst/>
                <a:rect l="l" t="t" r="r" b="b"/>
                <a:pathLst>
                  <a:path w="401" h="3594" extrusionOk="0">
                    <a:moveTo>
                      <a:pt x="191" y="1"/>
                    </a:moveTo>
                    <a:cubicBezTo>
                      <a:pt x="82" y="10"/>
                      <a:pt x="0" y="101"/>
                      <a:pt x="0" y="210"/>
                    </a:cubicBezTo>
                    <a:lnTo>
                      <a:pt x="0" y="3393"/>
                    </a:lnTo>
                    <a:cubicBezTo>
                      <a:pt x="0" y="3493"/>
                      <a:pt x="82" y="3584"/>
                      <a:pt x="191" y="3593"/>
                    </a:cubicBezTo>
                    <a:cubicBezTo>
                      <a:pt x="310" y="3593"/>
                      <a:pt x="401" y="3503"/>
                      <a:pt x="401" y="3393"/>
                    </a:cubicBezTo>
                    <a:lnTo>
                      <a:pt x="401" y="210"/>
                    </a:lnTo>
                    <a:cubicBezTo>
                      <a:pt x="401" y="92"/>
                      <a:pt x="310"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 name="Google Shape;362;p36"/>
              <p:cNvSpPr/>
              <p:nvPr/>
            </p:nvSpPr>
            <p:spPr>
              <a:xfrm>
                <a:off x="6299750" y="1063750"/>
                <a:ext cx="470475" cy="1619000"/>
              </a:xfrm>
              <a:custGeom>
                <a:avLst/>
                <a:gdLst/>
                <a:ahLst/>
                <a:cxnLst/>
                <a:rect l="l" t="t" r="r" b="b"/>
                <a:pathLst>
                  <a:path w="18819" h="64760" extrusionOk="0">
                    <a:moveTo>
                      <a:pt x="0" y="1"/>
                    </a:moveTo>
                    <a:lnTo>
                      <a:pt x="0" y="53773"/>
                    </a:lnTo>
                    <a:lnTo>
                      <a:pt x="1610" y="53773"/>
                    </a:lnTo>
                    <a:cubicBezTo>
                      <a:pt x="1610" y="53773"/>
                      <a:pt x="4166" y="64760"/>
                      <a:pt x="9414" y="64760"/>
                    </a:cubicBezTo>
                    <a:cubicBezTo>
                      <a:pt x="15062" y="64760"/>
                      <a:pt x="17209" y="53773"/>
                      <a:pt x="17209" y="53773"/>
                    </a:cubicBezTo>
                    <a:lnTo>
                      <a:pt x="18818" y="53773"/>
                    </a:lnTo>
                    <a:lnTo>
                      <a:pt x="18818"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 name="Google Shape;363;p36"/>
              <p:cNvSpPr/>
              <p:nvPr/>
            </p:nvSpPr>
            <p:spPr>
              <a:xfrm>
                <a:off x="6294725" y="1058525"/>
                <a:ext cx="480725" cy="1629225"/>
              </a:xfrm>
              <a:custGeom>
                <a:avLst/>
                <a:gdLst/>
                <a:ahLst/>
                <a:cxnLst/>
                <a:rect l="l" t="t" r="r" b="b"/>
                <a:pathLst>
                  <a:path w="19229" h="65169" extrusionOk="0">
                    <a:moveTo>
                      <a:pt x="18819" y="401"/>
                    </a:moveTo>
                    <a:lnTo>
                      <a:pt x="18819" y="53772"/>
                    </a:lnTo>
                    <a:lnTo>
                      <a:pt x="17410" y="53772"/>
                    </a:lnTo>
                    <a:cubicBezTo>
                      <a:pt x="17309" y="53772"/>
                      <a:pt x="17228" y="53845"/>
                      <a:pt x="17219" y="53945"/>
                    </a:cubicBezTo>
                    <a:cubicBezTo>
                      <a:pt x="17191" y="54045"/>
                      <a:pt x="15036" y="64760"/>
                      <a:pt x="9615" y="64760"/>
                    </a:cubicBezTo>
                    <a:cubicBezTo>
                      <a:pt x="4585" y="64760"/>
                      <a:pt x="2038" y="54045"/>
                      <a:pt x="2020" y="53936"/>
                    </a:cubicBezTo>
                    <a:cubicBezTo>
                      <a:pt x="1993" y="53845"/>
                      <a:pt x="1911" y="53772"/>
                      <a:pt x="1811" y="53772"/>
                    </a:cubicBezTo>
                    <a:lnTo>
                      <a:pt x="401" y="53772"/>
                    </a:lnTo>
                    <a:lnTo>
                      <a:pt x="401" y="401"/>
                    </a:lnTo>
                    <a:close/>
                    <a:moveTo>
                      <a:pt x="201" y="1"/>
                    </a:moveTo>
                    <a:cubicBezTo>
                      <a:pt x="92" y="10"/>
                      <a:pt x="1" y="101"/>
                      <a:pt x="1" y="210"/>
                    </a:cubicBezTo>
                    <a:lnTo>
                      <a:pt x="1" y="53982"/>
                    </a:lnTo>
                    <a:cubicBezTo>
                      <a:pt x="1" y="54091"/>
                      <a:pt x="92" y="54182"/>
                      <a:pt x="201" y="54191"/>
                    </a:cubicBezTo>
                    <a:lnTo>
                      <a:pt x="1656" y="54191"/>
                    </a:lnTo>
                    <a:cubicBezTo>
                      <a:pt x="2002" y="55582"/>
                      <a:pt x="4549" y="65169"/>
                      <a:pt x="9615" y="65169"/>
                    </a:cubicBezTo>
                    <a:cubicBezTo>
                      <a:pt x="15045" y="65169"/>
                      <a:pt x="17273" y="55610"/>
                      <a:pt x="17582" y="54191"/>
                    </a:cubicBezTo>
                    <a:lnTo>
                      <a:pt x="19019" y="54191"/>
                    </a:lnTo>
                    <a:cubicBezTo>
                      <a:pt x="19138" y="54191"/>
                      <a:pt x="19229" y="54091"/>
                      <a:pt x="19229" y="53982"/>
                    </a:cubicBezTo>
                    <a:lnTo>
                      <a:pt x="19229" y="210"/>
                    </a:lnTo>
                    <a:cubicBezTo>
                      <a:pt x="19229" y="92"/>
                      <a:pt x="19138" y="1"/>
                      <a:pt x="1901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 name="Google Shape;364;p36"/>
              <p:cNvSpPr/>
              <p:nvPr/>
            </p:nvSpPr>
            <p:spPr>
              <a:xfrm>
                <a:off x="6528250" y="2524700"/>
                <a:ext cx="111225" cy="109400"/>
              </a:xfrm>
              <a:custGeom>
                <a:avLst/>
                <a:gdLst/>
                <a:ahLst/>
                <a:cxnLst/>
                <a:rect l="l" t="t" r="r" b="b"/>
                <a:pathLst>
                  <a:path w="4449" h="4376" extrusionOk="0">
                    <a:moveTo>
                      <a:pt x="4220" y="1"/>
                    </a:moveTo>
                    <a:cubicBezTo>
                      <a:pt x="4144" y="1"/>
                      <a:pt x="4070" y="43"/>
                      <a:pt x="4030" y="110"/>
                    </a:cubicBezTo>
                    <a:cubicBezTo>
                      <a:pt x="3202" y="1874"/>
                      <a:pt x="1884" y="3966"/>
                      <a:pt x="274" y="3966"/>
                    </a:cubicBezTo>
                    <a:cubicBezTo>
                      <a:pt x="1" y="3966"/>
                      <a:pt x="1" y="4375"/>
                      <a:pt x="274" y="4375"/>
                    </a:cubicBezTo>
                    <a:cubicBezTo>
                      <a:pt x="2093" y="4375"/>
                      <a:pt x="3521" y="2147"/>
                      <a:pt x="4394" y="292"/>
                    </a:cubicBezTo>
                    <a:cubicBezTo>
                      <a:pt x="4449" y="191"/>
                      <a:pt x="4403" y="73"/>
                      <a:pt x="4303" y="19"/>
                    </a:cubicBezTo>
                    <a:cubicBezTo>
                      <a:pt x="4276" y="6"/>
                      <a:pt x="4248" y="1"/>
                      <a:pt x="422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 name="Google Shape;365;p36"/>
              <p:cNvSpPr/>
              <p:nvPr/>
            </p:nvSpPr>
            <p:spPr>
              <a:xfrm>
                <a:off x="6282900" y="1138575"/>
                <a:ext cx="504150" cy="1144900"/>
              </a:xfrm>
              <a:custGeom>
                <a:avLst/>
                <a:gdLst/>
                <a:ahLst/>
                <a:cxnLst/>
                <a:rect l="l" t="t" r="r" b="b"/>
                <a:pathLst>
                  <a:path w="20166" h="45796" extrusionOk="0">
                    <a:moveTo>
                      <a:pt x="1" y="0"/>
                    </a:moveTo>
                    <a:lnTo>
                      <a:pt x="1" y="45795"/>
                    </a:lnTo>
                    <a:lnTo>
                      <a:pt x="20165" y="45795"/>
                    </a:lnTo>
                    <a:lnTo>
                      <a:pt x="20165" y="0"/>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 name="Google Shape;366;p36"/>
              <p:cNvSpPr/>
              <p:nvPr/>
            </p:nvSpPr>
            <p:spPr>
              <a:xfrm>
                <a:off x="6282900" y="2087450"/>
                <a:ext cx="504150" cy="100975"/>
              </a:xfrm>
              <a:custGeom>
                <a:avLst/>
                <a:gdLst/>
                <a:ahLst/>
                <a:cxnLst/>
                <a:rect l="l" t="t" r="r" b="b"/>
                <a:pathLst>
                  <a:path w="20166" h="4039" extrusionOk="0">
                    <a:moveTo>
                      <a:pt x="1" y="0"/>
                    </a:moveTo>
                    <a:lnTo>
                      <a:pt x="1" y="4038"/>
                    </a:lnTo>
                    <a:lnTo>
                      <a:pt x="20165" y="4038"/>
                    </a:lnTo>
                    <a:lnTo>
                      <a:pt x="20165" y="0"/>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 name="Google Shape;367;p36"/>
              <p:cNvSpPr/>
              <p:nvPr/>
            </p:nvSpPr>
            <p:spPr>
              <a:xfrm>
                <a:off x="6277900" y="1133575"/>
                <a:ext cx="514375" cy="1155125"/>
              </a:xfrm>
              <a:custGeom>
                <a:avLst/>
                <a:gdLst/>
                <a:ahLst/>
                <a:cxnLst/>
                <a:rect l="l" t="t" r="r" b="b"/>
                <a:pathLst>
                  <a:path w="20575" h="46205" extrusionOk="0">
                    <a:moveTo>
                      <a:pt x="201" y="0"/>
                    </a:moveTo>
                    <a:cubicBezTo>
                      <a:pt x="92" y="0"/>
                      <a:pt x="1" y="91"/>
                      <a:pt x="10" y="209"/>
                    </a:cubicBezTo>
                    <a:lnTo>
                      <a:pt x="10" y="17427"/>
                    </a:lnTo>
                    <a:cubicBezTo>
                      <a:pt x="1" y="17536"/>
                      <a:pt x="92" y="17636"/>
                      <a:pt x="201" y="17636"/>
                    </a:cubicBezTo>
                    <a:cubicBezTo>
                      <a:pt x="310" y="17636"/>
                      <a:pt x="401" y="17545"/>
                      <a:pt x="401" y="17427"/>
                    </a:cubicBezTo>
                    <a:lnTo>
                      <a:pt x="401" y="409"/>
                    </a:lnTo>
                    <a:lnTo>
                      <a:pt x="20165" y="409"/>
                    </a:lnTo>
                    <a:lnTo>
                      <a:pt x="20165" y="45804"/>
                    </a:lnTo>
                    <a:lnTo>
                      <a:pt x="401" y="45804"/>
                    </a:lnTo>
                    <a:lnTo>
                      <a:pt x="401" y="19655"/>
                    </a:lnTo>
                    <a:cubicBezTo>
                      <a:pt x="401" y="19546"/>
                      <a:pt x="310" y="19455"/>
                      <a:pt x="201" y="19455"/>
                    </a:cubicBezTo>
                    <a:cubicBezTo>
                      <a:pt x="92" y="19455"/>
                      <a:pt x="1" y="19546"/>
                      <a:pt x="10" y="19655"/>
                    </a:cubicBezTo>
                    <a:lnTo>
                      <a:pt x="10" y="46004"/>
                    </a:lnTo>
                    <a:cubicBezTo>
                      <a:pt x="1" y="46114"/>
                      <a:pt x="92" y="46205"/>
                      <a:pt x="201" y="46205"/>
                    </a:cubicBezTo>
                    <a:lnTo>
                      <a:pt x="20365" y="46205"/>
                    </a:lnTo>
                    <a:cubicBezTo>
                      <a:pt x="20484" y="46205"/>
                      <a:pt x="20575" y="46114"/>
                      <a:pt x="20575" y="46004"/>
                    </a:cubicBezTo>
                    <a:lnTo>
                      <a:pt x="20575" y="209"/>
                    </a:lnTo>
                    <a:cubicBezTo>
                      <a:pt x="20575" y="91"/>
                      <a:pt x="20484" y="0"/>
                      <a:pt x="2036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 name="Google Shape;368;p36"/>
              <p:cNvSpPr/>
              <p:nvPr/>
            </p:nvSpPr>
            <p:spPr>
              <a:xfrm>
                <a:off x="6333175" y="2402825"/>
                <a:ext cx="403625" cy="10475"/>
              </a:xfrm>
              <a:custGeom>
                <a:avLst/>
                <a:gdLst/>
                <a:ahLst/>
                <a:cxnLst/>
                <a:rect l="l" t="t" r="r" b="b"/>
                <a:pathLst>
                  <a:path w="16145" h="419" extrusionOk="0">
                    <a:moveTo>
                      <a:pt x="273" y="0"/>
                    </a:moveTo>
                    <a:cubicBezTo>
                      <a:pt x="0" y="0"/>
                      <a:pt x="0" y="410"/>
                      <a:pt x="273" y="419"/>
                    </a:cubicBezTo>
                    <a:lnTo>
                      <a:pt x="15872" y="419"/>
                    </a:lnTo>
                    <a:cubicBezTo>
                      <a:pt x="16144" y="419"/>
                      <a:pt x="16144" y="9"/>
                      <a:pt x="1587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9" name="Google Shape;369;p36"/>
              <p:cNvSpPr/>
              <p:nvPr/>
            </p:nvSpPr>
            <p:spPr>
              <a:xfrm>
                <a:off x="6277900" y="2082675"/>
                <a:ext cx="514375" cy="110750"/>
              </a:xfrm>
              <a:custGeom>
                <a:avLst/>
                <a:gdLst/>
                <a:ahLst/>
                <a:cxnLst/>
                <a:rect l="l" t="t" r="r" b="b"/>
                <a:pathLst>
                  <a:path w="20575" h="4430" extrusionOk="0">
                    <a:moveTo>
                      <a:pt x="201" y="0"/>
                    </a:moveTo>
                    <a:cubicBezTo>
                      <a:pt x="92" y="0"/>
                      <a:pt x="1" y="91"/>
                      <a:pt x="10" y="200"/>
                    </a:cubicBezTo>
                    <a:lnTo>
                      <a:pt x="10" y="4239"/>
                    </a:lnTo>
                    <a:cubicBezTo>
                      <a:pt x="10" y="4348"/>
                      <a:pt x="92" y="4430"/>
                      <a:pt x="201" y="4430"/>
                    </a:cubicBezTo>
                    <a:lnTo>
                      <a:pt x="14854" y="4430"/>
                    </a:lnTo>
                    <a:cubicBezTo>
                      <a:pt x="14963" y="4430"/>
                      <a:pt x="15054" y="4348"/>
                      <a:pt x="15063" y="4239"/>
                    </a:cubicBezTo>
                    <a:cubicBezTo>
                      <a:pt x="15063" y="4129"/>
                      <a:pt x="14963" y="4038"/>
                      <a:pt x="14854" y="4038"/>
                    </a:cubicBezTo>
                    <a:lnTo>
                      <a:pt x="401" y="4038"/>
                    </a:lnTo>
                    <a:lnTo>
                      <a:pt x="401" y="409"/>
                    </a:lnTo>
                    <a:lnTo>
                      <a:pt x="20165" y="409"/>
                    </a:lnTo>
                    <a:lnTo>
                      <a:pt x="20165" y="4038"/>
                    </a:lnTo>
                    <a:lnTo>
                      <a:pt x="17173" y="4038"/>
                    </a:lnTo>
                    <a:cubicBezTo>
                      <a:pt x="17064" y="4038"/>
                      <a:pt x="16964" y="4129"/>
                      <a:pt x="16964" y="4239"/>
                    </a:cubicBezTo>
                    <a:cubicBezTo>
                      <a:pt x="16973" y="4348"/>
                      <a:pt x="17064" y="4430"/>
                      <a:pt x="17173" y="4430"/>
                    </a:cubicBezTo>
                    <a:lnTo>
                      <a:pt x="20365" y="4430"/>
                    </a:lnTo>
                    <a:cubicBezTo>
                      <a:pt x="20475" y="4430"/>
                      <a:pt x="20566" y="4348"/>
                      <a:pt x="20575" y="4239"/>
                    </a:cubicBezTo>
                    <a:lnTo>
                      <a:pt x="20575" y="200"/>
                    </a:lnTo>
                    <a:cubicBezTo>
                      <a:pt x="20575" y="91"/>
                      <a:pt x="20484" y="0"/>
                      <a:pt x="2036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0" name="Google Shape;370;p36"/>
              <p:cNvSpPr/>
              <p:nvPr/>
            </p:nvSpPr>
            <p:spPr>
              <a:xfrm>
                <a:off x="6509625" y="1495100"/>
                <a:ext cx="242850" cy="526425"/>
              </a:xfrm>
              <a:custGeom>
                <a:avLst/>
                <a:gdLst/>
                <a:ahLst/>
                <a:cxnLst/>
                <a:rect l="l" t="t" r="r" b="b"/>
                <a:pathLst>
                  <a:path w="9714" h="21057" extrusionOk="0">
                    <a:moveTo>
                      <a:pt x="4857" y="1"/>
                    </a:moveTo>
                    <a:cubicBezTo>
                      <a:pt x="2174" y="1"/>
                      <a:pt x="0" y="4712"/>
                      <a:pt x="0" y="10533"/>
                    </a:cubicBezTo>
                    <a:cubicBezTo>
                      <a:pt x="0" y="16345"/>
                      <a:pt x="2174" y="21056"/>
                      <a:pt x="4857" y="21056"/>
                    </a:cubicBezTo>
                    <a:cubicBezTo>
                      <a:pt x="7540" y="21056"/>
                      <a:pt x="9714" y="16345"/>
                      <a:pt x="9714" y="10533"/>
                    </a:cubicBezTo>
                    <a:cubicBezTo>
                      <a:pt x="9714" y="4712"/>
                      <a:pt x="7540" y="1"/>
                      <a:pt x="485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1" name="Google Shape;371;p36"/>
              <p:cNvSpPr/>
              <p:nvPr/>
            </p:nvSpPr>
            <p:spPr>
              <a:xfrm>
                <a:off x="6504375" y="1490100"/>
                <a:ext cx="253125" cy="536650"/>
              </a:xfrm>
              <a:custGeom>
                <a:avLst/>
                <a:gdLst/>
                <a:ahLst/>
                <a:cxnLst/>
                <a:rect l="l" t="t" r="r" b="b"/>
                <a:pathLst>
                  <a:path w="10125" h="21466" extrusionOk="0">
                    <a:moveTo>
                      <a:pt x="5067" y="392"/>
                    </a:moveTo>
                    <a:cubicBezTo>
                      <a:pt x="7623" y="392"/>
                      <a:pt x="9715" y="5030"/>
                      <a:pt x="9715" y="10733"/>
                    </a:cubicBezTo>
                    <a:cubicBezTo>
                      <a:pt x="9715" y="16427"/>
                      <a:pt x="7632" y="21056"/>
                      <a:pt x="5067" y="21056"/>
                    </a:cubicBezTo>
                    <a:cubicBezTo>
                      <a:pt x="2502" y="21056"/>
                      <a:pt x="401" y="16427"/>
                      <a:pt x="401" y="10733"/>
                    </a:cubicBezTo>
                    <a:cubicBezTo>
                      <a:pt x="401" y="5030"/>
                      <a:pt x="2502" y="392"/>
                      <a:pt x="5067" y="392"/>
                    </a:cubicBezTo>
                    <a:close/>
                    <a:moveTo>
                      <a:pt x="5067" y="1"/>
                    </a:moveTo>
                    <a:cubicBezTo>
                      <a:pt x="2275" y="1"/>
                      <a:pt x="1" y="4821"/>
                      <a:pt x="1" y="10733"/>
                    </a:cubicBezTo>
                    <a:cubicBezTo>
                      <a:pt x="1" y="16645"/>
                      <a:pt x="2275" y="21466"/>
                      <a:pt x="5067" y="21466"/>
                    </a:cubicBezTo>
                    <a:cubicBezTo>
                      <a:pt x="7850" y="21466"/>
                      <a:pt x="10124" y="16654"/>
                      <a:pt x="10124" y="10733"/>
                    </a:cubicBezTo>
                    <a:cubicBezTo>
                      <a:pt x="10124" y="4803"/>
                      <a:pt x="7859" y="1"/>
                      <a:pt x="506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2" name="Google Shape;372;p36"/>
              <p:cNvSpPr/>
              <p:nvPr/>
            </p:nvSpPr>
            <p:spPr>
              <a:xfrm>
                <a:off x="6696300" y="2278675"/>
                <a:ext cx="10025" cy="134625"/>
              </a:xfrm>
              <a:custGeom>
                <a:avLst/>
                <a:gdLst/>
                <a:ahLst/>
                <a:cxnLst/>
                <a:rect l="l" t="t" r="r" b="b"/>
                <a:pathLst>
                  <a:path w="401" h="5385" extrusionOk="0">
                    <a:moveTo>
                      <a:pt x="210" y="0"/>
                    </a:moveTo>
                    <a:cubicBezTo>
                      <a:pt x="100" y="0"/>
                      <a:pt x="9" y="91"/>
                      <a:pt x="0" y="200"/>
                    </a:cubicBezTo>
                    <a:lnTo>
                      <a:pt x="0" y="5176"/>
                    </a:lnTo>
                    <a:cubicBezTo>
                      <a:pt x="0" y="5285"/>
                      <a:pt x="100" y="5385"/>
                      <a:pt x="210" y="5385"/>
                    </a:cubicBezTo>
                    <a:cubicBezTo>
                      <a:pt x="319" y="5376"/>
                      <a:pt x="401" y="5285"/>
                      <a:pt x="401" y="5176"/>
                    </a:cubicBezTo>
                    <a:lnTo>
                      <a:pt x="401" y="200"/>
                    </a:lnTo>
                    <a:cubicBezTo>
                      <a:pt x="401" y="91"/>
                      <a:pt x="310" y="9"/>
                      <a:pt x="21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3" name="Google Shape;373;p36"/>
              <p:cNvSpPr/>
              <p:nvPr/>
            </p:nvSpPr>
            <p:spPr>
              <a:xfrm>
                <a:off x="6644450" y="2278675"/>
                <a:ext cx="10025" cy="80750"/>
              </a:xfrm>
              <a:custGeom>
                <a:avLst/>
                <a:gdLst/>
                <a:ahLst/>
                <a:cxnLst/>
                <a:rect l="l" t="t" r="r" b="b"/>
                <a:pathLst>
                  <a:path w="401" h="3230" extrusionOk="0">
                    <a:moveTo>
                      <a:pt x="192" y="0"/>
                    </a:moveTo>
                    <a:cubicBezTo>
                      <a:pt x="92" y="9"/>
                      <a:pt x="1" y="91"/>
                      <a:pt x="1" y="200"/>
                    </a:cubicBezTo>
                    <a:lnTo>
                      <a:pt x="1" y="3029"/>
                    </a:lnTo>
                    <a:cubicBezTo>
                      <a:pt x="1" y="3138"/>
                      <a:pt x="83" y="3229"/>
                      <a:pt x="192" y="3229"/>
                    </a:cubicBezTo>
                    <a:cubicBezTo>
                      <a:pt x="301" y="3229"/>
                      <a:pt x="401" y="3138"/>
                      <a:pt x="401" y="3029"/>
                    </a:cubicBezTo>
                    <a:lnTo>
                      <a:pt x="401" y="200"/>
                    </a:lnTo>
                    <a:cubicBezTo>
                      <a:pt x="392" y="91"/>
                      <a:pt x="301" y="0"/>
                      <a:pt x="19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4" name="Google Shape;374;p36"/>
              <p:cNvSpPr/>
              <p:nvPr/>
            </p:nvSpPr>
            <p:spPr>
              <a:xfrm>
                <a:off x="6588750" y="1419850"/>
                <a:ext cx="45950" cy="10250"/>
              </a:xfrm>
              <a:custGeom>
                <a:avLst/>
                <a:gdLst/>
                <a:ahLst/>
                <a:cxnLst/>
                <a:rect l="l" t="t" r="r" b="b"/>
                <a:pathLst>
                  <a:path w="1838" h="410" extrusionOk="0">
                    <a:moveTo>
                      <a:pt x="273" y="0"/>
                    </a:moveTo>
                    <a:cubicBezTo>
                      <a:pt x="0" y="0"/>
                      <a:pt x="0" y="409"/>
                      <a:pt x="273" y="409"/>
                    </a:cubicBezTo>
                    <a:lnTo>
                      <a:pt x="1565" y="409"/>
                    </a:lnTo>
                    <a:cubicBezTo>
                      <a:pt x="1838" y="409"/>
                      <a:pt x="1838" y="0"/>
                      <a:pt x="156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5" name="Google Shape;375;p36"/>
              <p:cNvSpPr/>
              <p:nvPr/>
            </p:nvSpPr>
            <p:spPr>
              <a:xfrm>
                <a:off x="6536000" y="1333900"/>
                <a:ext cx="145075" cy="62325"/>
              </a:xfrm>
              <a:custGeom>
                <a:avLst/>
                <a:gdLst/>
                <a:ahLst/>
                <a:cxnLst/>
                <a:rect l="l" t="t" r="r" b="b"/>
                <a:pathLst>
                  <a:path w="5803" h="2493" extrusionOk="0">
                    <a:moveTo>
                      <a:pt x="5794" y="0"/>
                    </a:moveTo>
                    <a:lnTo>
                      <a:pt x="0" y="37"/>
                    </a:lnTo>
                    <a:cubicBezTo>
                      <a:pt x="18" y="1395"/>
                      <a:pt x="1308" y="2492"/>
                      <a:pt x="2891" y="2492"/>
                    </a:cubicBezTo>
                    <a:cubicBezTo>
                      <a:pt x="2898" y="2492"/>
                      <a:pt x="2904" y="2492"/>
                      <a:pt x="2911" y="2492"/>
                    </a:cubicBezTo>
                    <a:cubicBezTo>
                      <a:pt x="4502" y="2483"/>
                      <a:pt x="5803" y="1364"/>
                      <a:pt x="579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6" name="Google Shape;376;p36"/>
              <p:cNvSpPr/>
              <p:nvPr/>
            </p:nvSpPr>
            <p:spPr>
              <a:xfrm>
                <a:off x="6561450" y="1333900"/>
                <a:ext cx="98950" cy="22300"/>
              </a:xfrm>
              <a:custGeom>
                <a:avLst/>
                <a:gdLst/>
                <a:ahLst/>
                <a:cxnLst/>
                <a:rect l="l" t="t" r="r" b="b"/>
                <a:pathLst>
                  <a:path w="3958" h="892" extrusionOk="0">
                    <a:moveTo>
                      <a:pt x="3957" y="0"/>
                    </a:moveTo>
                    <a:lnTo>
                      <a:pt x="1" y="37"/>
                    </a:lnTo>
                    <a:lnTo>
                      <a:pt x="1" y="346"/>
                    </a:lnTo>
                    <a:cubicBezTo>
                      <a:pt x="1" y="637"/>
                      <a:pt x="237" y="882"/>
                      <a:pt x="528" y="891"/>
                    </a:cubicBezTo>
                    <a:lnTo>
                      <a:pt x="3412" y="891"/>
                    </a:lnTo>
                    <a:cubicBezTo>
                      <a:pt x="3712" y="882"/>
                      <a:pt x="3948" y="646"/>
                      <a:pt x="3957" y="346"/>
                    </a:cubicBezTo>
                    <a:lnTo>
                      <a:pt x="3957"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7" name="Google Shape;377;p36"/>
              <p:cNvSpPr/>
              <p:nvPr/>
            </p:nvSpPr>
            <p:spPr>
              <a:xfrm>
                <a:off x="6531000" y="1328900"/>
                <a:ext cx="155325" cy="72550"/>
              </a:xfrm>
              <a:custGeom>
                <a:avLst/>
                <a:gdLst/>
                <a:ahLst/>
                <a:cxnLst/>
                <a:rect l="l" t="t" r="r" b="b"/>
                <a:pathLst>
                  <a:path w="6213" h="2902" extrusionOk="0">
                    <a:moveTo>
                      <a:pt x="5776" y="409"/>
                    </a:moveTo>
                    <a:lnTo>
                      <a:pt x="5776" y="409"/>
                    </a:lnTo>
                    <a:cubicBezTo>
                      <a:pt x="5657" y="1564"/>
                      <a:pt x="4511" y="2474"/>
                      <a:pt x="3111" y="2492"/>
                    </a:cubicBezTo>
                    <a:lnTo>
                      <a:pt x="3092" y="2492"/>
                    </a:lnTo>
                    <a:cubicBezTo>
                      <a:pt x="3080" y="2492"/>
                      <a:pt x="3067" y="2492"/>
                      <a:pt x="3054" y="2492"/>
                    </a:cubicBezTo>
                    <a:cubicBezTo>
                      <a:pt x="2376" y="2492"/>
                      <a:pt x="1718" y="2257"/>
                      <a:pt x="1192" y="1828"/>
                    </a:cubicBezTo>
                    <a:cubicBezTo>
                      <a:pt x="764" y="1483"/>
                      <a:pt x="491" y="982"/>
                      <a:pt x="418" y="446"/>
                    </a:cubicBezTo>
                    <a:lnTo>
                      <a:pt x="5776" y="409"/>
                    </a:lnTo>
                    <a:close/>
                    <a:moveTo>
                      <a:pt x="5994" y="0"/>
                    </a:moveTo>
                    <a:lnTo>
                      <a:pt x="200" y="46"/>
                    </a:lnTo>
                    <a:cubicBezTo>
                      <a:pt x="193" y="44"/>
                      <a:pt x="185" y="43"/>
                      <a:pt x="177" y="43"/>
                    </a:cubicBezTo>
                    <a:cubicBezTo>
                      <a:pt x="137" y="43"/>
                      <a:pt x="96" y="62"/>
                      <a:pt x="73" y="100"/>
                    </a:cubicBezTo>
                    <a:cubicBezTo>
                      <a:pt x="27" y="136"/>
                      <a:pt x="0" y="182"/>
                      <a:pt x="0" y="237"/>
                    </a:cubicBezTo>
                    <a:cubicBezTo>
                      <a:pt x="18" y="973"/>
                      <a:pt x="355" y="1674"/>
                      <a:pt x="928" y="2137"/>
                    </a:cubicBezTo>
                    <a:cubicBezTo>
                      <a:pt x="1537" y="2638"/>
                      <a:pt x="2301" y="2901"/>
                      <a:pt x="3092" y="2901"/>
                    </a:cubicBezTo>
                    <a:lnTo>
                      <a:pt x="3120" y="2901"/>
                    </a:lnTo>
                    <a:cubicBezTo>
                      <a:pt x="4821" y="2883"/>
                      <a:pt x="6212" y="1674"/>
                      <a:pt x="6194" y="200"/>
                    </a:cubicBezTo>
                    <a:cubicBezTo>
                      <a:pt x="6194" y="91"/>
                      <a:pt x="6103" y="0"/>
                      <a:pt x="599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8" name="Google Shape;378;p36"/>
              <p:cNvSpPr/>
              <p:nvPr/>
            </p:nvSpPr>
            <p:spPr>
              <a:xfrm>
                <a:off x="6532350" y="1260200"/>
                <a:ext cx="40050" cy="39175"/>
              </a:xfrm>
              <a:custGeom>
                <a:avLst/>
                <a:gdLst/>
                <a:ahLst/>
                <a:cxnLst/>
                <a:rect l="l" t="t" r="r" b="b"/>
                <a:pathLst>
                  <a:path w="1602" h="1567" extrusionOk="0">
                    <a:moveTo>
                      <a:pt x="795" y="1"/>
                    </a:moveTo>
                    <a:cubicBezTo>
                      <a:pt x="382" y="1"/>
                      <a:pt x="37" y="331"/>
                      <a:pt x="19" y="756"/>
                    </a:cubicBezTo>
                    <a:cubicBezTo>
                      <a:pt x="1" y="1184"/>
                      <a:pt x="337" y="1547"/>
                      <a:pt x="774" y="1566"/>
                    </a:cubicBezTo>
                    <a:cubicBezTo>
                      <a:pt x="785" y="1566"/>
                      <a:pt x="796" y="1566"/>
                      <a:pt x="807" y="1566"/>
                    </a:cubicBezTo>
                    <a:cubicBezTo>
                      <a:pt x="1220" y="1566"/>
                      <a:pt x="1566" y="1236"/>
                      <a:pt x="1583" y="811"/>
                    </a:cubicBezTo>
                    <a:cubicBezTo>
                      <a:pt x="1601" y="374"/>
                      <a:pt x="1265" y="10"/>
                      <a:pt x="828" y="1"/>
                    </a:cubicBezTo>
                    <a:cubicBezTo>
                      <a:pt x="817" y="1"/>
                      <a:pt x="806" y="1"/>
                      <a:pt x="79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9" name="Google Shape;379;p36"/>
              <p:cNvSpPr/>
              <p:nvPr/>
            </p:nvSpPr>
            <p:spPr>
              <a:xfrm>
                <a:off x="6503700" y="1203475"/>
                <a:ext cx="75750" cy="19700"/>
              </a:xfrm>
              <a:custGeom>
                <a:avLst/>
                <a:gdLst/>
                <a:ahLst/>
                <a:cxnLst/>
                <a:rect l="l" t="t" r="r" b="b"/>
                <a:pathLst>
                  <a:path w="3030" h="788" extrusionOk="0">
                    <a:moveTo>
                      <a:pt x="1550" y="1"/>
                    </a:moveTo>
                    <a:cubicBezTo>
                      <a:pt x="1055" y="1"/>
                      <a:pt x="562" y="140"/>
                      <a:pt x="128" y="415"/>
                    </a:cubicBezTo>
                    <a:cubicBezTo>
                      <a:pt x="28" y="469"/>
                      <a:pt x="1" y="597"/>
                      <a:pt x="55" y="697"/>
                    </a:cubicBezTo>
                    <a:cubicBezTo>
                      <a:pt x="92" y="751"/>
                      <a:pt x="155" y="788"/>
                      <a:pt x="228" y="788"/>
                    </a:cubicBezTo>
                    <a:cubicBezTo>
                      <a:pt x="264" y="788"/>
                      <a:pt x="301" y="779"/>
                      <a:pt x="328" y="751"/>
                    </a:cubicBezTo>
                    <a:cubicBezTo>
                      <a:pt x="697" y="521"/>
                      <a:pt x="1116" y="405"/>
                      <a:pt x="1534" y="405"/>
                    </a:cubicBezTo>
                    <a:cubicBezTo>
                      <a:pt x="1939" y="405"/>
                      <a:pt x="2344" y="514"/>
                      <a:pt x="2702" y="733"/>
                    </a:cubicBezTo>
                    <a:cubicBezTo>
                      <a:pt x="2734" y="748"/>
                      <a:pt x="2768" y="755"/>
                      <a:pt x="2801" y="755"/>
                    </a:cubicBezTo>
                    <a:cubicBezTo>
                      <a:pt x="2872" y="755"/>
                      <a:pt x="2941" y="722"/>
                      <a:pt x="2984" y="660"/>
                    </a:cubicBezTo>
                    <a:cubicBezTo>
                      <a:pt x="3029" y="560"/>
                      <a:pt x="3002" y="442"/>
                      <a:pt x="2911" y="378"/>
                    </a:cubicBezTo>
                    <a:cubicBezTo>
                      <a:pt x="2490" y="126"/>
                      <a:pt x="2020" y="1"/>
                      <a:pt x="155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0" name="Google Shape;380;p36"/>
              <p:cNvSpPr/>
              <p:nvPr/>
            </p:nvSpPr>
            <p:spPr>
              <a:xfrm>
                <a:off x="6637175" y="1259525"/>
                <a:ext cx="40050" cy="39400"/>
              </a:xfrm>
              <a:custGeom>
                <a:avLst/>
                <a:gdLst/>
                <a:ahLst/>
                <a:cxnLst/>
                <a:rect l="l" t="t" r="r" b="b"/>
                <a:pathLst>
                  <a:path w="1602" h="1576" extrusionOk="0">
                    <a:moveTo>
                      <a:pt x="811" y="1"/>
                    </a:moveTo>
                    <a:cubicBezTo>
                      <a:pt x="391" y="1"/>
                      <a:pt x="37" y="334"/>
                      <a:pt x="19" y="756"/>
                    </a:cubicBezTo>
                    <a:cubicBezTo>
                      <a:pt x="1" y="1192"/>
                      <a:pt x="337" y="1556"/>
                      <a:pt x="774" y="1574"/>
                    </a:cubicBezTo>
                    <a:cubicBezTo>
                      <a:pt x="785" y="1575"/>
                      <a:pt x="796" y="1575"/>
                      <a:pt x="807" y="1575"/>
                    </a:cubicBezTo>
                    <a:cubicBezTo>
                      <a:pt x="1228" y="1575"/>
                      <a:pt x="1574" y="1236"/>
                      <a:pt x="1583" y="820"/>
                    </a:cubicBezTo>
                    <a:cubicBezTo>
                      <a:pt x="1601" y="383"/>
                      <a:pt x="1265" y="19"/>
                      <a:pt x="828" y="1"/>
                    </a:cubicBezTo>
                    <a:cubicBezTo>
                      <a:pt x="823" y="1"/>
                      <a:pt x="817" y="1"/>
                      <a:pt x="81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1" name="Google Shape;381;p36"/>
              <p:cNvSpPr/>
              <p:nvPr/>
            </p:nvSpPr>
            <p:spPr>
              <a:xfrm>
                <a:off x="6623075" y="1203450"/>
                <a:ext cx="79000" cy="20225"/>
              </a:xfrm>
              <a:custGeom>
                <a:avLst/>
                <a:gdLst/>
                <a:ahLst/>
                <a:cxnLst/>
                <a:rect l="l" t="t" r="r" b="b"/>
                <a:pathLst>
                  <a:path w="3160" h="809" extrusionOk="0">
                    <a:moveTo>
                      <a:pt x="1651" y="1"/>
                    </a:moveTo>
                    <a:cubicBezTo>
                      <a:pt x="1139" y="1"/>
                      <a:pt x="626" y="149"/>
                      <a:pt x="183" y="443"/>
                    </a:cubicBezTo>
                    <a:cubicBezTo>
                      <a:pt x="0" y="539"/>
                      <a:pt x="75" y="809"/>
                      <a:pt x="273" y="809"/>
                    </a:cubicBezTo>
                    <a:cubicBezTo>
                      <a:pt x="282" y="809"/>
                      <a:pt x="291" y="808"/>
                      <a:pt x="301" y="807"/>
                    </a:cubicBezTo>
                    <a:cubicBezTo>
                      <a:pt x="337" y="807"/>
                      <a:pt x="374" y="798"/>
                      <a:pt x="410" y="780"/>
                    </a:cubicBezTo>
                    <a:cubicBezTo>
                      <a:pt x="784" y="530"/>
                      <a:pt x="1217" y="405"/>
                      <a:pt x="1651" y="405"/>
                    </a:cubicBezTo>
                    <a:cubicBezTo>
                      <a:pt x="2038" y="405"/>
                      <a:pt x="2427" y="505"/>
                      <a:pt x="2775" y="707"/>
                    </a:cubicBezTo>
                    <a:cubicBezTo>
                      <a:pt x="2802" y="730"/>
                      <a:pt x="2830" y="740"/>
                      <a:pt x="2858" y="740"/>
                    </a:cubicBezTo>
                    <a:cubicBezTo>
                      <a:pt x="3017" y="740"/>
                      <a:pt x="3159" y="414"/>
                      <a:pt x="2966" y="352"/>
                    </a:cubicBezTo>
                    <a:cubicBezTo>
                      <a:pt x="2560" y="117"/>
                      <a:pt x="2106" y="1"/>
                      <a:pt x="16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2" name="Google Shape;382;p36"/>
              <p:cNvSpPr/>
              <p:nvPr/>
            </p:nvSpPr>
            <p:spPr>
              <a:xfrm>
                <a:off x="6482325" y="1280225"/>
                <a:ext cx="23450" cy="17075"/>
              </a:xfrm>
              <a:custGeom>
                <a:avLst/>
                <a:gdLst/>
                <a:ahLst/>
                <a:cxnLst/>
                <a:rect l="l" t="t" r="r" b="b"/>
                <a:pathLst>
                  <a:path w="938" h="683" extrusionOk="0">
                    <a:moveTo>
                      <a:pt x="474" y="1"/>
                    </a:moveTo>
                    <a:cubicBezTo>
                      <a:pt x="210" y="1"/>
                      <a:pt x="1" y="164"/>
                      <a:pt x="1" y="346"/>
                    </a:cubicBezTo>
                    <a:cubicBezTo>
                      <a:pt x="1" y="528"/>
                      <a:pt x="219" y="683"/>
                      <a:pt x="474" y="683"/>
                    </a:cubicBezTo>
                    <a:cubicBezTo>
                      <a:pt x="719" y="683"/>
                      <a:pt x="937" y="528"/>
                      <a:pt x="937" y="346"/>
                    </a:cubicBezTo>
                    <a:cubicBezTo>
                      <a:pt x="937" y="155"/>
                      <a:pt x="728" y="1"/>
                      <a:pt x="47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3" name="Google Shape;383;p36"/>
              <p:cNvSpPr/>
              <p:nvPr/>
            </p:nvSpPr>
            <p:spPr>
              <a:xfrm>
                <a:off x="6696525" y="1280225"/>
                <a:ext cx="23000" cy="17075"/>
              </a:xfrm>
              <a:custGeom>
                <a:avLst/>
                <a:gdLst/>
                <a:ahLst/>
                <a:cxnLst/>
                <a:rect l="l" t="t" r="r" b="b"/>
                <a:pathLst>
                  <a:path w="920" h="683" extrusionOk="0">
                    <a:moveTo>
                      <a:pt x="464" y="1"/>
                    </a:moveTo>
                    <a:cubicBezTo>
                      <a:pt x="201" y="1"/>
                      <a:pt x="0" y="164"/>
                      <a:pt x="0" y="346"/>
                    </a:cubicBezTo>
                    <a:cubicBezTo>
                      <a:pt x="0" y="528"/>
                      <a:pt x="210" y="683"/>
                      <a:pt x="464" y="683"/>
                    </a:cubicBezTo>
                    <a:cubicBezTo>
                      <a:pt x="710" y="683"/>
                      <a:pt x="919" y="528"/>
                      <a:pt x="919" y="346"/>
                    </a:cubicBezTo>
                    <a:cubicBezTo>
                      <a:pt x="919" y="155"/>
                      <a:pt x="728" y="1"/>
                      <a:pt x="46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4" name="Google Shape;384;p36"/>
              <p:cNvSpPr/>
              <p:nvPr/>
            </p:nvSpPr>
            <p:spPr>
              <a:xfrm>
                <a:off x="6708125" y="1058650"/>
                <a:ext cx="10250" cy="85175"/>
              </a:xfrm>
              <a:custGeom>
                <a:avLst/>
                <a:gdLst/>
                <a:ahLst/>
                <a:cxnLst/>
                <a:rect l="l" t="t" r="r" b="b"/>
                <a:pathLst>
                  <a:path w="410" h="3407" extrusionOk="0">
                    <a:moveTo>
                      <a:pt x="205" y="0"/>
                    </a:moveTo>
                    <a:cubicBezTo>
                      <a:pt x="103" y="0"/>
                      <a:pt x="0" y="68"/>
                      <a:pt x="0" y="205"/>
                    </a:cubicBezTo>
                    <a:lnTo>
                      <a:pt x="0" y="3206"/>
                    </a:lnTo>
                    <a:cubicBezTo>
                      <a:pt x="0" y="3315"/>
                      <a:pt x="91" y="3406"/>
                      <a:pt x="200" y="3406"/>
                    </a:cubicBezTo>
                    <a:cubicBezTo>
                      <a:pt x="319" y="3406"/>
                      <a:pt x="410" y="3315"/>
                      <a:pt x="410" y="3206"/>
                    </a:cubicBezTo>
                    <a:lnTo>
                      <a:pt x="410" y="205"/>
                    </a:lnTo>
                    <a:cubicBezTo>
                      <a:pt x="410" y="68"/>
                      <a:pt x="307" y="0"/>
                      <a:pt x="20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5" name="Google Shape;385;p36"/>
              <p:cNvSpPr/>
              <p:nvPr/>
            </p:nvSpPr>
            <p:spPr>
              <a:xfrm>
                <a:off x="6654225" y="1085250"/>
                <a:ext cx="10275" cy="58575"/>
              </a:xfrm>
              <a:custGeom>
                <a:avLst/>
                <a:gdLst/>
                <a:ahLst/>
                <a:cxnLst/>
                <a:rect l="l" t="t" r="r" b="b"/>
                <a:pathLst>
                  <a:path w="411" h="2343" extrusionOk="0">
                    <a:moveTo>
                      <a:pt x="205" y="0"/>
                    </a:moveTo>
                    <a:cubicBezTo>
                      <a:pt x="103" y="0"/>
                      <a:pt x="1" y="69"/>
                      <a:pt x="1" y="205"/>
                    </a:cubicBezTo>
                    <a:lnTo>
                      <a:pt x="1" y="2142"/>
                    </a:lnTo>
                    <a:cubicBezTo>
                      <a:pt x="1" y="2251"/>
                      <a:pt x="101" y="2342"/>
                      <a:pt x="210" y="2342"/>
                    </a:cubicBezTo>
                    <a:cubicBezTo>
                      <a:pt x="319" y="2342"/>
                      <a:pt x="410" y="2251"/>
                      <a:pt x="410" y="2142"/>
                    </a:cubicBezTo>
                    <a:lnTo>
                      <a:pt x="410" y="205"/>
                    </a:lnTo>
                    <a:cubicBezTo>
                      <a:pt x="410" y="69"/>
                      <a:pt x="308" y="0"/>
                      <a:pt x="20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6" name="Google Shape;386;p36"/>
              <p:cNvSpPr/>
              <p:nvPr/>
            </p:nvSpPr>
            <p:spPr>
              <a:xfrm>
                <a:off x="6226300" y="1494875"/>
                <a:ext cx="240600" cy="416050"/>
              </a:xfrm>
              <a:custGeom>
                <a:avLst/>
                <a:gdLst/>
                <a:ahLst/>
                <a:cxnLst/>
                <a:rect l="l" t="t" r="r" b="b"/>
                <a:pathLst>
                  <a:path w="9624" h="16642" extrusionOk="0">
                    <a:moveTo>
                      <a:pt x="1192" y="1"/>
                    </a:moveTo>
                    <a:cubicBezTo>
                      <a:pt x="601" y="1"/>
                      <a:pt x="118" y="483"/>
                      <a:pt x="118" y="1083"/>
                    </a:cubicBezTo>
                    <a:cubicBezTo>
                      <a:pt x="118" y="1674"/>
                      <a:pt x="601" y="2156"/>
                      <a:pt x="1192" y="2156"/>
                    </a:cubicBezTo>
                    <a:lnTo>
                      <a:pt x="4775" y="2156"/>
                    </a:lnTo>
                    <a:cubicBezTo>
                      <a:pt x="6258" y="2156"/>
                      <a:pt x="7468" y="3357"/>
                      <a:pt x="7468" y="4839"/>
                    </a:cubicBezTo>
                    <a:lnTo>
                      <a:pt x="7468" y="11788"/>
                    </a:lnTo>
                    <a:cubicBezTo>
                      <a:pt x="7468" y="13271"/>
                      <a:pt x="6258" y="14480"/>
                      <a:pt x="4775" y="14480"/>
                    </a:cubicBezTo>
                    <a:lnTo>
                      <a:pt x="1192" y="14480"/>
                    </a:lnTo>
                    <a:cubicBezTo>
                      <a:pt x="1155" y="14477"/>
                      <a:pt x="1118" y="14475"/>
                      <a:pt x="1082" y="14475"/>
                    </a:cubicBezTo>
                    <a:cubicBezTo>
                      <a:pt x="493" y="14475"/>
                      <a:pt x="0" y="14954"/>
                      <a:pt x="0" y="15554"/>
                    </a:cubicBezTo>
                    <a:cubicBezTo>
                      <a:pt x="0" y="16162"/>
                      <a:pt x="493" y="16642"/>
                      <a:pt x="1082" y="16642"/>
                    </a:cubicBezTo>
                    <a:cubicBezTo>
                      <a:pt x="1119" y="16642"/>
                      <a:pt x="1155" y="16640"/>
                      <a:pt x="1192" y="16636"/>
                    </a:cubicBezTo>
                    <a:lnTo>
                      <a:pt x="4775" y="16636"/>
                    </a:lnTo>
                    <a:cubicBezTo>
                      <a:pt x="7449" y="16636"/>
                      <a:pt x="9623" y="14462"/>
                      <a:pt x="9623" y="11788"/>
                    </a:cubicBezTo>
                    <a:lnTo>
                      <a:pt x="9623" y="4839"/>
                    </a:lnTo>
                    <a:cubicBezTo>
                      <a:pt x="9623" y="2165"/>
                      <a:pt x="7449" y="1"/>
                      <a:pt x="4775"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7" name="Google Shape;387;p36"/>
              <p:cNvSpPr/>
              <p:nvPr/>
            </p:nvSpPr>
            <p:spPr>
              <a:xfrm>
                <a:off x="6221075" y="1490100"/>
                <a:ext cx="250825" cy="425850"/>
              </a:xfrm>
              <a:custGeom>
                <a:avLst/>
                <a:gdLst/>
                <a:ahLst/>
                <a:cxnLst/>
                <a:rect l="l" t="t" r="r" b="b"/>
                <a:pathLst>
                  <a:path w="10033" h="17034" extrusionOk="0">
                    <a:moveTo>
                      <a:pt x="4984" y="392"/>
                    </a:moveTo>
                    <a:cubicBezTo>
                      <a:pt x="7549" y="392"/>
                      <a:pt x="9623" y="2475"/>
                      <a:pt x="9623" y="5030"/>
                    </a:cubicBezTo>
                    <a:lnTo>
                      <a:pt x="9623" y="11979"/>
                    </a:lnTo>
                    <a:cubicBezTo>
                      <a:pt x="9623" y="14544"/>
                      <a:pt x="7549" y="16618"/>
                      <a:pt x="4984" y="16618"/>
                    </a:cubicBezTo>
                    <a:lnTo>
                      <a:pt x="1401" y="16618"/>
                    </a:lnTo>
                    <a:cubicBezTo>
                      <a:pt x="919" y="16618"/>
                      <a:pt x="528" y="16227"/>
                      <a:pt x="528" y="15745"/>
                    </a:cubicBezTo>
                    <a:cubicBezTo>
                      <a:pt x="528" y="15263"/>
                      <a:pt x="919" y="14872"/>
                      <a:pt x="1401" y="14872"/>
                    </a:cubicBezTo>
                    <a:lnTo>
                      <a:pt x="4984" y="14872"/>
                    </a:lnTo>
                    <a:cubicBezTo>
                      <a:pt x="6576" y="14872"/>
                      <a:pt x="7877" y="13571"/>
                      <a:pt x="7877" y="11979"/>
                    </a:cubicBezTo>
                    <a:lnTo>
                      <a:pt x="7877" y="5030"/>
                    </a:lnTo>
                    <a:cubicBezTo>
                      <a:pt x="7877" y="3439"/>
                      <a:pt x="6576" y="2147"/>
                      <a:pt x="4984" y="2147"/>
                    </a:cubicBezTo>
                    <a:lnTo>
                      <a:pt x="1401" y="2147"/>
                    </a:lnTo>
                    <a:cubicBezTo>
                      <a:pt x="919" y="2147"/>
                      <a:pt x="528" y="1756"/>
                      <a:pt x="528" y="1274"/>
                    </a:cubicBezTo>
                    <a:cubicBezTo>
                      <a:pt x="528" y="783"/>
                      <a:pt x="919" y="392"/>
                      <a:pt x="1401" y="392"/>
                    </a:cubicBezTo>
                    <a:close/>
                    <a:moveTo>
                      <a:pt x="1384" y="1"/>
                    </a:moveTo>
                    <a:cubicBezTo>
                      <a:pt x="691" y="1"/>
                      <a:pt x="127" y="570"/>
                      <a:pt x="127" y="1274"/>
                    </a:cubicBezTo>
                    <a:cubicBezTo>
                      <a:pt x="127" y="1974"/>
                      <a:pt x="700" y="2547"/>
                      <a:pt x="1401" y="2547"/>
                    </a:cubicBezTo>
                    <a:lnTo>
                      <a:pt x="4984" y="2547"/>
                    </a:lnTo>
                    <a:cubicBezTo>
                      <a:pt x="6358" y="2547"/>
                      <a:pt x="7467" y="3657"/>
                      <a:pt x="7476" y="5030"/>
                    </a:cubicBezTo>
                    <a:lnTo>
                      <a:pt x="7476" y="11979"/>
                    </a:lnTo>
                    <a:cubicBezTo>
                      <a:pt x="7476" y="13353"/>
                      <a:pt x="6358" y="14471"/>
                      <a:pt x="4984" y="14471"/>
                    </a:cubicBezTo>
                    <a:lnTo>
                      <a:pt x="1401" y="14471"/>
                    </a:lnTo>
                    <a:cubicBezTo>
                      <a:pt x="1358" y="14467"/>
                      <a:pt x="1317" y="14465"/>
                      <a:pt x="1275" y="14465"/>
                    </a:cubicBezTo>
                    <a:cubicBezTo>
                      <a:pt x="576" y="14465"/>
                      <a:pt x="0" y="15032"/>
                      <a:pt x="0" y="15745"/>
                    </a:cubicBezTo>
                    <a:cubicBezTo>
                      <a:pt x="0" y="16466"/>
                      <a:pt x="576" y="17033"/>
                      <a:pt x="1275" y="17033"/>
                    </a:cubicBezTo>
                    <a:cubicBezTo>
                      <a:pt x="1317" y="17033"/>
                      <a:pt x="1358" y="17031"/>
                      <a:pt x="1401" y="17027"/>
                    </a:cubicBezTo>
                    <a:lnTo>
                      <a:pt x="4984" y="17027"/>
                    </a:lnTo>
                    <a:cubicBezTo>
                      <a:pt x="7777" y="17027"/>
                      <a:pt x="10032" y="14771"/>
                      <a:pt x="10032" y="11979"/>
                    </a:cubicBezTo>
                    <a:lnTo>
                      <a:pt x="10032" y="5030"/>
                    </a:lnTo>
                    <a:cubicBezTo>
                      <a:pt x="10023" y="2253"/>
                      <a:pt x="7777" y="1"/>
                      <a:pt x="5001" y="1"/>
                    </a:cubicBezTo>
                    <a:cubicBezTo>
                      <a:pt x="4995" y="1"/>
                      <a:pt x="4990" y="1"/>
                      <a:pt x="4984" y="1"/>
                    </a:cubicBezTo>
                    <a:lnTo>
                      <a:pt x="1401" y="1"/>
                    </a:lnTo>
                    <a:cubicBezTo>
                      <a:pt x="1395" y="1"/>
                      <a:pt x="1390" y="1"/>
                      <a:pt x="138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8" name="Google Shape;388;p36"/>
              <p:cNvSpPr/>
              <p:nvPr/>
            </p:nvSpPr>
            <p:spPr>
              <a:xfrm>
                <a:off x="5405650" y="2277550"/>
                <a:ext cx="874775" cy="405200"/>
              </a:xfrm>
              <a:custGeom>
                <a:avLst/>
                <a:gdLst/>
                <a:ahLst/>
                <a:cxnLst/>
                <a:rect l="l" t="t" r="r" b="b"/>
                <a:pathLst>
                  <a:path w="34991" h="16208" extrusionOk="0">
                    <a:moveTo>
                      <a:pt x="18438" y="0"/>
                    </a:moveTo>
                    <a:cubicBezTo>
                      <a:pt x="16567" y="0"/>
                      <a:pt x="14702" y="521"/>
                      <a:pt x="13071" y="1546"/>
                    </a:cubicBezTo>
                    <a:cubicBezTo>
                      <a:pt x="12217" y="1121"/>
                      <a:pt x="11331" y="926"/>
                      <a:pt x="10468" y="926"/>
                    </a:cubicBezTo>
                    <a:cubicBezTo>
                      <a:pt x="7396" y="926"/>
                      <a:pt x="4614" y="3400"/>
                      <a:pt x="4621" y="6794"/>
                    </a:cubicBezTo>
                    <a:cubicBezTo>
                      <a:pt x="4612" y="7476"/>
                      <a:pt x="4740" y="8167"/>
                      <a:pt x="4985" y="8813"/>
                    </a:cubicBezTo>
                    <a:cubicBezTo>
                      <a:pt x="2011" y="9805"/>
                      <a:pt x="1" y="12579"/>
                      <a:pt x="1" y="15717"/>
                    </a:cubicBezTo>
                    <a:cubicBezTo>
                      <a:pt x="1" y="15871"/>
                      <a:pt x="19" y="16044"/>
                      <a:pt x="28" y="16199"/>
                    </a:cubicBezTo>
                    <a:lnTo>
                      <a:pt x="34736" y="16208"/>
                    </a:lnTo>
                    <a:cubicBezTo>
                      <a:pt x="34909" y="15671"/>
                      <a:pt x="34991" y="15107"/>
                      <a:pt x="34982" y="14543"/>
                    </a:cubicBezTo>
                    <a:cubicBezTo>
                      <a:pt x="34982" y="11442"/>
                      <a:pt x="32471" y="8931"/>
                      <a:pt x="29370" y="8931"/>
                    </a:cubicBezTo>
                    <a:cubicBezTo>
                      <a:pt x="29061" y="8931"/>
                      <a:pt x="28751" y="8959"/>
                      <a:pt x="28451" y="9004"/>
                    </a:cubicBezTo>
                    <a:cubicBezTo>
                      <a:pt x="28078" y="5548"/>
                      <a:pt x="25959" y="2528"/>
                      <a:pt x="22830" y="1009"/>
                    </a:cubicBezTo>
                    <a:cubicBezTo>
                      <a:pt x="21439" y="334"/>
                      <a:pt x="19936" y="0"/>
                      <a:pt x="1843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9" name="Google Shape;389;p36"/>
              <p:cNvSpPr/>
              <p:nvPr/>
            </p:nvSpPr>
            <p:spPr>
              <a:xfrm>
                <a:off x="5831775" y="2277525"/>
                <a:ext cx="448650" cy="405225"/>
              </a:xfrm>
              <a:custGeom>
                <a:avLst/>
                <a:gdLst/>
                <a:ahLst/>
                <a:cxnLst/>
                <a:rect l="l" t="t" r="r" b="b"/>
                <a:pathLst>
                  <a:path w="17946" h="16209" extrusionOk="0">
                    <a:moveTo>
                      <a:pt x="1374" y="1"/>
                    </a:moveTo>
                    <a:cubicBezTo>
                      <a:pt x="919" y="1"/>
                      <a:pt x="455" y="37"/>
                      <a:pt x="1" y="110"/>
                    </a:cubicBezTo>
                    <a:cubicBezTo>
                      <a:pt x="4612" y="701"/>
                      <a:pt x="8214" y="4385"/>
                      <a:pt x="8714" y="9005"/>
                    </a:cubicBezTo>
                    <a:cubicBezTo>
                      <a:pt x="9014" y="8960"/>
                      <a:pt x="9323" y="8932"/>
                      <a:pt x="9633" y="8932"/>
                    </a:cubicBezTo>
                    <a:cubicBezTo>
                      <a:pt x="9638" y="8932"/>
                      <a:pt x="9644" y="8932"/>
                      <a:pt x="9649" y="8932"/>
                    </a:cubicBezTo>
                    <a:cubicBezTo>
                      <a:pt x="12743" y="8932"/>
                      <a:pt x="15254" y="11448"/>
                      <a:pt x="15263" y="14544"/>
                    </a:cubicBezTo>
                    <a:cubicBezTo>
                      <a:pt x="15254" y="15108"/>
                      <a:pt x="15172" y="15663"/>
                      <a:pt x="15008" y="16209"/>
                    </a:cubicBezTo>
                    <a:lnTo>
                      <a:pt x="17691" y="16209"/>
                    </a:lnTo>
                    <a:cubicBezTo>
                      <a:pt x="17864" y="15672"/>
                      <a:pt x="17946" y="15108"/>
                      <a:pt x="17946" y="14544"/>
                    </a:cubicBezTo>
                    <a:cubicBezTo>
                      <a:pt x="17946" y="11443"/>
                      <a:pt x="15426" y="8932"/>
                      <a:pt x="12325" y="8932"/>
                    </a:cubicBezTo>
                    <a:cubicBezTo>
                      <a:pt x="12016" y="8932"/>
                      <a:pt x="11706" y="8960"/>
                      <a:pt x="11406" y="9005"/>
                    </a:cubicBezTo>
                    <a:cubicBezTo>
                      <a:pt x="10852" y="3885"/>
                      <a:pt x="6522" y="10"/>
                      <a:pt x="137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0" name="Google Shape;390;p36"/>
              <p:cNvSpPr/>
              <p:nvPr/>
            </p:nvSpPr>
            <p:spPr>
              <a:xfrm>
                <a:off x="5400425" y="2272500"/>
                <a:ext cx="907825" cy="415250"/>
              </a:xfrm>
              <a:custGeom>
                <a:avLst/>
                <a:gdLst/>
                <a:ahLst/>
                <a:cxnLst/>
                <a:rect l="l" t="t" r="r" b="b"/>
                <a:pathLst>
                  <a:path w="36313" h="16610" extrusionOk="0">
                    <a:moveTo>
                      <a:pt x="18638" y="409"/>
                    </a:moveTo>
                    <a:cubicBezTo>
                      <a:pt x="20108" y="409"/>
                      <a:pt x="21582" y="738"/>
                      <a:pt x="22948" y="1402"/>
                    </a:cubicBezTo>
                    <a:cubicBezTo>
                      <a:pt x="26014" y="2885"/>
                      <a:pt x="28096" y="5841"/>
                      <a:pt x="28451" y="9234"/>
                    </a:cubicBezTo>
                    <a:cubicBezTo>
                      <a:pt x="28460" y="9288"/>
                      <a:pt x="28488" y="9334"/>
                      <a:pt x="28533" y="9370"/>
                    </a:cubicBezTo>
                    <a:cubicBezTo>
                      <a:pt x="28578" y="9397"/>
                      <a:pt x="28624" y="9415"/>
                      <a:pt x="28679" y="9415"/>
                    </a:cubicBezTo>
                    <a:cubicBezTo>
                      <a:pt x="28979" y="9361"/>
                      <a:pt x="29279" y="9334"/>
                      <a:pt x="29579" y="9334"/>
                    </a:cubicBezTo>
                    <a:cubicBezTo>
                      <a:pt x="32571" y="9334"/>
                      <a:pt x="35000" y="11753"/>
                      <a:pt x="35000" y="14745"/>
                    </a:cubicBezTo>
                    <a:cubicBezTo>
                      <a:pt x="35000" y="15236"/>
                      <a:pt x="34936" y="15728"/>
                      <a:pt x="34800" y="16201"/>
                    </a:cubicBezTo>
                    <a:lnTo>
                      <a:pt x="419" y="16201"/>
                    </a:lnTo>
                    <a:cubicBezTo>
                      <a:pt x="419" y="16110"/>
                      <a:pt x="410" y="16010"/>
                      <a:pt x="410" y="15919"/>
                    </a:cubicBezTo>
                    <a:cubicBezTo>
                      <a:pt x="401" y="12863"/>
                      <a:pt x="2356" y="10161"/>
                      <a:pt x="5258" y="9206"/>
                    </a:cubicBezTo>
                    <a:cubicBezTo>
                      <a:pt x="5312" y="9188"/>
                      <a:pt x="5349" y="9152"/>
                      <a:pt x="5376" y="9106"/>
                    </a:cubicBezTo>
                    <a:cubicBezTo>
                      <a:pt x="5394" y="9052"/>
                      <a:pt x="5403" y="8997"/>
                      <a:pt x="5385" y="8952"/>
                    </a:cubicBezTo>
                    <a:cubicBezTo>
                      <a:pt x="5149" y="8324"/>
                      <a:pt x="5021" y="7660"/>
                      <a:pt x="5021" y="6996"/>
                    </a:cubicBezTo>
                    <a:cubicBezTo>
                      <a:pt x="5030" y="3867"/>
                      <a:pt x="7559" y="1339"/>
                      <a:pt x="10688" y="1339"/>
                    </a:cubicBezTo>
                    <a:cubicBezTo>
                      <a:pt x="11552" y="1339"/>
                      <a:pt x="12416" y="1539"/>
                      <a:pt x="13198" y="1930"/>
                    </a:cubicBezTo>
                    <a:cubicBezTo>
                      <a:pt x="13226" y="1946"/>
                      <a:pt x="13256" y="1953"/>
                      <a:pt x="13285" y="1953"/>
                    </a:cubicBezTo>
                    <a:cubicBezTo>
                      <a:pt x="13322" y="1953"/>
                      <a:pt x="13359" y="1941"/>
                      <a:pt x="13389" y="1921"/>
                    </a:cubicBezTo>
                    <a:cubicBezTo>
                      <a:pt x="14987" y="918"/>
                      <a:pt x="16809" y="409"/>
                      <a:pt x="18638" y="409"/>
                    </a:cubicBezTo>
                    <a:close/>
                    <a:moveTo>
                      <a:pt x="18635" y="0"/>
                    </a:moveTo>
                    <a:cubicBezTo>
                      <a:pt x="16767" y="0"/>
                      <a:pt x="14905" y="511"/>
                      <a:pt x="13262" y="1521"/>
                    </a:cubicBezTo>
                    <a:cubicBezTo>
                      <a:pt x="12461" y="1130"/>
                      <a:pt x="11579" y="929"/>
                      <a:pt x="10679" y="929"/>
                    </a:cubicBezTo>
                    <a:cubicBezTo>
                      <a:pt x="6559" y="929"/>
                      <a:pt x="3639" y="4968"/>
                      <a:pt x="4930" y="8888"/>
                    </a:cubicBezTo>
                    <a:cubicBezTo>
                      <a:pt x="1974" y="9961"/>
                      <a:pt x="1" y="12772"/>
                      <a:pt x="10" y="15919"/>
                    </a:cubicBezTo>
                    <a:cubicBezTo>
                      <a:pt x="10" y="16055"/>
                      <a:pt x="19" y="16201"/>
                      <a:pt x="28" y="16337"/>
                    </a:cubicBezTo>
                    <a:lnTo>
                      <a:pt x="28" y="16419"/>
                    </a:lnTo>
                    <a:cubicBezTo>
                      <a:pt x="37" y="16528"/>
                      <a:pt x="128" y="16610"/>
                      <a:pt x="237" y="16610"/>
                    </a:cubicBezTo>
                    <a:lnTo>
                      <a:pt x="34945" y="16610"/>
                    </a:lnTo>
                    <a:cubicBezTo>
                      <a:pt x="35036" y="16610"/>
                      <a:pt x="35118" y="16555"/>
                      <a:pt x="35136" y="16464"/>
                    </a:cubicBezTo>
                    <a:cubicBezTo>
                      <a:pt x="36312" y="12672"/>
                      <a:pt x="33440" y="8927"/>
                      <a:pt x="29608" y="8927"/>
                    </a:cubicBezTo>
                    <a:cubicBezTo>
                      <a:pt x="29351" y="8927"/>
                      <a:pt x="29089" y="8944"/>
                      <a:pt x="28824" y="8979"/>
                    </a:cubicBezTo>
                    <a:cubicBezTo>
                      <a:pt x="28387" y="5523"/>
                      <a:pt x="26223" y="2521"/>
                      <a:pt x="23076" y="1011"/>
                    </a:cubicBezTo>
                    <a:cubicBezTo>
                      <a:pt x="21667" y="336"/>
                      <a:pt x="20149" y="0"/>
                      <a:pt x="1863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1" name="Google Shape;391;p36"/>
              <p:cNvSpPr/>
              <p:nvPr/>
            </p:nvSpPr>
            <p:spPr>
              <a:xfrm>
                <a:off x="5400475" y="2483500"/>
                <a:ext cx="264625" cy="191750"/>
              </a:xfrm>
              <a:custGeom>
                <a:avLst/>
                <a:gdLst/>
                <a:ahLst/>
                <a:cxnLst/>
                <a:rect l="l" t="t" r="r" b="b"/>
                <a:pathLst>
                  <a:path w="10585" h="7670" extrusionOk="0">
                    <a:moveTo>
                      <a:pt x="7458" y="1"/>
                    </a:moveTo>
                    <a:cubicBezTo>
                      <a:pt x="3521" y="1"/>
                      <a:pt x="1" y="3182"/>
                      <a:pt x="8" y="7479"/>
                    </a:cubicBezTo>
                    <a:cubicBezTo>
                      <a:pt x="8" y="7588"/>
                      <a:pt x="99" y="7670"/>
                      <a:pt x="208" y="7670"/>
                    </a:cubicBezTo>
                    <a:cubicBezTo>
                      <a:pt x="317" y="7660"/>
                      <a:pt x="399" y="7579"/>
                      <a:pt x="408" y="7479"/>
                    </a:cubicBezTo>
                    <a:cubicBezTo>
                      <a:pt x="415" y="3414"/>
                      <a:pt x="3748" y="411"/>
                      <a:pt x="7477" y="411"/>
                    </a:cubicBezTo>
                    <a:cubicBezTo>
                      <a:pt x="8380" y="411"/>
                      <a:pt x="9306" y="587"/>
                      <a:pt x="10213" y="966"/>
                    </a:cubicBezTo>
                    <a:cubicBezTo>
                      <a:pt x="10242" y="978"/>
                      <a:pt x="10270" y="984"/>
                      <a:pt x="10296" y="984"/>
                    </a:cubicBezTo>
                    <a:cubicBezTo>
                      <a:pt x="10490" y="984"/>
                      <a:pt x="10585" y="691"/>
                      <a:pt x="10377" y="603"/>
                    </a:cubicBezTo>
                    <a:cubicBezTo>
                      <a:pt x="9409" y="191"/>
                      <a:pt x="8421" y="1"/>
                      <a:pt x="745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2" name="Google Shape;392;p36"/>
              <p:cNvSpPr/>
              <p:nvPr/>
            </p:nvSpPr>
            <p:spPr>
              <a:xfrm>
                <a:off x="5512300" y="2289125"/>
                <a:ext cx="310175" cy="163300"/>
              </a:xfrm>
              <a:custGeom>
                <a:avLst/>
                <a:gdLst/>
                <a:ahLst/>
                <a:cxnLst/>
                <a:rect l="l" t="t" r="r" b="b"/>
                <a:pathLst>
                  <a:path w="12407" h="6532" extrusionOk="0">
                    <a:moveTo>
                      <a:pt x="6204" y="1"/>
                    </a:moveTo>
                    <a:cubicBezTo>
                      <a:pt x="2757" y="1"/>
                      <a:pt x="1" y="2884"/>
                      <a:pt x="146" y="6331"/>
                    </a:cubicBezTo>
                    <a:cubicBezTo>
                      <a:pt x="146" y="6440"/>
                      <a:pt x="237" y="6531"/>
                      <a:pt x="355" y="6531"/>
                    </a:cubicBezTo>
                    <a:cubicBezTo>
                      <a:pt x="465" y="6522"/>
                      <a:pt x="546" y="6431"/>
                      <a:pt x="546" y="6331"/>
                    </a:cubicBezTo>
                    <a:cubicBezTo>
                      <a:pt x="683" y="3302"/>
                      <a:pt x="3175" y="919"/>
                      <a:pt x="6204" y="919"/>
                    </a:cubicBezTo>
                    <a:cubicBezTo>
                      <a:pt x="9233" y="919"/>
                      <a:pt x="11725" y="3302"/>
                      <a:pt x="11861" y="6331"/>
                    </a:cubicBezTo>
                    <a:cubicBezTo>
                      <a:pt x="11861" y="6440"/>
                      <a:pt x="11952" y="6531"/>
                      <a:pt x="12061" y="6531"/>
                    </a:cubicBezTo>
                    <a:cubicBezTo>
                      <a:pt x="12170" y="6522"/>
                      <a:pt x="12261" y="6431"/>
                      <a:pt x="12261" y="6331"/>
                    </a:cubicBezTo>
                    <a:cubicBezTo>
                      <a:pt x="12407" y="2884"/>
                      <a:pt x="9651" y="1"/>
                      <a:pt x="620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3" name="Google Shape;393;p36"/>
              <p:cNvSpPr/>
              <p:nvPr/>
            </p:nvSpPr>
            <p:spPr>
              <a:xfrm>
                <a:off x="6012325" y="2495600"/>
                <a:ext cx="134400" cy="80525"/>
              </a:xfrm>
              <a:custGeom>
                <a:avLst/>
                <a:gdLst/>
                <a:ahLst/>
                <a:cxnLst/>
                <a:rect l="l" t="t" r="r" b="b"/>
                <a:pathLst>
                  <a:path w="5376" h="3221" extrusionOk="0">
                    <a:moveTo>
                      <a:pt x="5103" y="0"/>
                    </a:moveTo>
                    <a:cubicBezTo>
                      <a:pt x="3020" y="9"/>
                      <a:pt x="1101" y="1119"/>
                      <a:pt x="55" y="2911"/>
                    </a:cubicBezTo>
                    <a:cubicBezTo>
                      <a:pt x="0" y="3011"/>
                      <a:pt x="37" y="3129"/>
                      <a:pt x="137" y="3184"/>
                    </a:cubicBezTo>
                    <a:cubicBezTo>
                      <a:pt x="155" y="3211"/>
                      <a:pt x="191" y="3220"/>
                      <a:pt x="228" y="3220"/>
                    </a:cubicBezTo>
                    <a:cubicBezTo>
                      <a:pt x="301" y="3220"/>
                      <a:pt x="364" y="3175"/>
                      <a:pt x="410" y="3120"/>
                    </a:cubicBezTo>
                    <a:cubicBezTo>
                      <a:pt x="1383" y="1437"/>
                      <a:pt x="3166" y="410"/>
                      <a:pt x="5103" y="410"/>
                    </a:cubicBezTo>
                    <a:cubicBezTo>
                      <a:pt x="5376" y="410"/>
                      <a:pt x="5376" y="0"/>
                      <a:pt x="510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4" name="Google Shape;394;p36"/>
              <p:cNvSpPr/>
              <p:nvPr/>
            </p:nvSpPr>
            <p:spPr>
              <a:xfrm>
                <a:off x="6200150" y="2677500"/>
                <a:ext cx="341550" cy="10250"/>
              </a:xfrm>
              <a:custGeom>
                <a:avLst/>
                <a:gdLst/>
                <a:ahLst/>
                <a:cxnLst/>
                <a:rect l="l" t="t" r="r" b="b"/>
                <a:pathLst>
                  <a:path w="13662" h="410" extrusionOk="0">
                    <a:moveTo>
                      <a:pt x="273" y="1"/>
                    </a:moveTo>
                    <a:cubicBezTo>
                      <a:pt x="0" y="1"/>
                      <a:pt x="0" y="410"/>
                      <a:pt x="273" y="410"/>
                    </a:cubicBezTo>
                    <a:lnTo>
                      <a:pt x="13398" y="410"/>
                    </a:lnTo>
                    <a:cubicBezTo>
                      <a:pt x="13662" y="410"/>
                      <a:pt x="13662" y="1"/>
                      <a:pt x="1339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5" name="Google Shape;395;p36"/>
              <p:cNvSpPr/>
              <p:nvPr/>
            </p:nvSpPr>
            <p:spPr>
              <a:xfrm>
                <a:off x="5558000" y="2099950"/>
                <a:ext cx="132375" cy="113225"/>
              </a:xfrm>
              <a:custGeom>
                <a:avLst/>
                <a:gdLst/>
                <a:ahLst/>
                <a:cxnLst/>
                <a:rect l="l" t="t" r="r" b="b"/>
                <a:pathLst>
                  <a:path w="5295" h="4529" extrusionOk="0">
                    <a:moveTo>
                      <a:pt x="3030" y="0"/>
                    </a:moveTo>
                    <a:cubicBezTo>
                      <a:pt x="1010" y="0"/>
                      <a:pt x="1" y="2438"/>
                      <a:pt x="1429" y="3866"/>
                    </a:cubicBezTo>
                    <a:cubicBezTo>
                      <a:pt x="1890" y="4324"/>
                      <a:pt x="2456" y="4529"/>
                      <a:pt x="3011" y="4529"/>
                    </a:cubicBezTo>
                    <a:cubicBezTo>
                      <a:pt x="4176" y="4529"/>
                      <a:pt x="5294" y="3626"/>
                      <a:pt x="5294" y="2265"/>
                    </a:cubicBezTo>
                    <a:cubicBezTo>
                      <a:pt x="5294" y="1010"/>
                      <a:pt x="4276" y="0"/>
                      <a:pt x="303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6" name="Google Shape;396;p36"/>
              <p:cNvSpPr/>
              <p:nvPr/>
            </p:nvSpPr>
            <p:spPr>
              <a:xfrm>
                <a:off x="5551175" y="2094700"/>
                <a:ext cx="144200" cy="123500"/>
              </a:xfrm>
              <a:custGeom>
                <a:avLst/>
                <a:gdLst/>
                <a:ahLst/>
                <a:cxnLst/>
                <a:rect l="l" t="t" r="r" b="b"/>
                <a:pathLst>
                  <a:path w="5768" h="4940" extrusionOk="0">
                    <a:moveTo>
                      <a:pt x="3291" y="401"/>
                    </a:moveTo>
                    <a:cubicBezTo>
                      <a:pt x="3295" y="401"/>
                      <a:pt x="3299" y="401"/>
                      <a:pt x="3303" y="401"/>
                    </a:cubicBezTo>
                    <a:cubicBezTo>
                      <a:pt x="4440" y="410"/>
                      <a:pt x="5358" y="1338"/>
                      <a:pt x="5358" y="2475"/>
                    </a:cubicBezTo>
                    <a:cubicBezTo>
                      <a:pt x="5358" y="3722"/>
                      <a:pt x="4338" y="4546"/>
                      <a:pt x="3274" y="4546"/>
                    </a:cubicBezTo>
                    <a:cubicBezTo>
                      <a:pt x="2763" y="4546"/>
                      <a:pt x="2242" y="4356"/>
                      <a:pt x="1820" y="3930"/>
                    </a:cubicBezTo>
                    <a:cubicBezTo>
                      <a:pt x="522" y="2623"/>
                      <a:pt x="1452" y="401"/>
                      <a:pt x="3291" y="401"/>
                    </a:cubicBezTo>
                    <a:close/>
                    <a:moveTo>
                      <a:pt x="3284" y="1"/>
                    </a:moveTo>
                    <a:cubicBezTo>
                      <a:pt x="2678" y="1"/>
                      <a:pt x="2059" y="226"/>
                      <a:pt x="1556" y="729"/>
                    </a:cubicBezTo>
                    <a:cubicBezTo>
                      <a:pt x="1" y="2284"/>
                      <a:pt x="1102" y="4940"/>
                      <a:pt x="3303" y="4940"/>
                    </a:cubicBezTo>
                    <a:cubicBezTo>
                      <a:pt x="4667" y="4940"/>
                      <a:pt x="5767" y="3839"/>
                      <a:pt x="5767" y="2475"/>
                    </a:cubicBezTo>
                    <a:cubicBezTo>
                      <a:pt x="5767" y="986"/>
                      <a:pt x="4552" y="1"/>
                      <a:pt x="328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nvGrpSpPr>
          <p:cNvPr id="9" name="Group 8">
            <a:extLst>
              <a:ext uri="{FF2B5EF4-FFF2-40B4-BE49-F238E27FC236}">
                <a16:creationId xmlns:a16="http://schemas.microsoft.com/office/drawing/2014/main" id="{D0003E4E-454B-4DD0-84B3-74D35B0898E4}"/>
              </a:ext>
            </a:extLst>
          </p:cNvPr>
          <p:cNvGrpSpPr/>
          <p:nvPr/>
        </p:nvGrpSpPr>
        <p:grpSpPr>
          <a:xfrm>
            <a:off x="2467690" y="1055557"/>
            <a:ext cx="6972363" cy="1449405"/>
            <a:chOff x="4008594" y="987741"/>
            <a:chExt cx="4021411" cy="1449405"/>
          </a:xfrm>
        </p:grpSpPr>
        <p:pic>
          <p:nvPicPr>
            <p:cNvPr id="7" name="Picture 6">
              <a:extLst>
                <a:ext uri="{FF2B5EF4-FFF2-40B4-BE49-F238E27FC236}">
                  <a16:creationId xmlns:a16="http://schemas.microsoft.com/office/drawing/2014/main" id="{E1FF435C-8965-4324-A645-2E0C1A7EF2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8594" y="987741"/>
              <a:ext cx="4021411" cy="1153722"/>
            </a:xfrm>
            <a:prstGeom prst="rect">
              <a:avLst/>
            </a:prstGeom>
          </p:spPr>
        </p:pic>
        <p:sp>
          <p:nvSpPr>
            <p:cNvPr id="8" name="TextBox 7">
              <a:extLst>
                <a:ext uri="{FF2B5EF4-FFF2-40B4-BE49-F238E27FC236}">
                  <a16:creationId xmlns:a16="http://schemas.microsoft.com/office/drawing/2014/main" id="{89E08BA0-F13F-4AB5-A4BE-2DE5BDA76501}"/>
                </a:ext>
              </a:extLst>
            </p:cNvPr>
            <p:cNvSpPr txBox="1"/>
            <p:nvPr/>
          </p:nvSpPr>
          <p:spPr>
            <a:xfrm>
              <a:off x="4585238" y="1113707"/>
              <a:ext cx="292201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CC0000"/>
                  </a:solidFill>
                  <a:effectLst/>
                  <a:uLnTx/>
                  <a:uFillTx/>
                  <a:latin typeface="#9Slide07 SVNHemi Head" panose="02040603050506020204" pitchFamily="18" charset="0"/>
                  <a:ea typeface="+mn-ea"/>
                  <a:cs typeface="+mn-cs"/>
                </a:rPr>
                <a:t>ĐÁNH GIÁ MỤC TIÊU</a:t>
              </a:r>
            </a:p>
          </p:txBody>
        </p:sp>
      </p:grpSp>
      <p:sp>
        <p:nvSpPr>
          <p:cNvPr id="118" name="Google Shape;290;p36">
            <a:extLst>
              <a:ext uri="{FF2B5EF4-FFF2-40B4-BE49-F238E27FC236}">
                <a16:creationId xmlns:a16="http://schemas.microsoft.com/office/drawing/2014/main" id="{9C678725-246F-404F-B474-0282BACD028C}"/>
              </a:ext>
            </a:extLst>
          </p:cNvPr>
          <p:cNvSpPr txBox="1">
            <a:spLocks/>
          </p:cNvSpPr>
          <p:nvPr/>
        </p:nvSpPr>
        <p:spPr>
          <a:xfrm>
            <a:off x="1801585" y="3436326"/>
            <a:ext cx="9424552" cy="1300782"/>
          </a:xfrm>
          <a:prstGeom prst="roundRect">
            <a:avLst>
              <a:gd name="adj" fmla="val 25370"/>
            </a:avLst>
          </a:prstGeom>
          <a:solidFill>
            <a:schemeClr val="tx1"/>
          </a:solidFill>
          <a:ln>
            <a:solidFill>
              <a:schemeClr val="bg1"/>
            </a:solidFill>
            <a:prstDash val="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1"/>
              </a:buClr>
              <a:buSzPts val="1400"/>
              <a:buFont typeface="Baloo 2 Medium"/>
              <a:buNone/>
              <a:defRPr sz="2533" b="0" i="0" u="none" strike="noStrike" cap="none">
                <a:solidFill>
                  <a:schemeClr val="lt1"/>
                </a:solidFill>
                <a:latin typeface="Baloo 2 Medium"/>
                <a:ea typeface="Baloo 2 Medium"/>
                <a:cs typeface="Baloo 2 Medium"/>
                <a:sym typeface="Baloo 2 Medium"/>
              </a:defRPr>
            </a:lvl1pPr>
            <a:lvl2pPr marL="914400" marR="0" lvl="1"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2pPr>
            <a:lvl3pPr marL="1371600" marR="0" lvl="2"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3pPr>
            <a:lvl4pPr marL="1828800" marR="0" lvl="3"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4pPr>
            <a:lvl5pPr marL="2286000" marR="0" lvl="4"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5pPr>
            <a:lvl6pPr marL="2743200" marR="0" lvl="5"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6pPr>
            <a:lvl7pPr marL="3200400" marR="0" lvl="6"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7pPr>
            <a:lvl8pPr marL="3657600" marR="0" lvl="7"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8pPr>
            <a:lvl9pPr marL="4114800" marR="0" lvl="8"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Baloo 2 Medium"/>
              <a:buNone/>
              <a:tabLst/>
              <a:defRPr/>
            </a:pPr>
            <a:r>
              <a:rPr kumimoji="0" lang="en-US" sz="3200" b="0" i="0" u="none" strike="noStrike" kern="0" cap="none" spc="0" normalizeH="0" baseline="0" noProof="0">
                <a:ln>
                  <a:noFill/>
                </a:ln>
                <a:solidFill>
                  <a:srgbClr val="000000"/>
                </a:solidFill>
                <a:effectLst/>
                <a:uLnTx/>
                <a:uFillTx/>
                <a:latin typeface="Arial"/>
                <a:cs typeface="Baloo 2 Medium"/>
                <a:sym typeface="Baloo 2 Medium"/>
              </a:rPr>
              <a:t>Vận dụng thành thạo phép nhân, chia để tìm thành phần chưa biết.</a:t>
            </a:r>
          </a:p>
        </p:txBody>
      </p:sp>
      <p:grpSp>
        <p:nvGrpSpPr>
          <p:cNvPr id="119" name="Google Shape;299;p36">
            <a:extLst>
              <a:ext uri="{FF2B5EF4-FFF2-40B4-BE49-F238E27FC236}">
                <a16:creationId xmlns:a16="http://schemas.microsoft.com/office/drawing/2014/main" id="{2F080557-321E-45D8-9093-FD386844ECF1}"/>
              </a:ext>
            </a:extLst>
          </p:cNvPr>
          <p:cNvGrpSpPr/>
          <p:nvPr/>
        </p:nvGrpSpPr>
        <p:grpSpPr>
          <a:xfrm rot="5400000">
            <a:off x="778825" y="3584538"/>
            <a:ext cx="1190878" cy="1256180"/>
            <a:chOff x="6166500" y="3413100"/>
            <a:chExt cx="1222200" cy="1259250"/>
          </a:xfrm>
        </p:grpSpPr>
        <p:sp>
          <p:nvSpPr>
            <p:cNvPr id="120" name="Google Shape;300;p36">
              <a:extLst>
                <a:ext uri="{FF2B5EF4-FFF2-40B4-BE49-F238E27FC236}">
                  <a16:creationId xmlns:a16="http://schemas.microsoft.com/office/drawing/2014/main" id="{FB06541F-4806-42AA-9E4D-02B312EAF457}"/>
                </a:ext>
              </a:extLst>
            </p:cNvPr>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301;p36">
              <a:extLst>
                <a:ext uri="{FF2B5EF4-FFF2-40B4-BE49-F238E27FC236}">
                  <a16:creationId xmlns:a16="http://schemas.microsoft.com/office/drawing/2014/main" id="{DF5BC217-7A95-44F1-8AD8-F4C62F40CA47}"/>
                </a:ext>
              </a:extLst>
            </p:cNvPr>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302;p36">
              <a:extLst>
                <a:ext uri="{FF2B5EF4-FFF2-40B4-BE49-F238E27FC236}">
                  <a16:creationId xmlns:a16="http://schemas.microsoft.com/office/drawing/2014/main" id="{F7C84FE1-2225-4639-9BC8-819240C97867}"/>
                </a:ext>
              </a:extLst>
            </p:cNvPr>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303;p36">
              <a:extLst>
                <a:ext uri="{FF2B5EF4-FFF2-40B4-BE49-F238E27FC236}">
                  <a16:creationId xmlns:a16="http://schemas.microsoft.com/office/drawing/2014/main" id="{FA7B148A-B789-40BA-A379-E0BFCF874448}"/>
                </a:ext>
              </a:extLst>
            </p:cNvPr>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304;p36">
              <a:extLst>
                <a:ext uri="{FF2B5EF4-FFF2-40B4-BE49-F238E27FC236}">
                  <a16:creationId xmlns:a16="http://schemas.microsoft.com/office/drawing/2014/main" id="{1DE8BBC5-0EB9-485F-91C9-73AC180B62D7}"/>
                </a:ext>
              </a:extLst>
            </p:cNvPr>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305;p36">
              <a:extLst>
                <a:ext uri="{FF2B5EF4-FFF2-40B4-BE49-F238E27FC236}">
                  <a16:creationId xmlns:a16="http://schemas.microsoft.com/office/drawing/2014/main" id="{C319B920-C51F-448E-8B18-6A28BF476355}"/>
                </a:ext>
              </a:extLst>
            </p:cNvPr>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306;p36">
              <a:extLst>
                <a:ext uri="{FF2B5EF4-FFF2-40B4-BE49-F238E27FC236}">
                  <a16:creationId xmlns:a16="http://schemas.microsoft.com/office/drawing/2014/main" id="{AF11FC8F-ACAF-4BE8-8394-A96F3849DA4A}"/>
                </a:ext>
              </a:extLst>
            </p:cNvPr>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307;p36">
              <a:extLst>
                <a:ext uri="{FF2B5EF4-FFF2-40B4-BE49-F238E27FC236}">
                  <a16:creationId xmlns:a16="http://schemas.microsoft.com/office/drawing/2014/main" id="{690CF342-9D08-4266-96DB-3D7023E6F5D9}"/>
                </a:ext>
              </a:extLst>
            </p:cNvPr>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 name="Google Shape;308;p36">
              <a:extLst>
                <a:ext uri="{FF2B5EF4-FFF2-40B4-BE49-F238E27FC236}">
                  <a16:creationId xmlns:a16="http://schemas.microsoft.com/office/drawing/2014/main" id="{F7C9C1B4-3075-463C-AC57-C59FAD79BC5C}"/>
                </a:ext>
              </a:extLst>
            </p:cNvPr>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309;p36">
              <a:extLst>
                <a:ext uri="{FF2B5EF4-FFF2-40B4-BE49-F238E27FC236}">
                  <a16:creationId xmlns:a16="http://schemas.microsoft.com/office/drawing/2014/main" id="{EFC0B46B-D291-426E-8154-6748726751E8}"/>
                </a:ext>
              </a:extLst>
            </p:cNvPr>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310;p36">
              <a:extLst>
                <a:ext uri="{FF2B5EF4-FFF2-40B4-BE49-F238E27FC236}">
                  <a16:creationId xmlns:a16="http://schemas.microsoft.com/office/drawing/2014/main" id="{DEA090C8-5AC0-4CC1-8975-5B8886ED195F}"/>
                </a:ext>
              </a:extLst>
            </p:cNvPr>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 name="Google Shape;311;p36">
              <a:extLst>
                <a:ext uri="{FF2B5EF4-FFF2-40B4-BE49-F238E27FC236}">
                  <a16:creationId xmlns:a16="http://schemas.microsoft.com/office/drawing/2014/main" id="{D164EAE9-E1F5-459A-A3A7-6AFC59BC5799}"/>
                </a:ext>
              </a:extLst>
            </p:cNvPr>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 name="Google Shape;312;p36">
              <a:extLst>
                <a:ext uri="{FF2B5EF4-FFF2-40B4-BE49-F238E27FC236}">
                  <a16:creationId xmlns:a16="http://schemas.microsoft.com/office/drawing/2014/main" id="{9430EB17-423E-4F1F-A4FD-3E34718E02FC}"/>
                </a:ext>
              </a:extLst>
            </p:cNvPr>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33" name="Google Shape;290;p36">
            <a:extLst>
              <a:ext uri="{FF2B5EF4-FFF2-40B4-BE49-F238E27FC236}">
                <a16:creationId xmlns:a16="http://schemas.microsoft.com/office/drawing/2014/main" id="{C0BD2BCF-1B7D-493A-9321-A9A160064489}"/>
              </a:ext>
            </a:extLst>
          </p:cNvPr>
          <p:cNvSpPr txBox="1">
            <a:spLocks/>
          </p:cNvSpPr>
          <p:nvPr/>
        </p:nvSpPr>
        <p:spPr>
          <a:xfrm>
            <a:off x="1801585" y="5168708"/>
            <a:ext cx="9424552" cy="830423"/>
          </a:xfrm>
          <a:prstGeom prst="roundRect">
            <a:avLst>
              <a:gd name="adj" fmla="val 25370"/>
            </a:avLst>
          </a:prstGeom>
          <a:solidFill>
            <a:schemeClr val="tx1"/>
          </a:solidFill>
          <a:ln>
            <a:solidFill>
              <a:schemeClr val="bg1"/>
            </a:solidFill>
            <a:prstDash val="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1"/>
              </a:buClr>
              <a:buSzPts val="1400"/>
              <a:buFont typeface="Baloo 2 Medium"/>
              <a:buNone/>
              <a:defRPr sz="2533" b="0" i="0" u="none" strike="noStrike" cap="none">
                <a:solidFill>
                  <a:schemeClr val="lt1"/>
                </a:solidFill>
                <a:latin typeface="Baloo 2 Medium"/>
                <a:ea typeface="Baloo 2 Medium"/>
                <a:cs typeface="Baloo 2 Medium"/>
                <a:sym typeface="Baloo 2 Medium"/>
              </a:defRPr>
            </a:lvl1pPr>
            <a:lvl2pPr marL="914400" marR="0" lvl="1"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2pPr>
            <a:lvl3pPr marL="1371600" marR="0" lvl="2"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3pPr>
            <a:lvl4pPr marL="1828800" marR="0" lvl="3"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4pPr>
            <a:lvl5pPr marL="2286000" marR="0" lvl="4"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5pPr>
            <a:lvl6pPr marL="2743200" marR="0" lvl="5"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6pPr>
            <a:lvl7pPr marL="3200400" marR="0" lvl="6"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7pPr>
            <a:lvl8pPr marL="3657600" marR="0" lvl="7"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8pPr>
            <a:lvl9pPr marL="4114800" marR="0" lvl="8"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Baloo 2 Medium"/>
              <a:buNone/>
              <a:tabLst/>
              <a:defRPr/>
            </a:pPr>
            <a:r>
              <a:rPr kumimoji="0" lang="en-US" sz="3200" b="0" i="0" u="none" strike="noStrike" kern="0" cap="none" spc="0" normalizeH="0" baseline="0" noProof="0">
                <a:ln>
                  <a:noFill/>
                </a:ln>
                <a:solidFill>
                  <a:srgbClr val="000000"/>
                </a:solidFill>
                <a:effectLst/>
                <a:uLnTx/>
                <a:uFillTx/>
                <a:latin typeface="Arial"/>
                <a:cs typeface="Baloo 2 Medium"/>
                <a:sym typeface="Baloo 2 Medium"/>
              </a:rPr>
              <a:t>Giải các bài toán liên quan đến tỉ số phần trăm.</a:t>
            </a:r>
          </a:p>
        </p:txBody>
      </p:sp>
      <p:grpSp>
        <p:nvGrpSpPr>
          <p:cNvPr id="134" name="Google Shape;299;p36">
            <a:extLst>
              <a:ext uri="{FF2B5EF4-FFF2-40B4-BE49-F238E27FC236}">
                <a16:creationId xmlns:a16="http://schemas.microsoft.com/office/drawing/2014/main" id="{37081A77-6825-4917-9355-A97D89A0FC45}"/>
              </a:ext>
            </a:extLst>
          </p:cNvPr>
          <p:cNvGrpSpPr/>
          <p:nvPr/>
        </p:nvGrpSpPr>
        <p:grpSpPr>
          <a:xfrm rot="5400000">
            <a:off x="794651" y="4872471"/>
            <a:ext cx="1190878" cy="1256180"/>
            <a:chOff x="6166500" y="3413100"/>
            <a:chExt cx="1222200" cy="1259250"/>
          </a:xfrm>
        </p:grpSpPr>
        <p:sp>
          <p:nvSpPr>
            <p:cNvPr id="135" name="Google Shape;300;p36">
              <a:extLst>
                <a:ext uri="{FF2B5EF4-FFF2-40B4-BE49-F238E27FC236}">
                  <a16:creationId xmlns:a16="http://schemas.microsoft.com/office/drawing/2014/main" id="{396DF807-2D16-47D9-829B-AE8AD0C48286}"/>
                </a:ext>
              </a:extLst>
            </p:cNvPr>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 name="Google Shape;301;p36">
              <a:extLst>
                <a:ext uri="{FF2B5EF4-FFF2-40B4-BE49-F238E27FC236}">
                  <a16:creationId xmlns:a16="http://schemas.microsoft.com/office/drawing/2014/main" id="{1E71067E-6712-477B-A699-BE7F76F2890A}"/>
                </a:ext>
              </a:extLst>
            </p:cNvPr>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302;p36">
              <a:extLst>
                <a:ext uri="{FF2B5EF4-FFF2-40B4-BE49-F238E27FC236}">
                  <a16:creationId xmlns:a16="http://schemas.microsoft.com/office/drawing/2014/main" id="{AFE7DE0F-47EF-4E77-BA01-F090FD39F1E5}"/>
                </a:ext>
              </a:extLst>
            </p:cNvPr>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303;p36">
              <a:extLst>
                <a:ext uri="{FF2B5EF4-FFF2-40B4-BE49-F238E27FC236}">
                  <a16:creationId xmlns:a16="http://schemas.microsoft.com/office/drawing/2014/main" id="{3A539AE2-C888-4CE5-9C28-5362554459F7}"/>
                </a:ext>
              </a:extLst>
            </p:cNvPr>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 name="Google Shape;304;p36">
              <a:extLst>
                <a:ext uri="{FF2B5EF4-FFF2-40B4-BE49-F238E27FC236}">
                  <a16:creationId xmlns:a16="http://schemas.microsoft.com/office/drawing/2014/main" id="{75BE6AD8-849F-4581-8A57-6C522329838E}"/>
                </a:ext>
              </a:extLst>
            </p:cNvPr>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0" name="Google Shape;305;p36">
              <a:extLst>
                <a:ext uri="{FF2B5EF4-FFF2-40B4-BE49-F238E27FC236}">
                  <a16:creationId xmlns:a16="http://schemas.microsoft.com/office/drawing/2014/main" id="{F7131BD0-572D-4264-946A-045BB9637573}"/>
                </a:ext>
              </a:extLst>
            </p:cNvPr>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1" name="Google Shape;306;p36">
              <a:extLst>
                <a:ext uri="{FF2B5EF4-FFF2-40B4-BE49-F238E27FC236}">
                  <a16:creationId xmlns:a16="http://schemas.microsoft.com/office/drawing/2014/main" id="{4C9CEF26-30A3-4C9B-B937-51CC18059569}"/>
                </a:ext>
              </a:extLst>
            </p:cNvPr>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2" name="Google Shape;307;p36">
              <a:extLst>
                <a:ext uri="{FF2B5EF4-FFF2-40B4-BE49-F238E27FC236}">
                  <a16:creationId xmlns:a16="http://schemas.microsoft.com/office/drawing/2014/main" id="{371FD441-41A7-4FCC-8052-AADF0DF59A3F}"/>
                </a:ext>
              </a:extLst>
            </p:cNvPr>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3" name="Google Shape;308;p36">
              <a:extLst>
                <a:ext uri="{FF2B5EF4-FFF2-40B4-BE49-F238E27FC236}">
                  <a16:creationId xmlns:a16="http://schemas.microsoft.com/office/drawing/2014/main" id="{E05394B5-8EC4-4BD6-BC04-53DF5354AF69}"/>
                </a:ext>
              </a:extLst>
            </p:cNvPr>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4" name="Google Shape;309;p36">
              <a:extLst>
                <a:ext uri="{FF2B5EF4-FFF2-40B4-BE49-F238E27FC236}">
                  <a16:creationId xmlns:a16="http://schemas.microsoft.com/office/drawing/2014/main" id="{1510A6C2-26B6-4C4D-9F34-4215E7B04418}"/>
                </a:ext>
              </a:extLst>
            </p:cNvPr>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 name="Google Shape;310;p36">
              <a:extLst>
                <a:ext uri="{FF2B5EF4-FFF2-40B4-BE49-F238E27FC236}">
                  <a16:creationId xmlns:a16="http://schemas.microsoft.com/office/drawing/2014/main" id="{7DCD3707-27B5-49DD-A989-C952F4FDC150}"/>
                </a:ext>
              </a:extLst>
            </p:cNvPr>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 name="Google Shape;311;p36">
              <a:extLst>
                <a:ext uri="{FF2B5EF4-FFF2-40B4-BE49-F238E27FC236}">
                  <a16:creationId xmlns:a16="http://schemas.microsoft.com/office/drawing/2014/main" id="{DC5C52FE-5833-48D5-BB0F-AB9F0CB6B5C0}"/>
                </a:ext>
              </a:extLst>
            </p:cNvPr>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 name="Google Shape;312;p36">
              <a:extLst>
                <a:ext uri="{FF2B5EF4-FFF2-40B4-BE49-F238E27FC236}">
                  <a16:creationId xmlns:a16="http://schemas.microsoft.com/office/drawing/2014/main" id="{F0A0D471-30CA-4849-BDA1-8DDDB8829E55}"/>
                </a:ext>
              </a:extLst>
            </p:cNvPr>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37" name="Google Shape;337;p36"/>
          <p:cNvGrpSpPr/>
          <p:nvPr/>
        </p:nvGrpSpPr>
        <p:grpSpPr>
          <a:xfrm>
            <a:off x="5949837" y="5917301"/>
            <a:ext cx="420587" cy="405619"/>
            <a:chOff x="2082875" y="4326875"/>
            <a:chExt cx="377050" cy="363675"/>
          </a:xfrm>
        </p:grpSpPr>
        <p:sp>
          <p:nvSpPr>
            <p:cNvPr id="338" name="Google Shape;338;p36"/>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 name="Google Shape;339;p36"/>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 name="Google Shape;340;p36"/>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48" name="Oval 27">
            <a:extLst>
              <a:ext uri="{FF2B5EF4-FFF2-40B4-BE49-F238E27FC236}">
                <a16:creationId xmlns:a16="http://schemas.microsoft.com/office/drawing/2014/main" id="{4A9B50CF-1C7F-4CC3-8F0E-9FB6F34EBB72}"/>
              </a:ext>
            </a:extLst>
          </p:cNvPr>
          <p:cNvSpPr/>
          <p:nvPr/>
        </p:nvSpPr>
        <p:spPr>
          <a:xfrm>
            <a:off x="1317353" y="2233199"/>
            <a:ext cx="804866" cy="1051351"/>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49" name="Oval 27">
            <a:extLst>
              <a:ext uri="{FF2B5EF4-FFF2-40B4-BE49-F238E27FC236}">
                <a16:creationId xmlns:a16="http://schemas.microsoft.com/office/drawing/2014/main" id="{B9B4DBAF-6195-45C4-886B-43A553BCA3DA}"/>
              </a:ext>
            </a:extLst>
          </p:cNvPr>
          <p:cNvSpPr/>
          <p:nvPr/>
        </p:nvSpPr>
        <p:spPr>
          <a:xfrm>
            <a:off x="1340371" y="3538436"/>
            <a:ext cx="804866" cy="1051351"/>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0" name="Oval 27">
            <a:extLst>
              <a:ext uri="{FF2B5EF4-FFF2-40B4-BE49-F238E27FC236}">
                <a16:creationId xmlns:a16="http://schemas.microsoft.com/office/drawing/2014/main" id="{5B6AC644-2BF5-434E-8C79-4DC218584244}"/>
              </a:ext>
            </a:extLst>
          </p:cNvPr>
          <p:cNvSpPr/>
          <p:nvPr/>
        </p:nvSpPr>
        <p:spPr>
          <a:xfrm>
            <a:off x="1255371" y="5085839"/>
            <a:ext cx="804866" cy="1051351"/>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32100131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99"/>
                                        </p:tgtEl>
                                        <p:attrNameLst>
                                          <p:attrName>style.visibility</p:attrName>
                                        </p:attrNameLst>
                                      </p:cBhvr>
                                      <p:to>
                                        <p:strVal val="hidden"/>
                                      </p:to>
                                    </p:set>
                                  </p:childTnLst>
                                </p:cTn>
                              </p:par>
                              <p:par>
                                <p:cTn id="7" presetID="53" presetClass="entr" presetSubtype="16" fill="hold" grpId="0" nodeType="withEffect">
                                  <p:stCondLst>
                                    <p:cond delay="0"/>
                                  </p:stCondLst>
                                  <p:childTnLst>
                                    <p:set>
                                      <p:cBhvr>
                                        <p:cTn id="8" dur="1" fill="hold">
                                          <p:stCondLst>
                                            <p:cond delay="0"/>
                                          </p:stCondLst>
                                        </p:cTn>
                                        <p:tgtEl>
                                          <p:spTgt spid="148"/>
                                        </p:tgtEl>
                                        <p:attrNameLst>
                                          <p:attrName>style.visibility</p:attrName>
                                        </p:attrNameLst>
                                      </p:cBhvr>
                                      <p:to>
                                        <p:strVal val="visible"/>
                                      </p:to>
                                    </p:set>
                                    <p:anim calcmode="lin" valueType="num">
                                      <p:cBhvr>
                                        <p:cTn id="9" dur="500" fill="hold"/>
                                        <p:tgtEl>
                                          <p:spTgt spid="148"/>
                                        </p:tgtEl>
                                        <p:attrNameLst>
                                          <p:attrName>ppt_w</p:attrName>
                                        </p:attrNameLst>
                                      </p:cBhvr>
                                      <p:tavLst>
                                        <p:tav tm="0">
                                          <p:val>
                                            <p:fltVal val="0"/>
                                          </p:val>
                                        </p:tav>
                                        <p:tav tm="100000">
                                          <p:val>
                                            <p:strVal val="#ppt_w"/>
                                          </p:val>
                                        </p:tav>
                                      </p:tavLst>
                                    </p:anim>
                                    <p:anim calcmode="lin" valueType="num">
                                      <p:cBhvr>
                                        <p:cTn id="10" dur="500" fill="hold"/>
                                        <p:tgtEl>
                                          <p:spTgt spid="148"/>
                                        </p:tgtEl>
                                        <p:attrNameLst>
                                          <p:attrName>ppt_h</p:attrName>
                                        </p:attrNameLst>
                                      </p:cBhvr>
                                      <p:tavLst>
                                        <p:tav tm="0">
                                          <p:val>
                                            <p:fltVal val="0"/>
                                          </p:val>
                                        </p:tav>
                                        <p:tav tm="100000">
                                          <p:val>
                                            <p:strVal val="#ppt_h"/>
                                          </p:val>
                                        </p:tav>
                                      </p:tavLst>
                                    </p:anim>
                                    <p:animEffect transition="in" filter="fade">
                                      <p:cBhvr>
                                        <p:cTn id="11" dur="500"/>
                                        <p:tgtEl>
                                          <p:spTgt spid="148"/>
                                        </p:tgtEl>
                                      </p:cBhvr>
                                    </p:animEffect>
                                  </p:childTnLst>
                                  <p:subTnLst>
                                    <p:audio>
                                      <p:cMediaNode>
                                        <p:cTn display="0" masterRel="sameClick">
                                          <p:stCondLst>
                                            <p:cond evt="begin" delay="0">
                                              <p:tn val="7"/>
                                            </p:cond>
                                          </p:stCondLst>
                                          <p:endCondLst>
                                            <p:cond evt="onStopAudio" delay="0">
                                              <p:tgtEl>
                                                <p:sldTgt/>
                                              </p:tgtEl>
                                            </p:cond>
                                          </p:endCondLst>
                                        </p:cTn>
                                        <p:tgtEl>
                                          <p:sndTgt r:embed="rId3" name="laser.wav"/>
                                        </p:tgtEl>
                                      </p:cMediaNode>
                                    </p:audio>
                                  </p:sub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119"/>
                                        </p:tgtEl>
                                        <p:attrNameLst>
                                          <p:attrName>style.visibility</p:attrName>
                                        </p:attrNameLst>
                                      </p:cBhvr>
                                      <p:to>
                                        <p:strVal val="hidden"/>
                                      </p:to>
                                    </p:set>
                                  </p:childTnLst>
                                </p:cTn>
                              </p:par>
                              <p:par>
                                <p:cTn id="16" presetID="53" presetClass="entr" presetSubtype="16" fill="hold" grpId="0" nodeType="withEffect">
                                  <p:stCondLst>
                                    <p:cond delay="0"/>
                                  </p:stCondLst>
                                  <p:childTnLst>
                                    <p:set>
                                      <p:cBhvr>
                                        <p:cTn id="17" dur="1" fill="hold">
                                          <p:stCondLst>
                                            <p:cond delay="0"/>
                                          </p:stCondLst>
                                        </p:cTn>
                                        <p:tgtEl>
                                          <p:spTgt spid="149"/>
                                        </p:tgtEl>
                                        <p:attrNameLst>
                                          <p:attrName>style.visibility</p:attrName>
                                        </p:attrNameLst>
                                      </p:cBhvr>
                                      <p:to>
                                        <p:strVal val="visible"/>
                                      </p:to>
                                    </p:set>
                                    <p:anim calcmode="lin" valueType="num">
                                      <p:cBhvr>
                                        <p:cTn id="18" dur="500" fill="hold"/>
                                        <p:tgtEl>
                                          <p:spTgt spid="149"/>
                                        </p:tgtEl>
                                        <p:attrNameLst>
                                          <p:attrName>ppt_w</p:attrName>
                                        </p:attrNameLst>
                                      </p:cBhvr>
                                      <p:tavLst>
                                        <p:tav tm="0">
                                          <p:val>
                                            <p:fltVal val="0"/>
                                          </p:val>
                                        </p:tav>
                                        <p:tav tm="100000">
                                          <p:val>
                                            <p:strVal val="#ppt_w"/>
                                          </p:val>
                                        </p:tav>
                                      </p:tavLst>
                                    </p:anim>
                                    <p:anim calcmode="lin" valueType="num">
                                      <p:cBhvr>
                                        <p:cTn id="19" dur="500" fill="hold"/>
                                        <p:tgtEl>
                                          <p:spTgt spid="149"/>
                                        </p:tgtEl>
                                        <p:attrNameLst>
                                          <p:attrName>ppt_h</p:attrName>
                                        </p:attrNameLst>
                                      </p:cBhvr>
                                      <p:tavLst>
                                        <p:tav tm="0">
                                          <p:val>
                                            <p:fltVal val="0"/>
                                          </p:val>
                                        </p:tav>
                                        <p:tav tm="100000">
                                          <p:val>
                                            <p:strVal val="#ppt_h"/>
                                          </p:val>
                                        </p:tav>
                                      </p:tavLst>
                                    </p:anim>
                                    <p:animEffect transition="in" filter="fade">
                                      <p:cBhvr>
                                        <p:cTn id="20" dur="500"/>
                                        <p:tgtEl>
                                          <p:spTgt spid="149"/>
                                        </p:tgtEl>
                                      </p:cBhvr>
                                    </p:animEffect>
                                  </p:childTnLst>
                                  <p:subTnLst>
                                    <p:audio>
                                      <p:cMediaNode>
                                        <p:cTn display="0" masterRel="sameClick">
                                          <p:stCondLst>
                                            <p:cond evt="begin" delay="0">
                                              <p:tn val="16"/>
                                            </p:cond>
                                          </p:stCondLst>
                                          <p:endCondLst>
                                            <p:cond evt="onStopAudio" delay="0">
                                              <p:tgtEl>
                                                <p:sldTgt/>
                                              </p:tgtEl>
                                            </p:cond>
                                          </p:endCondLst>
                                        </p:cTn>
                                        <p:tgtEl>
                                          <p:sndTgt r:embed="rId3" name="laser.wav"/>
                                        </p:tgtEl>
                                      </p:cMediaNode>
                                    </p:audio>
                                  </p:sub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34"/>
                                        </p:tgtEl>
                                        <p:attrNameLst>
                                          <p:attrName>style.visibility</p:attrName>
                                        </p:attrNameLst>
                                      </p:cBhvr>
                                      <p:to>
                                        <p:strVal val="hidden"/>
                                      </p:to>
                                    </p:set>
                                  </p:childTnLst>
                                </p:cTn>
                              </p:par>
                              <p:par>
                                <p:cTn id="25" presetID="53" presetClass="entr" presetSubtype="16" fill="hold" grpId="0" nodeType="withEffect">
                                  <p:stCondLst>
                                    <p:cond delay="0"/>
                                  </p:stCondLst>
                                  <p:childTnLst>
                                    <p:set>
                                      <p:cBhvr>
                                        <p:cTn id="26" dur="1" fill="hold">
                                          <p:stCondLst>
                                            <p:cond delay="0"/>
                                          </p:stCondLst>
                                        </p:cTn>
                                        <p:tgtEl>
                                          <p:spTgt spid="150"/>
                                        </p:tgtEl>
                                        <p:attrNameLst>
                                          <p:attrName>style.visibility</p:attrName>
                                        </p:attrNameLst>
                                      </p:cBhvr>
                                      <p:to>
                                        <p:strVal val="visible"/>
                                      </p:to>
                                    </p:set>
                                    <p:anim calcmode="lin" valueType="num">
                                      <p:cBhvr>
                                        <p:cTn id="27" dur="500" fill="hold"/>
                                        <p:tgtEl>
                                          <p:spTgt spid="150"/>
                                        </p:tgtEl>
                                        <p:attrNameLst>
                                          <p:attrName>ppt_w</p:attrName>
                                        </p:attrNameLst>
                                      </p:cBhvr>
                                      <p:tavLst>
                                        <p:tav tm="0">
                                          <p:val>
                                            <p:fltVal val="0"/>
                                          </p:val>
                                        </p:tav>
                                        <p:tav tm="100000">
                                          <p:val>
                                            <p:strVal val="#ppt_w"/>
                                          </p:val>
                                        </p:tav>
                                      </p:tavLst>
                                    </p:anim>
                                    <p:anim calcmode="lin" valueType="num">
                                      <p:cBhvr>
                                        <p:cTn id="28" dur="500" fill="hold"/>
                                        <p:tgtEl>
                                          <p:spTgt spid="150"/>
                                        </p:tgtEl>
                                        <p:attrNameLst>
                                          <p:attrName>ppt_h</p:attrName>
                                        </p:attrNameLst>
                                      </p:cBhvr>
                                      <p:tavLst>
                                        <p:tav tm="0">
                                          <p:val>
                                            <p:fltVal val="0"/>
                                          </p:val>
                                        </p:tav>
                                        <p:tav tm="100000">
                                          <p:val>
                                            <p:strVal val="#ppt_h"/>
                                          </p:val>
                                        </p:tav>
                                      </p:tavLst>
                                    </p:anim>
                                    <p:animEffect transition="in" filter="fade">
                                      <p:cBhvr>
                                        <p:cTn id="29" dur="500"/>
                                        <p:tgtEl>
                                          <p:spTgt spid="150"/>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0" animBg="1"/>
      <p:bldP spid="149" grpId="0" animBg="1"/>
      <p:bldP spid="15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95"/>
        <p:cNvGrpSpPr/>
        <p:nvPr/>
      </p:nvGrpSpPr>
      <p:grpSpPr>
        <a:xfrm>
          <a:off x="0" y="0"/>
          <a:ext cx="0" cy="0"/>
          <a:chOff x="0" y="0"/>
          <a:chExt cx="0" cy="0"/>
        </a:xfrm>
      </p:grpSpPr>
      <p:sp>
        <p:nvSpPr>
          <p:cNvPr id="1396" name="Google Shape;1396;p50"/>
          <p:cNvSpPr/>
          <p:nvPr/>
        </p:nvSpPr>
        <p:spPr>
          <a:xfrm>
            <a:off x="5720214" y="1374359"/>
            <a:ext cx="6102957" cy="2573600"/>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7" name="Google Shape;1397;p50"/>
          <p:cNvSpPr txBox="1">
            <a:spLocks noGrp="1"/>
          </p:cNvSpPr>
          <p:nvPr>
            <p:ph type="title"/>
          </p:nvPr>
        </p:nvSpPr>
        <p:spPr>
          <a:xfrm>
            <a:off x="5701856" y="1562933"/>
            <a:ext cx="6034900" cy="1173790"/>
          </a:xfrm>
          <a:prstGeom prst="rect">
            <a:avLst/>
          </a:prstGeom>
        </p:spPr>
        <p:txBody>
          <a:bodyPr spcFirstLastPara="1" wrap="square" lIns="121900" tIns="121900" rIns="121900" bIns="121900" anchor="ctr" anchorCtr="0">
            <a:noAutofit/>
          </a:bodyPr>
          <a:lstStyle/>
          <a:p>
            <a:pPr marL="457200" indent="-457200">
              <a:buFont typeface="Wingdings" panose="05000000000000000000" pitchFamily="2" charset="2"/>
              <a:buChar char="v"/>
            </a:pPr>
            <a:r>
              <a:rPr lang="en-US" sz="3200">
                <a:latin typeface="#9Slide03 Arima Madurai" panose="00000500000000000000" pitchFamily="2" charset="0"/>
                <a:cs typeface="#9Slide03 Arima Madurai" panose="00000500000000000000" pitchFamily="2" charset="0"/>
              </a:rPr>
              <a:t> Ôn lại các dạng toán đã làm.</a:t>
            </a:r>
            <a:endParaRPr>
              <a:latin typeface="#9Slide03 Arima Madurai" panose="00000500000000000000" pitchFamily="2" charset="0"/>
              <a:cs typeface="#9Slide03 Arima Madurai" panose="00000500000000000000" pitchFamily="2" charset="0"/>
            </a:endParaRPr>
          </a:p>
        </p:txBody>
      </p:sp>
      <p:grpSp>
        <p:nvGrpSpPr>
          <p:cNvPr id="1398" name="Google Shape;1398;p50"/>
          <p:cNvGrpSpPr/>
          <p:nvPr/>
        </p:nvGrpSpPr>
        <p:grpSpPr>
          <a:xfrm>
            <a:off x="9469677" y="1245628"/>
            <a:ext cx="420587" cy="405619"/>
            <a:chOff x="2082875" y="4326875"/>
            <a:chExt cx="377050" cy="363675"/>
          </a:xfrm>
        </p:grpSpPr>
        <p:sp>
          <p:nvSpPr>
            <p:cNvPr id="1399" name="Google Shape;1399;p50"/>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0" name="Google Shape;1400;p50"/>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1" name="Google Shape;1401;p50"/>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402" name="Google Shape;1402;p50"/>
          <p:cNvGrpSpPr/>
          <p:nvPr/>
        </p:nvGrpSpPr>
        <p:grpSpPr>
          <a:xfrm rot="3599956">
            <a:off x="10818161" y="804683"/>
            <a:ext cx="1397036" cy="1101043"/>
            <a:chOff x="6329425" y="1123600"/>
            <a:chExt cx="1047800" cy="825800"/>
          </a:xfrm>
        </p:grpSpPr>
        <p:sp>
          <p:nvSpPr>
            <p:cNvPr id="1403" name="Google Shape;1403;p50"/>
            <p:cNvSpPr/>
            <p:nvPr/>
          </p:nvSpPr>
          <p:spPr>
            <a:xfrm>
              <a:off x="6333575" y="1127300"/>
              <a:ext cx="1040025" cy="818650"/>
            </a:xfrm>
            <a:custGeom>
              <a:avLst/>
              <a:gdLst/>
              <a:ahLst/>
              <a:cxnLst/>
              <a:rect l="l" t="t" r="r" b="b"/>
              <a:pathLst>
                <a:path w="41601" h="32746" extrusionOk="0">
                  <a:moveTo>
                    <a:pt x="20355" y="9214"/>
                  </a:moveTo>
                  <a:cubicBezTo>
                    <a:pt x="22682" y="9214"/>
                    <a:pt x="24981" y="10068"/>
                    <a:pt x="26773" y="11704"/>
                  </a:cubicBezTo>
                  <a:lnTo>
                    <a:pt x="10876" y="19249"/>
                  </a:lnTo>
                  <a:cubicBezTo>
                    <a:pt x="10669" y="15511"/>
                    <a:pt x="12697" y="11828"/>
                    <a:pt x="16283" y="10131"/>
                  </a:cubicBezTo>
                  <a:cubicBezTo>
                    <a:pt x="17583" y="9515"/>
                    <a:pt x="18974" y="9214"/>
                    <a:pt x="20355" y="9214"/>
                  </a:cubicBezTo>
                  <a:close/>
                  <a:moveTo>
                    <a:pt x="20331" y="1"/>
                  </a:moveTo>
                  <a:cubicBezTo>
                    <a:pt x="17643" y="1"/>
                    <a:pt x="14915" y="583"/>
                    <a:pt x="12331" y="1814"/>
                  </a:cubicBezTo>
                  <a:cubicBezTo>
                    <a:pt x="4124" y="5718"/>
                    <a:pt x="55" y="14863"/>
                    <a:pt x="2242" y="23359"/>
                  </a:cubicBezTo>
                  <a:lnTo>
                    <a:pt x="0" y="24421"/>
                  </a:lnTo>
                  <a:lnTo>
                    <a:pt x="3952" y="32745"/>
                  </a:lnTo>
                  <a:lnTo>
                    <a:pt x="41601" y="14849"/>
                  </a:lnTo>
                  <a:lnTo>
                    <a:pt x="37642" y="6524"/>
                  </a:lnTo>
                  <a:lnTo>
                    <a:pt x="35415" y="7600"/>
                  </a:lnTo>
                  <a:cubicBezTo>
                    <a:pt x="31847" y="2761"/>
                    <a:pt x="26183" y="1"/>
                    <a:pt x="2033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4" name="Google Shape;1404;p50"/>
            <p:cNvSpPr/>
            <p:nvPr/>
          </p:nvSpPr>
          <p:spPr>
            <a:xfrm>
              <a:off x="6329425" y="1123600"/>
              <a:ext cx="1047800" cy="825800"/>
            </a:xfrm>
            <a:custGeom>
              <a:avLst/>
              <a:gdLst/>
              <a:ahLst/>
              <a:cxnLst/>
              <a:rect l="l" t="t" r="r" b="b"/>
              <a:pathLst>
                <a:path w="41912" h="33032" extrusionOk="0">
                  <a:moveTo>
                    <a:pt x="20525" y="9500"/>
                  </a:moveTo>
                  <a:cubicBezTo>
                    <a:pt x="22742" y="9500"/>
                    <a:pt x="24936" y="10290"/>
                    <a:pt x="26670" y="11810"/>
                  </a:cubicBezTo>
                  <a:lnTo>
                    <a:pt x="11180" y="19176"/>
                  </a:lnTo>
                  <a:cubicBezTo>
                    <a:pt x="11042" y="15452"/>
                    <a:pt x="13139" y="12004"/>
                    <a:pt x="16511" y="10410"/>
                  </a:cubicBezTo>
                  <a:cubicBezTo>
                    <a:pt x="17790" y="9799"/>
                    <a:pt x="19162" y="9500"/>
                    <a:pt x="20525" y="9500"/>
                  </a:cubicBezTo>
                  <a:close/>
                  <a:moveTo>
                    <a:pt x="20525" y="9205"/>
                  </a:moveTo>
                  <a:cubicBezTo>
                    <a:pt x="19122" y="9205"/>
                    <a:pt x="17709" y="9512"/>
                    <a:pt x="16387" y="10141"/>
                  </a:cubicBezTo>
                  <a:cubicBezTo>
                    <a:pt x="12842" y="11824"/>
                    <a:pt x="10670" y="15486"/>
                    <a:pt x="10897" y="19411"/>
                  </a:cubicBezTo>
                  <a:cubicBezTo>
                    <a:pt x="10897" y="19459"/>
                    <a:pt x="10925" y="19500"/>
                    <a:pt x="10966" y="19528"/>
                  </a:cubicBezTo>
                  <a:lnTo>
                    <a:pt x="11042" y="19548"/>
                  </a:lnTo>
                  <a:lnTo>
                    <a:pt x="11104" y="19528"/>
                  </a:lnTo>
                  <a:lnTo>
                    <a:pt x="27001" y="11976"/>
                  </a:lnTo>
                  <a:cubicBezTo>
                    <a:pt x="27043" y="11955"/>
                    <a:pt x="27077" y="11914"/>
                    <a:pt x="27084" y="11866"/>
                  </a:cubicBezTo>
                  <a:cubicBezTo>
                    <a:pt x="27084" y="11817"/>
                    <a:pt x="27070" y="11769"/>
                    <a:pt x="27036" y="11735"/>
                  </a:cubicBezTo>
                  <a:cubicBezTo>
                    <a:pt x="25219" y="10074"/>
                    <a:pt x="22887" y="9205"/>
                    <a:pt x="20525" y="9205"/>
                  </a:cubicBezTo>
                  <a:close/>
                  <a:moveTo>
                    <a:pt x="20497" y="298"/>
                  </a:moveTo>
                  <a:cubicBezTo>
                    <a:pt x="26250" y="298"/>
                    <a:pt x="31872" y="2967"/>
                    <a:pt x="35457" y="7831"/>
                  </a:cubicBezTo>
                  <a:cubicBezTo>
                    <a:pt x="35490" y="7865"/>
                    <a:pt x="35534" y="7885"/>
                    <a:pt x="35578" y="7885"/>
                  </a:cubicBezTo>
                  <a:cubicBezTo>
                    <a:pt x="35597" y="7885"/>
                    <a:pt x="35617" y="7881"/>
                    <a:pt x="35636" y="7872"/>
                  </a:cubicBezTo>
                  <a:lnTo>
                    <a:pt x="37739" y="6872"/>
                  </a:lnTo>
                  <a:lnTo>
                    <a:pt x="41567" y="14928"/>
                  </a:lnTo>
                  <a:lnTo>
                    <a:pt x="4187" y="32693"/>
                  </a:lnTo>
                  <a:lnTo>
                    <a:pt x="359" y="24645"/>
                  </a:lnTo>
                  <a:lnTo>
                    <a:pt x="2463" y="23645"/>
                  </a:lnTo>
                  <a:cubicBezTo>
                    <a:pt x="2532" y="23611"/>
                    <a:pt x="2559" y="23535"/>
                    <a:pt x="2546" y="23473"/>
                  </a:cubicBezTo>
                  <a:cubicBezTo>
                    <a:pt x="346" y="14879"/>
                    <a:pt x="4553" y="5893"/>
                    <a:pt x="12560" y="2086"/>
                  </a:cubicBezTo>
                  <a:cubicBezTo>
                    <a:pt x="15105" y="878"/>
                    <a:pt x="17816" y="298"/>
                    <a:pt x="20497" y="298"/>
                  </a:cubicBezTo>
                  <a:close/>
                  <a:moveTo>
                    <a:pt x="20497" y="1"/>
                  </a:moveTo>
                  <a:cubicBezTo>
                    <a:pt x="17771" y="1"/>
                    <a:pt x="15016" y="592"/>
                    <a:pt x="12429" y="1824"/>
                  </a:cubicBezTo>
                  <a:cubicBezTo>
                    <a:pt x="4339" y="5679"/>
                    <a:pt x="63" y="14748"/>
                    <a:pt x="2235" y="23424"/>
                  </a:cubicBezTo>
                  <a:lnTo>
                    <a:pt x="104" y="24438"/>
                  </a:lnTo>
                  <a:cubicBezTo>
                    <a:pt x="28" y="24473"/>
                    <a:pt x="1" y="24562"/>
                    <a:pt x="35" y="24631"/>
                  </a:cubicBezTo>
                  <a:lnTo>
                    <a:pt x="3994" y="32956"/>
                  </a:lnTo>
                  <a:cubicBezTo>
                    <a:pt x="4015" y="33004"/>
                    <a:pt x="4063" y="33031"/>
                    <a:pt x="4118" y="33031"/>
                  </a:cubicBezTo>
                  <a:lnTo>
                    <a:pt x="4180" y="33018"/>
                  </a:lnTo>
                  <a:lnTo>
                    <a:pt x="41829" y="15128"/>
                  </a:lnTo>
                  <a:cubicBezTo>
                    <a:pt x="41864" y="15107"/>
                    <a:pt x="41891" y="15079"/>
                    <a:pt x="41905" y="15045"/>
                  </a:cubicBezTo>
                  <a:cubicBezTo>
                    <a:pt x="41912" y="15011"/>
                    <a:pt x="41912" y="14969"/>
                    <a:pt x="41898" y="14935"/>
                  </a:cubicBezTo>
                  <a:lnTo>
                    <a:pt x="37946" y="6617"/>
                  </a:lnTo>
                  <a:cubicBezTo>
                    <a:pt x="37922" y="6563"/>
                    <a:pt x="37869" y="6534"/>
                    <a:pt x="37816" y="6534"/>
                  </a:cubicBezTo>
                  <a:cubicBezTo>
                    <a:pt x="37794" y="6534"/>
                    <a:pt x="37773" y="6538"/>
                    <a:pt x="37753" y="6548"/>
                  </a:cubicBezTo>
                  <a:lnTo>
                    <a:pt x="35622" y="7555"/>
                  </a:lnTo>
                  <a:cubicBezTo>
                    <a:pt x="31971" y="2680"/>
                    <a:pt x="26300" y="1"/>
                    <a:pt x="2049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5" name="Google Shape;1405;p50"/>
            <p:cNvSpPr/>
            <p:nvPr/>
          </p:nvSpPr>
          <p:spPr>
            <a:xfrm>
              <a:off x="6446900" y="1444375"/>
              <a:ext cx="864300" cy="443650"/>
            </a:xfrm>
            <a:custGeom>
              <a:avLst/>
              <a:gdLst/>
              <a:ahLst/>
              <a:cxnLst/>
              <a:rect l="l" t="t" r="r" b="b"/>
              <a:pathLst>
                <a:path w="34572" h="17746" extrusionOk="0">
                  <a:moveTo>
                    <a:pt x="33618" y="0"/>
                  </a:moveTo>
                  <a:cubicBezTo>
                    <a:pt x="33522" y="0"/>
                    <a:pt x="33428" y="91"/>
                    <a:pt x="33482" y="207"/>
                  </a:cubicBezTo>
                  <a:lnTo>
                    <a:pt x="34227" y="1786"/>
                  </a:lnTo>
                  <a:lnTo>
                    <a:pt x="1067" y="17407"/>
                  </a:lnTo>
                  <a:lnTo>
                    <a:pt x="329" y="15828"/>
                  </a:lnTo>
                  <a:cubicBezTo>
                    <a:pt x="299" y="15768"/>
                    <a:pt x="249" y="15742"/>
                    <a:pt x="198" y="15742"/>
                  </a:cubicBezTo>
                  <a:cubicBezTo>
                    <a:pt x="99" y="15742"/>
                    <a:pt x="1" y="15840"/>
                    <a:pt x="60" y="15959"/>
                  </a:cubicBezTo>
                  <a:lnTo>
                    <a:pt x="867" y="17662"/>
                  </a:lnTo>
                  <a:cubicBezTo>
                    <a:pt x="888" y="17697"/>
                    <a:pt x="916" y="17725"/>
                    <a:pt x="950" y="17745"/>
                  </a:cubicBezTo>
                  <a:lnTo>
                    <a:pt x="998" y="17745"/>
                  </a:lnTo>
                  <a:lnTo>
                    <a:pt x="1060" y="17725"/>
                  </a:lnTo>
                  <a:lnTo>
                    <a:pt x="34482" y="1993"/>
                  </a:lnTo>
                  <a:cubicBezTo>
                    <a:pt x="34516" y="1973"/>
                    <a:pt x="34544" y="1938"/>
                    <a:pt x="34558" y="1904"/>
                  </a:cubicBezTo>
                  <a:cubicBezTo>
                    <a:pt x="34571" y="1869"/>
                    <a:pt x="34564" y="1828"/>
                    <a:pt x="34551" y="1793"/>
                  </a:cubicBezTo>
                  <a:lnTo>
                    <a:pt x="33751" y="90"/>
                  </a:lnTo>
                  <a:cubicBezTo>
                    <a:pt x="33722" y="27"/>
                    <a:pt x="33670" y="0"/>
                    <a:pt x="3361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6" name="Google Shape;1406;p50"/>
            <p:cNvSpPr/>
            <p:nvPr/>
          </p:nvSpPr>
          <p:spPr>
            <a:xfrm>
              <a:off x="7163300" y="1500150"/>
              <a:ext cx="29100" cy="50275"/>
            </a:xfrm>
            <a:custGeom>
              <a:avLst/>
              <a:gdLst/>
              <a:ahLst/>
              <a:cxnLst/>
              <a:rect l="l" t="t" r="r" b="b"/>
              <a:pathLst>
                <a:path w="1164" h="2011" extrusionOk="0">
                  <a:moveTo>
                    <a:pt x="198" y="1"/>
                  </a:moveTo>
                  <a:cubicBezTo>
                    <a:pt x="99" y="1"/>
                    <a:pt x="1" y="99"/>
                    <a:pt x="60" y="217"/>
                  </a:cubicBezTo>
                  <a:lnTo>
                    <a:pt x="867" y="1928"/>
                  </a:lnTo>
                  <a:cubicBezTo>
                    <a:pt x="895" y="1976"/>
                    <a:pt x="943" y="2004"/>
                    <a:pt x="998" y="2011"/>
                  </a:cubicBezTo>
                  <a:lnTo>
                    <a:pt x="1060" y="1997"/>
                  </a:lnTo>
                  <a:cubicBezTo>
                    <a:pt x="1129" y="1962"/>
                    <a:pt x="1164" y="1873"/>
                    <a:pt x="1129" y="1804"/>
                  </a:cubicBezTo>
                  <a:lnTo>
                    <a:pt x="329" y="86"/>
                  </a:lnTo>
                  <a:cubicBezTo>
                    <a:pt x="299" y="26"/>
                    <a:pt x="248" y="1"/>
                    <a:pt x="19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7" name="Google Shape;1407;p50"/>
            <p:cNvSpPr/>
            <p:nvPr/>
          </p:nvSpPr>
          <p:spPr>
            <a:xfrm>
              <a:off x="7231700" y="1489550"/>
              <a:ext cx="20350" cy="32950"/>
            </a:xfrm>
            <a:custGeom>
              <a:avLst/>
              <a:gdLst/>
              <a:ahLst/>
              <a:cxnLst/>
              <a:rect l="l" t="t" r="r" b="b"/>
              <a:pathLst>
                <a:path w="814" h="1318" extrusionOk="0">
                  <a:moveTo>
                    <a:pt x="168" y="0"/>
                  </a:moveTo>
                  <a:cubicBezTo>
                    <a:pt x="148" y="0"/>
                    <a:pt x="129" y="5"/>
                    <a:pt x="110" y="14"/>
                  </a:cubicBezTo>
                  <a:cubicBezTo>
                    <a:pt x="34" y="48"/>
                    <a:pt x="0" y="138"/>
                    <a:pt x="41" y="214"/>
                  </a:cubicBezTo>
                  <a:lnTo>
                    <a:pt x="510" y="1228"/>
                  </a:lnTo>
                  <a:cubicBezTo>
                    <a:pt x="538" y="1276"/>
                    <a:pt x="586" y="1310"/>
                    <a:pt x="641" y="1317"/>
                  </a:cubicBezTo>
                  <a:lnTo>
                    <a:pt x="710" y="1297"/>
                  </a:lnTo>
                  <a:cubicBezTo>
                    <a:pt x="779" y="1255"/>
                    <a:pt x="814" y="1173"/>
                    <a:pt x="779" y="1097"/>
                  </a:cubicBezTo>
                  <a:lnTo>
                    <a:pt x="297" y="90"/>
                  </a:lnTo>
                  <a:cubicBezTo>
                    <a:pt x="276" y="34"/>
                    <a:pt x="222" y="0"/>
                    <a:pt x="16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8" name="Google Shape;1408;p50"/>
            <p:cNvSpPr/>
            <p:nvPr/>
          </p:nvSpPr>
          <p:spPr>
            <a:xfrm>
              <a:off x="7112550" y="1545750"/>
              <a:ext cx="20200" cy="32775"/>
            </a:xfrm>
            <a:custGeom>
              <a:avLst/>
              <a:gdLst/>
              <a:ahLst/>
              <a:cxnLst/>
              <a:rect l="l" t="t" r="r" b="b"/>
              <a:pathLst>
                <a:path w="808" h="1311" extrusionOk="0">
                  <a:moveTo>
                    <a:pt x="165" y="1"/>
                  </a:moveTo>
                  <a:cubicBezTo>
                    <a:pt x="145" y="1"/>
                    <a:pt x="124" y="5"/>
                    <a:pt x="104" y="14"/>
                  </a:cubicBezTo>
                  <a:cubicBezTo>
                    <a:pt x="35" y="49"/>
                    <a:pt x="0" y="131"/>
                    <a:pt x="35" y="207"/>
                  </a:cubicBezTo>
                  <a:lnTo>
                    <a:pt x="511" y="1221"/>
                  </a:lnTo>
                  <a:cubicBezTo>
                    <a:pt x="538" y="1276"/>
                    <a:pt x="594" y="1304"/>
                    <a:pt x="649" y="1311"/>
                  </a:cubicBezTo>
                  <a:lnTo>
                    <a:pt x="711" y="1290"/>
                  </a:lnTo>
                  <a:cubicBezTo>
                    <a:pt x="780" y="1256"/>
                    <a:pt x="807" y="1173"/>
                    <a:pt x="780" y="1104"/>
                  </a:cubicBezTo>
                  <a:lnTo>
                    <a:pt x="297" y="83"/>
                  </a:lnTo>
                  <a:cubicBezTo>
                    <a:pt x="272" y="33"/>
                    <a:pt x="221" y="1"/>
                    <a:pt x="1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9" name="Google Shape;1409;p50"/>
            <p:cNvSpPr/>
            <p:nvPr/>
          </p:nvSpPr>
          <p:spPr>
            <a:xfrm>
              <a:off x="6993400" y="1601750"/>
              <a:ext cx="20200" cy="32825"/>
            </a:xfrm>
            <a:custGeom>
              <a:avLst/>
              <a:gdLst/>
              <a:ahLst/>
              <a:cxnLst/>
              <a:rect l="l" t="t" r="r" b="b"/>
              <a:pathLst>
                <a:path w="808" h="1313" extrusionOk="0">
                  <a:moveTo>
                    <a:pt x="167" y="1"/>
                  </a:moveTo>
                  <a:cubicBezTo>
                    <a:pt x="146" y="1"/>
                    <a:pt x="124" y="6"/>
                    <a:pt x="104" y="16"/>
                  </a:cubicBezTo>
                  <a:cubicBezTo>
                    <a:pt x="28" y="50"/>
                    <a:pt x="1" y="140"/>
                    <a:pt x="35" y="216"/>
                  </a:cubicBezTo>
                  <a:lnTo>
                    <a:pt x="511" y="1229"/>
                  </a:lnTo>
                  <a:cubicBezTo>
                    <a:pt x="539" y="1285"/>
                    <a:pt x="587" y="1312"/>
                    <a:pt x="649" y="1312"/>
                  </a:cubicBezTo>
                  <a:lnTo>
                    <a:pt x="711" y="1298"/>
                  </a:lnTo>
                  <a:cubicBezTo>
                    <a:pt x="780" y="1264"/>
                    <a:pt x="808" y="1174"/>
                    <a:pt x="780" y="1105"/>
                  </a:cubicBezTo>
                  <a:lnTo>
                    <a:pt x="297" y="85"/>
                  </a:lnTo>
                  <a:cubicBezTo>
                    <a:pt x="273" y="30"/>
                    <a:pt x="220" y="1"/>
                    <a:pt x="16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0" name="Google Shape;1410;p50"/>
            <p:cNvSpPr/>
            <p:nvPr/>
          </p:nvSpPr>
          <p:spPr>
            <a:xfrm>
              <a:off x="6873775" y="1657875"/>
              <a:ext cx="20700" cy="32900"/>
            </a:xfrm>
            <a:custGeom>
              <a:avLst/>
              <a:gdLst/>
              <a:ahLst/>
              <a:cxnLst/>
              <a:rect l="l" t="t" r="r" b="b"/>
              <a:pathLst>
                <a:path w="828" h="1316" extrusionOk="0">
                  <a:moveTo>
                    <a:pt x="194" y="0"/>
                  </a:moveTo>
                  <a:cubicBezTo>
                    <a:pt x="98" y="0"/>
                    <a:pt x="0" y="94"/>
                    <a:pt x="55" y="212"/>
                  </a:cubicBezTo>
                  <a:lnTo>
                    <a:pt x="537" y="1226"/>
                  </a:lnTo>
                  <a:cubicBezTo>
                    <a:pt x="558" y="1281"/>
                    <a:pt x="606" y="1315"/>
                    <a:pt x="668" y="1315"/>
                  </a:cubicBezTo>
                  <a:lnTo>
                    <a:pt x="724" y="1295"/>
                  </a:lnTo>
                  <a:cubicBezTo>
                    <a:pt x="793" y="1260"/>
                    <a:pt x="827" y="1178"/>
                    <a:pt x="793" y="1109"/>
                  </a:cubicBezTo>
                  <a:lnTo>
                    <a:pt x="324" y="88"/>
                  </a:lnTo>
                  <a:cubicBezTo>
                    <a:pt x="295" y="26"/>
                    <a:pt x="245" y="0"/>
                    <a:pt x="19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1" name="Google Shape;1411;p50"/>
            <p:cNvSpPr/>
            <p:nvPr/>
          </p:nvSpPr>
          <p:spPr>
            <a:xfrm>
              <a:off x="6754500" y="1713950"/>
              <a:ext cx="20825" cy="32850"/>
            </a:xfrm>
            <a:custGeom>
              <a:avLst/>
              <a:gdLst/>
              <a:ahLst/>
              <a:cxnLst/>
              <a:rect l="l" t="t" r="r" b="b"/>
              <a:pathLst>
                <a:path w="833" h="1314" extrusionOk="0">
                  <a:moveTo>
                    <a:pt x="196" y="1"/>
                  </a:moveTo>
                  <a:cubicBezTo>
                    <a:pt x="99" y="1"/>
                    <a:pt x="1" y="98"/>
                    <a:pt x="60" y="217"/>
                  </a:cubicBezTo>
                  <a:lnTo>
                    <a:pt x="543" y="1238"/>
                  </a:lnTo>
                  <a:cubicBezTo>
                    <a:pt x="564" y="1286"/>
                    <a:pt x="612" y="1314"/>
                    <a:pt x="667" y="1314"/>
                  </a:cubicBezTo>
                  <a:lnTo>
                    <a:pt x="729" y="1307"/>
                  </a:lnTo>
                  <a:cubicBezTo>
                    <a:pt x="805" y="1266"/>
                    <a:pt x="833" y="1176"/>
                    <a:pt x="798" y="1107"/>
                  </a:cubicBezTo>
                  <a:lnTo>
                    <a:pt x="322" y="86"/>
                  </a:lnTo>
                  <a:cubicBezTo>
                    <a:pt x="294" y="26"/>
                    <a:pt x="245" y="1"/>
                    <a:pt x="19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2" name="Google Shape;1412;p50"/>
            <p:cNvSpPr/>
            <p:nvPr/>
          </p:nvSpPr>
          <p:spPr>
            <a:xfrm>
              <a:off x="6635450" y="1770250"/>
              <a:ext cx="20725" cy="32775"/>
            </a:xfrm>
            <a:custGeom>
              <a:avLst/>
              <a:gdLst/>
              <a:ahLst/>
              <a:cxnLst/>
              <a:rect l="l" t="t" r="r" b="b"/>
              <a:pathLst>
                <a:path w="829" h="1311" extrusionOk="0">
                  <a:moveTo>
                    <a:pt x="187" y="0"/>
                  </a:moveTo>
                  <a:cubicBezTo>
                    <a:pt x="93" y="0"/>
                    <a:pt x="0" y="90"/>
                    <a:pt x="50" y="207"/>
                  </a:cubicBezTo>
                  <a:lnTo>
                    <a:pt x="532" y="1227"/>
                  </a:lnTo>
                  <a:cubicBezTo>
                    <a:pt x="560" y="1276"/>
                    <a:pt x="608" y="1303"/>
                    <a:pt x="663" y="1310"/>
                  </a:cubicBezTo>
                  <a:lnTo>
                    <a:pt x="725" y="1296"/>
                  </a:lnTo>
                  <a:cubicBezTo>
                    <a:pt x="794" y="1262"/>
                    <a:pt x="829" y="1172"/>
                    <a:pt x="794" y="1103"/>
                  </a:cubicBezTo>
                  <a:lnTo>
                    <a:pt x="319" y="89"/>
                  </a:lnTo>
                  <a:cubicBezTo>
                    <a:pt x="289" y="27"/>
                    <a:pt x="238" y="0"/>
                    <a:pt x="1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3" name="Google Shape;1413;p50"/>
            <p:cNvSpPr/>
            <p:nvPr/>
          </p:nvSpPr>
          <p:spPr>
            <a:xfrm>
              <a:off x="6516675" y="1826425"/>
              <a:ext cx="20375" cy="32625"/>
            </a:xfrm>
            <a:custGeom>
              <a:avLst/>
              <a:gdLst/>
              <a:ahLst/>
              <a:cxnLst/>
              <a:rect l="l" t="t" r="r" b="b"/>
              <a:pathLst>
                <a:path w="815" h="1305" extrusionOk="0">
                  <a:moveTo>
                    <a:pt x="177" y="0"/>
                  </a:moveTo>
                  <a:cubicBezTo>
                    <a:pt x="155" y="0"/>
                    <a:pt x="133" y="5"/>
                    <a:pt x="111" y="15"/>
                  </a:cubicBezTo>
                  <a:cubicBezTo>
                    <a:pt x="35" y="42"/>
                    <a:pt x="0" y="132"/>
                    <a:pt x="35" y="208"/>
                  </a:cubicBezTo>
                  <a:lnTo>
                    <a:pt x="518" y="1229"/>
                  </a:lnTo>
                  <a:cubicBezTo>
                    <a:pt x="538" y="1277"/>
                    <a:pt x="594" y="1305"/>
                    <a:pt x="649" y="1305"/>
                  </a:cubicBezTo>
                  <a:lnTo>
                    <a:pt x="718" y="1298"/>
                  </a:lnTo>
                  <a:cubicBezTo>
                    <a:pt x="787" y="1256"/>
                    <a:pt x="814" y="1174"/>
                    <a:pt x="787" y="1098"/>
                  </a:cubicBezTo>
                  <a:lnTo>
                    <a:pt x="304" y="84"/>
                  </a:lnTo>
                  <a:cubicBezTo>
                    <a:pt x="279" y="30"/>
                    <a:pt x="230" y="0"/>
                    <a:pt x="17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4" name="Google Shape;1414;p50"/>
            <p:cNvSpPr/>
            <p:nvPr/>
          </p:nvSpPr>
          <p:spPr>
            <a:xfrm>
              <a:off x="7044300" y="1556450"/>
              <a:ext cx="28950" cy="50000"/>
            </a:xfrm>
            <a:custGeom>
              <a:avLst/>
              <a:gdLst/>
              <a:ahLst/>
              <a:cxnLst/>
              <a:rect l="l" t="t" r="r" b="b"/>
              <a:pathLst>
                <a:path w="1158" h="2000" extrusionOk="0">
                  <a:moveTo>
                    <a:pt x="189" y="0"/>
                  </a:moveTo>
                  <a:cubicBezTo>
                    <a:pt x="95" y="0"/>
                    <a:pt x="1" y="91"/>
                    <a:pt x="54" y="207"/>
                  </a:cubicBezTo>
                  <a:lnTo>
                    <a:pt x="861" y="1924"/>
                  </a:lnTo>
                  <a:cubicBezTo>
                    <a:pt x="882" y="1972"/>
                    <a:pt x="937" y="2000"/>
                    <a:pt x="992" y="2000"/>
                  </a:cubicBezTo>
                  <a:lnTo>
                    <a:pt x="1055" y="1993"/>
                  </a:lnTo>
                  <a:cubicBezTo>
                    <a:pt x="1123" y="1959"/>
                    <a:pt x="1158" y="1869"/>
                    <a:pt x="1123" y="1793"/>
                  </a:cubicBezTo>
                  <a:lnTo>
                    <a:pt x="317" y="90"/>
                  </a:lnTo>
                  <a:cubicBezTo>
                    <a:pt x="290" y="27"/>
                    <a:pt x="240" y="0"/>
                    <a:pt x="1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5" name="Google Shape;1415;p50"/>
            <p:cNvSpPr/>
            <p:nvPr/>
          </p:nvSpPr>
          <p:spPr>
            <a:xfrm>
              <a:off x="6924850" y="1612900"/>
              <a:ext cx="29450" cy="49775"/>
            </a:xfrm>
            <a:custGeom>
              <a:avLst/>
              <a:gdLst/>
              <a:ahLst/>
              <a:cxnLst/>
              <a:rect l="l" t="t" r="r" b="b"/>
              <a:pathLst>
                <a:path w="1178" h="1991" extrusionOk="0">
                  <a:moveTo>
                    <a:pt x="228" y="1"/>
                  </a:moveTo>
                  <a:cubicBezTo>
                    <a:pt x="127" y="1"/>
                    <a:pt x="0" y="102"/>
                    <a:pt x="67" y="197"/>
                  </a:cubicBezTo>
                  <a:lnTo>
                    <a:pt x="874" y="1908"/>
                  </a:lnTo>
                  <a:cubicBezTo>
                    <a:pt x="894" y="1956"/>
                    <a:pt x="943" y="1990"/>
                    <a:pt x="1005" y="1990"/>
                  </a:cubicBezTo>
                  <a:lnTo>
                    <a:pt x="1060" y="1977"/>
                  </a:lnTo>
                  <a:cubicBezTo>
                    <a:pt x="1136" y="1949"/>
                    <a:pt x="1177" y="1859"/>
                    <a:pt x="1143" y="1783"/>
                  </a:cubicBezTo>
                  <a:lnTo>
                    <a:pt x="329" y="73"/>
                  </a:lnTo>
                  <a:cubicBezTo>
                    <a:pt x="314" y="21"/>
                    <a:pt x="273" y="1"/>
                    <a:pt x="22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6" name="Google Shape;1416;p50"/>
            <p:cNvSpPr/>
            <p:nvPr/>
          </p:nvSpPr>
          <p:spPr>
            <a:xfrm>
              <a:off x="6805500" y="1669000"/>
              <a:ext cx="29475" cy="49700"/>
            </a:xfrm>
            <a:custGeom>
              <a:avLst/>
              <a:gdLst/>
              <a:ahLst/>
              <a:cxnLst/>
              <a:rect l="l" t="t" r="r" b="b"/>
              <a:pathLst>
                <a:path w="1179" h="1988" extrusionOk="0">
                  <a:moveTo>
                    <a:pt x="236" y="0"/>
                  </a:moveTo>
                  <a:cubicBezTo>
                    <a:pt x="133" y="0"/>
                    <a:pt x="0" y="101"/>
                    <a:pt x="75" y="195"/>
                  </a:cubicBezTo>
                  <a:lnTo>
                    <a:pt x="882" y="1905"/>
                  </a:lnTo>
                  <a:cubicBezTo>
                    <a:pt x="903" y="1953"/>
                    <a:pt x="951" y="1988"/>
                    <a:pt x="1006" y="1988"/>
                  </a:cubicBezTo>
                  <a:lnTo>
                    <a:pt x="1075" y="1981"/>
                  </a:lnTo>
                  <a:cubicBezTo>
                    <a:pt x="1151" y="1939"/>
                    <a:pt x="1179" y="1857"/>
                    <a:pt x="1144" y="1781"/>
                  </a:cubicBezTo>
                  <a:lnTo>
                    <a:pt x="337" y="77"/>
                  </a:lnTo>
                  <a:cubicBezTo>
                    <a:pt x="326" y="22"/>
                    <a:pt x="284" y="0"/>
                    <a:pt x="23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7" name="Google Shape;1417;p50"/>
            <p:cNvSpPr/>
            <p:nvPr/>
          </p:nvSpPr>
          <p:spPr>
            <a:xfrm>
              <a:off x="6686550" y="1725175"/>
              <a:ext cx="29300" cy="49900"/>
            </a:xfrm>
            <a:custGeom>
              <a:avLst/>
              <a:gdLst/>
              <a:ahLst/>
              <a:cxnLst/>
              <a:rect l="l" t="t" r="r" b="b"/>
              <a:pathLst>
                <a:path w="1172" h="1996" extrusionOk="0">
                  <a:moveTo>
                    <a:pt x="229" y="1"/>
                  </a:moveTo>
                  <a:cubicBezTo>
                    <a:pt x="127" y="1"/>
                    <a:pt x="1" y="107"/>
                    <a:pt x="68" y="203"/>
                  </a:cubicBezTo>
                  <a:lnTo>
                    <a:pt x="868" y="1906"/>
                  </a:lnTo>
                  <a:cubicBezTo>
                    <a:pt x="895" y="1961"/>
                    <a:pt x="950" y="1989"/>
                    <a:pt x="1006" y="1996"/>
                  </a:cubicBezTo>
                  <a:lnTo>
                    <a:pt x="1068" y="1975"/>
                  </a:lnTo>
                  <a:cubicBezTo>
                    <a:pt x="1137" y="1934"/>
                    <a:pt x="1171" y="1851"/>
                    <a:pt x="1137" y="1775"/>
                  </a:cubicBezTo>
                  <a:lnTo>
                    <a:pt x="330" y="72"/>
                  </a:lnTo>
                  <a:cubicBezTo>
                    <a:pt x="313" y="21"/>
                    <a:pt x="273" y="1"/>
                    <a:pt x="22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8" name="Google Shape;1418;p50"/>
            <p:cNvSpPr/>
            <p:nvPr/>
          </p:nvSpPr>
          <p:spPr>
            <a:xfrm>
              <a:off x="6568225" y="1781075"/>
              <a:ext cx="28300" cy="50050"/>
            </a:xfrm>
            <a:custGeom>
              <a:avLst/>
              <a:gdLst/>
              <a:ahLst/>
              <a:cxnLst/>
              <a:rect l="l" t="t" r="r" b="b"/>
              <a:pathLst>
                <a:path w="1132" h="2002" extrusionOk="0">
                  <a:moveTo>
                    <a:pt x="167" y="0"/>
                  </a:moveTo>
                  <a:cubicBezTo>
                    <a:pt x="145" y="0"/>
                    <a:pt x="124" y="5"/>
                    <a:pt x="104" y="15"/>
                  </a:cubicBezTo>
                  <a:cubicBezTo>
                    <a:pt x="35" y="50"/>
                    <a:pt x="1" y="132"/>
                    <a:pt x="35" y="208"/>
                  </a:cubicBezTo>
                  <a:lnTo>
                    <a:pt x="835" y="1912"/>
                  </a:lnTo>
                  <a:cubicBezTo>
                    <a:pt x="863" y="1967"/>
                    <a:pt x="918" y="1994"/>
                    <a:pt x="973" y="2001"/>
                  </a:cubicBezTo>
                  <a:cubicBezTo>
                    <a:pt x="994" y="2001"/>
                    <a:pt x="1014" y="1994"/>
                    <a:pt x="1035" y="1981"/>
                  </a:cubicBezTo>
                  <a:cubicBezTo>
                    <a:pt x="1104" y="1946"/>
                    <a:pt x="1132" y="1863"/>
                    <a:pt x="1104" y="1794"/>
                  </a:cubicBezTo>
                  <a:lnTo>
                    <a:pt x="304" y="84"/>
                  </a:lnTo>
                  <a:cubicBezTo>
                    <a:pt x="275" y="30"/>
                    <a:pt x="220" y="0"/>
                    <a:pt x="16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9" name="Google Shape;1419;p50"/>
            <p:cNvSpPr/>
            <p:nvPr/>
          </p:nvSpPr>
          <p:spPr>
            <a:xfrm>
              <a:off x="6650650" y="1187125"/>
              <a:ext cx="28475" cy="50200"/>
            </a:xfrm>
            <a:custGeom>
              <a:avLst/>
              <a:gdLst/>
              <a:ahLst/>
              <a:cxnLst/>
              <a:rect l="l" t="t" r="r" b="b"/>
              <a:pathLst>
                <a:path w="1139" h="2008" extrusionOk="0">
                  <a:moveTo>
                    <a:pt x="158" y="1"/>
                  </a:moveTo>
                  <a:cubicBezTo>
                    <a:pt x="138" y="1"/>
                    <a:pt x="117" y="5"/>
                    <a:pt x="97" y="14"/>
                  </a:cubicBezTo>
                  <a:cubicBezTo>
                    <a:pt x="28" y="56"/>
                    <a:pt x="0" y="138"/>
                    <a:pt x="28" y="214"/>
                  </a:cubicBezTo>
                  <a:lnTo>
                    <a:pt x="842" y="1918"/>
                  </a:lnTo>
                  <a:cubicBezTo>
                    <a:pt x="862" y="1966"/>
                    <a:pt x="911" y="2000"/>
                    <a:pt x="973" y="2007"/>
                  </a:cubicBezTo>
                  <a:lnTo>
                    <a:pt x="1028" y="1987"/>
                  </a:lnTo>
                  <a:cubicBezTo>
                    <a:pt x="1104" y="1959"/>
                    <a:pt x="1138" y="1869"/>
                    <a:pt x="1097" y="1800"/>
                  </a:cubicBezTo>
                  <a:lnTo>
                    <a:pt x="297" y="90"/>
                  </a:lnTo>
                  <a:cubicBezTo>
                    <a:pt x="271" y="34"/>
                    <a:pt x="216" y="1"/>
                    <a:pt x="15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0" name="Google Shape;1420;p50"/>
            <p:cNvSpPr/>
            <p:nvPr/>
          </p:nvSpPr>
          <p:spPr>
            <a:xfrm>
              <a:off x="6466325" y="1371475"/>
              <a:ext cx="50025" cy="30325"/>
            </a:xfrm>
            <a:custGeom>
              <a:avLst/>
              <a:gdLst/>
              <a:ahLst/>
              <a:cxnLst/>
              <a:rect l="l" t="t" r="r" b="b"/>
              <a:pathLst>
                <a:path w="2001" h="1213" extrusionOk="0">
                  <a:moveTo>
                    <a:pt x="177" y="0"/>
                  </a:moveTo>
                  <a:cubicBezTo>
                    <a:pt x="125" y="0"/>
                    <a:pt x="77" y="30"/>
                    <a:pt x="49" y="82"/>
                  </a:cubicBezTo>
                  <a:cubicBezTo>
                    <a:pt x="1" y="151"/>
                    <a:pt x="28" y="240"/>
                    <a:pt x="104" y="282"/>
                  </a:cubicBezTo>
                  <a:lnTo>
                    <a:pt x="1759" y="1192"/>
                  </a:lnTo>
                  <a:lnTo>
                    <a:pt x="1835" y="1213"/>
                  </a:lnTo>
                  <a:cubicBezTo>
                    <a:pt x="1883" y="1206"/>
                    <a:pt x="1932" y="1178"/>
                    <a:pt x="1952" y="1130"/>
                  </a:cubicBezTo>
                  <a:cubicBezTo>
                    <a:pt x="2001" y="1061"/>
                    <a:pt x="1973" y="971"/>
                    <a:pt x="1904" y="937"/>
                  </a:cubicBezTo>
                  <a:lnTo>
                    <a:pt x="249" y="20"/>
                  </a:lnTo>
                  <a:cubicBezTo>
                    <a:pt x="225" y="7"/>
                    <a:pt x="200" y="0"/>
                    <a:pt x="17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1" name="Google Shape;1421;p50"/>
            <p:cNvSpPr/>
            <p:nvPr/>
          </p:nvSpPr>
          <p:spPr>
            <a:xfrm>
              <a:off x="6426325" y="1622950"/>
              <a:ext cx="54500" cy="13350"/>
            </a:xfrm>
            <a:custGeom>
              <a:avLst/>
              <a:gdLst/>
              <a:ahLst/>
              <a:cxnLst/>
              <a:rect l="l" t="t" r="r" b="b"/>
              <a:pathLst>
                <a:path w="2180" h="534" extrusionOk="0">
                  <a:moveTo>
                    <a:pt x="2024" y="0"/>
                  </a:moveTo>
                  <a:cubicBezTo>
                    <a:pt x="2016" y="0"/>
                    <a:pt x="2008" y="1"/>
                    <a:pt x="2001" y="2"/>
                  </a:cubicBezTo>
                  <a:lnTo>
                    <a:pt x="132" y="243"/>
                  </a:lnTo>
                  <a:cubicBezTo>
                    <a:pt x="56" y="257"/>
                    <a:pt x="1" y="319"/>
                    <a:pt x="1" y="402"/>
                  </a:cubicBezTo>
                  <a:cubicBezTo>
                    <a:pt x="14" y="478"/>
                    <a:pt x="76" y="533"/>
                    <a:pt x="152" y="533"/>
                  </a:cubicBezTo>
                  <a:lnTo>
                    <a:pt x="166" y="533"/>
                  </a:lnTo>
                  <a:lnTo>
                    <a:pt x="2049" y="299"/>
                  </a:lnTo>
                  <a:cubicBezTo>
                    <a:pt x="2125" y="285"/>
                    <a:pt x="2180" y="209"/>
                    <a:pt x="2166" y="133"/>
                  </a:cubicBezTo>
                  <a:cubicBezTo>
                    <a:pt x="2160" y="58"/>
                    <a:pt x="2097" y="0"/>
                    <a:pt x="202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2" name="Google Shape;1422;p50"/>
            <p:cNvSpPr/>
            <p:nvPr/>
          </p:nvSpPr>
          <p:spPr>
            <a:xfrm>
              <a:off x="7105825" y="1264125"/>
              <a:ext cx="43875" cy="39925"/>
            </a:xfrm>
            <a:custGeom>
              <a:avLst/>
              <a:gdLst/>
              <a:ahLst/>
              <a:cxnLst/>
              <a:rect l="l" t="t" r="r" b="b"/>
              <a:pathLst>
                <a:path w="1755" h="1597" extrusionOk="0">
                  <a:moveTo>
                    <a:pt x="1536" y="1"/>
                  </a:moveTo>
                  <a:cubicBezTo>
                    <a:pt x="1503" y="1"/>
                    <a:pt x="1467" y="14"/>
                    <a:pt x="1435" y="45"/>
                  </a:cubicBezTo>
                  <a:lnTo>
                    <a:pt x="63" y="1348"/>
                  </a:lnTo>
                  <a:cubicBezTo>
                    <a:pt x="7" y="1403"/>
                    <a:pt x="0" y="1493"/>
                    <a:pt x="56" y="1555"/>
                  </a:cubicBezTo>
                  <a:cubicBezTo>
                    <a:pt x="83" y="1583"/>
                    <a:pt x="118" y="1596"/>
                    <a:pt x="159" y="1596"/>
                  </a:cubicBezTo>
                  <a:cubicBezTo>
                    <a:pt x="200" y="1596"/>
                    <a:pt x="235" y="1583"/>
                    <a:pt x="263" y="1555"/>
                  </a:cubicBezTo>
                  <a:lnTo>
                    <a:pt x="1642" y="265"/>
                  </a:lnTo>
                  <a:cubicBezTo>
                    <a:pt x="1754" y="158"/>
                    <a:pt x="1655" y="1"/>
                    <a:pt x="153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3" name="Google Shape;1423;p50"/>
            <p:cNvSpPr/>
            <p:nvPr/>
          </p:nvSpPr>
          <p:spPr>
            <a:xfrm>
              <a:off x="6899275" y="1146150"/>
              <a:ext cx="16750" cy="53925"/>
            </a:xfrm>
            <a:custGeom>
              <a:avLst/>
              <a:gdLst/>
              <a:ahLst/>
              <a:cxnLst/>
              <a:rect l="l" t="t" r="r" b="b"/>
              <a:pathLst>
                <a:path w="670" h="2157" extrusionOk="0">
                  <a:moveTo>
                    <a:pt x="506" y="1"/>
                  </a:moveTo>
                  <a:cubicBezTo>
                    <a:pt x="440" y="1"/>
                    <a:pt x="378" y="52"/>
                    <a:pt x="366" y="129"/>
                  </a:cubicBezTo>
                  <a:lnTo>
                    <a:pt x="14" y="1984"/>
                  </a:lnTo>
                  <a:cubicBezTo>
                    <a:pt x="0" y="2060"/>
                    <a:pt x="48" y="2136"/>
                    <a:pt x="131" y="2157"/>
                  </a:cubicBezTo>
                  <a:lnTo>
                    <a:pt x="166" y="2157"/>
                  </a:lnTo>
                  <a:cubicBezTo>
                    <a:pt x="235" y="2157"/>
                    <a:pt x="290" y="2101"/>
                    <a:pt x="304" y="2032"/>
                  </a:cubicBezTo>
                  <a:lnTo>
                    <a:pt x="655" y="177"/>
                  </a:lnTo>
                  <a:cubicBezTo>
                    <a:pt x="669" y="101"/>
                    <a:pt x="621" y="26"/>
                    <a:pt x="538" y="5"/>
                  </a:cubicBezTo>
                  <a:cubicBezTo>
                    <a:pt x="527" y="2"/>
                    <a:pt x="516" y="1"/>
                    <a:pt x="50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424" name="Google Shape;1424;p50"/>
          <p:cNvGrpSpPr/>
          <p:nvPr/>
        </p:nvGrpSpPr>
        <p:grpSpPr>
          <a:xfrm>
            <a:off x="5098898" y="2463443"/>
            <a:ext cx="1089287" cy="2197923"/>
            <a:chOff x="2086250" y="3038425"/>
            <a:chExt cx="674175" cy="1360325"/>
          </a:xfrm>
        </p:grpSpPr>
        <p:sp>
          <p:nvSpPr>
            <p:cNvPr id="1425" name="Google Shape;1425;p50"/>
            <p:cNvSpPr/>
            <p:nvPr/>
          </p:nvSpPr>
          <p:spPr>
            <a:xfrm>
              <a:off x="2089875" y="3041975"/>
              <a:ext cx="419175" cy="409225"/>
            </a:xfrm>
            <a:custGeom>
              <a:avLst/>
              <a:gdLst/>
              <a:ahLst/>
              <a:cxnLst/>
              <a:rect l="l" t="t" r="r" b="b"/>
              <a:pathLst>
                <a:path w="16767" h="16369" extrusionOk="0">
                  <a:moveTo>
                    <a:pt x="2283" y="0"/>
                  </a:moveTo>
                  <a:cubicBezTo>
                    <a:pt x="2283" y="0"/>
                    <a:pt x="0" y="4173"/>
                    <a:pt x="1552" y="10883"/>
                  </a:cubicBezTo>
                  <a:cubicBezTo>
                    <a:pt x="2664" y="15688"/>
                    <a:pt x="6183" y="16369"/>
                    <a:pt x="8086" y="16369"/>
                  </a:cubicBezTo>
                  <a:cubicBezTo>
                    <a:pt x="8838" y="16369"/>
                    <a:pt x="9338" y="16263"/>
                    <a:pt x="9338" y="16263"/>
                  </a:cubicBezTo>
                  <a:lnTo>
                    <a:pt x="13001" y="14311"/>
                  </a:lnTo>
                  <a:cubicBezTo>
                    <a:pt x="13001" y="14311"/>
                    <a:pt x="16766" y="11056"/>
                    <a:pt x="13490" y="6304"/>
                  </a:cubicBezTo>
                  <a:cubicBezTo>
                    <a:pt x="10214" y="1552"/>
                    <a:pt x="2283" y="0"/>
                    <a:pt x="2283"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6" name="Google Shape;1426;p50"/>
            <p:cNvSpPr/>
            <p:nvPr/>
          </p:nvSpPr>
          <p:spPr>
            <a:xfrm>
              <a:off x="2086250" y="3038425"/>
              <a:ext cx="425200" cy="416175"/>
            </a:xfrm>
            <a:custGeom>
              <a:avLst/>
              <a:gdLst/>
              <a:ahLst/>
              <a:cxnLst/>
              <a:rect l="l" t="t" r="r" b="b"/>
              <a:pathLst>
                <a:path w="17008" h="16647" extrusionOk="0">
                  <a:moveTo>
                    <a:pt x="2511" y="308"/>
                  </a:moveTo>
                  <a:cubicBezTo>
                    <a:pt x="3463" y="522"/>
                    <a:pt x="10518" y="2177"/>
                    <a:pt x="13518" y="6522"/>
                  </a:cubicBezTo>
                  <a:cubicBezTo>
                    <a:pt x="16670" y="11101"/>
                    <a:pt x="13201" y="14212"/>
                    <a:pt x="13077" y="14322"/>
                  </a:cubicBezTo>
                  <a:lnTo>
                    <a:pt x="9442" y="16267"/>
                  </a:lnTo>
                  <a:cubicBezTo>
                    <a:pt x="9044" y="16330"/>
                    <a:pt x="8643" y="16362"/>
                    <a:pt x="8242" y="16362"/>
                  </a:cubicBezTo>
                  <a:cubicBezTo>
                    <a:pt x="7558" y="16362"/>
                    <a:pt x="6875" y="16270"/>
                    <a:pt x="6214" y="16087"/>
                  </a:cubicBezTo>
                  <a:cubicBezTo>
                    <a:pt x="3938" y="15432"/>
                    <a:pt x="2463" y="13715"/>
                    <a:pt x="1835" y="10991"/>
                  </a:cubicBezTo>
                  <a:cubicBezTo>
                    <a:pt x="442" y="4970"/>
                    <a:pt x="2187" y="970"/>
                    <a:pt x="2511" y="308"/>
                  </a:cubicBezTo>
                  <a:close/>
                  <a:moveTo>
                    <a:pt x="2424" y="1"/>
                  </a:moveTo>
                  <a:cubicBezTo>
                    <a:pt x="2373" y="1"/>
                    <a:pt x="2327" y="28"/>
                    <a:pt x="2304" y="73"/>
                  </a:cubicBezTo>
                  <a:cubicBezTo>
                    <a:pt x="2276" y="122"/>
                    <a:pt x="0" y="4370"/>
                    <a:pt x="1552" y="11060"/>
                  </a:cubicBezTo>
                  <a:cubicBezTo>
                    <a:pt x="2690" y="15963"/>
                    <a:pt x="6339" y="16646"/>
                    <a:pt x="8276" y="16646"/>
                  </a:cubicBezTo>
                  <a:cubicBezTo>
                    <a:pt x="8690" y="16646"/>
                    <a:pt x="9104" y="16612"/>
                    <a:pt x="9518" y="16550"/>
                  </a:cubicBezTo>
                  <a:lnTo>
                    <a:pt x="9552" y="16536"/>
                  </a:lnTo>
                  <a:lnTo>
                    <a:pt x="13242" y="14570"/>
                  </a:lnTo>
                  <a:cubicBezTo>
                    <a:pt x="13277" y="14536"/>
                    <a:pt x="17008" y="11101"/>
                    <a:pt x="13752" y="6363"/>
                  </a:cubicBezTo>
                  <a:cubicBezTo>
                    <a:pt x="10490" y="1618"/>
                    <a:pt x="2532" y="18"/>
                    <a:pt x="2456" y="4"/>
                  </a:cubicBezTo>
                  <a:cubicBezTo>
                    <a:pt x="2445" y="2"/>
                    <a:pt x="2434" y="1"/>
                    <a:pt x="242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7" name="Google Shape;1427;p50"/>
            <p:cNvSpPr/>
            <p:nvPr/>
          </p:nvSpPr>
          <p:spPr>
            <a:xfrm>
              <a:off x="2226075" y="3291400"/>
              <a:ext cx="290725" cy="213175"/>
            </a:xfrm>
            <a:custGeom>
              <a:avLst/>
              <a:gdLst/>
              <a:ahLst/>
              <a:cxnLst/>
              <a:rect l="l" t="t" r="r" b="b"/>
              <a:pathLst>
                <a:path w="11629" h="8527" extrusionOk="0">
                  <a:moveTo>
                    <a:pt x="6844" y="1"/>
                  </a:moveTo>
                  <a:cubicBezTo>
                    <a:pt x="6015" y="1"/>
                    <a:pt x="5134" y="170"/>
                    <a:pt x="4270" y="527"/>
                  </a:cubicBezTo>
                  <a:cubicBezTo>
                    <a:pt x="1525" y="1665"/>
                    <a:pt x="1" y="4258"/>
                    <a:pt x="856" y="6320"/>
                  </a:cubicBezTo>
                  <a:cubicBezTo>
                    <a:pt x="1436" y="7730"/>
                    <a:pt x="2982" y="8527"/>
                    <a:pt x="4778" y="8527"/>
                  </a:cubicBezTo>
                  <a:cubicBezTo>
                    <a:pt x="5609" y="8527"/>
                    <a:pt x="6493" y="8356"/>
                    <a:pt x="7359" y="7996"/>
                  </a:cubicBezTo>
                  <a:cubicBezTo>
                    <a:pt x="10104" y="6865"/>
                    <a:pt x="11628" y="4272"/>
                    <a:pt x="10773" y="2210"/>
                  </a:cubicBezTo>
                  <a:cubicBezTo>
                    <a:pt x="10193" y="798"/>
                    <a:pt x="8643" y="1"/>
                    <a:pt x="6844"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8" name="Google Shape;1428;p50"/>
            <p:cNvSpPr/>
            <p:nvPr/>
          </p:nvSpPr>
          <p:spPr>
            <a:xfrm>
              <a:off x="2234350" y="3285950"/>
              <a:ext cx="276250" cy="220525"/>
            </a:xfrm>
            <a:custGeom>
              <a:avLst/>
              <a:gdLst/>
              <a:ahLst/>
              <a:cxnLst/>
              <a:rect l="l" t="t" r="r" b="b"/>
              <a:pathLst>
                <a:path w="11050" h="8821" extrusionOk="0">
                  <a:moveTo>
                    <a:pt x="6559" y="290"/>
                  </a:moveTo>
                  <a:cubicBezTo>
                    <a:pt x="7015" y="290"/>
                    <a:pt x="7463" y="345"/>
                    <a:pt x="7904" y="462"/>
                  </a:cubicBezTo>
                  <a:cubicBezTo>
                    <a:pt x="9084" y="759"/>
                    <a:pt x="9953" y="1448"/>
                    <a:pt x="10353" y="2407"/>
                  </a:cubicBezTo>
                  <a:cubicBezTo>
                    <a:pt x="10746" y="3359"/>
                    <a:pt x="10629" y="4462"/>
                    <a:pt x="9994" y="5517"/>
                  </a:cubicBezTo>
                  <a:cubicBezTo>
                    <a:pt x="9366" y="6580"/>
                    <a:pt x="8304" y="7455"/>
                    <a:pt x="7015" y="8000"/>
                  </a:cubicBezTo>
                  <a:cubicBezTo>
                    <a:pt x="6179" y="8351"/>
                    <a:pt x="5303" y="8531"/>
                    <a:pt x="4471" y="8531"/>
                  </a:cubicBezTo>
                  <a:cubicBezTo>
                    <a:pt x="4011" y="8531"/>
                    <a:pt x="3565" y="8476"/>
                    <a:pt x="3146" y="8366"/>
                  </a:cubicBezTo>
                  <a:cubicBezTo>
                    <a:pt x="1966" y="8055"/>
                    <a:pt x="1090" y="7352"/>
                    <a:pt x="697" y="6407"/>
                  </a:cubicBezTo>
                  <a:cubicBezTo>
                    <a:pt x="297" y="5455"/>
                    <a:pt x="421" y="4352"/>
                    <a:pt x="1049" y="3297"/>
                  </a:cubicBezTo>
                  <a:cubicBezTo>
                    <a:pt x="1677" y="2235"/>
                    <a:pt x="2739" y="1345"/>
                    <a:pt x="4035" y="814"/>
                  </a:cubicBezTo>
                  <a:cubicBezTo>
                    <a:pt x="4828" y="476"/>
                    <a:pt x="5690" y="297"/>
                    <a:pt x="6559" y="290"/>
                  </a:cubicBezTo>
                  <a:close/>
                  <a:moveTo>
                    <a:pt x="6569" y="0"/>
                  </a:moveTo>
                  <a:cubicBezTo>
                    <a:pt x="5698" y="0"/>
                    <a:pt x="4792" y="185"/>
                    <a:pt x="3918" y="545"/>
                  </a:cubicBezTo>
                  <a:cubicBezTo>
                    <a:pt x="2566" y="1104"/>
                    <a:pt x="1470" y="2014"/>
                    <a:pt x="801" y="3152"/>
                  </a:cubicBezTo>
                  <a:cubicBezTo>
                    <a:pt x="125" y="4290"/>
                    <a:pt x="1" y="5476"/>
                    <a:pt x="428" y="6517"/>
                  </a:cubicBezTo>
                  <a:cubicBezTo>
                    <a:pt x="863" y="7566"/>
                    <a:pt x="1801" y="8311"/>
                    <a:pt x="3077" y="8642"/>
                  </a:cubicBezTo>
                  <a:cubicBezTo>
                    <a:pt x="3539" y="8759"/>
                    <a:pt x="4015" y="8821"/>
                    <a:pt x="4490" y="8821"/>
                  </a:cubicBezTo>
                  <a:cubicBezTo>
                    <a:pt x="5394" y="8814"/>
                    <a:pt x="6290" y="8628"/>
                    <a:pt x="7125" y="8276"/>
                  </a:cubicBezTo>
                  <a:cubicBezTo>
                    <a:pt x="8477" y="7711"/>
                    <a:pt x="9573" y="6807"/>
                    <a:pt x="10249" y="5669"/>
                  </a:cubicBezTo>
                  <a:cubicBezTo>
                    <a:pt x="10918" y="4531"/>
                    <a:pt x="11049" y="3338"/>
                    <a:pt x="10615" y="2297"/>
                  </a:cubicBezTo>
                  <a:cubicBezTo>
                    <a:pt x="10187" y="1255"/>
                    <a:pt x="9228" y="504"/>
                    <a:pt x="7973" y="173"/>
                  </a:cubicBezTo>
                  <a:cubicBezTo>
                    <a:pt x="7523" y="57"/>
                    <a:pt x="7052" y="0"/>
                    <a:pt x="656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9" name="Google Shape;1429;p50"/>
            <p:cNvSpPr/>
            <p:nvPr/>
          </p:nvSpPr>
          <p:spPr>
            <a:xfrm>
              <a:off x="2281600" y="3362100"/>
              <a:ext cx="478825" cy="1033025"/>
            </a:xfrm>
            <a:custGeom>
              <a:avLst/>
              <a:gdLst/>
              <a:ahLst/>
              <a:cxnLst/>
              <a:rect l="l" t="t" r="r" b="b"/>
              <a:pathLst>
                <a:path w="19153" h="41321" extrusionOk="0">
                  <a:moveTo>
                    <a:pt x="6436" y="1"/>
                  </a:moveTo>
                  <a:cubicBezTo>
                    <a:pt x="3792" y="1"/>
                    <a:pt x="1415" y="1701"/>
                    <a:pt x="580" y="4251"/>
                  </a:cubicBezTo>
                  <a:lnTo>
                    <a:pt x="552" y="4334"/>
                  </a:lnTo>
                  <a:cubicBezTo>
                    <a:pt x="0" y="6023"/>
                    <a:pt x="200" y="7872"/>
                    <a:pt x="1104" y="9403"/>
                  </a:cubicBezTo>
                  <a:cubicBezTo>
                    <a:pt x="7449" y="20313"/>
                    <a:pt x="6311" y="36658"/>
                    <a:pt x="6290" y="36851"/>
                  </a:cubicBezTo>
                  <a:cubicBezTo>
                    <a:pt x="5973" y="38982"/>
                    <a:pt x="7435" y="40962"/>
                    <a:pt x="9566" y="41279"/>
                  </a:cubicBezTo>
                  <a:cubicBezTo>
                    <a:pt x="9752" y="41306"/>
                    <a:pt x="9945" y="41320"/>
                    <a:pt x="10145" y="41320"/>
                  </a:cubicBezTo>
                  <a:cubicBezTo>
                    <a:pt x="12070" y="41320"/>
                    <a:pt x="13704" y="39913"/>
                    <a:pt x="13987" y="38010"/>
                  </a:cubicBezTo>
                  <a:cubicBezTo>
                    <a:pt x="14125" y="37093"/>
                    <a:pt x="19152" y="16830"/>
                    <a:pt x="11890" y="3258"/>
                  </a:cubicBezTo>
                  <a:cubicBezTo>
                    <a:pt x="10904" y="1409"/>
                    <a:pt x="9049" y="196"/>
                    <a:pt x="6959" y="23"/>
                  </a:cubicBezTo>
                  <a:cubicBezTo>
                    <a:pt x="6784" y="8"/>
                    <a:pt x="6609" y="1"/>
                    <a:pt x="6436"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0" name="Google Shape;1430;p50"/>
            <p:cNvSpPr/>
            <p:nvPr/>
          </p:nvSpPr>
          <p:spPr>
            <a:xfrm>
              <a:off x="2277800" y="3358400"/>
              <a:ext cx="457275" cy="1040350"/>
            </a:xfrm>
            <a:custGeom>
              <a:avLst/>
              <a:gdLst/>
              <a:ahLst/>
              <a:cxnLst/>
              <a:rect l="l" t="t" r="r" b="b"/>
              <a:pathLst>
                <a:path w="18291" h="41614" extrusionOk="0">
                  <a:moveTo>
                    <a:pt x="6571" y="295"/>
                  </a:moveTo>
                  <a:cubicBezTo>
                    <a:pt x="6576" y="295"/>
                    <a:pt x="6582" y="295"/>
                    <a:pt x="6587" y="295"/>
                  </a:cubicBezTo>
                  <a:cubicBezTo>
                    <a:pt x="6759" y="295"/>
                    <a:pt x="6925" y="302"/>
                    <a:pt x="7097" y="323"/>
                  </a:cubicBezTo>
                  <a:cubicBezTo>
                    <a:pt x="9139" y="475"/>
                    <a:pt x="10953" y="1668"/>
                    <a:pt x="11918" y="3475"/>
                  </a:cubicBezTo>
                  <a:cubicBezTo>
                    <a:pt x="17994" y="14840"/>
                    <a:pt x="15456" y="31172"/>
                    <a:pt x="14091" y="37668"/>
                  </a:cubicBezTo>
                  <a:cubicBezTo>
                    <a:pt x="14042" y="37916"/>
                    <a:pt x="14008" y="38068"/>
                    <a:pt x="14001" y="38130"/>
                  </a:cubicBezTo>
                  <a:cubicBezTo>
                    <a:pt x="13711" y="39958"/>
                    <a:pt x="12146" y="41310"/>
                    <a:pt x="10297" y="41330"/>
                  </a:cubicBezTo>
                  <a:cubicBezTo>
                    <a:pt x="10104" y="41330"/>
                    <a:pt x="9918" y="41310"/>
                    <a:pt x="9732" y="41289"/>
                  </a:cubicBezTo>
                  <a:cubicBezTo>
                    <a:pt x="7690" y="40979"/>
                    <a:pt x="6284" y="39068"/>
                    <a:pt x="6587" y="37027"/>
                  </a:cubicBezTo>
                  <a:cubicBezTo>
                    <a:pt x="6608" y="36875"/>
                    <a:pt x="7780" y="20468"/>
                    <a:pt x="1380" y="9475"/>
                  </a:cubicBezTo>
                  <a:cubicBezTo>
                    <a:pt x="497" y="7978"/>
                    <a:pt x="304" y="6178"/>
                    <a:pt x="849" y="4530"/>
                  </a:cubicBezTo>
                  <a:lnTo>
                    <a:pt x="870" y="4440"/>
                  </a:lnTo>
                  <a:cubicBezTo>
                    <a:pt x="1675" y="1969"/>
                    <a:pt x="3977" y="295"/>
                    <a:pt x="6571" y="295"/>
                  </a:cubicBezTo>
                  <a:close/>
                  <a:moveTo>
                    <a:pt x="6617" y="1"/>
                  </a:moveTo>
                  <a:cubicBezTo>
                    <a:pt x="6428" y="1"/>
                    <a:pt x="6239" y="9"/>
                    <a:pt x="6049" y="26"/>
                  </a:cubicBezTo>
                  <a:cubicBezTo>
                    <a:pt x="3525" y="247"/>
                    <a:pt x="1380" y="1950"/>
                    <a:pt x="594" y="4357"/>
                  </a:cubicBezTo>
                  <a:lnTo>
                    <a:pt x="573" y="4433"/>
                  </a:lnTo>
                  <a:cubicBezTo>
                    <a:pt x="1" y="6164"/>
                    <a:pt x="208" y="8054"/>
                    <a:pt x="1132" y="9620"/>
                  </a:cubicBezTo>
                  <a:cubicBezTo>
                    <a:pt x="7422" y="20433"/>
                    <a:pt x="6311" y="36827"/>
                    <a:pt x="6297" y="36985"/>
                  </a:cubicBezTo>
                  <a:cubicBezTo>
                    <a:pt x="5973" y="39185"/>
                    <a:pt x="7490" y="41241"/>
                    <a:pt x="9691" y="41572"/>
                  </a:cubicBezTo>
                  <a:cubicBezTo>
                    <a:pt x="9891" y="41599"/>
                    <a:pt x="10091" y="41613"/>
                    <a:pt x="10297" y="41613"/>
                  </a:cubicBezTo>
                  <a:cubicBezTo>
                    <a:pt x="12291" y="41599"/>
                    <a:pt x="13980" y="40144"/>
                    <a:pt x="14284" y="38172"/>
                  </a:cubicBezTo>
                  <a:cubicBezTo>
                    <a:pt x="14291" y="38116"/>
                    <a:pt x="14325" y="37965"/>
                    <a:pt x="14380" y="37723"/>
                  </a:cubicBezTo>
                  <a:cubicBezTo>
                    <a:pt x="15753" y="31199"/>
                    <a:pt x="18291" y="14785"/>
                    <a:pt x="12173" y="3337"/>
                  </a:cubicBezTo>
                  <a:cubicBezTo>
                    <a:pt x="11070" y="1271"/>
                    <a:pt x="8924" y="1"/>
                    <a:pt x="661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1" name="Google Shape;1431;p50"/>
            <p:cNvSpPr/>
            <p:nvPr/>
          </p:nvSpPr>
          <p:spPr>
            <a:xfrm>
              <a:off x="2468675" y="4239925"/>
              <a:ext cx="61575" cy="119350"/>
            </a:xfrm>
            <a:custGeom>
              <a:avLst/>
              <a:gdLst/>
              <a:ahLst/>
              <a:cxnLst/>
              <a:rect l="l" t="t" r="r" b="b"/>
              <a:pathLst>
                <a:path w="2463" h="4774" extrusionOk="0">
                  <a:moveTo>
                    <a:pt x="428" y="0"/>
                  </a:moveTo>
                  <a:cubicBezTo>
                    <a:pt x="345" y="0"/>
                    <a:pt x="283" y="62"/>
                    <a:pt x="283" y="138"/>
                  </a:cubicBezTo>
                  <a:cubicBezTo>
                    <a:pt x="255" y="1255"/>
                    <a:pt x="200" y="1904"/>
                    <a:pt x="200" y="1945"/>
                  </a:cubicBezTo>
                  <a:cubicBezTo>
                    <a:pt x="0" y="3304"/>
                    <a:pt x="931" y="4566"/>
                    <a:pt x="2290" y="4773"/>
                  </a:cubicBezTo>
                  <a:lnTo>
                    <a:pt x="2304" y="4773"/>
                  </a:lnTo>
                  <a:cubicBezTo>
                    <a:pt x="2308" y="4773"/>
                    <a:pt x="2312" y="4773"/>
                    <a:pt x="2317" y="4773"/>
                  </a:cubicBezTo>
                  <a:cubicBezTo>
                    <a:pt x="2387" y="4773"/>
                    <a:pt x="2449" y="4720"/>
                    <a:pt x="2456" y="4649"/>
                  </a:cubicBezTo>
                  <a:cubicBezTo>
                    <a:pt x="2462" y="4566"/>
                    <a:pt x="2407" y="4497"/>
                    <a:pt x="2331" y="4483"/>
                  </a:cubicBezTo>
                  <a:cubicBezTo>
                    <a:pt x="1138" y="4297"/>
                    <a:pt x="311" y="3186"/>
                    <a:pt x="483" y="1993"/>
                  </a:cubicBezTo>
                  <a:cubicBezTo>
                    <a:pt x="497" y="1945"/>
                    <a:pt x="545" y="1276"/>
                    <a:pt x="573" y="145"/>
                  </a:cubicBezTo>
                  <a:cubicBezTo>
                    <a:pt x="573" y="69"/>
                    <a:pt x="511" y="0"/>
                    <a:pt x="43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2" name="Google Shape;1432;p50"/>
            <p:cNvSpPr/>
            <p:nvPr/>
          </p:nvSpPr>
          <p:spPr>
            <a:xfrm>
              <a:off x="2150400" y="3194225"/>
              <a:ext cx="99500" cy="205575"/>
            </a:xfrm>
            <a:custGeom>
              <a:avLst/>
              <a:gdLst/>
              <a:ahLst/>
              <a:cxnLst/>
              <a:rect l="l" t="t" r="r" b="b"/>
              <a:pathLst>
                <a:path w="3980" h="8223" extrusionOk="0">
                  <a:moveTo>
                    <a:pt x="152" y="0"/>
                  </a:moveTo>
                  <a:cubicBezTo>
                    <a:pt x="62" y="0"/>
                    <a:pt x="0" y="69"/>
                    <a:pt x="14" y="152"/>
                  </a:cubicBezTo>
                  <a:cubicBezTo>
                    <a:pt x="200" y="4973"/>
                    <a:pt x="3655" y="8152"/>
                    <a:pt x="3690" y="8186"/>
                  </a:cubicBezTo>
                  <a:cubicBezTo>
                    <a:pt x="3713" y="8209"/>
                    <a:pt x="3740" y="8223"/>
                    <a:pt x="3769" y="8223"/>
                  </a:cubicBezTo>
                  <a:cubicBezTo>
                    <a:pt x="3774" y="8223"/>
                    <a:pt x="3780" y="8222"/>
                    <a:pt x="3786" y="8221"/>
                  </a:cubicBezTo>
                  <a:cubicBezTo>
                    <a:pt x="3917" y="8221"/>
                    <a:pt x="3979" y="8062"/>
                    <a:pt x="3890" y="7973"/>
                  </a:cubicBezTo>
                  <a:cubicBezTo>
                    <a:pt x="3855" y="7938"/>
                    <a:pt x="483" y="4842"/>
                    <a:pt x="297" y="138"/>
                  </a:cubicBezTo>
                  <a:cubicBezTo>
                    <a:pt x="290" y="62"/>
                    <a:pt x="228" y="0"/>
                    <a:pt x="15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3" name="Google Shape;1433;p50"/>
            <p:cNvSpPr/>
            <p:nvPr/>
          </p:nvSpPr>
          <p:spPr>
            <a:xfrm>
              <a:off x="2142200" y="3038825"/>
              <a:ext cx="107175" cy="246625"/>
            </a:xfrm>
            <a:custGeom>
              <a:avLst/>
              <a:gdLst/>
              <a:ahLst/>
              <a:cxnLst/>
              <a:rect l="l" t="t" r="r" b="b"/>
              <a:pathLst>
                <a:path w="4287" h="9865" extrusionOk="0">
                  <a:moveTo>
                    <a:pt x="216" y="1"/>
                  </a:moveTo>
                  <a:cubicBezTo>
                    <a:pt x="119" y="1"/>
                    <a:pt x="0" y="75"/>
                    <a:pt x="52" y="175"/>
                  </a:cubicBezTo>
                  <a:cubicBezTo>
                    <a:pt x="135" y="457"/>
                    <a:pt x="2100" y="7285"/>
                    <a:pt x="4004" y="9809"/>
                  </a:cubicBezTo>
                  <a:cubicBezTo>
                    <a:pt x="4032" y="9844"/>
                    <a:pt x="4073" y="9864"/>
                    <a:pt x="4114" y="9864"/>
                  </a:cubicBezTo>
                  <a:cubicBezTo>
                    <a:pt x="4149" y="9864"/>
                    <a:pt x="4183" y="9851"/>
                    <a:pt x="4211" y="9837"/>
                  </a:cubicBezTo>
                  <a:cubicBezTo>
                    <a:pt x="4273" y="9789"/>
                    <a:pt x="4287" y="9692"/>
                    <a:pt x="4238" y="9630"/>
                  </a:cubicBezTo>
                  <a:cubicBezTo>
                    <a:pt x="2363" y="7147"/>
                    <a:pt x="356" y="161"/>
                    <a:pt x="328" y="92"/>
                  </a:cubicBezTo>
                  <a:cubicBezTo>
                    <a:pt x="325" y="27"/>
                    <a:pt x="275" y="1"/>
                    <a:pt x="21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4" name="Google Shape;1434;p50"/>
            <p:cNvSpPr/>
            <p:nvPr/>
          </p:nvSpPr>
          <p:spPr>
            <a:xfrm>
              <a:off x="2299625" y="3193975"/>
              <a:ext cx="71650" cy="102325"/>
            </a:xfrm>
            <a:custGeom>
              <a:avLst/>
              <a:gdLst/>
              <a:ahLst/>
              <a:cxnLst/>
              <a:rect l="l" t="t" r="r" b="b"/>
              <a:pathLst>
                <a:path w="2866" h="4093" extrusionOk="0">
                  <a:moveTo>
                    <a:pt x="220" y="0"/>
                  </a:moveTo>
                  <a:cubicBezTo>
                    <a:pt x="103" y="0"/>
                    <a:pt x="0" y="153"/>
                    <a:pt x="121" y="258"/>
                  </a:cubicBezTo>
                  <a:cubicBezTo>
                    <a:pt x="135" y="279"/>
                    <a:pt x="2031" y="2196"/>
                    <a:pt x="2562" y="3989"/>
                  </a:cubicBezTo>
                  <a:cubicBezTo>
                    <a:pt x="2576" y="4052"/>
                    <a:pt x="2631" y="4093"/>
                    <a:pt x="2700" y="4093"/>
                  </a:cubicBezTo>
                  <a:lnTo>
                    <a:pt x="2742" y="4086"/>
                  </a:lnTo>
                  <a:cubicBezTo>
                    <a:pt x="2817" y="4065"/>
                    <a:pt x="2866" y="3983"/>
                    <a:pt x="2838" y="3907"/>
                  </a:cubicBezTo>
                  <a:cubicBezTo>
                    <a:pt x="2293" y="2045"/>
                    <a:pt x="404" y="127"/>
                    <a:pt x="328" y="52"/>
                  </a:cubicBezTo>
                  <a:cubicBezTo>
                    <a:pt x="295" y="15"/>
                    <a:pt x="257" y="0"/>
                    <a:pt x="22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5" name="Google Shape;1435;p50"/>
            <p:cNvSpPr/>
            <p:nvPr/>
          </p:nvSpPr>
          <p:spPr>
            <a:xfrm>
              <a:off x="2252975" y="3354975"/>
              <a:ext cx="56225" cy="95475"/>
            </a:xfrm>
            <a:custGeom>
              <a:avLst/>
              <a:gdLst/>
              <a:ahLst/>
              <a:cxnLst/>
              <a:rect l="l" t="t" r="r" b="b"/>
              <a:pathLst>
                <a:path w="2249" h="3819" extrusionOk="0">
                  <a:moveTo>
                    <a:pt x="379" y="0"/>
                  </a:moveTo>
                  <a:cubicBezTo>
                    <a:pt x="311" y="0"/>
                    <a:pt x="244" y="41"/>
                    <a:pt x="235" y="129"/>
                  </a:cubicBezTo>
                  <a:cubicBezTo>
                    <a:pt x="228" y="212"/>
                    <a:pt x="1" y="2267"/>
                    <a:pt x="1994" y="3784"/>
                  </a:cubicBezTo>
                  <a:cubicBezTo>
                    <a:pt x="2021" y="3805"/>
                    <a:pt x="2056" y="3819"/>
                    <a:pt x="2090" y="3819"/>
                  </a:cubicBezTo>
                  <a:cubicBezTo>
                    <a:pt x="2132" y="3819"/>
                    <a:pt x="2173" y="3791"/>
                    <a:pt x="2201" y="3756"/>
                  </a:cubicBezTo>
                  <a:cubicBezTo>
                    <a:pt x="2249" y="3694"/>
                    <a:pt x="2242" y="3598"/>
                    <a:pt x="2173" y="3550"/>
                  </a:cubicBezTo>
                  <a:cubicBezTo>
                    <a:pt x="325" y="2136"/>
                    <a:pt x="518" y="184"/>
                    <a:pt x="532" y="163"/>
                  </a:cubicBezTo>
                  <a:cubicBezTo>
                    <a:pt x="543" y="58"/>
                    <a:pt x="460" y="0"/>
                    <a:pt x="37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6" name="Google Shape;1436;p50"/>
            <p:cNvSpPr/>
            <p:nvPr/>
          </p:nvSpPr>
          <p:spPr>
            <a:xfrm>
              <a:off x="2435900" y="3500350"/>
              <a:ext cx="30025" cy="28625"/>
            </a:xfrm>
            <a:custGeom>
              <a:avLst/>
              <a:gdLst/>
              <a:ahLst/>
              <a:cxnLst/>
              <a:rect l="l" t="t" r="r" b="b"/>
              <a:pathLst>
                <a:path w="1201" h="1145" extrusionOk="0">
                  <a:moveTo>
                    <a:pt x="609" y="0"/>
                  </a:moveTo>
                  <a:cubicBezTo>
                    <a:pt x="588" y="0"/>
                    <a:pt x="567" y="1"/>
                    <a:pt x="546" y="4"/>
                  </a:cubicBezTo>
                  <a:cubicBezTo>
                    <a:pt x="235" y="38"/>
                    <a:pt x="1" y="321"/>
                    <a:pt x="35" y="631"/>
                  </a:cubicBezTo>
                  <a:cubicBezTo>
                    <a:pt x="61" y="927"/>
                    <a:pt x="309" y="1145"/>
                    <a:pt x="594" y="1145"/>
                  </a:cubicBezTo>
                  <a:cubicBezTo>
                    <a:pt x="614" y="1145"/>
                    <a:pt x="635" y="1144"/>
                    <a:pt x="656" y="1142"/>
                  </a:cubicBezTo>
                  <a:cubicBezTo>
                    <a:pt x="973" y="1107"/>
                    <a:pt x="1201" y="824"/>
                    <a:pt x="1166" y="514"/>
                  </a:cubicBezTo>
                  <a:cubicBezTo>
                    <a:pt x="1141" y="218"/>
                    <a:pt x="899" y="0"/>
                    <a:pt x="60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7" name="Google Shape;1437;p50"/>
            <p:cNvSpPr/>
            <p:nvPr/>
          </p:nvSpPr>
          <p:spPr>
            <a:xfrm>
              <a:off x="2531425" y="3465025"/>
              <a:ext cx="34000" cy="28550"/>
            </a:xfrm>
            <a:custGeom>
              <a:avLst/>
              <a:gdLst/>
              <a:ahLst/>
              <a:cxnLst/>
              <a:rect l="l" t="t" r="r" b="b"/>
              <a:pathLst>
                <a:path w="1360" h="1142" extrusionOk="0">
                  <a:moveTo>
                    <a:pt x="755" y="0"/>
                  </a:moveTo>
                  <a:cubicBezTo>
                    <a:pt x="738" y="0"/>
                    <a:pt x="721" y="1"/>
                    <a:pt x="704" y="3"/>
                  </a:cubicBezTo>
                  <a:cubicBezTo>
                    <a:pt x="194" y="51"/>
                    <a:pt x="1" y="686"/>
                    <a:pt x="394" y="1010"/>
                  </a:cubicBezTo>
                  <a:cubicBezTo>
                    <a:pt x="504" y="1101"/>
                    <a:pt x="630" y="1141"/>
                    <a:pt x="752" y="1141"/>
                  </a:cubicBezTo>
                  <a:cubicBezTo>
                    <a:pt x="1066" y="1141"/>
                    <a:pt x="1360" y="875"/>
                    <a:pt x="1325" y="513"/>
                  </a:cubicBezTo>
                  <a:cubicBezTo>
                    <a:pt x="1292" y="220"/>
                    <a:pt x="1044" y="0"/>
                    <a:pt x="75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8" name="Google Shape;1438;p50"/>
            <p:cNvSpPr/>
            <p:nvPr/>
          </p:nvSpPr>
          <p:spPr>
            <a:xfrm>
              <a:off x="2406250" y="3458650"/>
              <a:ext cx="48300" cy="30425"/>
            </a:xfrm>
            <a:custGeom>
              <a:avLst/>
              <a:gdLst/>
              <a:ahLst/>
              <a:cxnLst/>
              <a:rect l="l" t="t" r="r" b="b"/>
              <a:pathLst>
                <a:path w="1932" h="1217" extrusionOk="0">
                  <a:moveTo>
                    <a:pt x="1704" y="0"/>
                  </a:moveTo>
                  <a:cubicBezTo>
                    <a:pt x="1007" y="0"/>
                    <a:pt x="366" y="381"/>
                    <a:pt x="35" y="1003"/>
                  </a:cubicBezTo>
                  <a:cubicBezTo>
                    <a:pt x="1" y="1072"/>
                    <a:pt x="28" y="1154"/>
                    <a:pt x="97" y="1196"/>
                  </a:cubicBezTo>
                  <a:lnTo>
                    <a:pt x="166" y="1216"/>
                  </a:lnTo>
                  <a:cubicBezTo>
                    <a:pt x="221" y="1216"/>
                    <a:pt x="270" y="1189"/>
                    <a:pt x="290" y="1141"/>
                  </a:cubicBezTo>
                  <a:cubicBezTo>
                    <a:pt x="585" y="612"/>
                    <a:pt x="1132" y="291"/>
                    <a:pt x="1731" y="291"/>
                  </a:cubicBezTo>
                  <a:cubicBezTo>
                    <a:pt x="1750" y="291"/>
                    <a:pt x="1768" y="292"/>
                    <a:pt x="1787" y="292"/>
                  </a:cubicBezTo>
                  <a:cubicBezTo>
                    <a:pt x="1863" y="285"/>
                    <a:pt x="1925" y="223"/>
                    <a:pt x="1932" y="147"/>
                  </a:cubicBezTo>
                  <a:cubicBezTo>
                    <a:pt x="1932" y="65"/>
                    <a:pt x="1870" y="3"/>
                    <a:pt x="1794" y="3"/>
                  </a:cubicBezTo>
                  <a:cubicBezTo>
                    <a:pt x="1764" y="1"/>
                    <a:pt x="1734" y="0"/>
                    <a:pt x="170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9" name="Google Shape;1439;p50"/>
            <p:cNvSpPr/>
            <p:nvPr/>
          </p:nvSpPr>
          <p:spPr>
            <a:xfrm>
              <a:off x="2509700" y="3425025"/>
              <a:ext cx="54175" cy="19225"/>
            </a:xfrm>
            <a:custGeom>
              <a:avLst/>
              <a:gdLst/>
              <a:ahLst/>
              <a:cxnLst/>
              <a:rect l="l" t="t" r="r" b="b"/>
              <a:pathLst>
                <a:path w="2167" h="769" extrusionOk="0">
                  <a:moveTo>
                    <a:pt x="1374" y="0"/>
                  </a:moveTo>
                  <a:cubicBezTo>
                    <a:pt x="897" y="0"/>
                    <a:pt x="428" y="180"/>
                    <a:pt x="70" y="520"/>
                  </a:cubicBezTo>
                  <a:cubicBezTo>
                    <a:pt x="8" y="568"/>
                    <a:pt x="1" y="658"/>
                    <a:pt x="63" y="713"/>
                  </a:cubicBezTo>
                  <a:cubicBezTo>
                    <a:pt x="83" y="748"/>
                    <a:pt x="125" y="768"/>
                    <a:pt x="166" y="768"/>
                  </a:cubicBezTo>
                  <a:cubicBezTo>
                    <a:pt x="201" y="761"/>
                    <a:pt x="242" y="748"/>
                    <a:pt x="270" y="727"/>
                  </a:cubicBezTo>
                  <a:cubicBezTo>
                    <a:pt x="576" y="444"/>
                    <a:pt x="969" y="295"/>
                    <a:pt x="1368" y="295"/>
                  </a:cubicBezTo>
                  <a:cubicBezTo>
                    <a:pt x="1562" y="295"/>
                    <a:pt x="1758" y="330"/>
                    <a:pt x="1946" y="403"/>
                  </a:cubicBezTo>
                  <a:cubicBezTo>
                    <a:pt x="1960" y="407"/>
                    <a:pt x="1975" y="409"/>
                    <a:pt x="1990" y="409"/>
                  </a:cubicBezTo>
                  <a:cubicBezTo>
                    <a:pt x="2052" y="409"/>
                    <a:pt x="2111" y="376"/>
                    <a:pt x="2139" y="320"/>
                  </a:cubicBezTo>
                  <a:cubicBezTo>
                    <a:pt x="2166" y="244"/>
                    <a:pt x="2125" y="161"/>
                    <a:pt x="2056" y="127"/>
                  </a:cubicBezTo>
                  <a:cubicBezTo>
                    <a:pt x="1834" y="42"/>
                    <a:pt x="1603" y="0"/>
                    <a:pt x="137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0" name="Google Shape;1440;p50"/>
            <p:cNvSpPr/>
            <p:nvPr/>
          </p:nvSpPr>
          <p:spPr>
            <a:xfrm>
              <a:off x="2462300" y="3553025"/>
              <a:ext cx="107425" cy="53375"/>
            </a:xfrm>
            <a:custGeom>
              <a:avLst/>
              <a:gdLst/>
              <a:ahLst/>
              <a:cxnLst/>
              <a:rect l="l" t="t" r="r" b="b"/>
              <a:pathLst>
                <a:path w="4297" h="2135" extrusionOk="0">
                  <a:moveTo>
                    <a:pt x="4131" y="0"/>
                  </a:moveTo>
                  <a:lnTo>
                    <a:pt x="0" y="683"/>
                  </a:lnTo>
                  <a:cubicBezTo>
                    <a:pt x="141" y="1544"/>
                    <a:pt x="983" y="2134"/>
                    <a:pt x="1964" y="2134"/>
                  </a:cubicBezTo>
                  <a:cubicBezTo>
                    <a:pt x="2092" y="2134"/>
                    <a:pt x="2221" y="2124"/>
                    <a:pt x="2352" y="2104"/>
                  </a:cubicBezTo>
                  <a:cubicBezTo>
                    <a:pt x="3490" y="1924"/>
                    <a:pt x="4297" y="972"/>
                    <a:pt x="413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1" name="Google Shape;1441;p50"/>
            <p:cNvSpPr/>
            <p:nvPr/>
          </p:nvSpPr>
          <p:spPr>
            <a:xfrm>
              <a:off x="2514025" y="3556450"/>
              <a:ext cx="31925" cy="18250"/>
            </a:xfrm>
            <a:custGeom>
              <a:avLst/>
              <a:gdLst/>
              <a:ahLst/>
              <a:cxnLst/>
              <a:rect l="l" t="t" r="r" b="b"/>
              <a:pathLst>
                <a:path w="1277" h="730" extrusionOk="0">
                  <a:moveTo>
                    <a:pt x="1228" y="1"/>
                  </a:moveTo>
                  <a:lnTo>
                    <a:pt x="0" y="201"/>
                  </a:lnTo>
                  <a:cubicBezTo>
                    <a:pt x="51" y="507"/>
                    <a:pt x="314" y="730"/>
                    <a:pt x="619" y="730"/>
                  </a:cubicBezTo>
                  <a:cubicBezTo>
                    <a:pt x="645" y="730"/>
                    <a:pt x="671" y="728"/>
                    <a:pt x="697" y="725"/>
                  </a:cubicBezTo>
                  <a:cubicBezTo>
                    <a:pt x="1042" y="684"/>
                    <a:pt x="1276" y="366"/>
                    <a:pt x="1235" y="29"/>
                  </a:cubicBezTo>
                  <a:cubicBezTo>
                    <a:pt x="1235" y="22"/>
                    <a:pt x="1228" y="8"/>
                    <a:pt x="122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2" name="Google Shape;1442;p50"/>
            <p:cNvSpPr/>
            <p:nvPr/>
          </p:nvSpPr>
          <p:spPr>
            <a:xfrm>
              <a:off x="2473325" y="3581450"/>
              <a:ext cx="51925" cy="25050"/>
            </a:xfrm>
            <a:custGeom>
              <a:avLst/>
              <a:gdLst/>
              <a:ahLst/>
              <a:cxnLst/>
              <a:rect l="l" t="t" r="r" b="b"/>
              <a:pathLst>
                <a:path w="2077" h="1002" extrusionOk="0">
                  <a:moveTo>
                    <a:pt x="900" y="1"/>
                  </a:moveTo>
                  <a:cubicBezTo>
                    <a:pt x="797" y="1"/>
                    <a:pt x="691" y="14"/>
                    <a:pt x="587" y="42"/>
                  </a:cubicBezTo>
                  <a:cubicBezTo>
                    <a:pt x="359" y="104"/>
                    <a:pt x="159" y="229"/>
                    <a:pt x="1" y="401"/>
                  </a:cubicBezTo>
                  <a:cubicBezTo>
                    <a:pt x="367" y="773"/>
                    <a:pt x="912" y="1002"/>
                    <a:pt x="1506" y="1002"/>
                  </a:cubicBezTo>
                  <a:cubicBezTo>
                    <a:pt x="1639" y="1002"/>
                    <a:pt x="1775" y="991"/>
                    <a:pt x="1911" y="967"/>
                  </a:cubicBezTo>
                  <a:lnTo>
                    <a:pt x="2076" y="932"/>
                  </a:lnTo>
                  <a:cubicBezTo>
                    <a:pt x="2070" y="925"/>
                    <a:pt x="2076" y="904"/>
                    <a:pt x="2070" y="898"/>
                  </a:cubicBezTo>
                  <a:cubicBezTo>
                    <a:pt x="1925" y="355"/>
                    <a:pt x="1433" y="1"/>
                    <a:pt x="90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3" name="Google Shape;1443;p50"/>
            <p:cNvSpPr/>
            <p:nvPr/>
          </p:nvSpPr>
          <p:spPr>
            <a:xfrm>
              <a:off x="2458325" y="3549400"/>
              <a:ext cx="115200" cy="60725"/>
            </a:xfrm>
            <a:custGeom>
              <a:avLst/>
              <a:gdLst/>
              <a:ahLst/>
              <a:cxnLst/>
              <a:rect l="l" t="t" r="r" b="b"/>
              <a:pathLst>
                <a:path w="4608" h="2429" extrusionOk="0">
                  <a:moveTo>
                    <a:pt x="4159" y="317"/>
                  </a:moveTo>
                  <a:lnTo>
                    <a:pt x="4159" y="317"/>
                  </a:lnTo>
                  <a:cubicBezTo>
                    <a:pt x="4214" y="1152"/>
                    <a:pt x="3497" y="1938"/>
                    <a:pt x="2490" y="2111"/>
                  </a:cubicBezTo>
                  <a:cubicBezTo>
                    <a:pt x="2365" y="2133"/>
                    <a:pt x="2239" y="2144"/>
                    <a:pt x="2113" y="2144"/>
                  </a:cubicBezTo>
                  <a:cubicBezTo>
                    <a:pt x="1741" y="2144"/>
                    <a:pt x="1374" y="2046"/>
                    <a:pt x="1049" y="1855"/>
                  </a:cubicBezTo>
                  <a:cubicBezTo>
                    <a:pt x="704" y="1649"/>
                    <a:pt x="449" y="1324"/>
                    <a:pt x="332" y="945"/>
                  </a:cubicBezTo>
                  <a:lnTo>
                    <a:pt x="4159" y="317"/>
                  </a:lnTo>
                  <a:close/>
                  <a:moveTo>
                    <a:pt x="4263" y="0"/>
                  </a:moveTo>
                  <a:lnTo>
                    <a:pt x="132" y="683"/>
                  </a:lnTo>
                  <a:cubicBezTo>
                    <a:pt x="56" y="697"/>
                    <a:pt x="1" y="773"/>
                    <a:pt x="14" y="855"/>
                  </a:cubicBezTo>
                  <a:cubicBezTo>
                    <a:pt x="111" y="1380"/>
                    <a:pt x="428" y="1835"/>
                    <a:pt x="890" y="2104"/>
                  </a:cubicBezTo>
                  <a:cubicBezTo>
                    <a:pt x="1252" y="2312"/>
                    <a:pt x="1660" y="2428"/>
                    <a:pt x="2082" y="2428"/>
                  </a:cubicBezTo>
                  <a:cubicBezTo>
                    <a:pt x="2094" y="2428"/>
                    <a:pt x="2106" y="2428"/>
                    <a:pt x="2118" y="2428"/>
                  </a:cubicBezTo>
                  <a:cubicBezTo>
                    <a:pt x="2256" y="2428"/>
                    <a:pt x="2401" y="2421"/>
                    <a:pt x="2538" y="2393"/>
                  </a:cubicBezTo>
                  <a:cubicBezTo>
                    <a:pt x="3752" y="2193"/>
                    <a:pt x="4607" y="1180"/>
                    <a:pt x="4435" y="117"/>
                  </a:cubicBezTo>
                  <a:cubicBezTo>
                    <a:pt x="4428" y="83"/>
                    <a:pt x="4407" y="48"/>
                    <a:pt x="4373" y="21"/>
                  </a:cubicBezTo>
                  <a:cubicBezTo>
                    <a:pt x="4339" y="7"/>
                    <a:pt x="4304" y="0"/>
                    <a:pt x="426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4" name="Google Shape;1444;p50"/>
            <p:cNvSpPr/>
            <p:nvPr/>
          </p:nvSpPr>
          <p:spPr>
            <a:xfrm>
              <a:off x="2422975" y="3553025"/>
              <a:ext cx="17275" cy="10875"/>
            </a:xfrm>
            <a:custGeom>
              <a:avLst/>
              <a:gdLst/>
              <a:ahLst/>
              <a:cxnLst/>
              <a:rect l="l" t="t" r="r" b="b"/>
              <a:pathLst>
                <a:path w="691" h="435" extrusionOk="0">
                  <a:moveTo>
                    <a:pt x="346" y="0"/>
                  </a:moveTo>
                  <a:cubicBezTo>
                    <a:pt x="159" y="0"/>
                    <a:pt x="1" y="97"/>
                    <a:pt x="1" y="214"/>
                  </a:cubicBezTo>
                  <a:cubicBezTo>
                    <a:pt x="1" y="338"/>
                    <a:pt x="159" y="435"/>
                    <a:pt x="346" y="435"/>
                  </a:cubicBezTo>
                  <a:cubicBezTo>
                    <a:pt x="539" y="435"/>
                    <a:pt x="690" y="338"/>
                    <a:pt x="690" y="214"/>
                  </a:cubicBezTo>
                  <a:cubicBezTo>
                    <a:pt x="690" y="97"/>
                    <a:pt x="539" y="0"/>
                    <a:pt x="34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5" name="Google Shape;1445;p50"/>
            <p:cNvSpPr/>
            <p:nvPr/>
          </p:nvSpPr>
          <p:spPr>
            <a:xfrm>
              <a:off x="2573325" y="3517850"/>
              <a:ext cx="18300" cy="11475"/>
            </a:xfrm>
            <a:custGeom>
              <a:avLst/>
              <a:gdLst/>
              <a:ahLst/>
              <a:cxnLst/>
              <a:rect l="l" t="t" r="r" b="b"/>
              <a:pathLst>
                <a:path w="732" h="459" extrusionOk="0">
                  <a:moveTo>
                    <a:pt x="461" y="0"/>
                  </a:moveTo>
                  <a:cubicBezTo>
                    <a:pt x="411" y="0"/>
                    <a:pt x="358" y="9"/>
                    <a:pt x="304" y="28"/>
                  </a:cubicBezTo>
                  <a:cubicBezTo>
                    <a:pt x="118" y="90"/>
                    <a:pt x="1" y="228"/>
                    <a:pt x="42" y="338"/>
                  </a:cubicBezTo>
                  <a:cubicBezTo>
                    <a:pt x="71" y="415"/>
                    <a:pt x="168" y="459"/>
                    <a:pt x="283" y="459"/>
                  </a:cubicBezTo>
                  <a:cubicBezTo>
                    <a:pt x="332" y="459"/>
                    <a:pt x="384" y="451"/>
                    <a:pt x="435" y="435"/>
                  </a:cubicBezTo>
                  <a:cubicBezTo>
                    <a:pt x="607" y="373"/>
                    <a:pt x="732" y="235"/>
                    <a:pt x="690" y="124"/>
                  </a:cubicBezTo>
                  <a:cubicBezTo>
                    <a:pt x="666" y="47"/>
                    <a:pt x="575" y="0"/>
                    <a:pt x="46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6" name="Google Shape;1446;p50"/>
            <p:cNvSpPr/>
            <p:nvPr/>
          </p:nvSpPr>
          <p:spPr>
            <a:xfrm>
              <a:off x="2501250" y="3621050"/>
              <a:ext cx="31925" cy="12000"/>
            </a:xfrm>
            <a:custGeom>
              <a:avLst/>
              <a:gdLst/>
              <a:ahLst/>
              <a:cxnLst/>
              <a:rect l="l" t="t" r="r" b="b"/>
              <a:pathLst>
                <a:path w="1277" h="480" extrusionOk="0">
                  <a:moveTo>
                    <a:pt x="1116" y="1"/>
                  </a:moveTo>
                  <a:cubicBezTo>
                    <a:pt x="1108" y="1"/>
                    <a:pt x="1099" y="2"/>
                    <a:pt x="1090" y="3"/>
                  </a:cubicBezTo>
                  <a:lnTo>
                    <a:pt x="132" y="183"/>
                  </a:lnTo>
                  <a:cubicBezTo>
                    <a:pt x="56" y="203"/>
                    <a:pt x="1" y="279"/>
                    <a:pt x="21" y="355"/>
                  </a:cubicBezTo>
                  <a:cubicBezTo>
                    <a:pt x="28" y="424"/>
                    <a:pt x="90" y="479"/>
                    <a:pt x="159" y="479"/>
                  </a:cubicBezTo>
                  <a:lnTo>
                    <a:pt x="187" y="465"/>
                  </a:lnTo>
                  <a:lnTo>
                    <a:pt x="1153" y="286"/>
                  </a:lnTo>
                  <a:cubicBezTo>
                    <a:pt x="1228" y="272"/>
                    <a:pt x="1277" y="196"/>
                    <a:pt x="1263" y="114"/>
                  </a:cubicBezTo>
                  <a:cubicBezTo>
                    <a:pt x="1245" y="46"/>
                    <a:pt x="1183" y="1"/>
                    <a:pt x="111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7" name="Google Shape;1447;p50"/>
            <p:cNvSpPr/>
            <p:nvPr/>
          </p:nvSpPr>
          <p:spPr>
            <a:xfrm>
              <a:off x="2427250" y="3778975"/>
              <a:ext cx="46450" cy="219925"/>
            </a:xfrm>
            <a:custGeom>
              <a:avLst/>
              <a:gdLst/>
              <a:ahLst/>
              <a:cxnLst/>
              <a:rect l="l" t="t" r="r" b="b"/>
              <a:pathLst>
                <a:path w="1858" h="8797" extrusionOk="0">
                  <a:moveTo>
                    <a:pt x="180" y="0"/>
                  </a:moveTo>
                  <a:cubicBezTo>
                    <a:pt x="91" y="0"/>
                    <a:pt x="1" y="74"/>
                    <a:pt x="30" y="190"/>
                  </a:cubicBezTo>
                  <a:cubicBezTo>
                    <a:pt x="50" y="238"/>
                    <a:pt x="1568" y="5521"/>
                    <a:pt x="1375" y="8645"/>
                  </a:cubicBezTo>
                  <a:cubicBezTo>
                    <a:pt x="1375" y="8721"/>
                    <a:pt x="1437" y="8797"/>
                    <a:pt x="1512" y="8797"/>
                  </a:cubicBezTo>
                  <a:lnTo>
                    <a:pt x="1526" y="8797"/>
                  </a:lnTo>
                  <a:cubicBezTo>
                    <a:pt x="1602" y="8797"/>
                    <a:pt x="1664" y="8735"/>
                    <a:pt x="1671" y="8659"/>
                  </a:cubicBezTo>
                  <a:cubicBezTo>
                    <a:pt x="1857" y="5486"/>
                    <a:pt x="333" y="162"/>
                    <a:pt x="319" y="107"/>
                  </a:cubicBezTo>
                  <a:cubicBezTo>
                    <a:pt x="297" y="33"/>
                    <a:pt x="239" y="0"/>
                    <a:pt x="18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8" name="Google Shape;1448;p50"/>
            <p:cNvSpPr/>
            <p:nvPr/>
          </p:nvSpPr>
          <p:spPr>
            <a:xfrm>
              <a:off x="2150550" y="4390600"/>
              <a:ext cx="373675" cy="7100"/>
            </a:xfrm>
            <a:custGeom>
              <a:avLst/>
              <a:gdLst/>
              <a:ahLst/>
              <a:cxnLst/>
              <a:rect l="l" t="t" r="r" b="b"/>
              <a:pathLst>
                <a:path w="14947" h="284" extrusionOk="0">
                  <a:moveTo>
                    <a:pt x="146" y="1"/>
                  </a:moveTo>
                  <a:cubicBezTo>
                    <a:pt x="63" y="1"/>
                    <a:pt x="8" y="56"/>
                    <a:pt x="8" y="139"/>
                  </a:cubicBezTo>
                  <a:cubicBezTo>
                    <a:pt x="1" y="215"/>
                    <a:pt x="63" y="284"/>
                    <a:pt x="146" y="284"/>
                  </a:cubicBezTo>
                  <a:lnTo>
                    <a:pt x="14808" y="284"/>
                  </a:lnTo>
                  <a:cubicBezTo>
                    <a:pt x="14884" y="284"/>
                    <a:pt x="14946" y="215"/>
                    <a:pt x="14946" y="139"/>
                  </a:cubicBezTo>
                  <a:cubicBezTo>
                    <a:pt x="14946" y="56"/>
                    <a:pt x="14884" y="1"/>
                    <a:pt x="1480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449" name="Google Shape;1449;p50"/>
          <p:cNvGrpSpPr/>
          <p:nvPr/>
        </p:nvGrpSpPr>
        <p:grpSpPr>
          <a:xfrm>
            <a:off x="6259077" y="3807028"/>
            <a:ext cx="420587" cy="405619"/>
            <a:chOff x="2082875" y="4326875"/>
            <a:chExt cx="377050" cy="363675"/>
          </a:xfrm>
        </p:grpSpPr>
        <p:sp>
          <p:nvSpPr>
            <p:cNvPr id="1450" name="Google Shape;1450;p50"/>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1" name="Google Shape;1451;p50"/>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2" name="Google Shape;1452;p50"/>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453" name="Google Shape;1453;p50"/>
          <p:cNvSpPr/>
          <p:nvPr/>
        </p:nvSpPr>
        <p:spPr>
          <a:xfrm>
            <a:off x="10332219" y="4212642"/>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4" name="Google Shape;1454;p50"/>
          <p:cNvSpPr/>
          <p:nvPr/>
        </p:nvSpPr>
        <p:spPr>
          <a:xfrm rot="1799996">
            <a:off x="4703557" y="722415"/>
            <a:ext cx="525729" cy="539844"/>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5" name="Google Shape;1455;p50"/>
          <p:cNvSpPr/>
          <p:nvPr/>
        </p:nvSpPr>
        <p:spPr>
          <a:xfrm rot="1799942">
            <a:off x="10819469" y="4426173"/>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6" name="Google Shape;1456;p50"/>
          <p:cNvSpPr/>
          <p:nvPr/>
        </p:nvSpPr>
        <p:spPr>
          <a:xfrm>
            <a:off x="5693602" y="5587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1397;p50">
            <a:extLst>
              <a:ext uri="{FF2B5EF4-FFF2-40B4-BE49-F238E27FC236}">
                <a16:creationId xmlns:a16="http://schemas.microsoft.com/office/drawing/2014/main" id="{8EC43EBC-B9FF-4F3A-ACB8-500CEA9DE391}"/>
              </a:ext>
            </a:extLst>
          </p:cNvPr>
          <p:cNvSpPr txBox="1">
            <a:spLocks/>
          </p:cNvSpPr>
          <p:nvPr/>
        </p:nvSpPr>
        <p:spPr>
          <a:xfrm>
            <a:off x="5725852" y="2774169"/>
            <a:ext cx="6203716" cy="117379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600"/>
              <a:buFont typeface="Itim"/>
              <a:buNone/>
              <a:defRPr sz="3600" b="1" i="0" u="none" strike="noStrike" cap="none">
                <a:solidFill>
                  <a:schemeClr val="lt1"/>
                </a:solidFill>
                <a:latin typeface="Itim"/>
                <a:ea typeface="Itim"/>
                <a:cs typeface="Itim"/>
                <a:sym typeface="Itim"/>
              </a:defRPr>
            </a:lvl1pPr>
            <a:lvl2pPr marR="0" lvl="1" algn="ctr" rtl="0">
              <a:lnSpc>
                <a:spcPct val="100000"/>
              </a:lnSpc>
              <a:spcBef>
                <a:spcPts val="0"/>
              </a:spcBef>
              <a:spcAft>
                <a:spcPts val="0"/>
              </a:spcAft>
              <a:buClr>
                <a:schemeClr val="lt1"/>
              </a:buClr>
              <a:buSzPts val="3600"/>
              <a:buFont typeface="Itim"/>
              <a:buNone/>
              <a:defRPr sz="3600" b="1" i="0" u="none" strike="noStrike" cap="none">
                <a:solidFill>
                  <a:schemeClr val="lt1"/>
                </a:solidFill>
                <a:latin typeface="Itim"/>
                <a:ea typeface="Itim"/>
                <a:cs typeface="Itim"/>
                <a:sym typeface="Itim"/>
              </a:defRPr>
            </a:lvl2pPr>
            <a:lvl3pPr marR="0" lvl="2" algn="ctr" rtl="0">
              <a:lnSpc>
                <a:spcPct val="100000"/>
              </a:lnSpc>
              <a:spcBef>
                <a:spcPts val="0"/>
              </a:spcBef>
              <a:spcAft>
                <a:spcPts val="0"/>
              </a:spcAft>
              <a:buClr>
                <a:schemeClr val="lt1"/>
              </a:buClr>
              <a:buSzPts val="3600"/>
              <a:buFont typeface="Itim"/>
              <a:buNone/>
              <a:defRPr sz="3600" b="1" i="0" u="none" strike="noStrike" cap="none">
                <a:solidFill>
                  <a:schemeClr val="lt1"/>
                </a:solidFill>
                <a:latin typeface="Itim"/>
                <a:ea typeface="Itim"/>
                <a:cs typeface="Itim"/>
                <a:sym typeface="Itim"/>
              </a:defRPr>
            </a:lvl3pPr>
            <a:lvl4pPr marR="0" lvl="3" algn="ctr" rtl="0">
              <a:lnSpc>
                <a:spcPct val="100000"/>
              </a:lnSpc>
              <a:spcBef>
                <a:spcPts val="0"/>
              </a:spcBef>
              <a:spcAft>
                <a:spcPts val="0"/>
              </a:spcAft>
              <a:buClr>
                <a:schemeClr val="lt1"/>
              </a:buClr>
              <a:buSzPts val="3600"/>
              <a:buFont typeface="Itim"/>
              <a:buNone/>
              <a:defRPr sz="3600" b="1" i="0" u="none" strike="noStrike" cap="none">
                <a:solidFill>
                  <a:schemeClr val="lt1"/>
                </a:solidFill>
                <a:latin typeface="Itim"/>
                <a:ea typeface="Itim"/>
                <a:cs typeface="Itim"/>
                <a:sym typeface="Itim"/>
              </a:defRPr>
            </a:lvl4pPr>
            <a:lvl5pPr marR="0" lvl="4" algn="ctr" rtl="0">
              <a:lnSpc>
                <a:spcPct val="100000"/>
              </a:lnSpc>
              <a:spcBef>
                <a:spcPts val="0"/>
              </a:spcBef>
              <a:spcAft>
                <a:spcPts val="0"/>
              </a:spcAft>
              <a:buClr>
                <a:schemeClr val="lt1"/>
              </a:buClr>
              <a:buSzPts val="3600"/>
              <a:buFont typeface="Itim"/>
              <a:buNone/>
              <a:defRPr sz="3600" b="1" i="0" u="none" strike="noStrike" cap="none">
                <a:solidFill>
                  <a:schemeClr val="lt1"/>
                </a:solidFill>
                <a:latin typeface="Itim"/>
                <a:ea typeface="Itim"/>
                <a:cs typeface="Itim"/>
                <a:sym typeface="Itim"/>
              </a:defRPr>
            </a:lvl5pPr>
            <a:lvl6pPr marR="0" lvl="5" algn="ctr" rtl="0">
              <a:lnSpc>
                <a:spcPct val="100000"/>
              </a:lnSpc>
              <a:spcBef>
                <a:spcPts val="0"/>
              </a:spcBef>
              <a:spcAft>
                <a:spcPts val="0"/>
              </a:spcAft>
              <a:buClr>
                <a:schemeClr val="lt1"/>
              </a:buClr>
              <a:buSzPts val="3600"/>
              <a:buFont typeface="Itim"/>
              <a:buNone/>
              <a:defRPr sz="3600" b="1" i="0" u="none" strike="noStrike" cap="none">
                <a:solidFill>
                  <a:schemeClr val="lt1"/>
                </a:solidFill>
                <a:latin typeface="Itim"/>
                <a:ea typeface="Itim"/>
                <a:cs typeface="Itim"/>
                <a:sym typeface="Itim"/>
              </a:defRPr>
            </a:lvl6pPr>
            <a:lvl7pPr marR="0" lvl="6" algn="ctr" rtl="0">
              <a:lnSpc>
                <a:spcPct val="100000"/>
              </a:lnSpc>
              <a:spcBef>
                <a:spcPts val="0"/>
              </a:spcBef>
              <a:spcAft>
                <a:spcPts val="0"/>
              </a:spcAft>
              <a:buClr>
                <a:schemeClr val="lt1"/>
              </a:buClr>
              <a:buSzPts val="3600"/>
              <a:buFont typeface="Itim"/>
              <a:buNone/>
              <a:defRPr sz="3600" b="1" i="0" u="none" strike="noStrike" cap="none">
                <a:solidFill>
                  <a:schemeClr val="lt1"/>
                </a:solidFill>
                <a:latin typeface="Itim"/>
                <a:ea typeface="Itim"/>
                <a:cs typeface="Itim"/>
                <a:sym typeface="Itim"/>
              </a:defRPr>
            </a:lvl7pPr>
            <a:lvl8pPr marR="0" lvl="7" algn="ctr" rtl="0">
              <a:lnSpc>
                <a:spcPct val="100000"/>
              </a:lnSpc>
              <a:spcBef>
                <a:spcPts val="0"/>
              </a:spcBef>
              <a:spcAft>
                <a:spcPts val="0"/>
              </a:spcAft>
              <a:buClr>
                <a:schemeClr val="lt1"/>
              </a:buClr>
              <a:buSzPts val="3600"/>
              <a:buFont typeface="Itim"/>
              <a:buNone/>
              <a:defRPr sz="3600" b="1" i="0" u="none" strike="noStrike" cap="none">
                <a:solidFill>
                  <a:schemeClr val="lt1"/>
                </a:solidFill>
                <a:latin typeface="Itim"/>
                <a:ea typeface="Itim"/>
                <a:cs typeface="Itim"/>
                <a:sym typeface="Itim"/>
              </a:defRPr>
            </a:lvl8pPr>
            <a:lvl9pPr marR="0" lvl="8" algn="ctr" rtl="0">
              <a:lnSpc>
                <a:spcPct val="100000"/>
              </a:lnSpc>
              <a:spcBef>
                <a:spcPts val="0"/>
              </a:spcBef>
              <a:spcAft>
                <a:spcPts val="0"/>
              </a:spcAft>
              <a:buClr>
                <a:schemeClr val="lt1"/>
              </a:buClr>
              <a:buSzPts val="3600"/>
              <a:buFont typeface="Itim"/>
              <a:buNone/>
              <a:defRPr sz="3600" b="1" i="0" u="none" strike="noStrike" cap="none">
                <a:solidFill>
                  <a:schemeClr val="lt1"/>
                </a:solidFill>
                <a:latin typeface="Itim"/>
                <a:ea typeface="Itim"/>
                <a:cs typeface="Itim"/>
                <a:sym typeface="Itim"/>
              </a:defRPr>
            </a:lvl9pPr>
          </a:lstStyle>
          <a:p>
            <a:pPr marL="457200" indent="-457200">
              <a:buFont typeface="Wingdings" panose="05000000000000000000" pitchFamily="2" charset="2"/>
              <a:buChar char="v"/>
            </a:pPr>
            <a:r>
              <a:rPr lang="en-US" sz="3200" kern="0">
                <a:latin typeface="#9Slide03 Arima Madurai" panose="00000500000000000000" pitchFamily="2" charset="0"/>
                <a:cs typeface="#9Slide03 Arima Madurai" panose="00000500000000000000" pitchFamily="2" charset="0"/>
              </a:rPr>
              <a:t> Chuẩn bị bài Luyện tập chung ( tiếp theo).</a:t>
            </a:r>
            <a:endParaRPr lang="en-US" kern="0">
              <a:latin typeface="#9Slide03 Arima Madurai" panose="00000500000000000000" pitchFamily="2" charset="0"/>
              <a:cs typeface="#9Slide03 Arima Madurai" panose="00000500000000000000" pitchFamily="2" charset="0"/>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0DCEC37-D17D-440A-9258-5753F14923BF}"/>
              </a:ext>
            </a:extLst>
          </p:cNvPr>
          <p:cNvSpPr/>
          <p:nvPr/>
        </p:nvSpPr>
        <p:spPr>
          <a:xfrm>
            <a:off x="6096000" y="253805"/>
            <a:ext cx="5740400" cy="6248400"/>
          </a:xfrm>
          <a:prstGeom prst="roundRect">
            <a:avLst>
              <a:gd name="adj" fmla="val 11268"/>
            </a:avLst>
          </a:prstGeom>
          <a:solidFill>
            <a:srgbClr val="FFFF99"/>
          </a:solidFill>
          <a:ln>
            <a:noFill/>
          </a:ln>
          <a:effectLst>
            <a:outerShdw blurRad="63500" sx="102000" sy="102000" algn="ctr"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oogle Shape;292;p36">
            <a:extLst>
              <a:ext uri="{FF2B5EF4-FFF2-40B4-BE49-F238E27FC236}">
                <a16:creationId xmlns:a16="http://schemas.microsoft.com/office/drawing/2014/main" id="{9CD92089-28E2-423D-9B7E-2EAE34C820B9}"/>
              </a:ext>
            </a:extLst>
          </p:cNvPr>
          <p:cNvGrpSpPr/>
          <p:nvPr/>
        </p:nvGrpSpPr>
        <p:grpSpPr>
          <a:xfrm>
            <a:off x="11288208" y="4362862"/>
            <a:ext cx="420587" cy="405619"/>
            <a:chOff x="2082875" y="4326875"/>
            <a:chExt cx="377050" cy="363675"/>
          </a:xfrm>
          <a:solidFill>
            <a:schemeClr val="bg1"/>
          </a:solidFill>
        </p:grpSpPr>
        <p:sp>
          <p:nvSpPr>
            <p:cNvPr id="7" name="Google Shape;293;p36">
              <a:extLst>
                <a:ext uri="{FF2B5EF4-FFF2-40B4-BE49-F238E27FC236}">
                  <a16:creationId xmlns:a16="http://schemas.microsoft.com/office/drawing/2014/main" id="{C0D17D68-C1F9-4E29-88DF-D329B0D43E71}"/>
                </a:ext>
              </a:extLst>
            </p:cNvPr>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grpFill/>
            <a:ln>
              <a:solidFill>
                <a:schemeClr val="tx1"/>
              </a:solid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294;p36">
              <a:extLst>
                <a:ext uri="{FF2B5EF4-FFF2-40B4-BE49-F238E27FC236}">
                  <a16:creationId xmlns:a16="http://schemas.microsoft.com/office/drawing/2014/main" id="{127FF753-D868-4849-ABB9-02965A445FCA}"/>
                </a:ext>
              </a:extLst>
            </p:cNvPr>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grpFill/>
            <a:ln>
              <a:solidFill>
                <a:schemeClr val="tx1"/>
              </a:solid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 name="Google Shape;295;p36">
              <a:extLst>
                <a:ext uri="{FF2B5EF4-FFF2-40B4-BE49-F238E27FC236}">
                  <a16:creationId xmlns:a16="http://schemas.microsoft.com/office/drawing/2014/main" id="{BA75F286-22FD-468B-90CA-73CB85EE2E7D}"/>
                </a:ext>
              </a:extLst>
            </p:cNvPr>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grpFill/>
            <a:ln>
              <a:solidFill>
                <a:schemeClr val="tx1"/>
              </a:solid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2" name="Google Shape;313;p36">
            <a:extLst>
              <a:ext uri="{FF2B5EF4-FFF2-40B4-BE49-F238E27FC236}">
                <a16:creationId xmlns:a16="http://schemas.microsoft.com/office/drawing/2014/main" id="{04E68651-A3F3-4185-BF0A-EB899C8D8589}"/>
              </a:ext>
            </a:extLst>
          </p:cNvPr>
          <p:cNvSpPr/>
          <p:nvPr/>
        </p:nvSpPr>
        <p:spPr>
          <a:xfrm>
            <a:off x="10664053" y="166630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bg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3" name="Google Shape;318;p36">
            <a:extLst>
              <a:ext uri="{FF2B5EF4-FFF2-40B4-BE49-F238E27FC236}">
                <a16:creationId xmlns:a16="http://schemas.microsoft.com/office/drawing/2014/main" id="{B52C61F4-9F25-44A1-8AA7-A00A7820FADA}"/>
              </a:ext>
            </a:extLst>
          </p:cNvPr>
          <p:cNvGrpSpPr/>
          <p:nvPr/>
        </p:nvGrpSpPr>
        <p:grpSpPr>
          <a:xfrm>
            <a:off x="11324150" y="163715"/>
            <a:ext cx="684788" cy="927779"/>
            <a:chOff x="4367313" y="3599613"/>
            <a:chExt cx="723775" cy="980600"/>
          </a:xfrm>
          <a:solidFill>
            <a:schemeClr val="bg1"/>
          </a:solidFill>
        </p:grpSpPr>
        <p:sp>
          <p:nvSpPr>
            <p:cNvPr id="14" name="Google Shape;319;p36">
              <a:extLst>
                <a:ext uri="{FF2B5EF4-FFF2-40B4-BE49-F238E27FC236}">
                  <a16:creationId xmlns:a16="http://schemas.microsoft.com/office/drawing/2014/main" id="{AF9E3BD8-F980-4B7A-892F-A95A1B374288}"/>
                </a:ext>
              </a:extLst>
            </p:cNvPr>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grpFill/>
            <a:ln>
              <a:solidFill>
                <a:srgbClr val="FF0000"/>
              </a:solid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320;p36">
              <a:extLst>
                <a:ext uri="{FF2B5EF4-FFF2-40B4-BE49-F238E27FC236}">
                  <a16:creationId xmlns:a16="http://schemas.microsoft.com/office/drawing/2014/main" id="{10E30835-250F-4E2D-B6FB-141F4642B8FE}"/>
                </a:ext>
              </a:extLst>
            </p:cNvPr>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grpFill/>
            <a:ln>
              <a:solidFill>
                <a:srgbClr val="FF0000"/>
              </a:solid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6" name="Google Shape;332;p36">
            <a:extLst>
              <a:ext uri="{FF2B5EF4-FFF2-40B4-BE49-F238E27FC236}">
                <a16:creationId xmlns:a16="http://schemas.microsoft.com/office/drawing/2014/main" id="{97876938-E98C-4152-9D4C-FD85AEC2E025}"/>
              </a:ext>
            </a:extLst>
          </p:cNvPr>
          <p:cNvSpPr/>
          <p:nvPr/>
        </p:nvSpPr>
        <p:spPr>
          <a:xfrm rot="-9900025">
            <a:off x="9432047" y="1895780"/>
            <a:ext cx="525757" cy="539872"/>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bg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7" name="Google Shape;333;p36">
            <a:extLst>
              <a:ext uri="{FF2B5EF4-FFF2-40B4-BE49-F238E27FC236}">
                <a16:creationId xmlns:a16="http://schemas.microsoft.com/office/drawing/2014/main" id="{5A69A879-B50C-4712-9CB2-ACA83BC594BE}"/>
              </a:ext>
            </a:extLst>
          </p:cNvPr>
          <p:cNvGrpSpPr/>
          <p:nvPr/>
        </p:nvGrpSpPr>
        <p:grpSpPr>
          <a:xfrm>
            <a:off x="10392120" y="424794"/>
            <a:ext cx="420587" cy="405619"/>
            <a:chOff x="2082875" y="4326875"/>
            <a:chExt cx="377050" cy="363675"/>
          </a:xfrm>
          <a:solidFill>
            <a:schemeClr val="bg1"/>
          </a:solidFill>
        </p:grpSpPr>
        <p:sp>
          <p:nvSpPr>
            <p:cNvPr id="18" name="Google Shape;334;p36">
              <a:extLst>
                <a:ext uri="{FF2B5EF4-FFF2-40B4-BE49-F238E27FC236}">
                  <a16:creationId xmlns:a16="http://schemas.microsoft.com/office/drawing/2014/main" id="{F6268406-CD1E-4026-9EF0-59D25DC99B48}"/>
                </a:ext>
              </a:extLst>
            </p:cNvPr>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grpFill/>
            <a:ln>
              <a:solidFill>
                <a:schemeClr val="tx1"/>
              </a:solid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335;p36">
              <a:extLst>
                <a:ext uri="{FF2B5EF4-FFF2-40B4-BE49-F238E27FC236}">
                  <a16:creationId xmlns:a16="http://schemas.microsoft.com/office/drawing/2014/main" id="{704BD425-89B6-47DB-83DF-C303D0AC75C3}"/>
                </a:ext>
              </a:extLst>
            </p:cNvPr>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grpFill/>
            <a:ln>
              <a:solidFill>
                <a:schemeClr val="tx1"/>
              </a:solid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336;p36">
              <a:extLst>
                <a:ext uri="{FF2B5EF4-FFF2-40B4-BE49-F238E27FC236}">
                  <a16:creationId xmlns:a16="http://schemas.microsoft.com/office/drawing/2014/main" id="{06BB6753-1911-467D-A724-51782E7E9FC1}"/>
                </a:ext>
              </a:extLst>
            </p:cNvPr>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grpFill/>
            <a:ln>
              <a:solidFill>
                <a:schemeClr val="tx1"/>
              </a:solid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1" name="Google Shape;341;p36">
            <a:extLst>
              <a:ext uri="{FF2B5EF4-FFF2-40B4-BE49-F238E27FC236}">
                <a16:creationId xmlns:a16="http://schemas.microsoft.com/office/drawing/2014/main" id="{EE5B21DF-5747-42F9-8F05-943E8996E54A}"/>
              </a:ext>
            </a:extLst>
          </p:cNvPr>
          <p:cNvSpPr/>
          <p:nvPr/>
        </p:nvSpPr>
        <p:spPr>
          <a:xfrm>
            <a:off x="8454828" y="6019800"/>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bg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297;p36">
            <a:extLst>
              <a:ext uri="{FF2B5EF4-FFF2-40B4-BE49-F238E27FC236}">
                <a16:creationId xmlns:a16="http://schemas.microsoft.com/office/drawing/2014/main" id="{F308CE61-12D5-46BC-9AD2-EBC5DA6DCB40}"/>
              </a:ext>
            </a:extLst>
          </p:cNvPr>
          <p:cNvSpPr/>
          <p:nvPr/>
        </p:nvSpPr>
        <p:spPr>
          <a:xfrm>
            <a:off x="9802302" y="4883307"/>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bg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296;p36">
            <a:extLst>
              <a:ext uri="{FF2B5EF4-FFF2-40B4-BE49-F238E27FC236}">
                <a16:creationId xmlns:a16="http://schemas.microsoft.com/office/drawing/2014/main" id="{24BD03B3-C9D4-4A59-9CBD-28E2B1930340}"/>
              </a:ext>
            </a:extLst>
          </p:cNvPr>
          <p:cNvSpPr/>
          <p:nvPr/>
        </p:nvSpPr>
        <p:spPr>
          <a:xfrm>
            <a:off x="6626721" y="4343400"/>
            <a:ext cx="525791" cy="539907"/>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bg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343;p36">
            <a:extLst>
              <a:ext uri="{FF2B5EF4-FFF2-40B4-BE49-F238E27FC236}">
                <a16:creationId xmlns:a16="http://schemas.microsoft.com/office/drawing/2014/main" id="{4E5E7711-2CB6-46B7-8843-391137A7539E}"/>
              </a:ext>
            </a:extLst>
          </p:cNvPr>
          <p:cNvSpPr/>
          <p:nvPr/>
        </p:nvSpPr>
        <p:spPr>
          <a:xfrm>
            <a:off x="6818628" y="1097590"/>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bg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23" name="Picture 22">
            <a:extLst>
              <a:ext uri="{FF2B5EF4-FFF2-40B4-BE49-F238E27FC236}">
                <a16:creationId xmlns:a16="http://schemas.microsoft.com/office/drawing/2014/main" id="{AD268970-2837-4DC9-BF2A-C4E3DC3E965E}"/>
              </a:ext>
            </a:extLst>
          </p:cNvPr>
          <p:cNvPicPr>
            <a:picLocks noChangeAspect="1"/>
          </p:cNvPicPr>
          <p:nvPr/>
        </p:nvPicPr>
        <p:blipFill>
          <a:blip r:embed="rId5"/>
          <a:stretch>
            <a:fillRect/>
          </a:stretch>
        </p:blipFill>
        <p:spPr>
          <a:xfrm flipH="1">
            <a:off x="10442874" y="4870472"/>
            <a:ext cx="1749126" cy="1991088"/>
          </a:xfrm>
          <a:prstGeom prst="rect">
            <a:avLst/>
          </a:prstGeom>
        </p:spPr>
      </p:pic>
      <p:pic>
        <p:nvPicPr>
          <p:cNvPr id="38" name="Picture 37">
            <a:extLst>
              <a:ext uri="{FF2B5EF4-FFF2-40B4-BE49-F238E27FC236}">
                <a16:creationId xmlns:a16="http://schemas.microsoft.com/office/drawing/2014/main" id="{8DCD2B47-C057-48FD-899E-64BE974A62E7}"/>
              </a:ext>
            </a:extLst>
          </p:cNvPr>
          <p:cNvPicPr>
            <a:picLocks noChangeAspect="1"/>
          </p:cNvPicPr>
          <p:nvPr/>
        </p:nvPicPr>
        <p:blipFill>
          <a:blip r:embed="rId6"/>
          <a:stretch>
            <a:fillRect/>
          </a:stretch>
        </p:blipFill>
        <p:spPr>
          <a:xfrm flipH="1">
            <a:off x="5373373" y="332012"/>
            <a:ext cx="1253348" cy="1335933"/>
          </a:xfrm>
          <a:prstGeom prst="rect">
            <a:avLst/>
          </a:prstGeom>
        </p:spPr>
      </p:pic>
      <p:pic>
        <p:nvPicPr>
          <p:cNvPr id="39" name="Picture 38">
            <a:extLst>
              <a:ext uri="{FF2B5EF4-FFF2-40B4-BE49-F238E27FC236}">
                <a16:creationId xmlns:a16="http://schemas.microsoft.com/office/drawing/2014/main" id="{8E6DDD5C-45B9-4A77-9E00-62BD8F76F4BE}"/>
              </a:ext>
            </a:extLst>
          </p:cNvPr>
          <p:cNvPicPr>
            <a:picLocks noChangeAspect="1"/>
          </p:cNvPicPr>
          <p:nvPr/>
        </p:nvPicPr>
        <p:blipFill>
          <a:blip r:embed="rId7"/>
          <a:stretch>
            <a:fillRect/>
          </a:stretch>
        </p:blipFill>
        <p:spPr>
          <a:xfrm>
            <a:off x="7369419" y="552661"/>
            <a:ext cx="3288899" cy="1070310"/>
          </a:xfrm>
          <a:prstGeom prst="rect">
            <a:avLst/>
          </a:prstGeom>
        </p:spPr>
      </p:pic>
      <p:sp>
        <p:nvSpPr>
          <p:cNvPr id="41" name="Google Shape;133;p26">
            <a:extLst>
              <a:ext uri="{FF2B5EF4-FFF2-40B4-BE49-F238E27FC236}">
                <a16:creationId xmlns:a16="http://schemas.microsoft.com/office/drawing/2014/main" id="{37432896-171E-46AB-A4E1-960BFE742D24}"/>
              </a:ext>
            </a:extLst>
          </p:cNvPr>
          <p:cNvSpPr txBox="1">
            <a:spLocks/>
          </p:cNvSpPr>
          <p:nvPr/>
        </p:nvSpPr>
        <p:spPr>
          <a:xfrm>
            <a:off x="5667637" y="1524000"/>
            <a:ext cx="6615596" cy="346655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ts val="6000"/>
              <a:buFont typeface="Fira Sans Condensed Medium"/>
              <a:buNone/>
              <a:defRPr sz="7200" b="0" i="0" u="none" strike="noStrike" cap="none">
                <a:solidFill>
                  <a:srgbClr val="FFFFFF"/>
                </a:solidFill>
                <a:latin typeface="Bangers"/>
                <a:ea typeface="Bangers"/>
                <a:cs typeface="Bangers"/>
                <a:sym typeface="Bangers"/>
              </a:defRPr>
            </a:lvl1pPr>
            <a:lvl2pPr marR="0" lvl="1" algn="l" rtl="0">
              <a:lnSpc>
                <a:spcPct val="100000"/>
              </a:lnSpc>
              <a:spcBef>
                <a:spcPts val="0"/>
              </a:spcBef>
              <a:spcAft>
                <a:spcPts val="0"/>
              </a:spcAft>
              <a:buClr>
                <a:srgbClr val="FFFFFF"/>
              </a:buClr>
              <a:buSzPts val="6000"/>
              <a:buFont typeface="Oswald Medium"/>
              <a:buNone/>
              <a:defRPr sz="6000" b="0" i="0" u="none" strike="noStrike" cap="none">
                <a:solidFill>
                  <a:srgbClr val="FFFFFF"/>
                </a:solidFill>
                <a:latin typeface="Oswald Medium"/>
                <a:ea typeface="Oswald Medium"/>
                <a:cs typeface="Oswald Medium"/>
                <a:sym typeface="Oswald Medium"/>
              </a:defRPr>
            </a:lvl2pPr>
            <a:lvl3pPr marR="0" lvl="2" algn="l" rtl="0">
              <a:lnSpc>
                <a:spcPct val="100000"/>
              </a:lnSpc>
              <a:spcBef>
                <a:spcPts val="0"/>
              </a:spcBef>
              <a:spcAft>
                <a:spcPts val="0"/>
              </a:spcAft>
              <a:buClr>
                <a:srgbClr val="FFFFFF"/>
              </a:buClr>
              <a:buSzPts val="6000"/>
              <a:buFont typeface="Oswald Medium"/>
              <a:buNone/>
              <a:defRPr sz="6000" b="0" i="0" u="none" strike="noStrike" cap="none">
                <a:solidFill>
                  <a:srgbClr val="FFFFFF"/>
                </a:solidFill>
                <a:latin typeface="Oswald Medium"/>
                <a:ea typeface="Oswald Medium"/>
                <a:cs typeface="Oswald Medium"/>
                <a:sym typeface="Oswald Medium"/>
              </a:defRPr>
            </a:lvl3pPr>
            <a:lvl4pPr marR="0" lvl="3" algn="l" rtl="0">
              <a:lnSpc>
                <a:spcPct val="100000"/>
              </a:lnSpc>
              <a:spcBef>
                <a:spcPts val="0"/>
              </a:spcBef>
              <a:spcAft>
                <a:spcPts val="0"/>
              </a:spcAft>
              <a:buClr>
                <a:srgbClr val="FFFFFF"/>
              </a:buClr>
              <a:buSzPts val="6000"/>
              <a:buFont typeface="Oswald Medium"/>
              <a:buNone/>
              <a:defRPr sz="6000" b="0" i="0" u="none" strike="noStrike" cap="none">
                <a:solidFill>
                  <a:srgbClr val="FFFFFF"/>
                </a:solidFill>
                <a:latin typeface="Oswald Medium"/>
                <a:ea typeface="Oswald Medium"/>
                <a:cs typeface="Oswald Medium"/>
                <a:sym typeface="Oswald Medium"/>
              </a:defRPr>
            </a:lvl4pPr>
            <a:lvl5pPr marR="0" lvl="4" algn="l" rtl="0">
              <a:lnSpc>
                <a:spcPct val="100000"/>
              </a:lnSpc>
              <a:spcBef>
                <a:spcPts val="0"/>
              </a:spcBef>
              <a:spcAft>
                <a:spcPts val="0"/>
              </a:spcAft>
              <a:buClr>
                <a:srgbClr val="FFFFFF"/>
              </a:buClr>
              <a:buSzPts val="6000"/>
              <a:buFont typeface="Oswald Medium"/>
              <a:buNone/>
              <a:defRPr sz="6000" b="0" i="0" u="none" strike="noStrike" cap="none">
                <a:solidFill>
                  <a:srgbClr val="FFFFFF"/>
                </a:solidFill>
                <a:latin typeface="Oswald Medium"/>
                <a:ea typeface="Oswald Medium"/>
                <a:cs typeface="Oswald Medium"/>
                <a:sym typeface="Oswald Medium"/>
              </a:defRPr>
            </a:lvl5pPr>
            <a:lvl6pPr marR="0" lvl="5" algn="l" rtl="0">
              <a:lnSpc>
                <a:spcPct val="100000"/>
              </a:lnSpc>
              <a:spcBef>
                <a:spcPts val="0"/>
              </a:spcBef>
              <a:spcAft>
                <a:spcPts val="0"/>
              </a:spcAft>
              <a:buClr>
                <a:srgbClr val="FFFFFF"/>
              </a:buClr>
              <a:buSzPts val="6000"/>
              <a:buFont typeface="Oswald Medium"/>
              <a:buNone/>
              <a:defRPr sz="6000" b="0" i="0" u="none" strike="noStrike" cap="none">
                <a:solidFill>
                  <a:srgbClr val="FFFFFF"/>
                </a:solidFill>
                <a:latin typeface="Oswald Medium"/>
                <a:ea typeface="Oswald Medium"/>
                <a:cs typeface="Oswald Medium"/>
                <a:sym typeface="Oswald Medium"/>
              </a:defRPr>
            </a:lvl6pPr>
            <a:lvl7pPr marR="0" lvl="6" algn="l" rtl="0">
              <a:lnSpc>
                <a:spcPct val="100000"/>
              </a:lnSpc>
              <a:spcBef>
                <a:spcPts val="0"/>
              </a:spcBef>
              <a:spcAft>
                <a:spcPts val="0"/>
              </a:spcAft>
              <a:buClr>
                <a:srgbClr val="FFFFFF"/>
              </a:buClr>
              <a:buSzPts val="6000"/>
              <a:buFont typeface="Oswald Medium"/>
              <a:buNone/>
              <a:defRPr sz="6000" b="0" i="0" u="none" strike="noStrike" cap="none">
                <a:solidFill>
                  <a:srgbClr val="FFFFFF"/>
                </a:solidFill>
                <a:latin typeface="Oswald Medium"/>
                <a:ea typeface="Oswald Medium"/>
                <a:cs typeface="Oswald Medium"/>
                <a:sym typeface="Oswald Medium"/>
              </a:defRPr>
            </a:lvl7pPr>
            <a:lvl8pPr marR="0" lvl="7" algn="l" rtl="0">
              <a:lnSpc>
                <a:spcPct val="100000"/>
              </a:lnSpc>
              <a:spcBef>
                <a:spcPts val="0"/>
              </a:spcBef>
              <a:spcAft>
                <a:spcPts val="0"/>
              </a:spcAft>
              <a:buClr>
                <a:srgbClr val="FFFFFF"/>
              </a:buClr>
              <a:buSzPts val="6000"/>
              <a:buFont typeface="Oswald Medium"/>
              <a:buNone/>
              <a:defRPr sz="6000" b="0" i="0" u="none" strike="noStrike" cap="none">
                <a:solidFill>
                  <a:srgbClr val="FFFFFF"/>
                </a:solidFill>
                <a:latin typeface="Oswald Medium"/>
                <a:ea typeface="Oswald Medium"/>
                <a:cs typeface="Oswald Medium"/>
                <a:sym typeface="Oswald Medium"/>
              </a:defRPr>
            </a:lvl8pPr>
            <a:lvl9pPr marR="0" lvl="8" algn="l" rtl="0">
              <a:lnSpc>
                <a:spcPct val="100000"/>
              </a:lnSpc>
              <a:spcBef>
                <a:spcPts val="0"/>
              </a:spcBef>
              <a:spcAft>
                <a:spcPts val="0"/>
              </a:spcAft>
              <a:buClr>
                <a:srgbClr val="FFFFFF"/>
              </a:buClr>
              <a:buSzPts val="6000"/>
              <a:buFont typeface="Oswald Medium"/>
              <a:buNone/>
              <a:defRPr sz="6000" b="0" i="0" u="none" strike="noStrike" cap="none">
                <a:solidFill>
                  <a:srgbClr val="FFFFFF"/>
                </a:solidFill>
                <a:latin typeface="Oswald Medium"/>
                <a:ea typeface="Oswald Medium"/>
                <a:cs typeface="Oswald Medium"/>
                <a:sym typeface="Oswald Medium"/>
              </a:defRPr>
            </a:lvl9pPr>
          </a:lstStyle>
          <a:p>
            <a:pPr marL="0" marR="0" lvl="0" indent="0" algn="ctr" defTabSz="914400" rtl="0" eaLnBrk="1" fontAlgn="auto" latinLnBrk="0" hangingPunct="1">
              <a:lnSpc>
                <a:spcPct val="125000"/>
              </a:lnSpc>
              <a:spcBef>
                <a:spcPts val="0"/>
              </a:spcBef>
              <a:spcAft>
                <a:spcPts val="0"/>
              </a:spcAft>
              <a:buClr>
                <a:srgbClr val="FFFFFF"/>
              </a:buClr>
              <a:buSzPts val="6000"/>
              <a:buFont typeface="Fira Sans Condensed Medium"/>
              <a:buNone/>
              <a:tabLst/>
              <a:defRPr/>
            </a:pPr>
            <a:r>
              <a:rPr kumimoji="0" lang="en-US" sz="8000" b="1" i="0" u="none" strike="noStrike" kern="0" cap="none" spc="0" normalizeH="0" baseline="0" noProof="0">
                <a:solidFill>
                  <a:srgbClr val="CC0000"/>
                </a:solidFill>
                <a:effectLst>
                  <a:glow rad="76200">
                    <a:schemeClr val="bg1">
                      <a:alpha val="99000"/>
                    </a:schemeClr>
                  </a:glow>
                  <a:innerShdw dist="63500" dir="19200000">
                    <a:schemeClr val="bg1">
                      <a:alpha val="50000"/>
                    </a:schemeClr>
                  </a:innerShdw>
                </a:effectLst>
                <a:uLnTx/>
                <a:uFillTx/>
                <a:latin typeface="#9Slide07 SVNHemi Head" panose="02040603050506020204" pitchFamily="18" charset="0"/>
                <a:sym typeface="Bangers"/>
              </a:rPr>
              <a:t>LUYỆN TẬP CHUNG</a:t>
            </a:r>
          </a:p>
        </p:txBody>
      </p:sp>
      <p:sp>
        <p:nvSpPr>
          <p:cNvPr id="42" name="Rectangle: Rounded Corners 41">
            <a:extLst>
              <a:ext uri="{FF2B5EF4-FFF2-40B4-BE49-F238E27FC236}">
                <a16:creationId xmlns:a16="http://schemas.microsoft.com/office/drawing/2014/main" id="{928AE565-BD67-4AB4-8292-B469926FEDE6}"/>
              </a:ext>
            </a:extLst>
          </p:cNvPr>
          <p:cNvSpPr/>
          <p:nvPr/>
        </p:nvSpPr>
        <p:spPr>
          <a:xfrm>
            <a:off x="7152512" y="5229927"/>
            <a:ext cx="3128037" cy="818939"/>
          </a:xfrm>
          <a:custGeom>
            <a:avLst/>
            <a:gdLst>
              <a:gd name="connsiteX0" fmla="*/ 0 w 3128037"/>
              <a:gd name="connsiteY0" fmla="*/ 409470 h 818939"/>
              <a:gd name="connsiteX1" fmla="*/ 409470 w 3128037"/>
              <a:gd name="connsiteY1" fmla="*/ 0 h 818939"/>
              <a:gd name="connsiteX2" fmla="*/ 940563 w 3128037"/>
              <a:gd name="connsiteY2" fmla="*/ 0 h 818939"/>
              <a:gd name="connsiteX3" fmla="*/ 1448564 w 3128037"/>
              <a:gd name="connsiteY3" fmla="*/ 0 h 818939"/>
              <a:gd name="connsiteX4" fmla="*/ 1979657 w 3128037"/>
              <a:gd name="connsiteY4" fmla="*/ 0 h 818939"/>
              <a:gd name="connsiteX5" fmla="*/ 2718568 w 3128037"/>
              <a:gd name="connsiteY5" fmla="*/ 0 h 818939"/>
              <a:gd name="connsiteX6" fmla="*/ 3128038 w 3128037"/>
              <a:gd name="connsiteY6" fmla="*/ 409470 h 818939"/>
              <a:gd name="connsiteX7" fmla="*/ 3128037 w 3128037"/>
              <a:gd name="connsiteY7" fmla="*/ 409470 h 818939"/>
              <a:gd name="connsiteX8" fmla="*/ 2718567 w 3128037"/>
              <a:gd name="connsiteY8" fmla="*/ 818940 h 818939"/>
              <a:gd name="connsiteX9" fmla="*/ 2187475 w 3128037"/>
              <a:gd name="connsiteY9" fmla="*/ 818940 h 818939"/>
              <a:gd name="connsiteX10" fmla="*/ 1587109 w 3128037"/>
              <a:gd name="connsiteY10" fmla="*/ 818940 h 818939"/>
              <a:gd name="connsiteX11" fmla="*/ 986744 w 3128037"/>
              <a:gd name="connsiteY11" fmla="*/ 818939 h 818939"/>
              <a:gd name="connsiteX12" fmla="*/ 409470 w 3128037"/>
              <a:gd name="connsiteY12" fmla="*/ 818939 h 818939"/>
              <a:gd name="connsiteX13" fmla="*/ 0 w 3128037"/>
              <a:gd name="connsiteY13" fmla="*/ 409469 h 818939"/>
              <a:gd name="connsiteX14" fmla="*/ 0 w 3128037"/>
              <a:gd name="connsiteY14" fmla="*/ 409470 h 818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28037" h="818939" fill="none" extrusionOk="0">
                <a:moveTo>
                  <a:pt x="0" y="409470"/>
                </a:moveTo>
                <a:cubicBezTo>
                  <a:pt x="-5846" y="167733"/>
                  <a:pt x="159470" y="30149"/>
                  <a:pt x="409470" y="0"/>
                </a:cubicBezTo>
                <a:cubicBezTo>
                  <a:pt x="612879" y="-1694"/>
                  <a:pt x="733639" y="31514"/>
                  <a:pt x="940563" y="0"/>
                </a:cubicBezTo>
                <a:cubicBezTo>
                  <a:pt x="1147487" y="-31514"/>
                  <a:pt x="1202194" y="29224"/>
                  <a:pt x="1448564" y="0"/>
                </a:cubicBezTo>
                <a:cubicBezTo>
                  <a:pt x="1694934" y="-29224"/>
                  <a:pt x="1858714" y="62511"/>
                  <a:pt x="1979657" y="0"/>
                </a:cubicBezTo>
                <a:cubicBezTo>
                  <a:pt x="2100600" y="-62511"/>
                  <a:pt x="2401204" y="24708"/>
                  <a:pt x="2718568" y="0"/>
                </a:cubicBezTo>
                <a:cubicBezTo>
                  <a:pt x="2933342" y="335"/>
                  <a:pt x="3146058" y="163172"/>
                  <a:pt x="3128038" y="409470"/>
                </a:cubicBezTo>
                <a:lnTo>
                  <a:pt x="3128037" y="409470"/>
                </a:lnTo>
                <a:cubicBezTo>
                  <a:pt x="3176984" y="592643"/>
                  <a:pt x="2951444" y="800236"/>
                  <a:pt x="2718567" y="818940"/>
                </a:cubicBezTo>
                <a:cubicBezTo>
                  <a:pt x="2473897" y="861843"/>
                  <a:pt x="2413373" y="798652"/>
                  <a:pt x="2187475" y="818940"/>
                </a:cubicBezTo>
                <a:cubicBezTo>
                  <a:pt x="1961577" y="839228"/>
                  <a:pt x="1879393" y="809915"/>
                  <a:pt x="1587109" y="818940"/>
                </a:cubicBezTo>
                <a:cubicBezTo>
                  <a:pt x="1294825" y="827964"/>
                  <a:pt x="1163640" y="785170"/>
                  <a:pt x="986744" y="818939"/>
                </a:cubicBezTo>
                <a:cubicBezTo>
                  <a:pt x="809848" y="852708"/>
                  <a:pt x="567298" y="817748"/>
                  <a:pt x="409470" y="818939"/>
                </a:cubicBezTo>
                <a:cubicBezTo>
                  <a:pt x="123844" y="834841"/>
                  <a:pt x="79" y="623583"/>
                  <a:pt x="0" y="409469"/>
                </a:cubicBezTo>
                <a:lnTo>
                  <a:pt x="0" y="409470"/>
                </a:lnTo>
                <a:close/>
              </a:path>
              <a:path w="3128037" h="818939" stroke="0" extrusionOk="0">
                <a:moveTo>
                  <a:pt x="0" y="409470"/>
                </a:moveTo>
                <a:cubicBezTo>
                  <a:pt x="-8226" y="121931"/>
                  <a:pt x="201208" y="32211"/>
                  <a:pt x="409470" y="0"/>
                </a:cubicBezTo>
                <a:cubicBezTo>
                  <a:pt x="640607" y="-14911"/>
                  <a:pt x="770163" y="43267"/>
                  <a:pt x="1032926" y="0"/>
                </a:cubicBezTo>
                <a:cubicBezTo>
                  <a:pt x="1295689" y="-43267"/>
                  <a:pt x="1430151" y="26122"/>
                  <a:pt x="1564019" y="0"/>
                </a:cubicBezTo>
                <a:cubicBezTo>
                  <a:pt x="1697887" y="-26122"/>
                  <a:pt x="1857264" y="36336"/>
                  <a:pt x="2095112" y="0"/>
                </a:cubicBezTo>
                <a:cubicBezTo>
                  <a:pt x="2332960" y="-36336"/>
                  <a:pt x="2410025" y="2760"/>
                  <a:pt x="2718568" y="0"/>
                </a:cubicBezTo>
                <a:cubicBezTo>
                  <a:pt x="2980003" y="35029"/>
                  <a:pt x="3168150" y="152606"/>
                  <a:pt x="3128038" y="409470"/>
                </a:cubicBezTo>
                <a:lnTo>
                  <a:pt x="3128037" y="409470"/>
                </a:lnTo>
                <a:cubicBezTo>
                  <a:pt x="3063823" y="641749"/>
                  <a:pt x="3002195" y="791575"/>
                  <a:pt x="2718567" y="818940"/>
                </a:cubicBezTo>
                <a:cubicBezTo>
                  <a:pt x="2459444" y="851005"/>
                  <a:pt x="2405007" y="769379"/>
                  <a:pt x="2187475" y="818940"/>
                </a:cubicBezTo>
                <a:cubicBezTo>
                  <a:pt x="1969943" y="868501"/>
                  <a:pt x="1743648" y="812017"/>
                  <a:pt x="1564019" y="818940"/>
                </a:cubicBezTo>
                <a:cubicBezTo>
                  <a:pt x="1384390" y="825863"/>
                  <a:pt x="1162526" y="816077"/>
                  <a:pt x="1009835" y="818939"/>
                </a:cubicBezTo>
                <a:cubicBezTo>
                  <a:pt x="857144" y="821802"/>
                  <a:pt x="538787" y="748952"/>
                  <a:pt x="409470" y="818939"/>
                </a:cubicBezTo>
                <a:cubicBezTo>
                  <a:pt x="189933" y="802364"/>
                  <a:pt x="4386" y="637525"/>
                  <a:pt x="0" y="409469"/>
                </a:cubicBezTo>
                <a:lnTo>
                  <a:pt x="0" y="409470"/>
                </a:lnTo>
                <a:close/>
              </a:path>
            </a:pathLst>
          </a:custGeom>
          <a:solidFill>
            <a:srgbClr val="A40F22"/>
          </a:solidFill>
          <a:ln>
            <a:solidFill>
              <a:schemeClr val="tx1"/>
            </a:solidFill>
            <a:extLst>
              <a:ext uri="{C807C97D-BFC1-408E-A445-0C87EB9F89A2}">
                <ask:lineSketchStyleProps xmlns:ask="http://schemas.microsoft.com/office/drawing/2018/sketchyshapes" sd="2416372446">
                  <a:prstGeom prst="roundRect">
                    <a:avLst>
                      <a:gd name="adj" fmla="val 50000"/>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9Slide07 SVNHemi Head" panose="02040603050506020204" pitchFamily="18" charset="0"/>
              </a:rPr>
              <a:t>Trang 176</a:t>
            </a:r>
          </a:p>
        </p:txBody>
      </p:sp>
      <p:pic>
        <p:nvPicPr>
          <p:cNvPr id="43" name="Nhac-nen-powerpoint-vui-nhon-www_tiengdong_com">
            <a:hlinkClick r:id="" action="ppaction://media"/>
            <a:extLst>
              <a:ext uri="{FF2B5EF4-FFF2-40B4-BE49-F238E27FC236}">
                <a16:creationId xmlns:a16="http://schemas.microsoft.com/office/drawing/2014/main" id="{9ABE23B8-4B74-4F0A-BA35-809CC9FB5F68}"/>
              </a:ext>
            </a:extLst>
          </p:cNvPr>
          <p:cNvPicPr>
            <a:picLocks noChangeAspect="1"/>
          </p:cNvPicPr>
          <p:nvPr>
            <a:audioFile r:link="rId1"/>
            <p:extLst>
              <p:ext uri="{DAA4B4D4-6D71-4841-9C94-3DE7FCFB9230}">
                <p14:media xmlns:p14="http://schemas.microsoft.com/office/powerpoint/2010/main" r:embed="rId2">
                  <p14:trim st="22437" end="186099.1875"/>
                </p14:media>
              </p:ext>
            </p:extLst>
          </p:nvPr>
        </p:nvPicPr>
        <p:blipFill>
          <a:blip r:embed="rId8"/>
          <a:stretch>
            <a:fillRect/>
          </a:stretch>
        </p:blipFill>
        <p:spPr>
          <a:xfrm>
            <a:off x="-4419600" y="1913330"/>
            <a:ext cx="487363" cy="487363"/>
          </a:xfrm>
          <a:prstGeom prst="rect">
            <a:avLst/>
          </a:prstGeom>
        </p:spPr>
      </p:pic>
    </p:spTree>
    <p:extLst>
      <p:ext uri="{BB962C8B-B14F-4D97-AF65-F5344CB8AC3E}">
        <p14:creationId xmlns:p14="http://schemas.microsoft.com/office/powerpoint/2010/main" val="41636137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409" fill="hold"/>
                                        <p:tgtEl>
                                          <p:spTgt spid="43"/>
                                        </p:tgtEl>
                                      </p:cBhvr>
                                    </p:cmd>
                                  </p:childTnLst>
                                </p:cTn>
                              </p:par>
                              <p:par>
                                <p:cTn id="7" presetID="2" presetClass="entr" presetSubtype="3" fill="hold"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500" fill="hold"/>
                                        <p:tgtEl>
                                          <p:spTgt spid="13"/>
                                        </p:tgtEl>
                                        <p:attrNameLst>
                                          <p:attrName>ppt_x</p:attrName>
                                        </p:attrNameLst>
                                      </p:cBhvr>
                                      <p:tavLst>
                                        <p:tav tm="0">
                                          <p:val>
                                            <p:strVal val="1+#ppt_w/2"/>
                                          </p:val>
                                        </p:tav>
                                        <p:tav tm="100000">
                                          <p:val>
                                            <p:strVal val="#ppt_x"/>
                                          </p:val>
                                        </p:tav>
                                      </p:tavLst>
                                    </p:anim>
                                    <p:anim calcmode="lin" valueType="num">
                                      <p:cBhvr additive="base">
                                        <p:cTn id="10" dur="500" fill="hold"/>
                                        <p:tgtEl>
                                          <p:spTgt spid="13"/>
                                        </p:tgtEl>
                                        <p:attrNameLst>
                                          <p:attrName>ppt_y</p:attrName>
                                        </p:attrNameLst>
                                      </p:cBhvr>
                                      <p:tavLst>
                                        <p:tav tm="0">
                                          <p:val>
                                            <p:strVal val="0-#ppt_h/2"/>
                                          </p:val>
                                        </p:tav>
                                        <p:tav tm="100000">
                                          <p:val>
                                            <p:strVal val="#ppt_y"/>
                                          </p:val>
                                        </p:tav>
                                      </p:tavLst>
                                    </p:anim>
                                  </p:childTnLst>
                                </p:cTn>
                              </p:par>
                              <p:par>
                                <p:cTn id="11" presetID="2" presetClass="entr" presetSubtype="2" fill="hold" nodeType="withEffect">
                                  <p:stCondLst>
                                    <p:cond delay="50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1+#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par>
                                <p:cTn id="15" presetID="31" presetClass="entr" presetSubtype="0" fill="hold" nodeType="withEffect">
                                  <p:stCondLst>
                                    <p:cond delay="1000"/>
                                  </p:stCondLst>
                                  <p:childTnLst>
                                    <p:set>
                                      <p:cBhvr>
                                        <p:cTn id="16" dur="1" fill="hold">
                                          <p:stCondLst>
                                            <p:cond delay="0"/>
                                          </p:stCondLst>
                                        </p:cTn>
                                        <p:tgtEl>
                                          <p:spTgt spid="38"/>
                                        </p:tgtEl>
                                        <p:attrNameLst>
                                          <p:attrName>style.visibility</p:attrName>
                                        </p:attrNameLst>
                                      </p:cBhvr>
                                      <p:to>
                                        <p:strVal val="visible"/>
                                      </p:to>
                                    </p:set>
                                    <p:anim calcmode="lin" valueType="num">
                                      <p:cBhvr>
                                        <p:cTn id="17" dur="1000" fill="hold"/>
                                        <p:tgtEl>
                                          <p:spTgt spid="38"/>
                                        </p:tgtEl>
                                        <p:attrNameLst>
                                          <p:attrName>ppt_w</p:attrName>
                                        </p:attrNameLst>
                                      </p:cBhvr>
                                      <p:tavLst>
                                        <p:tav tm="0">
                                          <p:val>
                                            <p:fltVal val="0"/>
                                          </p:val>
                                        </p:tav>
                                        <p:tav tm="100000">
                                          <p:val>
                                            <p:strVal val="#ppt_w"/>
                                          </p:val>
                                        </p:tav>
                                      </p:tavLst>
                                    </p:anim>
                                    <p:anim calcmode="lin" valueType="num">
                                      <p:cBhvr>
                                        <p:cTn id="18" dur="1000" fill="hold"/>
                                        <p:tgtEl>
                                          <p:spTgt spid="38"/>
                                        </p:tgtEl>
                                        <p:attrNameLst>
                                          <p:attrName>ppt_h</p:attrName>
                                        </p:attrNameLst>
                                      </p:cBhvr>
                                      <p:tavLst>
                                        <p:tav tm="0">
                                          <p:val>
                                            <p:fltVal val="0"/>
                                          </p:val>
                                        </p:tav>
                                        <p:tav tm="100000">
                                          <p:val>
                                            <p:strVal val="#ppt_h"/>
                                          </p:val>
                                        </p:tav>
                                      </p:tavLst>
                                    </p:anim>
                                    <p:anim calcmode="lin" valueType="num">
                                      <p:cBhvr>
                                        <p:cTn id="19" dur="1000" fill="hold"/>
                                        <p:tgtEl>
                                          <p:spTgt spid="38"/>
                                        </p:tgtEl>
                                        <p:attrNameLst>
                                          <p:attrName>style.rotation</p:attrName>
                                        </p:attrNameLst>
                                      </p:cBhvr>
                                      <p:tavLst>
                                        <p:tav tm="0">
                                          <p:val>
                                            <p:fltVal val="90"/>
                                          </p:val>
                                        </p:tav>
                                        <p:tav tm="100000">
                                          <p:val>
                                            <p:fltVal val="0"/>
                                          </p:val>
                                        </p:tav>
                                      </p:tavLst>
                                    </p:anim>
                                    <p:animEffect transition="in" filter="fade">
                                      <p:cBhvr>
                                        <p:cTn id="20" dur="1000"/>
                                        <p:tgtEl>
                                          <p:spTgt spid="38"/>
                                        </p:tgtEl>
                                      </p:cBhvr>
                                    </p:animEffect>
                                  </p:childTnLst>
                                </p:cTn>
                              </p:par>
                              <p:par>
                                <p:cTn id="21" presetID="53" presetClass="entr" presetSubtype="16" fill="hold" nodeType="withEffect">
                                  <p:stCondLst>
                                    <p:cond delay="200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ppt_w</p:attrName>
                                        </p:attrNameLst>
                                      </p:cBhvr>
                                      <p:tavLst>
                                        <p:tav tm="0">
                                          <p:val>
                                            <p:fltVal val="0"/>
                                          </p:val>
                                        </p:tav>
                                        <p:tav tm="100000">
                                          <p:val>
                                            <p:strVal val="#ppt_w"/>
                                          </p:val>
                                        </p:tav>
                                      </p:tavLst>
                                    </p:anim>
                                    <p:anim calcmode="lin" valueType="num">
                                      <p:cBhvr>
                                        <p:cTn id="24" dur="500" fill="hold"/>
                                        <p:tgtEl>
                                          <p:spTgt spid="17"/>
                                        </p:tgtEl>
                                        <p:attrNameLst>
                                          <p:attrName>ppt_h</p:attrName>
                                        </p:attrNameLst>
                                      </p:cBhvr>
                                      <p:tavLst>
                                        <p:tav tm="0">
                                          <p:val>
                                            <p:fltVal val="0"/>
                                          </p:val>
                                        </p:tav>
                                        <p:tav tm="100000">
                                          <p:val>
                                            <p:strVal val="#ppt_h"/>
                                          </p:val>
                                        </p:tav>
                                      </p:tavLst>
                                    </p:anim>
                                    <p:animEffect transition="in" filter="fade">
                                      <p:cBhvr>
                                        <p:cTn id="25" dur="500"/>
                                        <p:tgtEl>
                                          <p:spTgt spid="17"/>
                                        </p:tgtEl>
                                      </p:cBhvr>
                                    </p:animEffect>
                                  </p:childTnLst>
                                </p:cTn>
                              </p:par>
                              <p:par>
                                <p:cTn id="26" presetID="53" presetClass="entr" presetSubtype="16" fill="hold" nodeType="withEffect">
                                  <p:stCondLst>
                                    <p:cond delay="200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par>
                                <p:cTn id="31" presetID="53" presetClass="entr" presetSubtype="16" fill="hold" grpId="0" nodeType="withEffect">
                                  <p:stCondLst>
                                    <p:cond delay="200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par>
                                <p:cTn id="36" presetID="53" presetClass="entr" presetSubtype="16" fill="hold" nodeType="withEffect">
                                  <p:stCondLst>
                                    <p:cond delay="2500"/>
                                  </p:stCondLst>
                                  <p:childTnLst>
                                    <p:set>
                                      <p:cBhvr>
                                        <p:cTn id="37" dur="1" fill="hold">
                                          <p:stCondLst>
                                            <p:cond delay="0"/>
                                          </p:stCondLst>
                                        </p:cTn>
                                        <p:tgtEl>
                                          <p:spTgt spid="39"/>
                                        </p:tgtEl>
                                        <p:attrNameLst>
                                          <p:attrName>style.visibility</p:attrName>
                                        </p:attrNameLst>
                                      </p:cBhvr>
                                      <p:to>
                                        <p:strVal val="visible"/>
                                      </p:to>
                                    </p:set>
                                    <p:anim calcmode="lin" valueType="num">
                                      <p:cBhvr>
                                        <p:cTn id="38" dur="500" fill="hold"/>
                                        <p:tgtEl>
                                          <p:spTgt spid="39"/>
                                        </p:tgtEl>
                                        <p:attrNameLst>
                                          <p:attrName>ppt_w</p:attrName>
                                        </p:attrNameLst>
                                      </p:cBhvr>
                                      <p:tavLst>
                                        <p:tav tm="0">
                                          <p:val>
                                            <p:fltVal val="0"/>
                                          </p:val>
                                        </p:tav>
                                        <p:tav tm="100000">
                                          <p:val>
                                            <p:strVal val="#ppt_w"/>
                                          </p:val>
                                        </p:tav>
                                      </p:tavLst>
                                    </p:anim>
                                    <p:anim calcmode="lin" valueType="num">
                                      <p:cBhvr>
                                        <p:cTn id="39" dur="500" fill="hold"/>
                                        <p:tgtEl>
                                          <p:spTgt spid="39"/>
                                        </p:tgtEl>
                                        <p:attrNameLst>
                                          <p:attrName>ppt_h</p:attrName>
                                        </p:attrNameLst>
                                      </p:cBhvr>
                                      <p:tavLst>
                                        <p:tav tm="0">
                                          <p:val>
                                            <p:fltVal val="0"/>
                                          </p:val>
                                        </p:tav>
                                        <p:tav tm="100000">
                                          <p:val>
                                            <p:strVal val="#ppt_h"/>
                                          </p:val>
                                        </p:tav>
                                      </p:tavLst>
                                    </p:anim>
                                    <p:animEffect transition="in" filter="fade">
                                      <p:cBhvr>
                                        <p:cTn id="40" dur="500"/>
                                        <p:tgtEl>
                                          <p:spTgt spid="39"/>
                                        </p:tgtEl>
                                      </p:cBhvr>
                                    </p:animEffect>
                                  </p:childTnLst>
                                </p:cTn>
                              </p:par>
                              <p:par>
                                <p:cTn id="41" presetID="53" presetClass="entr" presetSubtype="16" fill="hold" grpId="0" nodeType="withEffect">
                                  <p:stCondLst>
                                    <p:cond delay="2750"/>
                                  </p:stCondLst>
                                  <p:childTnLst>
                                    <p:set>
                                      <p:cBhvr>
                                        <p:cTn id="42" dur="1" fill="hold">
                                          <p:stCondLst>
                                            <p:cond delay="0"/>
                                          </p:stCondLst>
                                        </p:cTn>
                                        <p:tgtEl>
                                          <p:spTgt spid="41"/>
                                        </p:tgtEl>
                                        <p:attrNameLst>
                                          <p:attrName>style.visibility</p:attrName>
                                        </p:attrNameLst>
                                      </p:cBhvr>
                                      <p:to>
                                        <p:strVal val="visible"/>
                                      </p:to>
                                    </p:set>
                                    <p:anim calcmode="lin" valueType="num">
                                      <p:cBhvr>
                                        <p:cTn id="43" dur="500" fill="hold"/>
                                        <p:tgtEl>
                                          <p:spTgt spid="41"/>
                                        </p:tgtEl>
                                        <p:attrNameLst>
                                          <p:attrName>ppt_w</p:attrName>
                                        </p:attrNameLst>
                                      </p:cBhvr>
                                      <p:tavLst>
                                        <p:tav tm="0">
                                          <p:val>
                                            <p:fltVal val="0"/>
                                          </p:val>
                                        </p:tav>
                                        <p:tav tm="100000">
                                          <p:val>
                                            <p:strVal val="#ppt_w"/>
                                          </p:val>
                                        </p:tav>
                                      </p:tavLst>
                                    </p:anim>
                                    <p:anim calcmode="lin" valueType="num">
                                      <p:cBhvr>
                                        <p:cTn id="44" dur="500" fill="hold"/>
                                        <p:tgtEl>
                                          <p:spTgt spid="41"/>
                                        </p:tgtEl>
                                        <p:attrNameLst>
                                          <p:attrName>ppt_h</p:attrName>
                                        </p:attrNameLst>
                                      </p:cBhvr>
                                      <p:tavLst>
                                        <p:tav tm="0">
                                          <p:val>
                                            <p:fltVal val="0"/>
                                          </p:val>
                                        </p:tav>
                                        <p:tav tm="100000">
                                          <p:val>
                                            <p:strVal val="#ppt_h"/>
                                          </p:val>
                                        </p:tav>
                                      </p:tavLst>
                                    </p:anim>
                                    <p:animEffect transition="in" filter="fade">
                                      <p:cBhvr>
                                        <p:cTn id="45" dur="500"/>
                                        <p:tgtEl>
                                          <p:spTgt spid="41"/>
                                        </p:tgtEl>
                                      </p:cBhvr>
                                    </p:animEffect>
                                  </p:childTnLst>
                                </p:cTn>
                              </p:par>
                              <p:par>
                                <p:cTn id="46" presetID="16" presetClass="entr" presetSubtype="37" fill="hold" grpId="0" nodeType="withEffect">
                                  <p:stCondLst>
                                    <p:cond delay="3250"/>
                                  </p:stCondLst>
                                  <p:childTnLst>
                                    <p:set>
                                      <p:cBhvr>
                                        <p:cTn id="47" dur="1" fill="hold">
                                          <p:stCondLst>
                                            <p:cond delay="0"/>
                                          </p:stCondLst>
                                        </p:cTn>
                                        <p:tgtEl>
                                          <p:spTgt spid="42"/>
                                        </p:tgtEl>
                                        <p:attrNameLst>
                                          <p:attrName>style.visibility</p:attrName>
                                        </p:attrNameLst>
                                      </p:cBhvr>
                                      <p:to>
                                        <p:strVal val="visible"/>
                                      </p:to>
                                    </p:set>
                                    <p:animEffect transition="in" filter="barn(outVertical)">
                                      <p:cBhvr>
                                        <p:cTn id="4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43"/>
                </p:tgtEl>
              </p:cMediaNode>
            </p:audio>
          </p:childTnLst>
        </p:cTn>
      </p:par>
    </p:tnLst>
    <p:bldLst>
      <p:bldP spid="11" grpId="0" animBg="1"/>
      <p:bldP spid="41" grpId="0"/>
      <p:bldP spid="4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90" name="Google Shape;290;p36"/>
          <p:cNvSpPr txBox="1">
            <a:spLocks noGrp="1"/>
          </p:cNvSpPr>
          <p:nvPr>
            <p:ph type="subTitle" idx="1"/>
          </p:nvPr>
        </p:nvSpPr>
        <p:spPr>
          <a:xfrm>
            <a:off x="1877785" y="2349308"/>
            <a:ext cx="9307108" cy="840553"/>
          </a:xfrm>
          <a:prstGeom prst="roundRect">
            <a:avLst>
              <a:gd name="adj" fmla="val 25370"/>
            </a:avLst>
          </a:prstGeom>
          <a:solidFill>
            <a:schemeClr val="tx1"/>
          </a:solidFill>
          <a:ln>
            <a:solidFill>
              <a:schemeClr val="bg1"/>
            </a:solidFill>
            <a:prstDash val="dash"/>
          </a:ln>
        </p:spPr>
        <p:txBody>
          <a:bodyPr spcFirstLastPara="1" wrap="square" lIns="121900" tIns="121900" rIns="121900" bIns="121900" anchor="t" anchorCtr="0">
            <a:noAutofit/>
          </a:bodyPr>
          <a:lstStyle/>
          <a:p>
            <a:pPr marL="0" indent="0"/>
            <a:r>
              <a:rPr lang="en" sz="3200">
                <a:latin typeface="+mn-lt"/>
              </a:rPr>
              <a:t>Củng cố kĩ năng tính thành thạo phép nhân, chia.</a:t>
            </a:r>
            <a:endParaRPr sz="3200">
              <a:latin typeface="+mn-lt"/>
            </a:endParaRPr>
          </a:p>
        </p:txBody>
      </p:sp>
      <p:grpSp>
        <p:nvGrpSpPr>
          <p:cNvPr id="292" name="Google Shape;292;p36"/>
          <p:cNvGrpSpPr/>
          <p:nvPr/>
        </p:nvGrpSpPr>
        <p:grpSpPr>
          <a:xfrm>
            <a:off x="9779944" y="3828761"/>
            <a:ext cx="420587" cy="405619"/>
            <a:chOff x="2082875" y="4326875"/>
            <a:chExt cx="377050" cy="363675"/>
          </a:xfrm>
        </p:grpSpPr>
        <p:sp>
          <p:nvSpPr>
            <p:cNvPr id="293" name="Google Shape;293;p36"/>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4" name="Google Shape;294;p36"/>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5" name="Google Shape;295;p36"/>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96" name="Google Shape;296;p36"/>
          <p:cNvSpPr/>
          <p:nvPr/>
        </p:nvSpPr>
        <p:spPr>
          <a:xfrm>
            <a:off x="5755145" y="2215210"/>
            <a:ext cx="417055" cy="461180"/>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7" name="Google Shape;297;p36"/>
          <p:cNvSpPr/>
          <p:nvPr/>
        </p:nvSpPr>
        <p:spPr>
          <a:xfrm>
            <a:off x="1139235" y="30202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8" name="Google Shape;298;p36"/>
          <p:cNvSpPr/>
          <p:nvPr/>
        </p:nvSpPr>
        <p:spPr>
          <a:xfrm rot="1799942">
            <a:off x="10252609" y="4749704"/>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99" name="Google Shape;299;p36"/>
          <p:cNvGrpSpPr/>
          <p:nvPr/>
        </p:nvGrpSpPr>
        <p:grpSpPr>
          <a:xfrm rot="5400000">
            <a:off x="870851" y="2053071"/>
            <a:ext cx="1190878" cy="1256180"/>
            <a:chOff x="6166500" y="3413100"/>
            <a:chExt cx="1222200" cy="1259250"/>
          </a:xfrm>
        </p:grpSpPr>
        <p:sp>
          <p:nvSpPr>
            <p:cNvPr id="300" name="Google Shape;300;p36"/>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1" name="Google Shape;301;p36"/>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2" name="Google Shape;302;p36"/>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 name="Google Shape;303;p36"/>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 name="Google Shape;304;p36"/>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 name="Google Shape;305;p36"/>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 name="Google Shape;306;p36"/>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 name="Google Shape;307;p36"/>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 name="Google Shape;308;p36"/>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 name="Google Shape;309;p36"/>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 name="Google Shape;310;p36"/>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 name="Google Shape;311;p36"/>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 name="Google Shape;312;p36"/>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13" name="Google Shape;313;p36"/>
          <p:cNvSpPr/>
          <p:nvPr/>
        </p:nvSpPr>
        <p:spPr>
          <a:xfrm>
            <a:off x="10667712" y="1592995"/>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14" name="Google Shape;314;p36"/>
          <p:cNvGrpSpPr/>
          <p:nvPr/>
        </p:nvGrpSpPr>
        <p:grpSpPr>
          <a:xfrm>
            <a:off x="2176919" y="1689165"/>
            <a:ext cx="420587" cy="405619"/>
            <a:chOff x="2082875" y="4326875"/>
            <a:chExt cx="377050" cy="363675"/>
          </a:xfrm>
        </p:grpSpPr>
        <p:sp>
          <p:nvSpPr>
            <p:cNvPr id="315" name="Google Shape;315;p36"/>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6" name="Google Shape;316;p36"/>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7" name="Google Shape;317;p36"/>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18" name="Google Shape;318;p36"/>
          <p:cNvGrpSpPr/>
          <p:nvPr/>
        </p:nvGrpSpPr>
        <p:grpSpPr>
          <a:xfrm rot="373244">
            <a:off x="11108980" y="5706607"/>
            <a:ext cx="684788" cy="927779"/>
            <a:chOff x="4367313" y="3599613"/>
            <a:chExt cx="723775" cy="980600"/>
          </a:xfrm>
          <a:solidFill>
            <a:srgbClr val="002060"/>
          </a:solidFill>
        </p:grpSpPr>
        <p:sp>
          <p:nvSpPr>
            <p:cNvPr id="319" name="Google Shape;319;p36"/>
            <p:cNvSpPr/>
            <p:nvPr/>
          </p:nvSpPr>
          <p:spPr>
            <a:xfrm>
              <a:off x="4375263" y="3607738"/>
              <a:ext cx="707875" cy="964350"/>
            </a:xfrm>
            <a:custGeom>
              <a:avLst/>
              <a:gdLst/>
              <a:ahLst/>
              <a:cxnLst/>
              <a:rect l="l" t="t" r="r" b="b"/>
              <a:pathLst>
                <a:path w="28315" h="38574" extrusionOk="0">
                  <a:moveTo>
                    <a:pt x="17877" y="0"/>
                  </a:moveTo>
                  <a:cubicBezTo>
                    <a:pt x="14619" y="0"/>
                    <a:pt x="11466" y="1749"/>
                    <a:pt x="9814" y="4820"/>
                  </a:cubicBezTo>
                  <a:lnTo>
                    <a:pt x="5067" y="13670"/>
                  </a:lnTo>
                  <a:cubicBezTo>
                    <a:pt x="4775" y="14189"/>
                    <a:pt x="4966" y="14844"/>
                    <a:pt x="5494" y="15126"/>
                  </a:cubicBezTo>
                  <a:cubicBezTo>
                    <a:pt x="5659" y="15214"/>
                    <a:pt x="5836" y="15255"/>
                    <a:pt x="6010" y="15255"/>
                  </a:cubicBezTo>
                  <a:cubicBezTo>
                    <a:pt x="6394" y="15255"/>
                    <a:pt x="6764" y="15052"/>
                    <a:pt x="6958" y="14689"/>
                  </a:cubicBezTo>
                  <a:lnTo>
                    <a:pt x="11706" y="5848"/>
                  </a:lnTo>
                  <a:cubicBezTo>
                    <a:pt x="12969" y="3498"/>
                    <a:pt x="15383" y="2159"/>
                    <a:pt x="17876" y="2159"/>
                  </a:cubicBezTo>
                  <a:cubicBezTo>
                    <a:pt x="18992" y="2159"/>
                    <a:pt x="20123" y="2427"/>
                    <a:pt x="21174" y="2992"/>
                  </a:cubicBezTo>
                  <a:cubicBezTo>
                    <a:pt x="24576" y="4820"/>
                    <a:pt x="25859" y="9059"/>
                    <a:pt x="24030" y="12461"/>
                  </a:cubicBezTo>
                  <a:lnTo>
                    <a:pt x="12561" y="33798"/>
                  </a:lnTo>
                  <a:cubicBezTo>
                    <a:pt x="11640" y="35403"/>
                    <a:pt x="9962" y="36306"/>
                    <a:pt x="8231" y="36306"/>
                  </a:cubicBezTo>
                  <a:cubicBezTo>
                    <a:pt x="7431" y="36306"/>
                    <a:pt x="6620" y="36114"/>
                    <a:pt x="5867" y="35708"/>
                  </a:cubicBezTo>
                  <a:cubicBezTo>
                    <a:pt x="3484" y="34435"/>
                    <a:pt x="2547" y="31488"/>
                    <a:pt x="3757" y="29069"/>
                  </a:cubicBezTo>
                  <a:lnTo>
                    <a:pt x="12361" y="13061"/>
                  </a:lnTo>
                  <a:cubicBezTo>
                    <a:pt x="12661" y="12479"/>
                    <a:pt x="13189" y="12051"/>
                    <a:pt x="13816" y="11860"/>
                  </a:cubicBezTo>
                  <a:cubicBezTo>
                    <a:pt x="14049" y="11793"/>
                    <a:pt x="14287" y="11759"/>
                    <a:pt x="14525" y="11759"/>
                  </a:cubicBezTo>
                  <a:cubicBezTo>
                    <a:pt x="14929" y="11759"/>
                    <a:pt x="15329" y="11857"/>
                    <a:pt x="15690" y="12051"/>
                  </a:cubicBezTo>
                  <a:cubicBezTo>
                    <a:pt x="16900" y="12697"/>
                    <a:pt x="17345" y="14207"/>
                    <a:pt x="16690" y="15407"/>
                  </a:cubicBezTo>
                  <a:lnTo>
                    <a:pt x="11561" y="25321"/>
                  </a:lnTo>
                  <a:cubicBezTo>
                    <a:pt x="11288" y="25849"/>
                    <a:pt x="11497" y="26504"/>
                    <a:pt x="12034" y="26777"/>
                  </a:cubicBezTo>
                  <a:cubicBezTo>
                    <a:pt x="12191" y="26858"/>
                    <a:pt x="12359" y="26896"/>
                    <a:pt x="12526" y="26896"/>
                  </a:cubicBezTo>
                  <a:cubicBezTo>
                    <a:pt x="12918" y="26896"/>
                    <a:pt x="13297" y="26683"/>
                    <a:pt x="13489" y="26313"/>
                  </a:cubicBezTo>
                  <a:lnTo>
                    <a:pt x="18591" y="16408"/>
                  </a:lnTo>
                  <a:cubicBezTo>
                    <a:pt x="19901" y="14152"/>
                    <a:pt x="19073" y="11260"/>
                    <a:pt x="16781" y="10023"/>
                  </a:cubicBezTo>
                  <a:cubicBezTo>
                    <a:pt x="16085" y="9652"/>
                    <a:pt x="15339" y="9476"/>
                    <a:pt x="14604" y="9476"/>
                  </a:cubicBezTo>
                  <a:cubicBezTo>
                    <a:pt x="12908" y="9476"/>
                    <a:pt x="11272" y="10412"/>
                    <a:pt x="10460" y="12042"/>
                  </a:cubicBezTo>
                  <a:lnTo>
                    <a:pt x="1865" y="28050"/>
                  </a:lnTo>
                  <a:cubicBezTo>
                    <a:pt x="0" y="31524"/>
                    <a:pt x="1301" y="35863"/>
                    <a:pt x="4775" y="37737"/>
                  </a:cubicBezTo>
                  <a:cubicBezTo>
                    <a:pt x="5821" y="38282"/>
                    <a:pt x="6977" y="38573"/>
                    <a:pt x="8159" y="38573"/>
                  </a:cubicBezTo>
                  <a:cubicBezTo>
                    <a:pt x="10788" y="38573"/>
                    <a:pt x="13216" y="37136"/>
                    <a:pt x="14462" y="34817"/>
                  </a:cubicBezTo>
                  <a:lnTo>
                    <a:pt x="25922" y="13470"/>
                  </a:lnTo>
                  <a:cubicBezTo>
                    <a:pt x="28314" y="9023"/>
                    <a:pt x="26641" y="3483"/>
                    <a:pt x="22193" y="1091"/>
                  </a:cubicBezTo>
                  <a:cubicBezTo>
                    <a:pt x="20817" y="351"/>
                    <a:pt x="19337" y="0"/>
                    <a:pt x="17877" y="0"/>
                  </a:cubicBez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0" name="Google Shape;320;p36"/>
            <p:cNvSpPr/>
            <p:nvPr/>
          </p:nvSpPr>
          <p:spPr>
            <a:xfrm>
              <a:off x="4367313" y="3599613"/>
              <a:ext cx="723775" cy="980600"/>
            </a:xfrm>
            <a:custGeom>
              <a:avLst/>
              <a:gdLst/>
              <a:ahLst/>
              <a:cxnLst/>
              <a:rect l="l" t="t" r="r" b="b"/>
              <a:pathLst>
                <a:path w="28951" h="39224" extrusionOk="0">
                  <a:moveTo>
                    <a:pt x="18090" y="646"/>
                  </a:moveTo>
                  <a:cubicBezTo>
                    <a:pt x="20729" y="646"/>
                    <a:pt x="23288" y="1818"/>
                    <a:pt x="25013" y="3934"/>
                  </a:cubicBezTo>
                  <a:cubicBezTo>
                    <a:pt x="27296" y="6726"/>
                    <a:pt x="27678" y="10628"/>
                    <a:pt x="25977" y="13811"/>
                  </a:cubicBezTo>
                  <a:lnTo>
                    <a:pt x="14517" y="35158"/>
                  </a:lnTo>
                  <a:cubicBezTo>
                    <a:pt x="13266" y="37495"/>
                    <a:pt x="10866" y="38825"/>
                    <a:pt x="8390" y="38825"/>
                  </a:cubicBezTo>
                  <a:cubicBezTo>
                    <a:pt x="7280" y="38825"/>
                    <a:pt x="6156" y="38558"/>
                    <a:pt x="5112" y="37996"/>
                  </a:cubicBezTo>
                  <a:cubicBezTo>
                    <a:pt x="1728" y="36177"/>
                    <a:pt x="464" y="31965"/>
                    <a:pt x="2283" y="28591"/>
                  </a:cubicBezTo>
                  <a:lnTo>
                    <a:pt x="10878" y="12574"/>
                  </a:lnTo>
                  <a:cubicBezTo>
                    <a:pt x="11433" y="11537"/>
                    <a:pt x="12370" y="10773"/>
                    <a:pt x="13489" y="10437"/>
                  </a:cubicBezTo>
                  <a:cubicBezTo>
                    <a:pt x="13907" y="10309"/>
                    <a:pt x="14335" y="10246"/>
                    <a:pt x="14762" y="10237"/>
                  </a:cubicBezTo>
                  <a:cubicBezTo>
                    <a:pt x="18109" y="10246"/>
                    <a:pt x="20228" y="13811"/>
                    <a:pt x="18655" y="16758"/>
                  </a:cubicBezTo>
                  <a:lnTo>
                    <a:pt x="13534" y="26654"/>
                  </a:lnTo>
                  <a:cubicBezTo>
                    <a:pt x="13380" y="26956"/>
                    <a:pt x="13071" y="27126"/>
                    <a:pt x="12752" y="27126"/>
                  </a:cubicBezTo>
                  <a:cubicBezTo>
                    <a:pt x="12620" y="27126"/>
                    <a:pt x="12486" y="27097"/>
                    <a:pt x="12361" y="27036"/>
                  </a:cubicBezTo>
                  <a:cubicBezTo>
                    <a:pt x="12161" y="26927"/>
                    <a:pt x="12006" y="26745"/>
                    <a:pt x="11933" y="26517"/>
                  </a:cubicBezTo>
                  <a:cubicBezTo>
                    <a:pt x="11852" y="26299"/>
                    <a:pt x="11879" y="26054"/>
                    <a:pt x="11988" y="25844"/>
                  </a:cubicBezTo>
                  <a:lnTo>
                    <a:pt x="17109" y="15930"/>
                  </a:lnTo>
                  <a:cubicBezTo>
                    <a:pt x="17900" y="14630"/>
                    <a:pt x="17445" y="12920"/>
                    <a:pt x="16090" y="12192"/>
                  </a:cubicBezTo>
                  <a:cubicBezTo>
                    <a:pt x="15687" y="11974"/>
                    <a:pt x="15254" y="11871"/>
                    <a:pt x="14828" y="11871"/>
                  </a:cubicBezTo>
                  <a:cubicBezTo>
                    <a:pt x="13832" y="11871"/>
                    <a:pt x="12871" y="12434"/>
                    <a:pt x="12406" y="13402"/>
                  </a:cubicBezTo>
                  <a:lnTo>
                    <a:pt x="3811" y="29410"/>
                  </a:lnTo>
                  <a:cubicBezTo>
                    <a:pt x="2456" y="31938"/>
                    <a:pt x="3411" y="35085"/>
                    <a:pt x="5940" y="36449"/>
                  </a:cubicBezTo>
                  <a:cubicBezTo>
                    <a:pt x="6720" y="36865"/>
                    <a:pt x="7559" y="37062"/>
                    <a:pt x="8386" y="37062"/>
                  </a:cubicBezTo>
                  <a:cubicBezTo>
                    <a:pt x="10241" y="37062"/>
                    <a:pt x="12036" y="36072"/>
                    <a:pt x="12979" y="34330"/>
                  </a:cubicBezTo>
                  <a:lnTo>
                    <a:pt x="24440" y="12993"/>
                  </a:lnTo>
                  <a:cubicBezTo>
                    <a:pt x="26222" y="9500"/>
                    <a:pt x="24885" y="5234"/>
                    <a:pt x="21438" y="3379"/>
                  </a:cubicBezTo>
                  <a:cubicBezTo>
                    <a:pt x="20353" y="2799"/>
                    <a:pt x="19185" y="2523"/>
                    <a:pt x="18035" y="2523"/>
                  </a:cubicBezTo>
                  <a:cubicBezTo>
                    <a:pt x="15519" y="2523"/>
                    <a:pt x="13083" y="3840"/>
                    <a:pt x="11761" y="6180"/>
                  </a:cubicBezTo>
                  <a:lnTo>
                    <a:pt x="7013" y="15021"/>
                  </a:lnTo>
                  <a:cubicBezTo>
                    <a:pt x="6841" y="15279"/>
                    <a:pt x="6556" y="15421"/>
                    <a:pt x="6266" y="15421"/>
                  </a:cubicBezTo>
                  <a:cubicBezTo>
                    <a:pt x="6127" y="15421"/>
                    <a:pt x="5987" y="15389"/>
                    <a:pt x="5858" y="15321"/>
                  </a:cubicBezTo>
                  <a:cubicBezTo>
                    <a:pt x="5457" y="15103"/>
                    <a:pt x="5294" y="14612"/>
                    <a:pt x="5476" y="14193"/>
                  </a:cubicBezTo>
                  <a:lnTo>
                    <a:pt x="10214" y="5353"/>
                  </a:lnTo>
                  <a:cubicBezTo>
                    <a:pt x="11342" y="3261"/>
                    <a:pt x="13252" y="1696"/>
                    <a:pt x="15526" y="1023"/>
                  </a:cubicBezTo>
                  <a:cubicBezTo>
                    <a:pt x="16372" y="769"/>
                    <a:pt x="17235" y="646"/>
                    <a:pt x="18090" y="646"/>
                  </a:cubicBezTo>
                  <a:close/>
                  <a:moveTo>
                    <a:pt x="18233" y="1"/>
                  </a:moveTo>
                  <a:cubicBezTo>
                    <a:pt x="14808" y="1"/>
                    <a:pt x="11504" y="1888"/>
                    <a:pt x="9869" y="5171"/>
                  </a:cubicBezTo>
                  <a:lnTo>
                    <a:pt x="5121" y="14011"/>
                  </a:lnTo>
                  <a:cubicBezTo>
                    <a:pt x="4748" y="14639"/>
                    <a:pt x="4966" y="15448"/>
                    <a:pt x="5612" y="15794"/>
                  </a:cubicBezTo>
                  <a:cubicBezTo>
                    <a:pt x="5803" y="15898"/>
                    <a:pt x="6008" y="15946"/>
                    <a:pt x="6211" y="15946"/>
                  </a:cubicBezTo>
                  <a:cubicBezTo>
                    <a:pt x="6685" y="15946"/>
                    <a:pt x="7145" y="15680"/>
                    <a:pt x="7368" y="15221"/>
                  </a:cubicBezTo>
                  <a:lnTo>
                    <a:pt x="12115" y="6371"/>
                  </a:lnTo>
                  <a:cubicBezTo>
                    <a:pt x="13380" y="4232"/>
                    <a:pt x="15643" y="3031"/>
                    <a:pt x="17972" y="3031"/>
                  </a:cubicBezTo>
                  <a:cubicBezTo>
                    <a:pt x="19060" y="3031"/>
                    <a:pt x="20162" y="3293"/>
                    <a:pt x="21183" y="3843"/>
                  </a:cubicBezTo>
                  <a:cubicBezTo>
                    <a:pt x="24394" y="5562"/>
                    <a:pt x="25677" y="9518"/>
                    <a:pt x="24085" y="12793"/>
                  </a:cubicBezTo>
                  <a:lnTo>
                    <a:pt x="12625" y="34139"/>
                  </a:lnTo>
                  <a:cubicBezTo>
                    <a:pt x="11765" y="35753"/>
                    <a:pt x="10112" y="36668"/>
                    <a:pt x="8402" y="36668"/>
                  </a:cubicBezTo>
                  <a:cubicBezTo>
                    <a:pt x="7634" y="36668"/>
                    <a:pt x="6855" y="36484"/>
                    <a:pt x="6131" y="36095"/>
                  </a:cubicBezTo>
                  <a:cubicBezTo>
                    <a:pt x="3793" y="34849"/>
                    <a:pt x="2920" y="31938"/>
                    <a:pt x="4166" y="29601"/>
                  </a:cubicBezTo>
                  <a:lnTo>
                    <a:pt x="12779" y="13593"/>
                  </a:lnTo>
                  <a:cubicBezTo>
                    <a:pt x="13061" y="13065"/>
                    <a:pt x="13543" y="12665"/>
                    <a:pt x="14116" y="12492"/>
                  </a:cubicBezTo>
                  <a:cubicBezTo>
                    <a:pt x="14343" y="12424"/>
                    <a:pt x="14567" y="12392"/>
                    <a:pt x="14783" y="12392"/>
                  </a:cubicBezTo>
                  <a:cubicBezTo>
                    <a:pt x="16410" y="12392"/>
                    <a:pt x="17612" y="14191"/>
                    <a:pt x="16745" y="15748"/>
                  </a:cubicBezTo>
                  <a:lnTo>
                    <a:pt x="11624" y="25662"/>
                  </a:lnTo>
                  <a:cubicBezTo>
                    <a:pt x="11306" y="26290"/>
                    <a:pt x="11551" y="27063"/>
                    <a:pt x="12170" y="27381"/>
                  </a:cubicBezTo>
                  <a:cubicBezTo>
                    <a:pt x="12359" y="27480"/>
                    <a:pt x="12561" y="27527"/>
                    <a:pt x="12760" y="27527"/>
                  </a:cubicBezTo>
                  <a:cubicBezTo>
                    <a:pt x="13222" y="27527"/>
                    <a:pt x="13669" y="27275"/>
                    <a:pt x="13898" y="26836"/>
                  </a:cubicBezTo>
                  <a:lnTo>
                    <a:pt x="19010" y="16931"/>
                  </a:lnTo>
                  <a:cubicBezTo>
                    <a:pt x="20265" y="14593"/>
                    <a:pt x="19383" y="11674"/>
                    <a:pt x="17036" y="10419"/>
                  </a:cubicBezTo>
                  <a:cubicBezTo>
                    <a:pt x="16332" y="10035"/>
                    <a:pt x="15549" y="9839"/>
                    <a:pt x="14762" y="9839"/>
                  </a:cubicBezTo>
                  <a:cubicBezTo>
                    <a:pt x="14298" y="9839"/>
                    <a:pt x="13832" y="9907"/>
                    <a:pt x="13380" y="10046"/>
                  </a:cubicBezTo>
                  <a:cubicBezTo>
                    <a:pt x="12152" y="10410"/>
                    <a:pt x="11124" y="11246"/>
                    <a:pt x="10524" y="12374"/>
                  </a:cubicBezTo>
                  <a:lnTo>
                    <a:pt x="1919" y="28400"/>
                  </a:lnTo>
                  <a:cubicBezTo>
                    <a:pt x="0" y="31975"/>
                    <a:pt x="1346" y="36422"/>
                    <a:pt x="4921" y="38341"/>
                  </a:cubicBezTo>
                  <a:cubicBezTo>
                    <a:pt x="5985" y="38914"/>
                    <a:pt x="7177" y="39214"/>
                    <a:pt x="8386" y="39224"/>
                  </a:cubicBezTo>
                  <a:cubicBezTo>
                    <a:pt x="11097" y="39224"/>
                    <a:pt x="13598" y="37732"/>
                    <a:pt x="14880" y="35340"/>
                  </a:cubicBezTo>
                  <a:lnTo>
                    <a:pt x="26331" y="14002"/>
                  </a:lnTo>
                  <a:cubicBezTo>
                    <a:pt x="28951" y="9436"/>
                    <a:pt x="27286" y="3597"/>
                    <a:pt x="22648" y="1114"/>
                  </a:cubicBezTo>
                  <a:cubicBezTo>
                    <a:pt x="21238" y="358"/>
                    <a:pt x="19724" y="1"/>
                    <a:pt x="18233" y="1"/>
                  </a:cubicBezTo>
                  <a:close/>
                </a:path>
              </a:pathLst>
            </a:custGeom>
            <a:grp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21" name="Google Shape;321;p36"/>
          <p:cNvSpPr/>
          <p:nvPr/>
        </p:nvSpPr>
        <p:spPr>
          <a:xfrm>
            <a:off x="7988969" y="5638158"/>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2" name="Google Shape;322;p36"/>
          <p:cNvSpPr/>
          <p:nvPr/>
        </p:nvSpPr>
        <p:spPr>
          <a:xfrm rot="1799942">
            <a:off x="1258663" y="5818615"/>
            <a:ext cx="416172" cy="429000"/>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23" name="Google Shape;323;p36"/>
          <p:cNvGrpSpPr/>
          <p:nvPr/>
        </p:nvGrpSpPr>
        <p:grpSpPr>
          <a:xfrm>
            <a:off x="10596636" y="691665"/>
            <a:ext cx="781290" cy="825613"/>
            <a:chOff x="1835925" y="1450075"/>
            <a:chExt cx="753375" cy="865900"/>
          </a:xfrm>
        </p:grpSpPr>
        <p:sp>
          <p:nvSpPr>
            <p:cNvPr id="324" name="Google Shape;324;p36"/>
            <p:cNvSpPr/>
            <p:nvPr/>
          </p:nvSpPr>
          <p:spPr>
            <a:xfrm>
              <a:off x="2170425" y="1455075"/>
              <a:ext cx="212850" cy="249475"/>
            </a:xfrm>
            <a:custGeom>
              <a:avLst/>
              <a:gdLst/>
              <a:ahLst/>
              <a:cxnLst/>
              <a:rect l="l" t="t" r="r" b="b"/>
              <a:pathLst>
                <a:path w="8514" h="9979" extrusionOk="0">
                  <a:moveTo>
                    <a:pt x="7377" y="1"/>
                  </a:moveTo>
                  <a:cubicBezTo>
                    <a:pt x="7377" y="1"/>
                    <a:pt x="3430" y="638"/>
                    <a:pt x="1711" y="3403"/>
                  </a:cubicBezTo>
                  <a:cubicBezTo>
                    <a:pt x="1" y="6159"/>
                    <a:pt x="1138" y="9979"/>
                    <a:pt x="1138" y="9979"/>
                  </a:cubicBezTo>
                  <a:cubicBezTo>
                    <a:pt x="1138" y="9979"/>
                    <a:pt x="5058" y="9342"/>
                    <a:pt x="6786" y="6586"/>
                  </a:cubicBezTo>
                  <a:cubicBezTo>
                    <a:pt x="8514" y="3821"/>
                    <a:pt x="7377" y="1"/>
                    <a:pt x="737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5" name="Google Shape;325;p36"/>
            <p:cNvSpPr/>
            <p:nvPr/>
          </p:nvSpPr>
          <p:spPr>
            <a:xfrm>
              <a:off x="2165200" y="1450225"/>
              <a:ext cx="223100" cy="259325"/>
            </a:xfrm>
            <a:custGeom>
              <a:avLst/>
              <a:gdLst/>
              <a:ahLst/>
              <a:cxnLst/>
              <a:rect l="l" t="t" r="r" b="b"/>
              <a:pathLst>
                <a:path w="8924" h="10373" extrusionOk="0">
                  <a:moveTo>
                    <a:pt x="7441" y="431"/>
                  </a:moveTo>
                  <a:lnTo>
                    <a:pt x="7441" y="431"/>
                  </a:lnTo>
                  <a:cubicBezTo>
                    <a:pt x="7632" y="1205"/>
                    <a:pt x="8268" y="4342"/>
                    <a:pt x="6822" y="6662"/>
                  </a:cubicBezTo>
                  <a:cubicBezTo>
                    <a:pt x="5376" y="8981"/>
                    <a:pt x="2265" y="9781"/>
                    <a:pt x="1492" y="9936"/>
                  </a:cubicBezTo>
                  <a:cubicBezTo>
                    <a:pt x="1301" y="9163"/>
                    <a:pt x="637" y="6025"/>
                    <a:pt x="2092" y="3706"/>
                  </a:cubicBezTo>
                  <a:cubicBezTo>
                    <a:pt x="3548" y="1386"/>
                    <a:pt x="6649" y="604"/>
                    <a:pt x="7441" y="431"/>
                  </a:cubicBezTo>
                  <a:close/>
                  <a:moveTo>
                    <a:pt x="7588" y="1"/>
                  </a:moveTo>
                  <a:cubicBezTo>
                    <a:pt x="7575" y="1"/>
                    <a:pt x="7562" y="2"/>
                    <a:pt x="7550" y="4"/>
                  </a:cubicBezTo>
                  <a:cubicBezTo>
                    <a:pt x="7386" y="22"/>
                    <a:pt x="3502" y="695"/>
                    <a:pt x="1747" y="3487"/>
                  </a:cubicBezTo>
                  <a:cubicBezTo>
                    <a:pt x="0" y="6289"/>
                    <a:pt x="1101" y="10073"/>
                    <a:pt x="1146" y="10236"/>
                  </a:cubicBezTo>
                  <a:cubicBezTo>
                    <a:pt x="1174" y="10318"/>
                    <a:pt x="1256" y="10373"/>
                    <a:pt x="1347" y="10373"/>
                  </a:cubicBezTo>
                  <a:lnTo>
                    <a:pt x="1374" y="10373"/>
                  </a:lnTo>
                  <a:cubicBezTo>
                    <a:pt x="1538" y="10345"/>
                    <a:pt x="5421" y="9672"/>
                    <a:pt x="7177" y="6880"/>
                  </a:cubicBezTo>
                  <a:cubicBezTo>
                    <a:pt x="8923" y="4079"/>
                    <a:pt x="7823" y="295"/>
                    <a:pt x="7777" y="140"/>
                  </a:cubicBezTo>
                  <a:cubicBezTo>
                    <a:pt x="7745" y="53"/>
                    <a:pt x="7672" y="1"/>
                    <a:pt x="758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6" name="Google Shape;326;p36"/>
            <p:cNvSpPr/>
            <p:nvPr/>
          </p:nvSpPr>
          <p:spPr>
            <a:xfrm>
              <a:off x="2192950" y="1450075"/>
              <a:ext cx="167600" cy="259475"/>
            </a:xfrm>
            <a:custGeom>
              <a:avLst/>
              <a:gdLst/>
              <a:ahLst/>
              <a:cxnLst/>
              <a:rect l="l" t="t" r="r" b="b"/>
              <a:pathLst>
                <a:path w="6704" h="10379" extrusionOk="0">
                  <a:moveTo>
                    <a:pt x="6475" y="1"/>
                  </a:moveTo>
                  <a:cubicBezTo>
                    <a:pt x="6407" y="1"/>
                    <a:pt x="6339" y="35"/>
                    <a:pt x="6303" y="101"/>
                  </a:cubicBezTo>
                  <a:lnTo>
                    <a:pt x="64" y="10069"/>
                  </a:lnTo>
                  <a:cubicBezTo>
                    <a:pt x="0" y="10160"/>
                    <a:pt x="27" y="10297"/>
                    <a:pt x="127" y="10351"/>
                  </a:cubicBezTo>
                  <a:cubicBezTo>
                    <a:pt x="164" y="10370"/>
                    <a:pt x="200" y="10379"/>
                    <a:pt x="237" y="10379"/>
                  </a:cubicBezTo>
                  <a:cubicBezTo>
                    <a:pt x="300" y="10379"/>
                    <a:pt x="364" y="10342"/>
                    <a:pt x="400" y="10288"/>
                  </a:cubicBezTo>
                  <a:lnTo>
                    <a:pt x="6649" y="310"/>
                  </a:lnTo>
                  <a:cubicBezTo>
                    <a:pt x="6703" y="219"/>
                    <a:pt x="6676" y="83"/>
                    <a:pt x="6576" y="28"/>
                  </a:cubicBezTo>
                  <a:cubicBezTo>
                    <a:pt x="6545" y="10"/>
                    <a:pt x="6510" y="1"/>
                    <a:pt x="647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7" name="Google Shape;327;p36"/>
            <p:cNvSpPr/>
            <p:nvPr/>
          </p:nvSpPr>
          <p:spPr>
            <a:xfrm>
              <a:off x="2041950" y="1538025"/>
              <a:ext cx="191500" cy="237625"/>
            </a:xfrm>
            <a:custGeom>
              <a:avLst/>
              <a:gdLst/>
              <a:ahLst/>
              <a:cxnLst/>
              <a:rect l="l" t="t" r="r" b="b"/>
              <a:pathLst>
                <a:path w="7660" h="9505" extrusionOk="0">
                  <a:moveTo>
                    <a:pt x="909" y="1"/>
                  </a:moveTo>
                  <a:cubicBezTo>
                    <a:pt x="566" y="1"/>
                    <a:pt x="247" y="221"/>
                    <a:pt x="137" y="567"/>
                  </a:cubicBezTo>
                  <a:cubicBezTo>
                    <a:pt x="1" y="994"/>
                    <a:pt x="237" y="1449"/>
                    <a:pt x="665" y="1576"/>
                  </a:cubicBezTo>
                  <a:cubicBezTo>
                    <a:pt x="5140" y="3004"/>
                    <a:pt x="5986" y="8743"/>
                    <a:pt x="6004" y="8798"/>
                  </a:cubicBezTo>
                  <a:cubicBezTo>
                    <a:pt x="6054" y="9209"/>
                    <a:pt x="6407" y="9505"/>
                    <a:pt x="6811" y="9505"/>
                  </a:cubicBezTo>
                  <a:cubicBezTo>
                    <a:pt x="6845" y="9505"/>
                    <a:pt x="6879" y="9503"/>
                    <a:pt x="6913" y="9498"/>
                  </a:cubicBezTo>
                  <a:lnTo>
                    <a:pt x="6968" y="9498"/>
                  </a:lnTo>
                  <a:cubicBezTo>
                    <a:pt x="7386" y="9407"/>
                    <a:pt x="7659" y="9007"/>
                    <a:pt x="7605" y="8589"/>
                  </a:cubicBezTo>
                  <a:cubicBezTo>
                    <a:pt x="7559" y="8298"/>
                    <a:pt x="6604" y="1776"/>
                    <a:pt x="1156" y="39"/>
                  </a:cubicBezTo>
                  <a:cubicBezTo>
                    <a:pt x="1074" y="13"/>
                    <a:pt x="991" y="1"/>
                    <a:pt x="90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8" name="Google Shape;328;p36"/>
            <p:cNvSpPr/>
            <p:nvPr/>
          </p:nvSpPr>
          <p:spPr>
            <a:xfrm>
              <a:off x="2038775" y="1533250"/>
              <a:ext cx="199900" cy="247475"/>
            </a:xfrm>
            <a:custGeom>
              <a:avLst/>
              <a:gdLst/>
              <a:ahLst/>
              <a:cxnLst/>
              <a:rect l="l" t="t" r="r" b="b"/>
              <a:pathLst>
                <a:path w="7996" h="9899" extrusionOk="0">
                  <a:moveTo>
                    <a:pt x="1056" y="405"/>
                  </a:moveTo>
                  <a:cubicBezTo>
                    <a:pt x="1114" y="405"/>
                    <a:pt x="1172" y="414"/>
                    <a:pt x="1228" y="430"/>
                  </a:cubicBezTo>
                  <a:cubicBezTo>
                    <a:pt x="6558" y="2131"/>
                    <a:pt x="7495" y="8534"/>
                    <a:pt x="7522" y="8807"/>
                  </a:cubicBezTo>
                  <a:cubicBezTo>
                    <a:pt x="7568" y="9116"/>
                    <a:pt x="7368" y="9416"/>
                    <a:pt x="7058" y="9480"/>
                  </a:cubicBezTo>
                  <a:lnTo>
                    <a:pt x="7095" y="9680"/>
                  </a:lnTo>
                  <a:lnTo>
                    <a:pt x="7013" y="9489"/>
                  </a:lnTo>
                  <a:cubicBezTo>
                    <a:pt x="6985" y="9493"/>
                    <a:pt x="6957" y="9495"/>
                    <a:pt x="6929" y="9495"/>
                  </a:cubicBezTo>
                  <a:cubicBezTo>
                    <a:pt x="6635" y="9495"/>
                    <a:pt x="6372" y="9279"/>
                    <a:pt x="6331" y="8980"/>
                  </a:cubicBezTo>
                  <a:cubicBezTo>
                    <a:pt x="6322" y="8907"/>
                    <a:pt x="5467" y="3059"/>
                    <a:pt x="864" y="1585"/>
                  </a:cubicBezTo>
                  <a:cubicBezTo>
                    <a:pt x="710" y="1540"/>
                    <a:pt x="583" y="1431"/>
                    <a:pt x="510" y="1285"/>
                  </a:cubicBezTo>
                  <a:cubicBezTo>
                    <a:pt x="437" y="1140"/>
                    <a:pt x="419" y="976"/>
                    <a:pt x="464" y="830"/>
                  </a:cubicBezTo>
                  <a:cubicBezTo>
                    <a:pt x="510" y="676"/>
                    <a:pt x="628" y="548"/>
                    <a:pt x="774" y="476"/>
                  </a:cubicBezTo>
                  <a:cubicBezTo>
                    <a:pt x="860" y="430"/>
                    <a:pt x="957" y="405"/>
                    <a:pt x="1056" y="405"/>
                  </a:cubicBezTo>
                  <a:close/>
                  <a:moveTo>
                    <a:pt x="1026" y="0"/>
                  </a:moveTo>
                  <a:cubicBezTo>
                    <a:pt x="872" y="0"/>
                    <a:pt x="717" y="38"/>
                    <a:pt x="573" y="112"/>
                  </a:cubicBezTo>
                  <a:cubicBezTo>
                    <a:pt x="337" y="239"/>
                    <a:pt x="164" y="448"/>
                    <a:pt x="73" y="703"/>
                  </a:cubicBezTo>
                  <a:cubicBezTo>
                    <a:pt x="0" y="958"/>
                    <a:pt x="19" y="1240"/>
                    <a:pt x="146" y="1476"/>
                  </a:cubicBezTo>
                  <a:cubicBezTo>
                    <a:pt x="264" y="1713"/>
                    <a:pt x="482" y="1886"/>
                    <a:pt x="737" y="1967"/>
                  </a:cubicBezTo>
                  <a:cubicBezTo>
                    <a:pt x="5085" y="3350"/>
                    <a:pt x="5922" y="8971"/>
                    <a:pt x="5922" y="9025"/>
                  </a:cubicBezTo>
                  <a:cubicBezTo>
                    <a:pt x="5994" y="9526"/>
                    <a:pt x="6422" y="9899"/>
                    <a:pt x="6922" y="9899"/>
                  </a:cubicBezTo>
                  <a:lnTo>
                    <a:pt x="6922" y="9880"/>
                  </a:lnTo>
                  <a:lnTo>
                    <a:pt x="7140" y="9880"/>
                  </a:lnTo>
                  <a:cubicBezTo>
                    <a:pt x="7650" y="9762"/>
                    <a:pt x="7995" y="9271"/>
                    <a:pt x="7923" y="8752"/>
                  </a:cubicBezTo>
                  <a:cubicBezTo>
                    <a:pt x="7886" y="8471"/>
                    <a:pt x="6922" y="1831"/>
                    <a:pt x="1347" y="57"/>
                  </a:cubicBezTo>
                  <a:cubicBezTo>
                    <a:pt x="1244" y="19"/>
                    <a:pt x="1136" y="0"/>
                    <a:pt x="102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9" name="Google Shape;329;p36"/>
            <p:cNvSpPr/>
            <p:nvPr/>
          </p:nvSpPr>
          <p:spPr>
            <a:xfrm>
              <a:off x="1835925" y="1652675"/>
              <a:ext cx="752075" cy="658400"/>
            </a:xfrm>
            <a:custGeom>
              <a:avLst/>
              <a:gdLst/>
              <a:ahLst/>
              <a:cxnLst/>
              <a:rect l="l" t="t" r="r" b="b"/>
              <a:pathLst>
                <a:path w="30083" h="26336" extrusionOk="0">
                  <a:moveTo>
                    <a:pt x="20417" y="0"/>
                  </a:moveTo>
                  <a:cubicBezTo>
                    <a:pt x="17146" y="0"/>
                    <a:pt x="14272" y="1965"/>
                    <a:pt x="14272" y="1965"/>
                  </a:cubicBezTo>
                  <a:cubicBezTo>
                    <a:pt x="14272" y="1965"/>
                    <a:pt x="13148" y="1735"/>
                    <a:pt x="11605" y="1735"/>
                  </a:cubicBezTo>
                  <a:cubicBezTo>
                    <a:pt x="7376" y="1735"/>
                    <a:pt x="1" y="3469"/>
                    <a:pt x="4040" y="16445"/>
                  </a:cubicBezTo>
                  <a:cubicBezTo>
                    <a:pt x="5517" y="21168"/>
                    <a:pt x="10316" y="26335"/>
                    <a:pt x="14770" y="26335"/>
                  </a:cubicBezTo>
                  <a:cubicBezTo>
                    <a:pt x="16294" y="26335"/>
                    <a:pt x="17778" y="25730"/>
                    <a:pt x="19074" y="24294"/>
                  </a:cubicBezTo>
                  <a:cubicBezTo>
                    <a:pt x="19871" y="24810"/>
                    <a:pt x="20668" y="25042"/>
                    <a:pt x="21445" y="25042"/>
                  </a:cubicBezTo>
                  <a:cubicBezTo>
                    <a:pt x="26115" y="25042"/>
                    <a:pt x="30083" y="16666"/>
                    <a:pt x="29170" y="11052"/>
                  </a:cubicBezTo>
                  <a:cubicBezTo>
                    <a:pt x="27726" y="2167"/>
                    <a:pt x="23852" y="0"/>
                    <a:pt x="2041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0" name="Google Shape;330;p36"/>
            <p:cNvSpPr/>
            <p:nvPr/>
          </p:nvSpPr>
          <p:spPr>
            <a:xfrm>
              <a:off x="1887550" y="1647475"/>
              <a:ext cx="701750" cy="668500"/>
            </a:xfrm>
            <a:custGeom>
              <a:avLst/>
              <a:gdLst/>
              <a:ahLst/>
              <a:cxnLst/>
              <a:rect l="l" t="t" r="r" b="b"/>
              <a:pathLst>
                <a:path w="28070" h="26740" extrusionOk="0">
                  <a:moveTo>
                    <a:pt x="18363" y="410"/>
                  </a:moveTo>
                  <a:cubicBezTo>
                    <a:pt x="19255" y="410"/>
                    <a:pt x="20174" y="560"/>
                    <a:pt x="21066" y="946"/>
                  </a:cubicBezTo>
                  <a:cubicBezTo>
                    <a:pt x="24031" y="2219"/>
                    <a:pt x="26005" y="5693"/>
                    <a:pt x="26914" y="11287"/>
                  </a:cubicBezTo>
                  <a:cubicBezTo>
                    <a:pt x="27642" y="15771"/>
                    <a:pt x="25159" y="22065"/>
                    <a:pt x="21830" y="24248"/>
                  </a:cubicBezTo>
                  <a:cubicBezTo>
                    <a:pt x="21015" y="24777"/>
                    <a:pt x="20189" y="25043"/>
                    <a:pt x="19374" y="25043"/>
                  </a:cubicBezTo>
                  <a:cubicBezTo>
                    <a:pt x="18605" y="25043"/>
                    <a:pt x="17847" y="24806"/>
                    <a:pt x="17119" y="24330"/>
                  </a:cubicBezTo>
                  <a:cubicBezTo>
                    <a:pt x="17088" y="24313"/>
                    <a:pt x="17053" y="24304"/>
                    <a:pt x="17018" y="24304"/>
                  </a:cubicBezTo>
                  <a:cubicBezTo>
                    <a:pt x="16961" y="24304"/>
                    <a:pt x="16903" y="24326"/>
                    <a:pt x="16864" y="24366"/>
                  </a:cubicBezTo>
                  <a:cubicBezTo>
                    <a:pt x="15673" y="25685"/>
                    <a:pt x="14287" y="26345"/>
                    <a:pt x="12722" y="26345"/>
                  </a:cubicBezTo>
                  <a:cubicBezTo>
                    <a:pt x="12291" y="26345"/>
                    <a:pt x="11846" y="26294"/>
                    <a:pt x="11388" y="26194"/>
                  </a:cubicBezTo>
                  <a:cubicBezTo>
                    <a:pt x="7259" y="25285"/>
                    <a:pt x="3384" y="20501"/>
                    <a:pt x="2175" y="16590"/>
                  </a:cubicBezTo>
                  <a:cubicBezTo>
                    <a:pt x="428" y="11005"/>
                    <a:pt x="638" y="6958"/>
                    <a:pt x="2793" y="4575"/>
                  </a:cubicBezTo>
                  <a:cubicBezTo>
                    <a:pt x="4612" y="2565"/>
                    <a:pt x="7477" y="2146"/>
                    <a:pt x="9560" y="2146"/>
                  </a:cubicBezTo>
                  <a:cubicBezTo>
                    <a:pt x="10433" y="2146"/>
                    <a:pt x="11307" y="2219"/>
                    <a:pt x="12162" y="2364"/>
                  </a:cubicBezTo>
                  <a:cubicBezTo>
                    <a:pt x="12174" y="2367"/>
                    <a:pt x="12188" y="2368"/>
                    <a:pt x="12201" y="2368"/>
                  </a:cubicBezTo>
                  <a:cubicBezTo>
                    <a:pt x="12245" y="2368"/>
                    <a:pt x="12291" y="2356"/>
                    <a:pt x="12325" y="2328"/>
                  </a:cubicBezTo>
                  <a:cubicBezTo>
                    <a:pt x="12361" y="2314"/>
                    <a:pt x="15189" y="410"/>
                    <a:pt x="18363" y="410"/>
                  </a:cubicBezTo>
                  <a:close/>
                  <a:moveTo>
                    <a:pt x="18337" y="1"/>
                  </a:moveTo>
                  <a:cubicBezTo>
                    <a:pt x="15307" y="1"/>
                    <a:pt x="12647" y="1643"/>
                    <a:pt x="12162" y="1955"/>
                  </a:cubicBezTo>
                  <a:cubicBezTo>
                    <a:pt x="11860" y="1900"/>
                    <a:pt x="10837" y="1729"/>
                    <a:pt x="9514" y="1729"/>
                  </a:cubicBezTo>
                  <a:cubicBezTo>
                    <a:pt x="7363" y="1729"/>
                    <a:pt x="4422" y="2179"/>
                    <a:pt x="2502" y="4302"/>
                  </a:cubicBezTo>
                  <a:cubicBezTo>
                    <a:pt x="237" y="6803"/>
                    <a:pt x="1" y="10969"/>
                    <a:pt x="1784" y="16717"/>
                  </a:cubicBezTo>
                  <a:cubicBezTo>
                    <a:pt x="3039" y="20728"/>
                    <a:pt x="7023" y="25649"/>
                    <a:pt x="11297" y="26585"/>
                  </a:cubicBezTo>
                  <a:cubicBezTo>
                    <a:pt x="11761" y="26685"/>
                    <a:pt x="12225" y="26740"/>
                    <a:pt x="12698" y="26740"/>
                  </a:cubicBezTo>
                  <a:cubicBezTo>
                    <a:pt x="14326" y="26740"/>
                    <a:pt x="15818" y="26067"/>
                    <a:pt x="17046" y="24757"/>
                  </a:cubicBezTo>
                  <a:cubicBezTo>
                    <a:pt x="17804" y="25220"/>
                    <a:pt x="18587" y="25449"/>
                    <a:pt x="19378" y="25449"/>
                  </a:cubicBezTo>
                  <a:cubicBezTo>
                    <a:pt x="20266" y="25449"/>
                    <a:pt x="21163" y="25161"/>
                    <a:pt x="22048" y="24593"/>
                  </a:cubicBezTo>
                  <a:cubicBezTo>
                    <a:pt x="25559" y="22283"/>
                    <a:pt x="28069" y="15916"/>
                    <a:pt x="27305" y="11223"/>
                  </a:cubicBezTo>
                  <a:cubicBezTo>
                    <a:pt x="26378" y="5484"/>
                    <a:pt x="24331" y="1901"/>
                    <a:pt x="21230" y="573"/>
                  </a:cubicBezTo>
                  <a:cubicBezTo>
                    <a:pt x="20266" y="161"/>
                    <a:pt x="19283" y="1"/>
                    <a:pt x="1833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1" name="Google Shape;331;p36"/>
            <p:cNvSpPr/>
            <p:nvPr/>
          </p:nvSpPr>
          <p:spPr>
            <a:xfrm>
              <a:off x="2303000" y="1701300"/>
              <a:ext cx="117125" cy="30300"/>
            </a:xfrm>
            <a:custGeom>
              <a:avLst/>
              <a:gdLst/>
              <a:ahLst/>
              <a:cxnLst/>
              <a:rect l="l" t="t" r="r" b="b"/>
              <a:pathLst>
                <a:path w="4685" h="1212" extrusionOk="0">
                  <a:moveTo>
                    <a:pt x="1721" y="1"/>
                  </a:moveTo>
                  <a:cubicBezTo>
                    <a:pt x="1232" y="1"/>
                    <a:pt x="719" y="59"/>
                    <a:pt x="182" y="175"/>
                  </a:cubicBezTo>
                  <a:cubicBezTo>
                    <a:pt x="73" y="193"/>
                    <a:pt x="0" y="302"/>
                    <a:pt x="28" y="421"/>
                  </a:cubicBezTo>
                  <a:cubicBezTo>
                    <a:pt x="44" y="517"/>
                    <a:pt x="131" y="578"/>
                    <a:pt x="227" y="578"/>
                  </a:cubicBezTo>
                  <a:cubicBezTo>
                    <a:pt x="239" y="578"/>
                    <a:pt x="252" y="577"/>
                    <a:pt x="264" y="575"/>
                  </a:cubicBezTo>
                  <a:cubicBezTo>
                    <a:pt x="777" y="463"/>
                    <a:pt x="1265" y="407"/>
                    <a:pt x="1726" y="407"/>
                  </a:cubicBezTo>
                  <a:cubicBezTo>
                    <a:pt x="2720" y="407"/>
                    <a:pt x="3593" y="666"/>
                    <a:pt x="4339" y="1176"/>
                  </a:cubicBezTo>
                  <a:lnTo>
                    <a:pt x="4448" y="1212"/>
                  </a:lnTo>
                  <a:cubicBezTo>
                    <a:pt x="4521" y="1212"/>
                    <a:pt x="4584" y="1176"/>
                    <a:pt x="4621" y="1121"/>
                  </a:cubicBezTo>
                  <a:cubicBezTo>
                    <a:pt x="4684" y="1030"/>
                    <a:pt x="4666" y="894"/>
                    <a:pt x="4566" y="839"/>
                  </a:cubicBezTo>
                  <a:cubicBezTo>
                    <a:pt x="3753" y="282"/>
                    <a:pt x="2797" y="1"/>
                    <a:pt x="17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32" name="Google Shape;332;p36"/>
          <p:cNvSpPr/>
          <p:nvPr/>
        </p:nvSpPr>
        <p:spPr>
          <a:xfrm rot="11704834">
            <a:off x="8847258" y="1609573"/>
            <a:ext cx="525757" cy="539872"/>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33" name="Google Shape;333;p36"/>
          <p:cNvGrpSpPr/>
          <p:nvPr/>
        </p:nvGrpSpPr>
        <p:grpSpPr>
          <a:xfrm>
            <a:off x="9110136" y="818094"/>
            <a:ext cx="420587" cy="405619"/>
            <a:chOff x="2082875" y="4326875"/>
            <a:chExt cx="377050" cy="363675"/>
          </a:xfrm>
        </p:grpSpPr>
        <p:sp>
          <p:nvSpPr>
            <p:cNvPr id="334" name="Google Shape;334;p36"/>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5" name="Google Shape;335;p36"/>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6" name="Google Shape;336;p36"/>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41" name="Google Shape;341;p36"/>
          <p:cNvSpPr/>
          <p:nvPr/>
        </p:nvSpPr>
        <p:spPr>
          <a:xfrm>
            <a:off x="2135755" y="5477547"/>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2" name="Google Shape;342;p36"/>
          <p:cNvSpPr/>
          <p:nvPr/>
        </p:nvSpPr>
        <p:spPr>
          <a:xfrm rot="-9900025">
            <a:off x="3440508" y="5716345"/>
            <a:ext cx="525757" cy="539872"/>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 name="Google Shape;343;p36"/>
          <p:cNvSpPr/>
          <p:nvPr/>
        </p:nvSpPr>
        <p:spPr>
          <a:xfrm>
            <a:off x="3778402" y="1033224"/>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44" name="Google Shape;344;p36"/>
          <p:cNvGrpSpPr/>
          <p:nvPr/>
        </p:nvGrpSpPr>
        <p:grpSpPr>
          <a:xfrm>
            <a:off x="-76461" y="108798"/>
            <a:ext cx="1200216" cy="1404908"/>
            <a:chOff x="379633" y="2689458"/>
            <a:chExt cx="1345919" cy="1575461"/>
          </a:xfrm>
        </p:grpSpPr>
        <p:sp>
          <p:nvSpPr>
            <p:cNvPr id="345" name="Google Shape;345;p36"/>
            <p:cNvSpPr/>
            <p:nvPr/>
          </p:nvSpPr>
          <p:spPr>
            <a:xfrm>
              <a:off x="958550" y="3046900"/>
              <a:ext cx="331200" cy="542100"/>
            </a:xfrm>
            <a:prstGeom prst="roundRect">
              <a:avLst>
                <a:gd name="adj" fmla="val 26514"/>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6" name="Google Shape;346;p36"/>
            <p:cNvSpPr/>
            <p:nvPr/>
          </p:nvSpPr>
          <p:spPr>
            <a:xfrm>
              <a:off x="956618" y="3043695"/>
              <a:ext cx="198356" cy="545533"/>
            </a:xfrm>
            <a:custGeom>
              <a:avLst/>
              <a:gdLst/>
              <a:ahLst/>
              <a:cxnLst/>
              <a:rect l="l" t="t" r="r" b="b"/>
              <a:pathLst>
                <a:path w="8205" h="22566" extrusionOk="0">
                  <a:moveTo>
                    <a:pt x="3766" y="0"/>
                  </a:moveTo>
                  <a:cubicBezTo>
                    <a:pt x="1683" y="0"/>
                    <a:pt x="0" y="1683"/>
                    <a:pt x="0" y="3766"/>
                  </a:cubicBezTo>
                  <a:lnTo>
                    <a:pt x="0" y="18800"/>
                  </a:lnTo>
                  <a:cubicBezTo>
                    <a:pt x="0" y="20892"/>
                    <a:pt x="1683" y="22566"/>
                    <a:pt x="3766" y="22566"/>
                  </a:cubicBezTo>
                  <a:lnTo>
                    <a:pt x="4439" y="22566"/>
                  </a:lnTo>
                  <a:cubicBezTo>
                    <a:pt x="6521" y="22566"/>
                    <a:pt x="8204" y="20892"/>
                    <a:pt x="8204" y="18800"/>
                  </a:cubicBezTo>
                  <a:lnTo>
                    <a:pt x="8204" y="3766"/>
                  </a:lnTo>
                  <a:cubicBezTo>
                    <a:pt x="8204" y="1683"/>
                    <a:pt x="6521" y="0"/>
                    <a:pt x="443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7" name="Google Shape;347;p36"/>
            <p:cNvSpPr/>
            <p:nvPr/>
          </p:nvSpPr>
          <p:spPr>
            <a:xfrm>
              <a:off x="915100" y="3341525"/>
              <a:ext cx="162600" cy="161100"/>
            </a:xfrm>
            <a:prstGeom prst="roundRect">
              <a:avLst>
                <a:gd name="adj" fmla="val 26514"/>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8" name="Google Shape;348;p36"/>
            <p:cNvSpPr/>
            <p:nvPr/>
          </p:nvSpPr>
          <p:spPr>
            <a:xfrm>
              <a:off x="914384" y="3341192"/>
              <a:ext cx="164052" cy="85990"/>
            </a:xfrm>
            <a:custGeom>
              <a:avLst/>
              <a:gdLst/>
              <a:ahLst/>
              <a:cxnLst/>
              <a:rect l="l" t="t" r="r" b="b"/>
              <a:pathLst>
                <a:path w="6786" h="3557" extrusionOk="0">
                  <a:moveTo>
                    <a:pt x="1620" y="0"/>
                  </a:moveTo>
                  <a:cubicBezTo>
                    <a:pt x="719" y="0"/>
                    <a:pt x="1" y="719"/>
                    <a:pt x="1" y="1610"/>
                  </a:cubicBezTo>
                  <a:lnTo>
                    <a:pt x="1" y="1947"/>
                  </a:lnTo>
                  <a:cubicBezTo>
                    <a:pt x="1" y="2838"/>
                    <a:pt x="719" y="3557"/>
                    <a:pt x="1620" y="3557"/>
                  </a:cubicBezTo>
                  <a:lnTo>
                    <a:pt x="5176" y="3557"/>
                  </a:lnTo>
                  <a:cubicBezTo>
                    <a:pt x="6067" y="3557"/>
                    <a:pt x="6786" y="2838"/>
                    <a:pt x="6786" y="1947"/>
                  </a:cubicBezTo>
                  <a:lnTo>
                    <a:pt x="6786" y="1610"/>
                  </a:lnTo>
                  <a:cubicBezTo>
                    <a:pt x="6786" y="719"/>
                    <a:pt x="6067" y="0"/>
                    <a:pt x="517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49" name="Google Shape;349;p36"/>
            <p:cNvGrpSpPr/>
            <p:nvPr/>
          </p:nvGrpSpPr>
          <p:grpSpPr>
            <a:xfrm>
              <a:off x="379633" y="2689458"/>
              <a:ext cx="1345919" cy="1575461"/>
              <a:chOff x="5400425" y="1058525"/>
              <a:chExt cx="1391850" cy="1629225"/>
            </a:xfrm>
          </p:grpSpPr>
          <p:sp>
            <p:nvSpPr>
              <p:cNvPr id="350" name="Google Shape;350;p36"/>
              <p:cNvSpPr/>
              <p:nvPr/>
            </p:nvSpPr>
            <p:spPr>
              <a:xfrm>
                <a:off x="6034150" y="1521950"/>
                <a:ext cx="168075" cy="79375"/>
              </a:xfrm>
              <a:custGeom>
                <a:avLst/>
                <a:gdLst/>
                <a:ahLst/>
                <a:cxnLst/>
                <a:rect l="l" t="t" r="r" b="b"/>
                <a:pathLst>
                  <a:path w="6723" h="3175" extrusionOk="0">
                    <a:moveTo>
                      <a:pt x="1" y="0"/>
                    </a:moveTo>
                    <a:lnTo>
                      <a:pt x="1" y="3174"/>
                    </a:lnTo>
                    <a:lnTo>
                      <a:pt x="6722" y="3174"/>
                    </a:lnTo>
                    <a:lnTo>
                      <a:pt x="6722"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1" name="Google Shape;351;p36"/>
              <p:cNvSpPr/>
              <p:nvPr/>
            </p:nvSpPr>
            <p:spPr>
              <a:xfrm>
                <a:off x="6034150" y="1521950"/>
                <a:ext cx="134650" cy="79375"/>
              </a:xfrm>
              <a:custGeom>
                <a:avLst/>
                <a:gdLst/>
                <a:ahLst/>
                <a:cxnLst/>
                <a:rect l="l" t="t" r="r" b="b"/>
                <a:pathLst>
                  <a:path w="5386" h="3175" extrusionOk="0">
                    <a:moveTo>
                      <a:pt x="1" y="0"/>
                    </a:moveTo>
                    <a:lnTo>
                      <a:pt x="1" y="3174"/>
                    </a:lnTo>
                    <a:lnTo>
                      <a:pt x="5385" y="3174"/>
                    </a:lnTo>
                    <a:lnTo>
                      <a:pt x="538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2" name="Google Shape;352;p36"/>
              <p:cNvSpPr/>
              <p:nvPr/>
            </p:nvSpPr>
            <p:spPr>
              <a:xfrm>
                <a:off x="5992325" y="1896900"/>
                <a:ext cx="295625" cy="97100"/>
              </a:xfrm>
              <a:custGeom>
                <a:avLst/>
                <a:gdLst/>
                <a:ahLst/>
                <a:cxnLst/>
                <a:rect l="l" t="t" r="r" b="b"/>
                <a:pathLst>
                  <a:path w="11825" h="3884" extrusionOk="0">
                    <a:moveTo>
                      <a:pt x="191" y="0"/>
                    </a:moveTo>
                    <a:cubicBezTo>
                      <a:pt x="82" y="18"/>
                      <a:pt x="0" y="118"/>
                      <a:pt x="0" y="228"/>
                    </a:cubicBezTo>
                    <a:cubicBezTo>
                      <a:pt x="173" y="2292"/>
                      <a:pt x="1892" y="3875"/>
                      <a:pt x="3957" y="3884"/>
                    </a:cubicBezTo>
                    <a:lnTo>
                      <a:pt x="11624" y="3884"/>
                    </a:lnTo>
                    <a:cubicBezTo>
                      <a:pt x="11733" y="3884"/>
                      <a:pt x="11824" y="3802"/>
                      <a:pt x="11824" y="3684"/>
                    </a:cubicBezTo>
                    <a:cubicBezTo>
                      <a:pt x="11824" y="3575"/>
                      <a:pt x="11733" y="3484"/>
                      <a:pt x="11624" y="3484"/>
                    </a:cubicBezTo>
                    <a:lnTo>
                      <a:pt x="3957" y="3484"/>
                    </a:lnTo>
                    <a:cubicBezTo>
                      <a:pt x="2101" y="3475"/>
                      <a:pt x="564" y="2047"/>
                      <a:pt x="409" y="200"/>
                    </a:cubicBezTo>
                    <a:cubicBezTo>
                      <a:pt x="409" y="82"/>
                      <a:pt x="309" y="0"/>
                      <a:pt x="19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3" name="Google Shape;353;p36"/>
              <p:cNvSpPr/>
              <p:nvPr/>
            </p:nvSpPr>
            <p:spPr>
              <a:xfrm>
                <a:off x="5992075" y="1419850"/>
                <a:ext cx="297675" cy="317675"/>
              </a:xfrm>
              <a:custGeom>
                <a:avLst/>
                <a:gdLst/>
                <a:ahLst/>
                <a:cxnLst/>
                <a:rect l="l" t="t" r="r" b="b"/>
                <a:pathLst>
                  <a:path w="11907" h="12707" extrusionOk="0">
                    <a:moveTo>
                      <a:pt x="3967" y="0"/>
                    </a:moveTo>
                    <a:cubicBezTo>
                      <a:pt x="1784" y="0"/>
                      <a:pt x="10" y="1774"/>
                      <a:pt x="1" y="3966"/>
                    </a:cubicBezTo>
                    <a:lnTo>
                      <a:pt x="1" y="12506"/>
                    </a:lnTo>
                    <a:cubicBezTo>
                      <a:pt x="1" y="12615"/>
                      <a:pt x="92" y="12706"/>
                      <a:pt x="210" y="12706"/>
                    </a:cubicBezTo>
                    <a:cubicBezTo>
                      <a:pt x="319" y="12706"/>
                      <a:pt x="410" y="12615"/>
                      <a:pt x="410" y="12506"/>
                    </a:cubicBezTo>
                    <a:lnTo>
                      <a:pt x="410" y="3966"/>
                    </a:lnTo>
                    <a:cubicBezTo>
                      <a:pt x="410" y="2001"/>
                      <a:pt x="2002" y="409"/>
                      <a:pt x="3967" y="409"/>
                    </a:cubicBezTo>
                    <a:lnTo>
                      <a:pt x="11634" y="409"/>
                    </a:lnTo>
                    <a:cubicBezTo>
                      <a:pt x="11907" y="409"/>
                      <a:pt x="11907" y="0"/>
                      <a:pt x="1163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4" name="Google Shape;354;p36"/>
              <p:cNvSpPr/>
              <p:nvPr/>
            </p:nvSpPr>
            <p:spPr>
              <a:xfrm>
                <a:off x="6084400" y="1419850"/>
                <a:ext cx="122825" cy="574150"/>
              </a:xfrm>
              <a:custGeom>
                <a:avLst/>
                <a:gdLst/>
                <a:ahLst/>
                <a:cxnLst/>
                <a:rect l="l" t="t" r="r" b="b"/>
                <a:pathLst>
                  <a:path w="4913" h="22966" extrusionOk="0">
                    <a:moveTo>
                      <a:pt x="274" y="0"/>
                    </a:moveTo>
                    <a:cubicBezTo>
                      <a:pt x="1" y="0"/>
                      <a:pt x="1" y="409"/>
                      <a:pt x="274" y="409"/>
                    </a:cubicBezTo>
                    <a:lnTo>
                      <a:pt x="947" y="409"/>
                    </a:lnTo>
                    <a:cubicBezTo>
                      <a:pt x="2911" y="409"/>
                      <a:pt x="4512" y="2001"/>
                      <a:pt x="4521" y="3966"/>
                    </a:cubicBezTo>
                    <a:lnTo>
                      <a:pt x="4521" y="19009"/>
                    </a:lnTo>
                    <a:cubicBezTo>
                      <a:pt x="4512" y="20974"/>
                      <a:pt x="2911" y="22566"/>
                      <a:pt x="947" y="22566"/>
                    </a:cubicBezTo>
                    <a:lnTo>
                      <a:pt x="274" y="22566"/>
                    </a:lnTo>
                    <a:cubicBezTo>
                      <a:pt x="164" y="22566"/>
                      <a:pt x="73" y="22657"/>
                      <a:pt x="73" y="22775"/>
                    </a:cubicBezTo>
                    <a:cubicBezTo>
                      <a:pt x="73" y="22884"/>
                      <a:pt x="164" y="22966"/>
                      <a:pt x="274" y="22966"/>
                    </a:cubicBezTo>
                    <a:lnTo>
                      <a:pt x="947" y="22966"/>
                    </a:lnTo>
                    <a:cubicBezTo>
                      <a:pt x="3139" y="22966"/>
                      <a:pt x="4912" y="21192"/>
                      <a:pt x="4912" y="19009"/>
                    </a:cubicBezTo>
                    <a:lnTo>
                      <a:pt x="4912" y="3966"/>
                    </a:lnTo>
                    <a:cubicBezTo>
                      <a:pt x="4912" y="1774"/>
                      <a:pt x="3139" y="0"/>
                      <a:pt x="94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5" name="Google Shape;355;p36"/>
              <p:cNvSpPr/>
              <p:nvPr/>
            </p:nvSpPr>
            <p:spPr>
              <a:xfrm>
                <a:off x="5990500" y="1596300"/>
                <a:ext cx="218525" cy="10250"/>
              </a:xfrm>
              <a:custGeom>
                <a:avLst/>
                <a:gdLst/>
                <a:ahLst/>
                <a:cxnLst/>
                <a:rect l="l" t="t" r="r" b="b"/>
                <a:pathLst>
                  <a:path w="8741" h="410" extrusionOk="0">
                    <a:moveTo>
                      <a:pt x="273" y="0"/>
                    </a:moveTo>
                    <a:cubicBezTo>
                      <a:pt x="0" y="0"/>
                      <a:pt x="0" y="409"/>
                      <a:pt x="273" y="409"/>
                    </a:cubicBezTo>
                    <a:lnTo>
                      <a:pt x="8468" y="409"/>
                    </a:lnTo>
                    <a:cubicBezTo>
                      <a:pt x="8741" y="409"/>
                      <a:pt x="8741" y="0"/>
                      <a:pt x="846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6" name="Google Shape;356;p36"/>
              <p:cNvSpPr/>
              <p:nvPr/>
            </p:nvSpPr>
            <p:spPr>
              <a:xfrm>
                <a:off x="5948650" y="1727275"/>
                <a:ext cx="179675" cy="180100"/>
              </a:xfrm>
              <a:custGeom>
                <a:avLst/>
                <a:gdLst/>
                <a:ahLst/>
                <a:cxnLst/>
                <a:rect l="l" t="t" r="r" b="b"/>
                <a:pathLst>
                  <a:path w="7187" h="7204" extrusionOk="0">
                    <a:moveTo>
                      <a:pt x="5376" y="409"/>
                    </a:moveTo>
                    <a:cubicBezTo>
                      <a:pt x="6158" y="409"/>
                      <a:pt x="6786" y="1046"/>
                      <a:pt x="6786" y="1819"/>
                    </a:cubicBezTo>
                    <a:lnTo>
                      <a:pt x="6786" y="5385"/>
                    </a:lnTo>
                    <a:cubicBezTo>
                      <a:pt x="6786" y="6158"/>
                      <a:pt x="6158" y="6794"/>
                      <a:pt x="5376" y="6803"/>
                    </a:cubicBezTo>
                    <a:lnTo>
                      <a:pt x="1811" y="6803"/>
                    </a:lnTo>
                    <a:cubicBezTo>
                      <a:pt x="1029" y="6794"/>
                      <a:pt x="392" y="6158"/>
                      <a:pt x="401" y="5385"/>
                    </a:cubicBezTo>
                    <a:lnTo>
                      <a:pt x="401" y="1819"/>
                    </a:lnTo>
                    <a:cubicBezTo>
                      <a:pt x="401" y="1046"/>
                      <a:pt x="1029" y="409"/>
                      <a:pt x="1811" y="409"/>
                    </a:cubicBezTo>
                    <a:close/>
                    <a:moveTo>
                      <a:pt x="1811" y="0"/>
                    </a:moveTo>
                    <a:cubicBezTo>
                      <a:pt x="810" y="9"/>
                      <a:pt x="1" y="819"/>
                      <a:pt x="1" y="1819"/>
                    </a:cubicBezTo>
                    <a:lnTo>
                      <a:pt x="1" y="5385"/>
                    </a:lnTo>
                    <a:cubicBezTo>
                      <a:pt x="1" y="6376"/>
                      <a:pt x="810" y="7195"/>
                      <a:pt x="1811" y="7204"/>
                    </a:cubicBezTo>
                    <a:lnTo>
                      <a:pt x="5376" y="7204"/>
                    </a:lnTo>
                    <a:cubicBezTo>
                      <a:pt x="6377" y="7195"/>
                      <a:pt x="7186" y="6376"/>
                      <a:pt x="7186" y="5385"/>
                    </a:cubicBezTo>
                    <a:lnTo>
                      <a:pt x="7186" y="1819"/>
                    </a:lnTo>
                    <a:cubicBezTo>
                      <a:pt x="7186" y="819"/>
                      <a:pt x="6377" y="9"/>
                      <a:pt x="537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7" name="Google Shape;357;p36"/>
              <p:cNvSpPr/>
              <p:nvPr/>
            </p:nvSpPr>
            <p:spPr>
              <a:xfrm>
                <a:off x="5948650" y="1727275"/>
                <a:ext cx="179675" cy="99375"/>
              </a:xfrm>
              <a:custGeom>
                <a:avLst/>
                <a:gdLst/>
                <a:ahLst/>
                <a:cxnLst/>
                <a:rect l="l" t="t" r="r" b="b"/>
                <a:pathLst>
                  <a:path w="7187" h="3975" extrusionOk="0">
                    <a:moveTo>
                      <a:pt x="5376" y="409"/>
                    </a:moveTo>
                    <a:cubicBezTo>
                      <a:pt x="6158" y="409"/>
                      <a:pt x="6786" y="1046"/>
                      <a:pt x="6786" y="1819"/>
                    </a:cubicBezTo>
                    <a:lnTo>
                      <a:pt x="6786" y="2165"/>
                    </a:lnTo>
                    <a:cubicBezTo>
                      <a:pt x="6777" y="2938"/>
                      <a:pt x="6149" y="3565"/>
                      <a:pt x="5376" y="3575"/>
                    </a:cubicBezTo>
                    <a:lnTo>
                      <a:pt x="1811" y="3575"/>
                    </a:lnTo>
                    <a:cubicBezTo>
                      <a:pt x="1029" y="3565"/>
                      <a:pt x="401" y="2938"/>
                      <a:pt x="401" y="2165"/>
                    </a:cubicBezTo>
                    <a:lnTo>
                      <a:pt x="401" y="1819"/>
                    </a:lnTo>
                    <a:cubicBezTo>
                      <a:pt x="401" y="1046"/>
                      <a:pt x="1029" y="409"/>
                      <a:pt x="1811" y="409"/>
                    </a:cubicBezTo>
                    <a:close/>
                    <a:moveTo>
                      <a:pt x="1811" y="0"/>
                    </a:moveTo>
                    <a:cubicBezTo>
                      <a:pt x="810" y="9"/>
                      <a:pt x="1" y="819"/>
                      <a:pt x="1" y="1819"/>
                    </a:cubicBezTo>
                    <a:lnTo>
                      <a:pt x="1" y="2165"/>
                    </a:lnTo>
                    <a:cubicBezTo>
                      <a:pt x="1" y="3165"/>
                      <a:pt x="810" y="3975"/>
                      <a:pt x="1811" y="3975"/>
                    </a:cubicBezTo>
                    <a:lnTo>
                      <a:pt x="5376" y="3975"/>
                    </a:lnTo>
                    <a:cubicBezTo>
                      <a:pt x="6377" y="3975"/>
                      <a:pt x="7186" y="3165"/>
                      <a:pt x="7186" y="2165"/>
                    </a:cubicBezTo>
                    <a:lnTo>
                      <a:pt x="7186" y="1819"/>
                    </a:lnTo>
                    <a:cubicBezTo>
                      <a:pt x="7186" y="819"/>
                      <a:pt x="6377" y="9"/>
                      <a:pt x="537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8" name="Google Shape;358;p36"/>
              <p:cNvSpPr/>
              <p:nvPr/>
            </p:nvSpPr>
            <p:spPr>
              <a:xfrm>
                <a:off x="6029150" y="1516700"/>
                <a:ext cx="178075" cy="89850"/>
              </a:xfrm>
              <a:custGeom>
                <a:avLst/>
                <a:gdLst/>
                <a:ahLst/>
                <a:cxnLst/>
                <a:rect l="l" t="t" r="r" b="b"/>
                <a:pathLst>
                  <a:path w="7123" h="3594" extrusionOk="0">
                    <a:moveTo>
                      <a:pt x="6731" y="410"/>
                    </a:moveTo>
                    <a:lnTo>
                      <a:pt x="6731" y="3184"/>
                    </a:lnTo>
                    <a:lnTo>
                      <a:pt x="410" y="3184"/>
                    </a:lnTo>
                    <a:lnTo>
                      <a:pt x="410" y="410"/>
                    </a:lnTo>
                    <a:close/>
                    <a:moveTo>
                      <a:pt x="201" y="1"/>
                    </a:moveTo>
                    <a:cubicBezTo>
                      <a:pt x="91" y="1"/>
                      <a:pt x="1" y="92"/>
                      <a:pt x="1" y="210"/>
                    </a:cubicBezTo>
                    <a:lnTo>
                      <a:pt x="1" y="3393"/>
                    </a:lnTo>
                    <a:cubicBezTo>
                      <a:pt x="1" y="3503"/>
                      <a:pt x="91" y="3593"/>
                      <a:pt x="201" y="3593"/>
                    </a:cubicBezTo>
                    <a:lnTo>
                      <a:pt x="6922" y="3593"/>
                    </a:lnTo>
                    <a:cubicBezTo>
                      <a:pt x="7031" y="3593"/>
                      <a:pt x="7122" y="3503"/>
                      <a:pt x="7122" y="3393"/>
                    </a:cubicBezTo>
                    <a:lnTo>
                      <a:pt x="7122" y="210"/>
                    </a:lnTo>
                    <a:cubicBezTo>
                      <a:pt x="7122" y="92"/>
                      <a:pt x="7031" y="1"/>
                      <a:pt x="692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9" name="Google Shape;359;p36"/>
              <p:cNvSpPr/>
              <p:nvPr/>
            </p:nvSpPr>
            <p:spPr>
              <a:xfrm>
                <a:off x="6028925" y="1516700"/>
                <a:ext cx="145100" cy="89850"/>
              </a:xfrm>
              <a:custGeom>
                <a:avLst/>
                <a:gdLst/>
                <a:ahLst/>
                <a:cxnLst/>
                <a:rect l="l" t="t" r="r" b="b"/>
                <a:pathLst>
                  <a:path w="5804" h="3594" extrusionOk="0">
                    <a:moveTo>
                      <a:pt x="5394" y="410"/>
                    </a:moveTo>
                    <a:lnTo>
                      <a:pt x="5394" y="3184"/>
                    </a:lnTo>
                    <a:lnTo>
                      <a:pt x="419" y="3184"/>
                    </a:lnTo>
                    <a:lnTo>
                      <a:pt x="419" y="410"/>
                    </a:lnTo>
                    <a:close/>
                    <a:moveTo>
                      <a:pt x="210" y="1"/>
                    </a:moveTo>
                    <a:cubicBezTo>
                      <a:pt x="100" y="1"/>
                      <a:pt x="10" y="92"/>
                      <a:pt x="10" y="210"/>
                    </a:cubicBezTo>
                    <a:lnTo>
                      <a:pt x="10" y="3393"/>
                    </a:lnTo>
                    <a:cubicBezTo>
                      <a:pt x="0" y="3503"/>
                      <a:pt x="100" y="3593"/>
                      <a:pt x="210" y="3593"/>
                    </a:cubicBezTo>
                    <a:lnTo>
                      <a:pt x="5603" y="3593"/>
                    </a:lnTo>
                    <a:cubicBezTo>
                      <a:pt x="5712" y="3593"/>
                      <a:pt x="5803" y="3503"/>
                      <a:pt x="5803" y="3393"/>
                    </a:cubicBezTo>
                    <a:lnTo>
                      <a:pt x="5803" y="210"/>
                    </a:lnTo>
                    <a:cubicBezTo>
                      <a:pt x="5803" y="92"/>
                      <a:pt x="5712" y="1"/>
                      <a:pt x="560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0" name="Google Shape;360;p36"/>
              <p:cNvSpPr/>
              <p:nvPr/>
            </p:nvSpPr>
            <p:spPr>
              <a:xfrm>
                <a:off x="6074400" y="1516825"/>
                <a:ext cx="10250" cy="89725"/>
              </a:xfrm>
              <a:custGeom>
                <a:avLst/>
                <a:gdLst/>
                <a:ahLst/>
                <a:cxnLst/>
                <a:rect l="l" t="t" r="r" b="b"/>
                <a:pathLst>
                  <a:path w="410" h="3589" extrusionOk="0">
                    <a:moveTo>
                      <a:pt x="205" y="0"/>
                    </a:moveTo>
                    <a:cubicBezTo>
                      <a:pt x="103" y="0"/>
                      <a:pt x="0" y="69"/>
                      <a:pt x="0" y="205"/>
                    </a:cubicBezTo>
                    <a:lnTo>
                      <a:pt x="0" y="3388"/>
                    </a:lnTo>
                    <a:cubicBezTo>
                      <a:pt x="0" y="3498"/>
                      <a:pt x="101" y="3588"/>
                      <a:pt x="210" y="3588"/>
                    </a:cubicBezTo>
                    <a:cubicBezTo>
                      <a:pt x="319" y="3588"/>
                      <a:pt x="410" y="3498"/>
                      <a:pt x="410" y="3388"/>
                    </a:cubicBezTo>
                    <a:lnTo>
                      <a:pt x="410" y="205"/>
                    </a:lnTo>
                    <a:cubicBezTo>
                      <a:pt x="410" y="69"/>
                      <a:pt x="307" y="0"/>
                      <a:pt x="20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1" name="Google Shape;361;p36"/>
              <p:cNvSpPr/>
              <p:nvPr/>
            </p:nvSpPr>
            <p:spPr>
              <a:xfrm>
                <a:off x="6121700" y="1516700"/>
                <a:ext cx="10025" cy="89850"/>
              </a:xfrm>
              <a:custGeom>
                <a:avLst/>
                <a:gdLst/>
                <a:ahLst/>
                <a:cxnLst/>
                <a:rect l="l" t="t" r="r" b="b"/>
                <a:pathLst>
                  <a:path w="401" h="3594" extrusionOk="0">
                    <a:moveTo>
                      <a:pt x="191" y="1"/>
                    </a:moveTo>
                    <a:cubicBezTo>
                      <a:pt x="82" y="10"/>
                      <a:pt x="0" y="101"/>
                      <a:pt x="0" y="210"/>
                    </a:cubicBezTo>
                    <a:lnTo>
                      <a:pt x="0" y="3393"/>
                    </a:lnTo>
                    <a:cubicBezTo>
                      <a:pt x="0" y="3493"/>
                      <a:pt x="82" y="3584"/>
                      <a:pt x="191" y="3593"/>
                    </a:cubicBezTo>
                    <a:cubicBezTo>
                      <a:pt x="310" y="3593"/>
                      <a:pt x="401" y="3503"/>
                      <a:pt x="401" y="3393"/>
                    </a:cubicBezTo>
                    <a:lnTo>
                      <a:pt x="401" y="210"/>
                    </a:lnTo>
                    <a:cubicBezTo>
                      <a:pt x="401" y="92"/>
                      <a:pt x="310"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2" name="Google Shape;362;p36"/>
              <p:cNvSpPr/>
              <p:nvPr/>
            </p:nvSpPr>
            <p:spPr>
              <a:xfrm>
                <a:off x="6299750" y="1063750"/>
                <a:ext cx="470475" cy="1619000"/>
              </a:xfrm>
              <a:custGeom>
                <a:avLst/>
                <a:gdLst/>
                <a:ahLst/>
                <a:cxnLst/>
                <a:rect l="l" t="t" r="r" b="b"/>
                <a:pathLst>
                  <a:path w="18819" h="64760" extrusionOk="0">
                    <a:moveTo>
                      <a:pt x="0" y="1"/>
                    </a:moveTo>
                    <a:lnTo>
                      <a:pt x="0" y="53773"/>
                    </a:lnTo>
                    <a:lnTo>
                      <a:pt x="1610" y="53773"/>
                    </a:lnTo>
                    <a:cubicBezTo>
                      <a:pt x="1610" y="53773"/>
                      <a:pt x="4166" y="64760"/>
                      <a:pt x="9414" y="64760"/>
                    </a:cubicBezTo>
                    <a:cubicBezTo>
                      <a:pt x="15062" y="64760"/>
                      <a:pt x="17209" y="53773"/>
                      <a:pt x="17209" y="53773"/>
                    </a:cubicBezTo>
                    <a:lnTo>
                      <a:pt x="18818" y="53773"/>
                    </a:lnTo>
                    <a:lnTo>
                      <a:pt x="18818"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3" name="Google Shape;363;p36"/>
              <p:cNvSpPr/>
              <p:nvPr/>
            </p:nvSpPr>
            <p:spPr>
              <a:xfrm>
                <a:off x="6294725" y="1058525"/>
                <a:ext cx="480725" cy="1629225"/>
              </a:xfrm>
              <a:custGeom>
                <a:avLst/>
                <a:gdLst/>
                <a:ahLst/>
                <a:cxnLst/>
                <a:rect l="l" t="t" r="r" b="b"/>
                <a:pathLst>
                  <a:path w="19229" h="65169" extrusionOk="0">
                    <a:moveTo>
                      <a:pt x="18819" y="401"/>
                    </a:moveTo>
                    <a:lnTo>
                      <a:pt x="18819" y="53772"/>
                    </a:lnTo>
                    <a:lnTo>
                      <a:pt x="17410" y="53772"/>
                    </a:lnTo>
                    <a:cubicBezTo>
                      <a:pt x="17309" y="53772"/>
                      <a:pt x="17228" y="53845"/>
                      <a:pt x="17219" y="53945"/>
                    </a:cubicBezTo>
                    <a:cubicBezTo>
                      <a:pt x="17191" y="54045"/>
                      <a:pt x="15036" y="64760"/>
                      <a:pt x="9615" y="64760"/>
                    </a:cubicBezTo>
                    <a:cubicBezTo>
                      <a:pt x="4585" y="64760"/>
                      <a:pt x="2038" y="54045"/>
                      <a:pt x="2020" y="53936"/>
                    </a:cubicBezTo>
                    <a:cubicBezTo>
                      <a:pt x="1993" y="53845"/>
                      <a:pt x="1911" y="53772"/>
                      <a:pt x="1811" y="53772"/>
                    </a:cubicBezTo>
                    <a:lnTo>
                      <a:pt x="401" y="53772"/>
                    </a:lnTo>
                    <a:lnTo>
                      <a:pt x="401" y="401"/>
                    </a:lnTo>
                    <a:close/>
                    <a:moveTo>
                      <a:pt x="201" y="1"/>
                    </a:moveTo>
                    <a:cubicBezTo>
                      <a:pt x="92" y="10"/>
                      <a:pt x="1" y="101"/>
                      <a:pt x="1" y="210"/>
                    </a:cubicBezTo>
                    <a:lnTo>
                      <a:pt x="1" y="53982"/>
                    </a:lnTo>
                    <a:cubicBezTo>
                      <a:pt x="1" y="54091"/>
                      <a:pt x="92" y="54182"/>
                      <a:pt x="201" y="54191"/>
                    </a:cubicBezTo>
                    <a:lnTo>
                      <a:pt x="1656" y="54191"/>
                    </a:lnTo>
                    <a:cubicBezTo>
                      <a:pt x="2002" y="55582"/>
                      <a:pt x="4549" y="65169"/>
                      <a:pt x="9615" y="65169"/>
                    </a:cubicBezTo>
                    <a:cubicBezTo>
                      <a:pt x="15045" y="65169"/>
                      <a:pt x="17273" y="55610"/>
                      <a:pt x="17582" y="54191"/>
                    </a:cubicBezTo>
                    <a:lnTo>
                      <a:pt x="19019" y="54191"/>
                    </a:lnTo>
                    <a:cubicBezTo>
                      <a:pt x="19138" y="54191"/>
                      <a:pt x="19229" y="54091"/>
                      <a:pt x="19229" y="53982"/>
                    </a:cubicBezTo>
                    <a:lnTo>
                      <a:pt x="19229" y="210"/>
                    </a:lnTo>
                    <a:cubicBezTo>
                      <a:pt x="19229" y="92"/>
                      <a:pt x="19138" y="1"/>
                      <a:pt x="1901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4" name="Google Shape;364;p36"/>
              <p:cNvSpPr/>
              <p:nvPr/>
            </p:nvSpPr>
            <p:spPr>
              <a:xfrm>
                <a:off x="6528250" y="2524700"/>
                <a:ext cx="111225" cy="109400"/>
              </a:xfrm>
              <a:custGeom>
                <a:avLst/>
                <a:gdLst/>
                <a:ahLst/>
                <a:cxnLst/>
                <a:rect l="l" t="t" r="r" b="b"/>
                <a:pathLst>
                  <a:path w="4449" h="4376" extrusionOk="0">
                    <a:moveTo>
                      <a:pt x="4220" y="1"/>
                    </a:moveTo>
                    <a:cubicBezTo>
                      <a:pt x="4144" y="1"/>
                      <a:pt x="4070" y="43"/>
                      <a:pt x="4030" y="110"/>
                    </a:cubicBezTo>
                    <a:cubicBezTo>
                      <a:pt x="3202" y="1874"/>
                      <a:pt x="1884" y="3966"/>
                      <a:pt x="274" y="3966"/>
                    </a:cubicBezTo>
                    <a:cubicBezTo>
                      <a:pt x="1" y="3966"/>
                      <a:pt x="1" y="4375"/>
                      <a:pt x="274" y="4375"/>
                    </a:cubicBezTo>
                    <a:cubicBezTo>
                      <a:pt x="2093" y="4375"/>
                      <a:pt x="3521" y="2147"/>
                      <a:pt x="4394" y="292"/>
                    </a:cubicBezTo>
                    <a:cubicBezTo>
                      <a:pt x="4449" y="191"/>
                      <a:pt x="4403" y="73"/>
                      <a:pt x="4303" y="19"/>
                    </a:cubicBezTo>
                    <a:cubicBezTo>
                      <a:pt x="4276" y="6"/>
                      <a:pt x="4248" y="1"/>
                      <a:pt x="422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5" name="Google Shape;365;p36"/>
              <p:cNvSpPr/>
              <p:nvPr/>
            </p:nvSpPr>
            <p:spPr>
              <a:xfrm>
                <a:off x="6282900" y="1138575"/>
                <a:ext cx="504150" cy="1144900"/>
              </a:xfrm>
              <a:custGeom>
                <a:avLst/>
                <a:gdLst/>
                <a:ahLst/>
                <a:cxnLst/>
                <a:rect l="l" t="t" r="r" b="b"/>
                <a:pathLst>
                  <a:path w="20166" h="45796" extrusionOk="0">
                    <a:moveTo>
                      <a:pt x="1" y="0"/>
                    </a:moveTo>
                    <a:lnTo>
                      <a:pt x="1" y="45795"/>
                    </a:lnTo>
                    <a:lnTo>
                      <a:pt x="20165" y="45795"/>
                    </a:lnTo>
                    <a:lnTo>
                      <a:pt x="20165"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6" name="Google Shape;366;p36"/>
              <p:cNvSpPr/>
              <p:nvPr/>
            </p:nvSpPr>
            <p:spPr>
              <a:xfrm>
                <a:off x="6282900" y="2087450"/>
                <a:ext cx="504150" cy="100975"/>
              </a:xfrm>
              <a:custGeom>
                <a:avLst/>
                <a:gdLst/>
                <a:ahLst/>
                <a:cxnLst/>
                <a:rect l="l" t="t" r="r" b="b"/>
                <a:pathLst>
                  <a:path w="20166" h="4039" extrusionOk="0">
                    <a:moveTo>
                      <a:pt x="1" y="0"/>
                    </a:moveTo>
                    <a:lnTo>
                      <a:pt x="1" y="4038"/>
                    </a:lnTo>
                    <a:lnTo>
                      <a:pt x="20165" y="4038"/>
                    </a:lnTo>
                    <a:lnTo>
                      <a:pt x="20165"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7" name="Google Shape;367;p36"/>
              <p:cNvSpPr/>
              <p:nvPr/>
            </p:nvSpPr>
            <p:spPr>
              <a:xfrm>
                <a:off x="6277900" y="1133575"/>
                <a:ext cx="514375" cy="1155125"/>
              </a:xfrm>
              <a:custGeom>
                <a:avLst/>
                <a:gdLst/>
                <a:ahLst/>
                <a:cxnLst/>
                <a:rect l="l" t="t" r="r" b="b"/>
                <a:pathLst>
                  <a:path w="20575" h="46205" extrusionOk="0">
                    <a:moveTo>
                      <a:pt x="201" y="0"/>
                    </a:moveTo>
                    <a:cubicBezTo>
                      <a:pt x="92" y="0"/>
                      <a:pt x="1" y="91"/>
                      <a:pt x="10" y="209"/>
                    </a:cubicBezTo>
                    <a:lnTo>
                      <a:pt x="10" y="17427"/>
                    </a:lnTo>
                    <a:cubicBezTo>
                      <a:pt x="1" y="17536"/>
                      <a:pt x="92" y="17636"/>
                      <a:pt x="201" y="17636"/>
                    </a:cubicBezTo>
                    <a:cubicBezTo>
                      <a:pt x="310" y="17636"/>
                      <a:pt x="401" y="17545"/>
                      <a:pt x="401" y="17427"/>
                    </a:cubicBezTo>
                    <a:lnTo>
                      <a:pt x="401" y="409"/>
                    </a:lnTo>
                    <a:lnTo>
                      <a:pt x="20165" y="409"/>
                    </a:lnTo>
                    <a:lnTo>
                      <a:pt x="20165" y="45804"/>
                    </a:lnTo>
                    <a:lnTo>
                      <a:pt x="401" y="45804"/>
                    </a:lnTo>
                    <a:lnTo>
                      <a:pt x="401" y="19655"/>
                    </a:lnTo>
                    <a:cubicBezTo>
                      <a:pt x="401" y="19546"/>
                      <a:pt x="310" y="19455"/>
                      <a:pt x="201" y="19455"/>
                    </a:cubicBezTo>
                    <a:cubicBezTo>
                      <a:pt x="92" y="19455"/>
                      <a:pt x="1" y="19546"/>
                      <a:pt x="10" y="19655"/>
                    </a:cubicBezTo>
                    <a:lnTo>
                      <a:pt x="10" y="46004"/>
                    </a:lnTo>
                    <a:cubicBezTo>
                      <a:pt x="1" y="46114"/>
                      <a:pt x="92" y="46205"/>
                      <a:pt x="201" y="46205"/>
                    </a:cubicBezTo>
                    <a:lnTo>
                      <a:pt x="20365" y="46205"/>
                    </a:lnTo>
                    <a:cubicBezTo>
                      <a:pt x="20484" y="46205"/>
                      <a:pt x="20575" y="46114"/>
                      <a:pt x="20575" y="46004"/>
                    </a:cubicBezTo>
                    <a:lnTo>
                      <a:pt x="20575" y="209"/>
                    </a:lnTo>
                    <a:cubicBezTo>
                      <a:pt x="20575" y="91"/>
                      <a:pt x="20484" y="0"/>
                      <a:pt x="2036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8" name="Google Shape;368;p36"/>
              <p:cNvSpPr/>
              <p:nvPr/>
            </p:nvSpPr>
            <p:spPr>
              <a:xfrm>
                <a:off x="6333175" y="2402825"/>
                <a:ext cx="403625" cy="10475"/>
              </a:xfrm>
              <a:custGeom>
                <a:avLst/>
                <a:gdLst/>
                <a:ahLst/>
                <a:cxnLst/>
                <a:rect l="l" t="t" r="r" b="b"/>
                <a:pathLst>
                  <a:path w="16145" h="419" extrusionOk="0">
                    <a:moveTo>
                      <a:pt x="273" y="0"/>
                    </a:moveTo>
                    <a:cubicBezTo>
                      <a:pt x="0" y="0"/>
                      <a:pt x="0" y="410"/>
                      <a:pt x="273" y="419"/>
                    </a:cubicBezTo>
                    <a:lnTo>
                      <a:pt x="15872" y="419"/>
                    </a:lnTo>
                    <a:cubicBezTo>
                      <a:pt x="16144" y="419"/>
                      <a:pt x="16144" y="9"/>
                      <a:pt x="1587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9" name="Google Shape;369;p36"/>
              <p:cNvSpPr/>
              <p:nvPr/>
            </p:nvSpPr>
            <p:spPr>
              <a:xfrm>
                <a:off x="6277900" y="2082675"/>
                <a:ext cx="514375" cy="110750"/>
              </a:xfrm>
              <a:custGeom>
                <a:avLst/>
                <a:gdLst/>
                <a:ahLst/>
                <a:cxnLst/>
                <a:rect l="l" t="t" r="r" b="b"/>
                <a:pathLst>
                  <a:path w="20575" h="4430" extrusionOk="0">
                    <a:moveTo>
                      <a:pt x="201" y="0"/>
                    </a:moveTo>
                    <a:cubicBezTo>
                      <a:pt x="92" y="0"/>
                      <a:pt x="1" y="91"/>
                      <a:pt x="10" y="200"/>
                    </a:cubicBezTo>
                    <a:lnTo>
                      <a:pt x="10" y="4239"/>
                    </a:lnTo>
                    <a:cubicBezTo>
                      <a:pt x="10" y="4348"/>
                      <a:pt x="92" y="4430"/>
                      <a:pt x="201" y="4430"/>
                    </a:cubicBezTo>
                    <a:lnTo>
                      <a:pt x="14854" y="4430"/>
                    </a:lnTo>
                    <a:cubicBezTo>
                      <a:pt x="14963" y="4430"/>
                      <a:pt x="15054" y="4348"/>
                      <a:pt x="15063" y="4239"/>
                    </a:cubicBezTo>
                    <a:cubicBezTo>
                      <a:pt x="15063" y="4129"/>
                      <a:pt x="14963" y="4038"/>
                      <a:pt x="14854" y="4038"/>
                    </a:cubicBezTo>
                    <a:lnTo>
                      <a:pt x="401" y="4038"/>
                    </a:lnTo>
                    <a:lnTo>
                      <a:pt x="401" y="409"/>
                    </a:lnTo>
                    <a:lnTo>
                      <a:pt x="20165" y="409"/>
                    </a:lnTo>
                    <a:lnTo>
                      <a:pt x="20165" y="4038"/>
                    </a:lnTo>
                    <a:lnTo>
                      <a:pt x="17173" y="4038"/>
                    </a:lnTo>
                    <a:cubicBezTo>
                      <a:pt x="17064" y="4038"/>
                      <a:pt x="16964" y="4129"/>
                      <a:pt x="16964" y="4239"/>
                    </a:cubicBezTo>
                    <a:cubicBezTo>
                      <a:pt x="16973" y="4348"/>
                      <a:pt x="17064" y="4430"/>
                      <a:pt x="17173" y="4430"/>
                    </a:cubicBezTo>
                    <a:lnTo>
                      <a:pt x="20365" y="4430"/>
                    </a:lnTo>
                    <a:cubicBezTo>
                      <a:pt x="20475" y="4430"/>
                      <a:pt x="20566" y="4348"/>
                      <a:pt x="20575" y="4239"/>
                    </a:cubicBezTo>
                    <a:lnTo>
                      <a:pt x="20575" y="200"/>
                    </a:lnTo>
                    <a:cubicBezTo>
                      <a:pt x="20575" y="91"/>
                      <a:pt x="20484" y="0"/>
                      <a:pt x="2036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 name="Google Shape;370;p36"/>
              <p:cNvSpPr/>
              <p:nvPr/>
            </p:nvSpPr>
            <p:spPr>
              <a:xfrm>
                <a:off x="6509625" y="1495100"/>
                <a:ext cx="242850" cy="526425"/>
              </a:xfrm>
              <a:custGeom>
                <a:avLst/>
                <a:gdLst/>
                <a:ahLst/>
                <a:cxnLst/>
                <a:rect l="l" t="t" r="r" b="b"/>
                <a:pathLst>
                  <a:path w="9714" h="21057" extrusionOk="0">
                    <a:moveTo>
                      <a:pt x="4857" y="1"/>
                    </a:moveTo>
                    <a:cubicBezTo>
                      <a:pt x="2174" y="1"/>
                      <a:pt x="0" y="4712"/>
                      <a:pt x="0" y="10533"/>
                    </a:cubicBezTo>
                    <a:cubicBezTo>
                      <a:pt x="0" y="16345"/>
                      <a:pt x="2174" y="21056"/>
                      <a:pt x="4857" y="21056"/>
                    </a:cubicBezTo>
                    <a:cubicBezTo>
                      <a:pt x="7540" y="21056"/>
                      <a:pt x="9714" y="16345"/>
                      <a:pt x="9714" y="10533"/>
                    </a:cubicBezTo>
                    <a:cubicBezTo>
                      <a:pt x="9714" y="4712"/>
                      <a:pt x="7540" y="1"/>
                      <a:pt x="485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 name="Google Shape;371;p36"/>
              <p:cNvSpPr/>
              <p:nvPr/>
            </p:nvSpPr>
            <p:spPr>
              <a:xfrm>
                <a:off x="6504375" y="1490100"/>
                <a:ext cx="253125" cy="536650"/>
              </a:xfrm>
              <a:custGeom>
                <a:avLst/>
                <a:gdLst/>
                <a:ahLst/>
                <a:cxnLst/>
                <a:rect l="l" t="t" r="r" b="b"/>
                <a:pathLst>
                  <a:path w="10125" h="21466" extrusionOk="0">
                    <a:moveTo>
                      <a:pt x="5067" y="392"/>
                    </a:moveTo>
                    <a:cubicBezTo>
                      <a:pt x="7623" y="392"/>
                      <a:pt x="9715" y="5030"/>
                      <a:pt x="9715" y="10733"/>
                    </a:cubicBezTo>
                    <a:cubicBezTo>
                      <a:pt x="9715" y="16427"/>
                      <a:pt x="7632" y="21056"/>
                      <a:pt x="5067" y="21056"/>
                    </a:cubicBezTo>
                    <a:cubicBezTo>
                      <a:pt x="2502" y="21056"/>
                      <a:pt x="401" y="16427"/>
                      <a:pt x="401" y="10733"/>
                    </a:cubicBezTo>
                    <a:cubicBezTo>
                      <a:pt x="401" y="5030"/>
                      <a:pt x="2502" y="392"/>
                      <a:pt x="5067" y="392"/>
                    </a:cubicBezTo>
                    <a:close/>
                    <a:moveTo>
                      <a:pt x="5067" y="1"/>
                    </a:moveTo>
                    <a:cubicBezTo>
                      <a:pt x="2275" y="1"/>
                      <a:pt x="1" y="4821"/>
                      <a:pt x="1" y="10733"/>
                    </a:cubicBezTo>
                    <a:cubicBezTo>
                      <a:pt x="1" y="16645"/>
                      <a:pt x="2275" y="21466"/>
                      <a:pt x="5067" y="21466"/>
                    </a:cubicBezTo>
                    <a:cubicBezTo>
                      <a:pt x="7850" y="21466"/>
                      <a:pt x="10124" y="16654"/>
                      <a:pt x="10124" y="10733"/>
                    </a:cubicBezTo>
                    <a:cubicBezTo>
                      <a:pt x="10124" y="4803"/>
                      <a:pt x="7859" y="1"/>
                      <a:pt x="506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 name="Google Shape;372;p36"/>
              <p:cNvSpPr/>
              <p:nvPr/>
            </p:nvSpPr>
            <p:spPr>
              <a:xfrm>
                <a:off x="6696300" y="2278675"/>
                <a:ext cx="10025" cy="134625"/>
              </a:xfrm>
              <a:custGeom>
                <a:avLst/>
                <a:gdLst/>
                <a:ahLst/>
                <a:cxnLst/>
                <a:rect l="l" t="t" r="r" b="b"/>
                <a:pathLst>
                  <a:path w="401" h="5385" extrusionOk="0">
                    <a:moveTo>
                      <a:pt x="210" y="0"/>
                    </a:moveTo>
                    <a:cubicBezTo>
                      <a:pt x="100" y="0"/>
                      <a:pt x="9" y="91"/>
                      <a:pt x="0" y="200"/>
                    </a:cubicBezTo>
                    <a:lnTo>
                      <a:pt x="0" y="5176"/>
                    </a:lnTo>
                    <a:cubicBezTo>
                      <a:pt x="0" y="5285"/>
                      <a:pt x="100" y="5385"/>
                      <a:pt x="210" y="5385"/>
                    </a:cubicBezTo>
                    <a:cubicBezTo>
                      <a:pt x="319" y="5376"/>
                      <a:pt x="401" y="5285"/>
                      <a:pt x="401" y="5176"/>
                    </a:cubicBezTo>
                    <a:lnTo>
                      <a:pt x="401" y="200"/>
                    </a:lnTo>
                    <a:cubicBezTo>
                      <a:pt x="401" y="91"/>
                      <a:pt x="310" y="9"/>
                      <a:pt x="21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 name="Google Shape;373;p36"/>
              <p:cNvSpPr/>
              <p:nvPr/>
            </p:nvSpPr>
            <p:spPr>
              <a:xfrm>
                <a:off x="6644450" y="2278675"/>
                <a:ext cx="10025" cy="80750"/>
              </a:xfrm>
              <a:custGeom>
                <a:avLst/>
                <a:gdLst/>
                <a:ahLst/>
                <a:cxnLst/>
                <a:rect l="l" t="t" r="r" b="b"/>
                <a:pathLst>
                  <a:path w="401" h="3230" extrusionOk="0">
                    <a:moveTo>
                      <a:pt x="192" y="0"/>
                    </a:moveTo>
                    <a:cubicBezTo>
                      <a:pt x="92" y="9"/>
                      <a:pt x="1" y="91"/>
                      <a:pt x="1" y="200"/>
                    </a:cubicBezTo>
                    <a:lnTo>
                      <a:pt x="1" y="3029"/>
                    </a:lnTo>
                    <a:cubicBezTo>
                      <a:pt x="1" y="3138"/>
                      <a:pt x="83" y="3229"/>
                      <a:pt x="192" y="3229"/>
                    </a:cubicBezTo>
                    <a:cubicBezTo>
                      <a:pt x="301" y="3229"/>
                      <a:pt x="401" y="3138"/>
                      <a:pt x="401" y="3029"/>
                    </a:cubicBezTo>
                    <a:lnTo>
                      <a:pt x="401" y="200"/>
                    </a:lnTo>
                    <a:cubicBezTo>
                      <a:pt x="392" y="91"/>
                      <a:pt x="301" y="0"/>
                      <a:pt x="1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 name="Google Shape;374;p36"/>
              <p:cNvSpPr/>
              <p:nvPr/>
            </p:nvSpPr>
            <p:spPr>
              <a:xfrm>
                <a:off x="6588750" y="1419850"/>
                <a:ext cx="45950" cy="10250"/>
              </a:xfrm>
              <a:custGeom>
                <a:avLst/>
                <a:gdLst/>
                <a:ahLst/>
                <a:cxnLst/>
                <a:rect l="l" t="t" r="r" b="b"/>
                <a:pathLst>
                  <a:path w="1838" h="410" extrusionOk="0">
                    <a:moveTo>
                      <a:pt x="273" y="0"/>
                    </a:moveTo>
                    <a:cubicBezTo>
                      <a:pt x="0" y="0"/>
                      <a:pt x="0" y="409"/>
                      <a:pt x="273" y="409"/>
                    </a:cubicBezTo>
                    <a:lnTo>
                      <a:pt x="1565" y="409"/>
                    </a:lnTo>
                    <a:cubicBezTo>
                      <a:pt x="1838" y="409"/>
                      <a:pt x="1838" y="0"/>
                      <a:pt x="156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 name="Google Shape;375;p36"/>
              <p:cNvSpPr/>
              <p:nvPr/>
            </p:nvSpPr>
            <p:spPr>
              <a:xfrm>
                <a:off x="6536000" y="1333900"/>
                <a:ext cx="145075" cy="62325"/>
              </a:xfrm>
              <a:custGeom>
                <a:avLst/>
                <a:gdLst/>
                <a:ahLst/>
                <a:cxnLst/>
                <a:rect l="l" t="t" r="r" b="b"/>
                <a:pathLst>
                  <a:path w="5803" h="2493" extrusionOk="0">
                    <a:moveTo>
                      <a:pt x="5794" y="0"/>
                    </a:moveTo>
                    <a:lnTo>
                      <a:pt x="0" y="37"/>
                    </a:lnTo>
                    <a:cubicBezTo>
                      <a:pt x="18" y="1395"/>
                      <a:pt x="1308" y="2492"/>
                      <a:pt x="2891" y="2492"/>
                    </a:cubicBezTo>
                    <a:cubicBezTo>
                      <a:pt x="2898" y="2492"/>
                      <a:pt x="2904" y="2492"/>
                      <a:pt x="2911" y="2492"/>
                    </a:cubicBezTo>
                    <a:cubicBezTo>
                      <a:pt x="4502" y="2483"/>
                      <a:pt x="5803" y="1364"/>
                      <a:pt x="579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6" name="Google Shape;376;p36"/>
              <p:cNvSpPr/>
              <p:nvPr/>
            </p:nvSpPr>
            <p:spPr>
              <a:xfrm>
                <a:off x="6561450" y="1333900"/>
                <a:ext cx="98950" cy="22300"/>
              </a:xfrm>
              <a:custGeom>
                <a:avLst/>
                <a:gdLst/>
                <a:ahLst/>
                <a:cxnLst/>
                <a:rect l="l" t="t" r="r" b="b"/>
                <a:pathLst>
                  <a:path w="3958" h="892" extrusionOk="0">
                    <a:moveTo>
                      <a:pt x="3957" y="0"/>
                    </a:moveTo>
                    <a:lnTo>
                      <a:pt x="1" y="37"/>
                    </a:lnTo>
                    <a:lnTo>
                      <a:pt x="1" y="346"/>
                    </a:lnTo>
                    <a:cubicBezTo>
                      <a:pt x="1" y="637"/>
                      <a:pt x="237" y="882"/>
                      <a:pt x="528" y="891"/>
                    </a:cubicBezTo>
                    <a:lnTo>
                      <a:pt x="3412" y="891"/>
                    </a:lnTo>
                    <a:cubicBezTo>
                      <a:pt x="3712" y="882"/>
                      <a:pt x="3948" y="646"/>
                      <a:pt x="3957" y="346"/>
                    </a:cubicBezTo>
                    <a:lnTo>
                      <a:pt x="3957"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7" name="Google Shape;377;p36"/>
              <p:cNvSpPr/>
              <p:nvPr/>
            </p:nvSpPr>
            <p:spPr>
              <a:xfrm>
                <a:off x="6531000" y="1328900"/>
                <a:ext cx="155325" cy="72550"/>
              </a:xfrm>
              <a:custGeom>
                <a:avLst/>
                <a:gdLst/>
                <a:ahLst/>
                <a:cxnLst/>
                <a:rect l="l" t="t" r="r" b="b"/>
                <a:pathLst>
                  <a:path w="6213" h="2902" extrusionOk="0">
                    <a:moveTo>
                      <a:pt x="5776" y="409"/>
                    </a:moveTo>
                    <a:lnTo>
                      <a:pt x="5776" y="409"/>
                    </a:lnTo>
                    <a:cubicBezTo>
                      <a:pt x="5657" y="1564"/>
                      <a:pt x="4511" y="2474"/>
                      <a:pt x="3111" y="2492"/>
                    </a:cubicBezTo>
                    <a:lnTo>
                      <a:pt x="3092" y="2492"/>
                    </a:lnTo>
                    <a:cubicBezTo>
                      <a:pt x="3080" y="2492"/>
                      <a:pt x="3067" y="2492"/>
                      <a:pt x="3054" y="2492"/>
                    </a:cubicBezTo>
                    <a:cubicBezTo>
                      <a:pt x="2376" y="2492"/>
                      <a:pt x="1718" y="2257"/>
                      <a:pt x="1192" y="1828"/>
                    </a:cubicBezTo>
                    <a:cubicBezTo>
                      <a:pt x="764" y="1483"/>
                      <a:pt x="491" y="982"/>
                      <a:pt x="418" y="446"/>
                    </a:cubicBezTo>
                    <a:lnTo>
                      <a:pt x="5776" y="409"/>
                    </a:lnTo>
                    <a:close/>
                    <a:moveTo>
                      <a:pt x="5994" y="0"/>
                    </a:moveTo>
                    <a:lnTo>
                      <a:pt x="200" y="46"/>
                    </a:lnTo>
                    <a:cubicBezTo>
                      <a:pt x="193" y="44"/>
                      <a:pt x="185" y="43"/>
                      <a:pt x="177" y="43"/>
                    </a:cubicBezTo>
                    <a:cubicBezTo>
                      <a:pt x="137" y="43"/>
                      <a:pt x="96" y="62"/>
                      <a:pt x="73" y="100"/>
                    </a:cubicBezTo>
                    <a:cubicBezTo>
                      <a:pt x="27" y="136"/>
                      <a:pt x="0" y="182"/>
                      <a:pt x="0" y="237"/>
                    </a:cubicBezTo>
                    <a:cubicBezTo>
                      <a:pt x="18" y="973"/>
                      <a:pt x="355" y="1674"/>
                      <a:pt x="928" y="2137"/>
                    </a:cubicBezTo>
                    <a:cubicBezTo>
                      <a:pt x="1537" y="2638"/>
                      <a:pt x="2301" y="2901"/>
                      <a:pt x="3092" y="2901"/>
                    </a:cubicBezTo>
                    <a:lnTo>
                      <a:pt x="3120" y="2901"/>
                    </a:lnTo>
                    <a:cubicBezTo>
                      <a:pt x="4821" y="2883"/>
                      <a:pt x="6212" y="1674"/>
                      <a:pt x="6194" y="200"/>
                    </a:cubicBezTo>
                    <a:cubicBezTo>
                      <a:pt x="6194" y="91"/>
                      <a:pt x="6103" y="0"/>
                      <a:pt x="599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8" name="Google Shape;378;p36"/>
              <p:cNvSpPr/>
              <p:nvPr/>
            </p:nvSpPr>
            <p:spPr>
              <a:xfrm>
                <a:off x="6532350" y="1260200"/>
                <a:ext cx="40050" cy="39175"/>
              </a:xfrm>
              <a:custGeom>
                <a:avLst/>
                <a:gdLst/>
                <a:ahLst/>
                <a:cxnLst/>
                <a:rect l="l" t="t" r="r" b="b"/>
                <a:pathLst>
                  <a:path w="1602" h="1567" extrusionOk="0">
                    <a:moveTo>
                      <a:pt x="795" y="1"/>
                    </a:moveTo>
                    <a:cubicBezTo>
                      <a:pt x="382" y="1"/>
                      <a:pt x="37" y="331"/>
                      <a:pt x="19" y="756"/>
                    </a:cubicBezTo>
                    <a:cubicBezTo>
                      <a:pt x="1" y="1184"/>
                      <a:pt x="337" y="1547"/>
                      <a:pt x="774" y="1566"/>
                    </a:cubicBezTo>
                    <a:cubicBezTo>
                      <a:pt x="785" y="1566"/>
                      <a:pt x="796" y="1566"/>
                      <a:pt x="807" y="1566"/>
                    </a:cubicBezTo>
                    <a:cubicBezTo>
                      <a:pt x="1220" y="1566"/>
                      <a:pt x="1566" y="1236"/>
                      <a:pt x="1583" y="811"/>
                    </a:cubicBezTo>
                    <a:cubicBezTo>
                      <a:pt x="1601" y="374"/>
                      <a:pt x="1265" y="10"/>
                      <a:pt x="828" y="1"/>
                    </a:cubicBezTo>
                    <a:cubicBezTo>
                      <a:pt x="817" y="1"/>
                      <a:pt x="806" y="1"/>
                      <a:pt x="79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9" name="Google Shape;379;p36"/>
              <p:cNvSpPr/>
              <p:nvPr/>
            </p:nvSpPr>
            <p:spPr>
              <a:xfrm>
                <a:off x="6503700" y="1203475"/>
                <a:ext cx="75750" cy="19700"/>
              </a:xfrm>
              <a:custGeom>
                <a:avLst/>
                <a:gdLst/>
                <a:ahLst/>
                <a:cxnLst/>
                <a:rect l="l" t="t" r="r" b="b"/>
                <a:pathLst>
                  <a:path w="3030" h="788" extrusionOk="0">
                    <a:moveTo>
                      <a:pt x="1550" y="1"/>
                    </a:moveTo>
                    <a:cubicBezTo>
                      <a:pt x="1055" y="1"/>
                      <a:pt x="562" y="140"/>
                      <a:pt x="128" y="415"/>
                    </a:cubicBezTo>
                    <a:cubicBezTo>
                      <a:pt x="28" y="469"/>
                      <a:pt x="1" y="597"/>
                      <a:pt x="55" y="697"/>
                    </a:cubicBezTo>
                    <a:cubicBezTo>
                      <a:pt x="92" y="751"/>
                      <a:pt x="155" y="788"/>
                      <a:pt x="228" y="788"/>
                    </a:cubicBezTo>
                    <a:cubicBezTo>
                      <a:pt x="264" y="788"/>
                      <a:pt x="301" y="779"/>
                      <a:pt x="328" y="751"/>
                    </a:cubicBezTo>
                    <a:cubicBezTo>
                      <a:pt x="697" y="521"/>
                      <a:pt x="1116" y="405"/>
                      <a:pt x="1534" y="405"/>
                    </a:cubicBezTo>
                    <a:cubicBezTo>
                      <a:pt x="1939" y="405"/>
                      <a:pt x="2344" y="514"/>
                      <a:pt x="2702" y="733"/>
                    </a:cubicBezTo>
                    <a:cubicBezTo>
                      <a:pt x="2734" y="748"/>
                      <a:pt x="2768" y="755"/>
                      <a:pt x="2801" y="755"/>
                    </a:cubicBezTo>
                    <a:cubicBezTo>
                      <a:pt x="2872" y="755"/>
                      <a:pt x="2941" y="722"/>
                      <a:pt x="2984" y="660"/>
                    </a:cubicBezTo>
                    <a:cubicBezTo>
                      <a:pt x="3029" y="560"/>
                      <a:pt x="3002" y="442"/>
                      <a:pt x="2911" y="378"/>
                    </a:cubicBezTo>
                    <a:cubicBezTo>
                      <a:pt x="2490" y="126"/>
                      <a:pt x="2020" y="1"/>
                      <a:pt x="155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0" name="Google Shape;380;p36"/>
              <p:cNvSpPr/>
              <p:nvPr/>
            </p:nvSpPr>
            <p:spPr>
              <a:xfrm>
                <a:off x="6637175" y="1259525"/>
                <a:ext cx="40050" cy="39400"/>
              </a:xfrm>
              <a:custGeom>
                <a:avLst/>
                <a:gdLst/>
                <a:ahLst/>
                <a:cxnLst/>
                <a:rect l="l" t="t" r="r" b="b"/>
                <a:pathLst>
                  <a:path w="1602" h="1576" extrusionOk="0">
                    <a:moveTo>
                      <a:pt x="811" y="1"/>
                    </a:moveTo>
                    <a:cubicBezTo>
                      <a:pt x="391" y="1"/>
                      <a:pt x="37" y="334"/>
                      <a:pt x="19" y="756"/>
                    </a:cubicBezTo>
                    <a:cubicBezTo>
                      <a:pt x="1" y="1192"/>
                      <a:pt x="337" y="1556"/>
                      <a:pt x="774" y="1574"/>
                    </a:cubicBezTo>
                    <a:cubicBezTo>
                      <a:pt x="785" y="1575"/>
                      <a:pt x="796" y="1575"/>
                      <a:pt x="807" y="1575"/>
                    </a:cubicBezTo>
                    <a:cubicBezTo>
                      <a:pt x="1228" y="1575"/>
                      <a:pt x="1574" y="1236"/>
                      <a:pt x="1583" y="820"/>
                    </a:cubicBezTo>
                    <a:cubicBezTo>
                      <a:pt x="1601" y="383"/>
                      <a:pt x="1265" y="19"/>
                      <a:pt x="828" y="1"/>
                    </a:cubicBezTo>
                    <a:cubicBezTo>
                      <a:pt x="823" y="1"/>
                      <a:pt x="817" y="1"/>
                      <a:pt x="81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1" name="Google Shape;381;p36"/>
              <p:cNvSpPr/>
              <p:nvPr/>
            </p:nvSpPr>
            <p:spPr>
              <a:xfrm>
                <a:off x="6623075" y="1203450"/>
                <a:ext cx="79000" cy="20225"/>
              </a:xfrm>
              <a:custGeom>
                <a:avLst/>
                <a:gdLst/>
                <a:ahLst/>
                <a:cxnLst/>
                <a:rect l="l" t="t" r="r" b="b"/>
                <a:pathLst>
                  <a:path w="3160" h="809" extrusionOk="0">
                    <a:moveTo>
                      <a:pt x="1651" y="1"/>
                    </a:moveTo>
                    <a:cubicBezTo>
                      <a:pt x="1139" y="1"/>
                      <a:pt x="626" y="149"/>
                      <a:pt x="183" y="443"/>
                    </a:cubicBezTo>
                    <a:cubicBezTo>
                      <a:pt x="0" y="539"/>
                      <a:pt x="75" y="809"/>
                      <a:pt x="273" y="809"/>
                    </a:cubicBezTo>
                    <a:cubicBezTo>
                      <a:pt x="282" y="809"/>
                      <a:pt x="291" y="808"/>
                      <a:pt x="301" y="807"/>
                    </a:cubicBezTo>
                    <a:cubicBezTo>
                      <a:pt x="337" y="807"/>
                      <a:pt x="374" y="798"/>
                      <a:pt x="410" y="780"/>
                    </a:cubicBezTo>
                    <a:cubicBezTo>
                      <a:pt x="784" y="530"/>
                      <a:pt x="1217" y="405"/>
                      <a:pt x="1651" y="405"/>
                    </a:cubicBezTo>
                    <a:cubicBezTo>
                      <a:pt x="2038" y="405"/>
                      <a:pt x="2427" y="505"/>
                      <a:pt x="2775" y="707"/>
                    </a:cubicBezTo>
                    <a:cubicBezTo>
                      <a:pt x="2802" y="730"/>
                      <a:pt x="2830" y="740"/>
                      <a:pt x="2858" y="740"/>
                    </a:cubicBezTo>
                    <a:cubicBezTo>
                      <a:pt x="3017" y="740"/>
                      <a:pt x="3159" y="414"/>
                      <a:pt x="2966" y="352"/>
                    </a:cubicBezTo>
                    <a:cubicBezTo>
                      <a:pt x="2560" y="117"/>
                      <a:pt x="2106" y="1"/>
                      <a:pt x="165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2" name="Google Shape;382;p36"/>
              <p:cNvSpPr/>
              <p:nvPr/>
            </p:nvSpPr>
            <p:spPr>
              <a:xfrm>
                <a:off x="6482325" y="1280225"/>
                <a:ext cx="23450" cy="17075"/>
              </a:xfrm>
              <a:custGeom>
                <a:avLst/>
                <a:gdLst/>
                <a:ahLst/>
                <a:cxnLst/>
                <a:rect l="l" t="t" r="r" b="b"/>
                <a:pathLst>
                  <a:path w="938" h="683" extrusionOk="0">
                    <a:moveTo>
                      <a:pt x="474" y="1"/>
                    </a:moveTo>
                    <a:cubicBezTo>
                      <a:pt x="210" y="1"/>
                      <a:pt x="1" y="164"/>
                      <a:pt x="1" y="346"/>
                    </a:cubicBezTo>
                    <a:cubicBezTo>
                      <a:pt x="1" y="528"/>
                      <a:pt x="219" y="683"/>
                      <a:pt x="474" y="683"/>
                    </a:cubicBezTo>
                    <a:cubicBezTo>
                      <a:pt x="719" y="683"/>
                      <a:pt x="937" y="528"/>
                      <a:pt x="937" y="346"/>
                    </a:cubicBezTo>
                    <a:cubicBezTo>
                      <a:pt x="937" y="155"/>
                      <a:pt x="728" y="1"/>
                      <a:pt x="47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3" name="Google Shape;383;p36"/>
              <p:cNvSpPr/>
              <p:nvPr/>
            </p:nvSpPr>
            <p:spPr>
              <a:xfrm>
                <a:off x="6696525" y="1280225"/>
                <a:ext cx="23000" cy="17075"/>
              </a:xfrm>
              <a:custGeom>
                <a:avLst/>
                <a:gdLst/>
                <a:ahLst/>
                <a:cxnLst/>
                <a:rect l="l" t="t" r="r" b="b"/>
                <a:pathLst>
                  <a:path w="920" h="683" extrusionOk="0">
                    <a:moveTo>
                      <a:pt x="464" y="1"/>
                    </a:moveTo>
                    <a:cubicBezTo>
                      <a:pt x="201" y="1"/>
                      <a:pt x="0" y="164"/>
                      <a:pt x="0" y="346"/>
                    </a:cubicBezTo>
                    <a:cubicBezTo>
                      <a:pt x="0" y="528"/>
                      <a:pt x="210" y="683"/>
                      <a:pt x="464" y="683"/>
                    </a:cubicBezTo>
                    <a:cubicBezTo>
                      <a:pt x="710" y="683"/>
                      <a:pt x="919" y="528"/>
                      <a:pt x="919" y="346"/>
                    </a:cubicBezTo>
                    <a:cubicBezTo>
                      <a:pt x="919" y="155"/>
                      <a:pt x="728" y="1"/>
                      <a:pt x="46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4" name="Google Shape;384;p36"/>
              <p:cNvSpPr/>
              <p:nvPr/>
            </p:nvSpPr>
            <p:spPr>
              <a:xfrm>
                <a:off x="6708125" y="1058650"/>
                <a:ext cx="10250" cy="85175"/>
              </a:xfrm>
              <a:custGeom>
                <a:avLst/>
                <a:gdLst/>
                <a:ahLst/>
                <a:cxnLst/>
                <a:rect l="l" t="t" r="r" b="b"/>
                <a:pathLst>
                  <a:path w="410" h="3407" extrusionOk="0">
                    <a:moveTo>
                      <a:pt x="205" y="0"/>
                    </a:moveTo>
                    <a:cubicBezTo>
                      <a:pt x="103" y="0"/>
                      <a:pt x="0" y="68"/>
                      <a:pt x="0" y="205"/>
                    </a:cubicBezTo>
                    <a:lnTo>
                      <a:pt x="0" y="3206"/>
                    </a:lnTo>
                    <a:cubicBezTo>
                      <a:pt x="0" y="3315"/>
                      <a:pt x="91" y="3406"/>
                      <a:pt x="200" y="3406"/>
                    </a:cubicBezTo>
                    <a:cubicBezTo>
                      <a:pt x="319" y="3406"/>
                      <a:pt x="410" y="3315"/>
                      <a:pt x="410" y="3206"/>
                    </a:cubicBezTo>
                    <a:lnTo>
                      <a:pt x="410" y="205"/>
                    </a:lnTo>
                    <a:cubicBezTo>
                      <a:pt x="410" y="68"/>
                      <a:pt x="307" y="0"/>
                      <a:pt x="20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5" name="Google Shape;385;p36"/>
              <p:cNvSpPr/>
              <p:nvPr/>
            </p:nvSpPr>
            <p:spPr>
              <a:xfrm>
                <a:off x="6654225" y="1085250"/>
                <a:ext cx="10275" cy="58575"/>
              </a:xfrm>
              <a:custGeom>
                <a:avLst/>
                <a:gdLst/>
                <a:ahLst/>
                <a:cxnLst/>
                <a:rect l="l" t="t" r="r" b="b"/>
                <a:pathLst>
                  <a:path w="411" h="2343" extrusionOk="0">
                    <a:moveTo>
                      <a:pt x="205" y="0"/>
                    </a:moveTo>
                    <a:cubicBezTo>
                      <a:pt x="103" y="0"/>
                      <a:pt x="1" y="69"/>
                      <a:pt x="1" y="205"/>
                    </a:cubicBezTo>
                    <a:lnTo>
                      <a:pt x="1" y="2142"/>
                    </a:lnTo>
                    <a:cubicBezTo>
                      <a:pt x="1" y="2251"/>
                      <a:pt x="101" y="2342"/>
                      <a:pt x="210" y="2342"/>
                    </a:cubicBezTo>
                    <a:cubicBezTo>
                      <a:pt x="319" y="2342"/>
                      <a:pt x="410" y="2251"/>
                      <a:pt x="410" y="2142"/>
                    </a:cubicBezTo>
                    <a:lnTo>
                      <a:pt x="410" y="205"/>
                    </a:lnTo>
                    <a:cubicBezTo>
                      <a:pt x="410" y="69"/>
                      <a:pt x="308" y="0"/>
                      <a:pt x="20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6" name="Google Shape;386;p36"/>
              <p:cNvSpPr/>
              <p:nvPr/>
            </p:nvSpPr>
            <p:spPr>
              <a:xfrm>
                <a:off x="6226300" y="1494875"/>
                <a:ext cx="240600" cy="416050"/>
              </a:xfrm>
              <a:custGeom>
                <a:avLst/>
                <a:gdLst/>
                <a:ahLst/>
                <a:cxnLst/>
                <a:rect l="l" t="t" r="r" b="b"/>
                <a:pathLst>
                  <a:path w="9624" h="16642" extrusionOk="0">
                    <a:moveTo>
                      <a:pt x="1192" y="1"/>
                    </a:moveTo>
                    <a:cubicBezTo>
                      <a:pt x="601" y="1"/>
                      <a:pt x="118" y="483"/>
                      <a:pt x="118" y="1083"/>
                    </a:cubicBezTo>
                    <a:cubicBezTo>
                      <a:pt x="118" y="1674"/>
                      <a:pt x="601" y="2156"/>
                      <a:pt x="1192" y="2156"/>
                    </a:cubicBezTo>
                    <a:lnTo>
                      <a:pt x="4775" y="2156"/>
                    </a:lnTo>
                    <a:cubicBezTo>
                      <a:pt x="6258" y="2156"/>
                      <a:pt x="7468" y="3357"/>
                      <a:pt x="7468" y="4839"/>
                    </a:cubicBezTo>
                    <a:lnTo>
                      <a:pt x="7468" y="11788"/>
                    </a:lnTo>
                    <a:cubicBezTo>
                      <a:pt x="7468" y="13271"/>
                      <a:pt x="6258" y="14480"/>
                      <a:pt x="4775" y="14480"/>
                    </a:cubicBezTo>
                    <a:lnTo>
                      <a:pt x="1192" y="14480"/>
                    </a:lnTo>
                    <a:cubicBezTo>
                      <a:pt x="1155" y="14477"/>
                      <a:pt x="1118" y="14475"/>
                      <a:pt x="1082" y="14475"/>
                    </a:cubicBezTo>
                    <a:cubicBezTo>
                      <a:pt x="493" y="14475"/>
                      <a:pt x="0" y="14954"/>
                      <a:pt x="0" y="15554"/>
                    </a:cubicBezTo>
                    <a:cubicBezTo>
                      <a:pt x="0" y="16162"/>
                      <a:pt x="493" y="16642"/>
                      <a:pt x="1082" y="16642"/>
                    </a:cubicBezTo>
                    <a:cubicBezTo>
                      <a:pt x="1119" y="16642"/>
                      <a:pt x="1155" y="16640"/>
                      <a:pt x="1192" y="16636"/>
                    </a:cubicBezTo>
                    <a:lnTo>
                      <a:pt x="4775" y="16636"/>
                    </a:lnTo>
                    <a:cubicBezTo>
                      <a:pt x="7449" y="16636"/>
                      <a:pt x="9623" y="14462"/>
                      <a:pt x="9623" y="11788"/>
                    </a:cubicBezTo>
                    <a:lnTo>
                      <a:pt x="9623" y="4839"/>
                    </a:lnTo>
                    <a:cubicBezTo>
                      <a:pt x="9623" y="2165"/>
                      <a:pt x="7449" y="1"/>
                      <a:pt x="47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7" name="Google Shape;387;p36"/>
              <p:cNvSpPr/>
              <p:nvPr/>
            </p:nvSpPr>
            <p:spPr>
              <a:xfrm>
                <a:off x="6221075" y="1490100"/>
                <a:ext cx="250825" cy="425850"/>
              </a:xfrm>
              <a:custGeom>
                <a:avLst/>
                <a:gdLst/>
                <a:ahLst/>
                <a:cxnLst/>
                <a:rect l="l" t="t" r="r" b="b"/>
                <a:pathLst>
                  <a:path w="10033" h="17034" extrusionOk="0">
                    <a:moveTo>
                      <a:pt x="4984" y="392"/>
                    </a:moveTo>
                    <a:cubicBezTo>
                      <a:pt x="7549" y="392"/>
                      <a:pt x="9623" y="2475"/>
                      <a:pt x="9623" y="5030"/>
                    </a:cubicBezTo>
                    <a:lnTo>
                      <a:pt x="9623" y="11979"/>
                    </a:lnTo>
                    <a:cubicBezTo>
                      <a:pt x="9623" y="14544"/>
                      <a:pt x="7549" y="16618"/>
                      <a:pt x="4984" y="16618"/>
                    </a:cubicBezTo>
                    <a:lnTo>
                      <a:pt x="1401" y="16618"/>
                    </a:lnTo>
                    <a:cubicBezTo>
                      <a:pt x="919" y="16618"/>
                      <a:pt x="528" y="16227"/>
                      <a:pt x="528" y="15745"/>
                    </a:cubicBezTo>
                    <a:cubicBezTo>
                      <a:pt x="528" y="15263"/>
                      <a:pt x="919" y="14872"/>
                      <a:pt x="1401" y="14872"/>
                    </a:cubicBezTo>
                    <a:lnTo>
                      <a:pt x="4984" y="14872"/>
                    </a:lnTo>
                    <a:cubicBezTo>
                      <a:pt x="6576" y="14872"/>
                      <a:pt x="7877" y="13571"/>
                      <a:pt x="7877" y="11979"/>
                    </a:cubicBezTo>
                    <a:lnTo>
                      <a:pt x="7877" y="5030"/>
                    </a:lnTo>
                    <a:cubicBezTo>
                      <a:pt x="7877" y="3439"/>
                      <a:pt x="6576" y="2147"/>
                      <a:pt x="4984" y="2147"/>
                    </a:cubicBezTo>
                    <a:lnTo>
                      <a:pt x="1401" y="2147"/>
                    </a:lnTo>
                    <a:cubicBezTo>
                      <a:pt x="919" y="2147"/>
                      <a:pt x="528" y="1756"/>
                      <a:pt x="528" y="1274"/>
                    </a:cubicBezTo>
                    <a:cubicBezTo>
                      <a:pt x="528" y="783"/>
                      <a:pt x="919" y="392"/>
                      <a:pt x="1401" y="392"/>
                    </a:cubicBezTo>
                    <a:close/>
                    <a:moveTo>
                      <a:pt x="1384" y="1"/>
                    </a:moveTo>
                    <a:cubicBezTo>
                      <a:pt x="691" y="1"/>
                      <a:pt x="127" y="570"/>
                      <a:pt x="127" y="1274"/>
                    </a:cubicBezTo>
                    <a:cubicBezTo>
                      <a:pt x="127" y="1974"/>
                      <a:pt x="700" y="2547"/>
                      <a:pt x="1401" y="2547"/>
                    </a:cubicBezTo>
                    <a:lnTo>
                      <a:pt x="4984" y="2547"/>
                    </a:lnTo>
                    <a:cubicBezTo>
                      <a:pt x="6358" y="2547"/>
                      <a:pt x="7467" y="3657"/>
                      <a:pt x="7476" y="5030"/>
                    </a:cubicBezTo>
                    <a:lnTo>
                      <a:pt x="7476" y="11979"/>
                    </a:lnTo>
                    <a:cubicBezTo>
                      <a:pt x="7476" y="13353"/>
                      <a:pt x="6358" y="14471"/>
                      <a:pt x="4984" y="14471"/>
                    </a:cubicBezTo>
                    <a:lnTo>
                      <a:pt x="1401" y="14471"/>
                    </a:lnTo>
                    <a:cubicBezTo>
                      <a:pt x="1358" y="14467"/>
                      <a:pt x="1317" y="14465"/>
                      <a:pt x="1275" y="14465"/>
                    </a:cubicBezTo>
                    <a:cubicBezTo>
                      <a:pt x="576" y="14465"/>
                      <a:pt x="0" y="15032"/>
                      <a:pt x="0" y="15745"/>
                    </a:cubicBezTo>
                    <a:cubicBezTo>
                      <a:pt x="0" y="16466"/>
                      <a:pt x="576" y="17033"/>
                      <a:pt x="1275" y="17033"/>
                    </a:cubicBezTo>
                    <a:cubicBezTo>
                      <a:pt x="1317" y="17033"/>
                      <a:pt x="1358" y="17031"/>
                      <a:pt x="1401" y="17027"/>
                    </a:cubicBezTo>
                    <a:lnTo>
                      <a:pt x="4984" y="17027"/>
                    </a:lnTo>
                    <a:cubicBezTo>
                      <a:pt x="7777" y="17027"/>
                      <a:pt x="10032" y="14771"/>
                      <a:pt x="10032" y="11979"/>
                    </a:cubicBezTo>
                    <a:lnTo>
                      <a:pt x="10032" y="5030"/>
                    </a:lnTo>
                    <a:cubicBezTo>
                      <a:pt x="10023" y="2253"/>
                      <a:pt x="7777" y="1"/>
                      <a:pt x="5001" y="1"/>
                    </a:cubicBezTo>
                    <a:cubicBezTo>
                      <a:pt x="4995" y="1"/>
                      <a:pt x="4990" y="1"/>
                      <a:pt x="4984" y="1"/>
                    </a:cubicBezTo>
                    <a:lnTo>
                      <a:pt x="1401" y="1"/>
                    </a:lnTo>
                    <a:cubicBezTo>
                      <a:pt x="1395" y="1"/>
                      <a:pt x="1390" y="1"/>
                      <a:pt x="138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8" name="Google Shape;388;p36"/>
              <p:cNvSpPr/>
              <p:nvPr/>
            </p:nvSpPr>
            <p:spPr>
              <a:xfrm>
                <a:off x="5405650" y="2277550"/>
                <a:ext cx="874775" cy="405200"/>
              </a:xfrm>
              <a:custGeom>
                <a:avLst/>
                <a:gdLst/>
                <a:ahLst/>
                <a:cxnLst/>
                <a:rect l="l" t="t" r="r" b="b"/>
                <a:pathLst>
                  <a:path w="34991" h="16208" extrusionOk="0">
                    <a:moveTo>
                      <a:pt x="18438" y="0"/>
                    </a:moveTo>
                    <a:cubicBezTo>
                      <a:pt x="16567" y="0"/>
                      <a:pt x="14702" y="521"/>
                      <a:pt x="13071" y="1546"/>
                    </a:cubicBezTo>
                    <a:cubicBezTo>
                      <a:pt x="12217" y="1121"/>
                      <a:pt x="11331" y="926"/>
                      <a:pt x="10468" y="926"/>
                    </a:cubicBezTo>
                    <a:cubicBezTo>
                      <a:pt x="7396" y="926"/>
                      <a:pt x="4614" y="3400"/>
                      <a:pt x="4621" y="6794"/>
                    </a:cubicBezTo>
                    <a:cubicBezTo>
                      <a:pt x="4612" y="7476"/>
                      <a:pt x="4740" y="8167"/>
                      <a:pt x="4985" y="8813"/>
                    </a:cubicBezTo>
                    <a:cubicBezTo>
                      <a:pt x="2011" y="9805"/>
                      <a:pt x="1" y="12579"/>
                      <a:pt x="1" y="15717"/>
                    </a:cubicBezTo>
                    <a:cubicBezTo>
                      <a:pt x="1" y="15871"/>
                      <a:pt x="19" y="16044"/>
                      <a:pt x="28" y="16199"/>
                    </a:cubicBezTo>
                    <a:lnTo>
                      <a:pt x="34736" y="16208"/>
                    </a:lnTo>
                    <a:cubicBezTo>
                      <a:pt x="34909" y="15671"/>
                      <a:pt x="34991" y="15107"/>
                      <a:pt x="34982" y="14543"/>
                    </a:cubicBezTo>
                    <a:cubicBezTo>
                      <a:pt x="34982" y="11442"/>
                      <a:pt x="32471" y="8931"/>
                      <a:pt x="29370" y="8931"/>
                    </a:cubicBezTo>
                    <a:cubicBezTo>
                      <a:pt x="29061" y="8931"/>
                      <a:pt x="28751" y="8959"/>
                      <a:pt x="28451" y="9004"/>
                    </a:cubicBezTo>
                    <a:cubicBezTo>
                      <a:pt x="28078" y="5548"/>
                      <a:pt x="25959" y="2528"/>
                      <a:pt x="22830" y="1009"/>
                    </a:cubicBezTo>
                    <a:cubicBezTo>
                      <a:pt x="21439" y="334"/>
                      <a:pt x="19936" y="0"/>
                      <a:pt x="1843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9" name="Google Shape;389;p36"/>
              <p:cNvSpPr/>
              <p:nvPr/>
            </p:nvSpPr>
            <p:spPr>
              <a:xfrm>
                <a:off x="5831775" y="2277525"/>
                <a:ext cx="448650" cy="405225"/>
              </a:xfrm>
              <a:custGeom>
                <a:avLst/>
                <a:gdLst/>
                <a:ahLst/>
                <a:cxnLst/>
                <a:rect l="l" t="t" r="r" b="b"/>
                <a:pathLst>
                  <a:path w="17946" h="16209" extrusionOk="0">
                    <a:moveTo>
                      <a:pt x="1374" y="1"/>
                    </a:moveTo>
                    <a:cubicBezTo>
                      <a:pt x="919" y="1"/>
                      <a:pt x="455" y="37"/>
                      <a:pt x="1" y="110"/>
                    </a:cubicBezTo>
                    <a:cubicBezTo>
                      <a:pt x="4612" y="701"/>
                      <a:pt x="8214" y="4385"/>
                      <a:pt x="8714" y="9005"/>
                    </a:cubicBezTo>
                    <a:cubicBezTo>
                      <a:pt x="9014" y="8960"/>
                      <a:pt x="9323" y="8932"/>
                      <a:pt x="9633" y="8932"/>
                    </a:cubicBezTo>
                    <a:cubicBezTo>
                      <a:pt x="9638" y="8932"/>
                      <a:pt x="9644" y="8932"/>
                      <a:pt x="9649" y="8932"/>
                    </a:cubicBezTo>
                    <a:cubicBezTo>
                      <a:pt x="12743" y="8932"/>
                      <a:pt x="15254" y="11448"/>
                      <a:pt x="15263" y="14544"/>
                    </a:cubicBezTo>
                    <a:cubicBezTo>
                      <a:pt x="15254" y="15108"/>
                      <a:pt x="15172" y="15663"/>
                      <a:pt x="15008" y="16209"/>
                    </a:cubicBezTo>
                    <a:lnTo>
                      <a:pt x="17691" y="16209"/>
                    </a:lnTo>
                    <a:cubicBezTo>
                      <a:pt x="17864" y="15672"/>
                      <a:pt x="17946" y="15108"/>
                      <a:pt x="17946" y="14544"/>
                    </a:cubicBezTo>
                    <a:cubicBezTo>
                      <a:pt x="17946" y="11443"/>
                      <a:pt x="15426" y="8932"/>
                      <a:pt x="12325" y="8932"/>
                    </a:cubicBezTo>
                    <a:cubicBezTo>
                      <a:pt x="12016" y="8932"/>
                      <a:pt x="11706" y="8960"/>
                      <a:pt x="11406" y="9005"/>
                    </a:cubicBezTo>
                    <a:cubicBezTo>
                      <a:pt x="10852" y="3885"/>
                      <a:pt x="6522" y="10"/>
                      <a:pt x="1374"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0" name="Google Shape;390;p36"/>
              <p:cNvSpPr/>
              <p:nvPr/>
            </p:nvSpPr>
            <p:spPr>
              <a:xfrm>
                <a:off x="5400425" y="2272500"/>
                <a:ext cx="907825" cy="415250"/>
              </a:xfrm>
              <a:custGeom>
                <a:avLst/>
                <a:gdLst/>
                <a:ahLst/>
                <a:cxnLst/>
                <a:rect l="l" t="t" r="r" b="b"/>
                <a:pathLst>
                  <a:path w="36313" h="16610" extrusionOk="0">
                    <a:moveTo>
                      <a:pt x="18638" y="409"/>
                    </a:moveTo>
                    <a:cubicBezTo>
                      <a:pt x="20108" y="409"/>
                      <a:pt x="21582" y="738"/>
                      <a:pt x="22948" y="1402"/>
                    </a:cubicBezTo>
                    <a:cubicBezTo>
                      <a:pt x="26014" y="2885"/>
                      <a:pt x="28096" y="5841"/>
                      <a:pt x="28451" y="9234"/>
                    </a:cubicBezTo>
                    <a:cubicBezTo>
                      <a:pt x="28460" y="9288"/>
                      <a:pt x="28488" y="9334"/>
                      <a:pt x="28533" y="9370"/>
                    </a:cubicBezTo>
                    <a:cubicBezTo>
                      <a:pt x="28578" y="9397"/>
                      <a:pt x="28624" y="9415"/>
                      <a:pt x="28679" y="9415"/>
                    </a:cubicBezTo>
                    <a:cubicBezTo>
                      <a:pt x="28979" y="9361"/>
                      <a:pt x="29279" y="9334"/>
                      <a:pt x="29579" y="9334"/>
                    </a:cubicBezTo>
                    <a:cubicBezTo>
                      <a:pt x="32571" y="9334"/>
                      <a:pt x="35000" y="11753"/>
                      <a:pt x="35000" y="14745"/>
                    </a:cubicBezTo>
                    <a:cubicBezTo>
                      <a:pt x="35000" y="15236"/>
                      <a:pt x="34936" y="15728"/>
                      <a:pt x="34800" y="16201"/>
                    </a:cubicBezTo>
                    <a:lnTo>
                      <a:pt x="419" y="16201"/>
                    </a:lnTo>
                    <a:cubicBezTo>
                      <a:pt x="419" y="16110"/>
                      <a:pt x="410" y="16010"/>
                      <a:pt x="410" y="15919"/>
                    </a:cubicBezTo>
                    <a:cubicBezTo>
                      <a:pt x="401" y="12863"/>
                      <a:pt x="2356" y="10161"/>
                      <a:pt x="5258" y="9206"/>
                    </a:cubicBezTo>
                    <a:cubicBezTo>
                      <a:pt x="5312" y="9188"/>
                      <a:pt x="5349" y="9152"/>
                      <a:pt x="5376" y="9106"/>
                    </a:cubicBezTo>
                    <a:cubicBezTo>
                      <a:pt x="5394" y="9052"/>
                      <a:pt x="5403" y="8997"/>
                      <a:pt x="5385" y="8952"/>
                    </a:cubicBezTo>
                    <a:cubicBezTo>
                      <a:pt x="5149" y="8324"/>
                      <a:pt x="5021" y="7660"/>
                      <a:pt x="5021" y="6996"/>
                    </a:cubicBezTo>
                    <a:cubicBezTo>
                      <a:pt x="5030" y="3867"/>
                      <a:pt x="7559" y="1339"/>
                      <a:pt x="10688" y="1339"/>
                    </a:cubicBezTo>
                    <a:cubicBezTo>
                      <a:pt x="11552" y="1339"/>
                      <a:pt x="12416" y="1539"/>
                      <a:pt x="13198" y="1930"/>
                    </a:cubicBezTo>
                    <a:cubicBezTo>
                      <a:pt x="13226" y="1946"/>
                      <a:pt x="13256" y="1953"/>
                      <a:pt x="13285" y="1953"/>
                    </a:cubicBezTo>
                    <a:cubicBezTo>
                      <a:pt x="13322" y="1953"/>
                      <a:pt x="13359" y="1941"/>
                      <a:pt x="13389" y="1921"/>
                    </a:cubicBezTo>
                    <a:cubicBezTo>
                      <a:pt x="14987" y="918"/>
                      <a:pt x="16809" y="409"/>
                      <a:pt x="18638" y="409"/>
                    </a:cubicBezTo>
                    <a:close/>
                    <a:moveTo>
                      <a:pt x="18635" y="0"/>
                    </a:moveTo>
                    <a:cubicBezTo>
                      <a:pt x="16767" y="0"/>
                      <a:pt x="14905" y="511"/>
                      <a:pt x="13262" y="1521"/>
                    </a:cubicBezTo>
                    <a:cubicBezTo>
                      <a:pt x="12461" y="1130"/>
                      <a:pt x="11579" y="929"/>
                      <a:pt x="10679" y="929"/>
                    </a:cubicBezTo>
                    <a:cubicBezTo>
                      <a:pt x="6559" y="929"/>
                      <a:pt x="3639" y="4968"/>
                      <a:pt x="4930" y="8888"/>
                    </a:cubicBezTo>
                    <a:cubicBezTo>
                      <a:pt x="1974" y="9961"/>
                      <a:pt x="1" y="12772"/>
                      <a:pt x="10" y="15919"/>
                    </a:cubicBezTo>
                    <a:cubicBezTo>
                      <a:pt x="10" y="16055"/>
                      <a:pt x="19" y="16201"/>
                      <a:pt x="28" y="16337"/>
                    </a:cubicBezTo>
                    <a:lnTo>
                      <a:pt x="28" y="16419"/>
                    </a:lnTo>
                    <a:cubicBezTo>
                      <a:pt x="37" y="16528"/>
                      <a:pt x="128" y="16610"/>
                      <a:pt x="237" y="16610"/>
                    </a:cubicBezTo>
                    <a:lnTo>
                      <a:pt x="34945" y="16610"/>
                    </a:lnTo>
                    <a:cubicBezTo>
                      <a:pt x="35036" y="16610"/>
                      <a:pt x="35118" y="16555"/>
                      <a:pt x="35136" y="16464"/>
                    </a:cubicBezTo>
                    <a:cubicBezTo>
                      <a:pt x="36312" y="12672"/>
                      <a:pt x="33440" y="8927"/>
                      <a:pt x="29608" y="8927"/>
                    </a:cubicBezTo>
                    <a:cubicBezTo>
                      <a:pt x="29351" y="8927"/>
                      <a:pt x="29089" y="8944"/>
                      <a:pt x="28824" y="8979"/>
                    </a:cubicBezTo>
                    <a:cubicBezTo>
                      <a:pt x="28387" y="5523"/>
                      <a:pt x="26223" y="2521"/>
                      <a:pt x="23076" y="1011"/>
                    </a:cubicBezTo>
                    <a:cubicBezTo>
                      <a:pt x="21667" y="336"/>
                      <a:pt x="20149" y="0"/>
                      <a:pt x="1863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1" name="Google Shape;391;p36"/>
              <p:cNvSpPr/>
              <p:nvPr/>
            </p:nvSpPr>
            <p:spPr>
              <a:xfrm>
                <a:off x="5400475" y="2483500"/>
                <a:ext cx="264625" cy="191750"/>
              </a:xfrm>
              <a:custGeom>
                <a:avLst/>
                <a:gdLst/>
                <a:ahLst/>
                <a:cxnLst/>
                <a:rect l="l" t="t" r="r" b="b"/>
                <a:pathLst>
                  <a:path w="10585" h="7670" extrusionOk="0">
                    <a:moveTo>
                      <a:pt x="7458" y="1"/>
                    </a:moveTo>
                    <a:cubicBezTo>
                      <a:pt x="3521" y="1"/>
                      <a:pt x="1" y="3182"/>
                      <a:pt x="8" y="7479"/>
                    </a:cubicBezTo>
                    <a:cubicBezTo>
                      <a:pt x="8" y="7588"/>
                      <a:pt x="99" y="7670"/>
                      <a:pt x="208" y="7670"/>
                    </a:cubicBezTo>
                    <a:cubicBezTo>
                      <a:pt x="317" y="7660"/>
                      <a:pt x="399" y="7579"/>
                      <a:pt x="408" y="7479"/>
                    </a:cubicBezTo>
                    <a:cubicBezTo>
                      <a:pt x="415" y="3414"/>
                      <a:pt x="3748" y="411"/>
                      <a:pt x="7477" y="411"/>
                    </a:cubicBezTo>
                    <a:cubicBezTo>
                      <a:pt x="8380" y="411"/>
                      <a:pt x="9306" y="587"/>
                      <a:pt x="10213" y="966"/>
                    </a:cubicBezTo>
                    <a:cubicBezTo>
                      <a:pt x="10242" y="978"/>
                      <a:pt x="10270" y="984"/>
                      <a:pt x="10296" y="984"/>
                    </a:cubicBezTo>
                    <a:cubicBezTo>
                      <a:pt x="10490" y="984"/>
                      <a:pt x="10585" y="691"/>
                      <a:pt x="10377" y="603"/>
                    </a:cubicBezTo>
                    <a:cubicBezTo>
                      <a:pt x="9409" y="191"/>
                      <a:pt x="8421" y="1"/>
                      <a:pt x="745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2" name="Google Shape;392;p36"/>
              <p:cNvSpPr/>
              <p:nvPr/>
            </p:nvSpPr>
            <p:spPr>
              <a:xfrm>
                <a:off x="5512300" y="2289125"/>
                <a:ext cx="310175" cy="163300"/>
              </a:xfrm>
              <a:custGeom>
                <a:avLst/>
                <a:gdLst/>
                <a:ahLst/>
                <a:cxnLst/>
                <a:rect l="l" t="t" r="r" b="b"/>
                <a:pathLst>
                  <a:path w="12407" h="6532" extrusionOk="0">
                    <a:moveTo>
                      <a:pt x="6204" y="1"/>
                    </a:moveTo>
                    <a:cubicBezTo>
                      <a:pt x="2757" y="1"/>
                      <a:pt x="1" y="2884"/>
                      <a:pt x="146" y="6331"/>
                    </a:cubicBezTo>
                    <a:cubicBezTo>
                      <a:pt x="146" y="6440"/>
                      <a:pt x="237" y="6531"/>
                      <a:pt x="355" y="6531"/>
                    </a:cubicBezTo>
                    <a:cubicBezTo>
                      <a:pt x="465" y="6522"/>
                      <a:pt x="546" y="6431"/>
                      <a:pt x="546" y="6331"/>
                    </a:cubicBezTo>
                    <a:cubicBezTo>
                      <a:pt x="683" y="3302"/>
                      <a:pt x="3175" y="919"/>
                      <a:pt x="6204" y="919"/>
                    </a:cubicBezTo>
                    <a:cubicBezTo>
                      <a:pt x="9233" y="919"/>
                      <a:pt x="11725" y="3302"/>
                      <a:pt x="11861" y="6331"/>
                    </a:cubicBezTo>
                    <a:cubicBezTo>
                      <a:pt x="11861" y="6440"/>
                      <a:pt x="11952" y="6531"/>
                      <a:pt x="12061" y="6531"/>
                    </a:cubicBezTo>
                    <a:cubicBezTo>
                      <a:pt x="12170" y="6522"/>
                      <a:pt x="12261" y="6431"/>
                      <a:pt x="12261" y="6331"/>
                    </a:cubicBezTo>
                    <a:cubicBezTo>
                      <a:pt x="12407" y="2884"/>
                      <a:pt x="9651" y="1"/>
                      <a:pt x="620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3" name="Google Shape;393;p36"/>
              <p:cNvSpPr/>
              <p:nvPr/>
            </p:nvSpPr>
            <p:spPr>
              <a:xfrm>
                <a:off x="6012325" y="2495600"/>
                <a:ext cx="134400" cy="80525"/>
              </a:xfrm>
              <a:custGeom>
                <a:avLst/>
                <a:gdLst/>
                <a:ahLst/>
                <a:cxnLst/>
                <a:rect l="l" t="t" r="r" b="b"/>
                <a:pathLst>
                  <a:path w="5376" h="3221" extrusionOk="0">
                    <a:moveTo>
                      <a:pt x="5103" y="0"/>
                    </a:moveTo>
                    <a:cubicBezTo>
                      <a:pt x="3020" y="9"/>
                      <a:pt x="1101" y="1119"/>
                      <a:pt x="55" y="2911"/>
                    </a:cubicBezTo>
                    <a:cubicBezTo>
                      <a:pt x="0" y="3011"/>
                      <a:pt x="37" y="3129"/>
                      <a:pt x="137" y="3184"/>
                    </a:cubicBezTo>
                    <a:cubicBezTo>
                      <a:pt x="155" y="3211"/>
                      <a:pt x="191" y="3220"/>
                      <a:pt x="228" y="3220"/>
                    </a:cubicBezTo>
                    <a:cubicBezTo>
                      <a:pt x="301" y="3220"/>
                      <a:pt x="364" y="3175"/>
                      <a:pt x="410" y="3120"/>
                    </a:cubicBezTo>
                    <a:cubicBezTo>
                      <a:pt x="1383" y="1437"/>
                      <a:pt x="3166" y="410"/>
                      <a:pt x="5103" y="410"/>
                    </a:cubicBezTo>
                    <a:cubicBezTo>
                      <a:pt x="5376" y="410"/>
                      <a:pt x="5376" y="0"/>
                      <a:pt x="510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4" name="Google Shape;394;p36"/>
              <p:cNvSpPr/>
              <p:nvPr/>
            </p:nvSpPr>
            <p:spPr>
              <a:xfrm>
                <a:off x="6200150" y="2677500"/>
                <a:ext cx="341550" cy="10250"/>
              </a:xfrm>
              <a:custGeom>
                <a:avLst/>
                <a:gdLst/>
                <a:ahLst/>
                <a:cxnLst/>
                <a:rect l="l" t="t" r="r" b="b"/>
                <a:pathLst>
                  <a:path w="13662" h="410" extrusionOk="0">
                    <a:moveTo>
                      <a:pt x="273" y="1"/>
                    </a:moveTo>
                    <a:cubicBezTo>
                      <a:pt x="0" y="1"/>
                      <a:pt x="0" y="410"/>
                      <a:pt x="273" y="410"/>
                    </a:cubicBezTo>
                    <a:lnTo>
                      <a:pt x="13398" y="410"/>
                    </a:lnTo>
                    <a:cubicBezTo>
                      <a:pt x="13662" y="410"/>
                      <a:pt x="13662" y="1"/>
                      <a:pt x="1339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5" name="Google Shape;395;p36"/>
              <p:cNvSpPr/>
              <p:nvPr/>
            </p:nvSpPr>
            <p:spPr>
              <a:xfrm>
                <a:off x="5558000" y="2099950"/>
                <a:ext cx="132375" cy="113225"/>
              </a:xfrm>
              <a:custGeom>
                <a:avLst/>
                <a:gdLst/>
                <a:ahLst/>
                <a:cxnLst/>
                <a:rect l="l" t="t" r="r" b="b"/>
                <a:pathLst>
                  <a:path w="5295" h="4529" extrusionOk="0">
                    <a:moveTo>
                      <a:pt x="3030" y="0"/>
                    </a:moveTo>
                    <a:cubicBezTo>
                      <a:pt x="1010" y="0"/>
                      <a:pt x="1" y="2438"/>
                      <a:pt x="1429" y="3866"/>
                    </a:cubicBezTo>
                    <a:cubicBezTo>
                      <a:pt x="1890" y="4324"/>
                      <a:pt x="2456" y="4529"/>
                      <a:pt x="3011" y="4529"/>
                    </a:cubicBezTo>
                    <a:cubicBezTo>
                      <a:pt x="4176" y="4529"/>
                      <a:pt x="5294" y="3626"/>
                      <a:pt x="5294" y="2265"/>
                    </a:cubicBezTo>
                    <a:cubicBezTo>
                      <a:pt x="5294" y="1010"/>
                      <a:pt x="4276" y="0"/>
                      <a:pt x="303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6" name="Google Shape;396;p36"/>
              <p:cNvSpPr/>
              <p:nvPr/>
            </p:nvSpPr>
            <p:spPr>
              <a:xfrm>
                <a:off x="5551175" y="2094700"/>
                <a:ext cx="144200" cy="123500"/>
              </a:xfrm>
              <a:custGeom>
                <a:avLst/>
                <a:gdLst/>
                <a:ahLst/>
                <a:cxnLst/>
                <a:rect l="l" t="t" r="r" b="b"/>
                <a:pathLst>
                  <a:path w="5768" h="4940" extrusionOk="0">
                    <a:moveTo>
                      <a:pt x="3291" y="401"/>
                    </a:moveTo>
                    <a:cubicBezTo>
                      <a:pt x="3295" y="401"/>
                      <a:pt x="3299" y="401"/>
                      <a:pt x="3303" y="401"/>
                    </a:cubicBezTo>
                    <a:cubicBezTo>
                      <a:pt x="4440" y="410"/>
                      <a:pt x="5358" y="1338"/>
                      <a:pt x="5358" y="2475"/>
                    </a:cubicBezTo>
                    <a:cubicBezTo>
                      <a:pt x="5358" y="3722"/>
                      <a:pt x="4338" y="4546"/>
                      <a:pt x="3274" y="4546"/>
                    </a:cubicBezTo>
                    <a:cubicBezTo>
                      <a:pt x="2763" y="4546"/>
                      <a:pt x="2242" y="4356"/>
                      <a:pt x="1820" y="3930"/>
                    </a:cubicBezTo>
                    <a:cubicBezTo>
                      <a:pt x="522" y="2623"/>
                      <a:pt x="1452" y="401"/>
                      <a:pt x="3291" y="401"/>
                    </a:cubicBezTo>
                    <a:close/>
                    <a:moveTo>
                      <a:pt x="3284" y="1"/>
                    </a:moveTo>
                    <a:cubicBezTo>
                      <a:pt x="2678" y="1"/>
                      <a:pt x="2059" y="226"/>
                      <a:pt x="1556" y="729"/>
                    </a:cubicBezTo>
                    <a:cubicBezTo>
                      <a:pt x="1" y="2284"/>
                      <a:pt x="1102" y="4940"/>
                      <a:pt x="3303" y="4940"/>
                    </a:cubicBezTo>
                    <a:cubicBezTo>
                      <a:pt x="4667" y="4940"/>
                      <a:pt x="5767" y="3839"/>
                      <a:pt x="5767" y="2475"/>
                    </a:cubicBezTo>
                    <a:cubicBezTo>
                      <a:pt x="5767" y="986"/>
                      <a:pt x="4552" y="1"/>
                      <a:pt x="328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9" name="Group 8">
            <a:extLst>
              <a:ext uri="{FF2B5EF4-FFF2-40B4-BE49-F238E27FC236}">
                <a16:creationId xmlns:a16="http://schemas.microsoft.com/office/drawing/2014/main" id="{D0003E4E-454B-4DD0-84B3-74D35B0898E4}"/>
              </a:ext>
            </a:extLst>
          </p:cNvPr>
          <p:cNvGrpSpPr/>
          <p:nvPr/>
        </p:nvGrpSpPr>
        <p:grpSpPr>
          <a:xfrm>
            <a:off x="4085295" y="1056078"/>
            <a:ext cx="4021411" cy="1153722"/>
            <a:chOff x="4008594" y="987741"/>
            <a:chExt cx="4021411" cy="1153722"/>
          </a:xfrm>
        </p:grpSpPr>
        <p:pic>
          <p:nvPicPr>
            <p:cNvPr id="7" name="Picture 6">
              <a:extLst>
                <a:ext uri="{FF2B5EF4-FFF2-40B4-BE49-F238E27FC236}">
                  <a16:creationId xmlns:a16="http://schemas.microsoft.com/office/drawing/2014/main" id="{E1FF435C-8965-4324-A645-2E0C1A7EF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8594" y="987741"/>
              <a:ext cx="4021411" cy="1153722"/>
            </a:xfrm>
            <a:prstGeom prst="rect">
              <a:avLst/>
            </a:prstGeom>
          </p:spPr>
        </p:pic>
        <p:sp>
          <p:nvSpPr>
            <p:cNvPr id="8" name="TextBox 7">
              <a:extLst>
                <a:ext uri="{FF2B5EF4-FFF2-40B4-BE49-F238E27FC236}">
                  <a16:creationId xmlns:a16="http://schemas.microsoft.com/office/drawing/2014/main" id="{89E08BA0-F13F-4AB5-A4BE-2DE5BDA76501}"/>
                </a:ext>
              </a:extLst>
            </p:cNvPr>
            <p:cNvSpPr txBox="1"/>
            <p:nvPr/>
          </p:nvSpPr>
          <p:spPr>
            <a:xfrm>
              <a:off x="4573829" y="1060649"/>
              <a:ext cx="2922015" cy="769441"/>
            </a:xfrm>
            <a:prstGeom prst="rect">
              <a:avLst/>
            </a:prstGeom>
            <a:noFill/>
          </p:spPr>
          <p:txBody>
            <a:bodyPr wrap="square" rtlCol="0">
              <a:spAutoFit/>
            </a:bodyPr>
            <a:lstStyle/>
            <a:p>
              <a:pPr algn="ctr"/>
              <a:r>
                <a:rPr lang="en-US" sz="4400" b="1">
                  <a:solidFill>
                    <a:srgbClr val="CC0000"/>
                  </a:solidFill>
                  <a:latin typeface="#9Slide07 SVNHemi Head" panose="02040603050506020204" pitchFamily="18" charset="0"/>
                </a:rPr>
                <a:t>MỤC TIÊU</a:t>
              </a:r>
            </a:p>
          </p:txBody>
        </p:sp>
      </p:grpSp>
      <p:sp>
        <p:nvSpPr>
          <p:cNvPr id="118" name="Google Shape;290;p36">
            <a:extLst>
              <a:ext uri="{FF2B5EF4-FFF2-40B4-BE49-F238E27FC236}">
                <a16:creationId xmlns:a16="http://schemas.microsoft.com/office/drawing/2014/main" id="{9C678725-246F-404F-B474-0282BACD028C}"/>
              </a:ext>
            </a:extLst>
          </p:cNvPr>
          <p:cNvSpPr txBox="1">
            <a:spLocks/>
          </p:cNvSpPr>
          <p:nvPr/>
        </p:nvSpPr>
        <p:spPr>
          <a:xfrm>
            <a:off x="1801585" y="3436326"/>
            <a:ext cx="9424552" cy="1300782"/>
          </a:xfrm>
          <a:prstGeom prst="roundRect">
            <a:avLst>
              <a:gd name="adj" fmla="val 25370"/>
            </a:avLst>
          </a:prstGeom>
          <a:solidFill>
            <a:schemeClr val="tx1"/>
          </a:solidFill>
          <a:ln>
            <a:solidFill>
              <a:schemeClr val="bg1"/>
            </a:solidFill>
            <a:prstDash val="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1"/>
              </a:buClr>
              <a:buSzPts val="1400"/>
              <a:buFont typeface="Baloo 2 Medium"/>
              <a:buNone/>
              <a:defRPr sz="2533" b="0" i="0" u="none" strike="noStrike" cap="none">
                <a:solidFill>
                  <a:schemeClr val="lt1"/>
                </a:solidFill>
                <a:latin typeface="Baloo 2 Medium"/>
                <a:ea typeface="Baloo 2 Medium"/>
                <a:cs typeface="Baloo 2 Medium"/>
                <a:sym typeface="Baloo 2 Medium"/>
              </a:defRPr>
            </a:lvl1pPr>
            <a:lvl2pPr marL="914400" marR="0" lvl="1"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2pPr>
            <a:lvl3pPr marL="1371600" marR="0" lvl="2"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3pPr>
            <a:lvl4pPr marL="1828800" marR="0" lvl="3"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4pPr>
            <a:lvl5pPr marL="2286000" marR="0" lvl="4"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5pPr>
            <a:lvl6pPr marL="2743200" marR="0" lvl="5"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6pPr>
            <a:lvl7pPr marL="3200400" marR="0" lvl="6"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7pPr>
            <a:lvl8pPr marL="3657600" marR="0" lvl="7"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8pPr>
            <a:lvl9pPr marL="4114800" marR="0" lvl="8"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9pPr>
          </a:lstStyle>
          <a:p>
            <a:pPr marL="0" indent="0"/>
            <a:r>
              <a:rPr lang="en-US" sz="3200" kern="0">
                <a:latin typeface="+mn-lt"/>
              </a:rPr>
              <a:t>Vận dụng thành thạo phép nhân, chia để tìm thành phần chưa biết.</a:t>
            </a:r>
          </a:p>
        </p:txBody>
      </p:sp>
      <p:grpSp>
        <p:nvGrpSpPr>
          <p:cNvPr id="119" name="Google Shape;299;p36">
            <a:extLst>
              <a:ext uri="{FF2B5EF4-FFF2-40B4-BE49-F238E27FC236}">
                <a16:creationId xmlns:a16="http://schemas.microsoft.com/office/drawing/2014/main" id="{2F080557-321E-45D8-9093-FD386844ECF1}"/>
              </a:ext>
            </a:extLst>
          </p:cNvPr>
          <p:cNvGrpSpPr/>
          <p:nvPr/>
        </p:nvGrpSpPr>
        <p:grpSpPr>
          <a:xfrm rot="5400000">
            <a:off x="778825" y="3584538"/>
            <a:ext cx="1190878" cy="1256180"/>
            <a:chOff x="6166500" y="3413100"/>
            <a:chExt cx="1222200" cy="1259250"/>
          </a:xfrm>
        </p:grpSpPr>
        <p:sp>
          <p:nvSpPr>
            <p:cNvPr id="120" name="Google Shape;300;p36">
              <a:extLst>
                <a:ext uri="{FF2B5EF4-FFF2-40B4-BE49-F238E27FC236}">
                  <a16:creationId xmlns:a16="http://schemas.microsoft.com/office/drawing/2014/main" id="{FB06541F-4806-42AA-9E4D-02B312EAF457}"/>
                </a:ext>
              </a:extLst>
            </p:cNvPr>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301;p36">
              <a:extLst>
                <a:ext uri="{FF2B5EF4-FFF2-40B4-BE49-F238E27FC236}">
                  <a16:creationId xmlns:a16="http://schemas.microsoft.com/office/drawing/2014/main" id="{DF5BC217-7A95-44F1-8AD8-F4C62F40CA47}"/>
                </a:ext>
              </a:extLst>
            </p:cNvPr>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302;p36">
              <a:extLst>
                <a:ext uri="{FF2B5EF4-FFF2-40B4-BE49-F238E27FC236}">
                  <a16:creationId xmlns:a16="http://schemas.microsoft.com/office/drawing/2014/main" id="{F7C84FE1-2225-4639-9BC8-819240C97867}"/>
                </a:ext>
              </a:extLst>
            </p:cNvPr>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303;p36">
              <a:extLst>
                <a:ext uri="{FF2B5EF4-FFF2-40B4-BE49-F238E27FC236}">
                  <a16:creationId xmlns:a16="http://schemas.microsoft.com/office/drawing/2014/main" id="{FA7B148A-B789-40BA-A379-E0BFCF874448}"/>
                </a:ext>
              </a:extLst>
            </p:cNvPr>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304;p36">
              <a:extLst>
                <a:ext uri="{FF2B5EF4-FFF2-40B4-BE49-F238E27FC236}">
                  <a16:creationId xmlns:a16="http://schemas.microsoft.com/office/drawing/2014/main" id="{1DE8BBC5-0EB9-485F-91C9-73AC180B62D7}"/>
                </a:ext>
              </a:extLst>
            </p:cNvPr>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305;p36">
              <a:extLst>
                <a:ext uri="{FF2B5EF4-FFF2-40B4-BE49-F238E27FC236}">
                  <a16:creationId xmlns:a16="http://schemas.microsoft.com/office/drawing/2014/main" id="{C319B920-C51F-448E-8B18-6A28BF476355}"/>
                </a:ext>
              </a:extLst>
            </p:cNvPr>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306;p36">
              <a:extLst>
                <a:ext uri="{FF2B5EF4-FFF2-40B4-BE49-F238E27FC236}">
                  <a16:creationId xmlns:a16="http://schemas.microsoft.com/office/drawing/2014/main" id="{AF11FC8F-ACAF-4BE8-8394-A96F3849DA4A}"/>
                </a:ext>
              </a:extLst>
            </p:cNvPr>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307;p36">
              <a:extLst>
                <a:ext uri="{FF2B5EF4-FFF2-40B4-BE49-F238E27FC236}">
                  <a16:creationId xmlns:a16="http://schemas.microsoft.com/office/drawing/2014/main" id="{690CF342-9D08-4266-96DB-3D7023E6F5D9}"/>
                </a:ext>
              </a:extLst>
            </p:cNvPr>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308;p36">
              <a:extLst>
                <a:ext uri="{FF2B5EF4-FFF2-40B4-BE49-F238E27FC236}">
                  <a16:creationId xmlns:a16="http://schemas.microsoft.com/office/drawing/2014/main" id="{F7C9C1B4-3075-463C-AC57-C59FAD79BC5C}"/>
                </a:ext>
              </a:extLst>
            </p:cNvPr>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309;p36">
              <a:extLst>
                <a:ext uri="{FF2B5EF4-FFF2-40B4-BE49-F238E27FC236}">
                  <a16:creationId xmlns:a16="http://schemas.microsoft.com/office/drawing/2014/main" id="{EFC0B46B-D291-426E-8154-6748726751E8}"/>
                </a:ext>
              </a:extLst>
            </p:cNvPr>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310;p36">
              <a:extLst>
                <a:ext uri="{FF2B5EF4-FFF2-40B4-BE49-F238E27FC236}">
                  <a16:creationId xmlns:a16="http://schemas.microsoft.com/office/drawing/2014/main" id="{DEA090C8-5AC0-4CC1-8975-5B8886ED195F}"/>
                </a:ext>
              </a:extLst>
            </p:cNvPr>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311;p36">
              <a:extLst>
                <a:ext uri="{FF2B5EF4-FFF2-40B4-BE49-F238E27FC236}">
                  <a16:creationId xmlns:a16="http://schemas.microsoft.com/office/drawing/2014/main" id="{D164EAE9-E1F5-459A-A3A7-6AFC59BC5799}"/>
                </a:ext>
              </a:extLst>
            </p:cNvPr>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312;p36">
              <a:extLst>
                <a:ext uri="{FF2B5EF4-FFF2-40B4-BE49-F238E27FC236}">
                  <a16:creationId xmlns:a16="http://schemas.microsoft.com/office/drawing/2014/main" id="{9430EB17-423E-4F1F-A4FD-3E34718E02FC}"/>
                </a:ext>
              </a:extLst>
            </p:cNvPr>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33" name="Google Shape;290;p36">
            <a:extLst>
              <a:ext uri="{FF2B5EF4-FFF2-40B4-BE49-F238E27FC236}">
                <a16:creationId xmlns:a16="http://schemas.microsoft.com/office/drawing/2014/main" id="{C0BD2BCF-1B7D-493A-9321-A9A160064489}"/>
              </a:ext>
            </a:extLst>
          </p:cNvPr>
          <p:cNvSpPr txBox="1">
            <a:spLocks/>
          </p:cNvSpPr>
          <p:nvPr/>
        </p:nvSpPr>
        <p:spPr>
          <a:xfrm>
            <a:off x="1801585" y="5168708"/>
            <a:ext cx="9424552" cy="830423"/>
          </a:xfrm>
          <a:prstGeom prst="roundRect">
            <a:avLst>
              <a:gd name="adj" fmla="val 25370"/>
            </a:avLst>
          </a:prstGeom>
          <a:solidFill>
            <a:schemeClr val="tx1"/>
          </a:solidFill>
          <a:ln>
            <a:solidFill>
              <a:schemeClr val="bg1"/>
            </a:solidFill>
            <a:prstDash val="dash"/>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1"/>
              </a:buClr>
              <a:buSzPts val="1400"/>
              <a:buFont typeface="Baloo 2 Medium"/>
              <a:buNone/>
              <a:defRPr sz="2533" b="0" i="0" u="none" strike="noStrike" cap="none">
                <a:solidFill>
                  <a:schemeClr val="lt1"/>
                </a:solidFill>
                <a:latin typeface="Baloo 2 Medium"/>
                <a:ea typeface="Baloo 2 Medium"/>
                <a:cs typeface="Baloo 2 Medium"/>
                <a:sym typeface="Baloo 2 Medium"/>
              </a:defRPr>
            </a:lvl1pPr>
            <a:lvl2pPr marL="914400" marR="0" lvl="1"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2pPr>
            <a:lvl3pPr marL="1371600" marR="0" lvl="2"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3pPr>
            <a:lvl4pPr marL="1828800" marR="0" lvl="3"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4pPr>
            <a:lvl5pPr marL="2286000" marR="0" lvl="4"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5pPr>
            <a:lvl6pPr marL="2743200" marR="0" lvl="5"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6pPr>
            <a:lvl7pPr marL="3200400" marR="0" lvl="6"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7pPr>
            <a:lvl8pPr marL="3657600" marR="0" lvl="7"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8pPr>
            <a:lvl9pPr marL="4114800" marR="0" lvl="8" indent="-317500" algn="ctr" rtl="0">
              <a:lnSpc>
                <a:spcPct val="100000"/>
              </a:lnSpc>
              <a:spcBef>
                <a:spcPts val="0"/>
              </a:spcBef>
              <a:spcAft>
                <a:spcPts val="0"/>
              </a:spcAft>
              <a:buClr>
                <a:schemeClr val="lt1"/>
              </a:buClr>
              <a:buSzPts val="1800"/>
              <a:buFont typeface="Baloo 2 Medium"/>
              <a:buNone/>
              <a:defRPr sz="2400" b="0" i="0" u="none" strike="noStrike" cap="none">
                <a:solidFill>
                  <a:schemeClr val="lt1"/>
                </a:solidFill>
                <a:latin typeface="Baloo 2 Medium"/>
                <a:ea typeface="Baloo 2 Medium"/>
                <a:cs typeface="Baloo 2 Medium"/>
                <a:sym typeface="Baloo 2 Medium"/>
              </a:defRPr>
            </a:lvl9pPr>
          </a:lstStyle>
          <a:p>
            <a:pPr marL="0" indent="0"/>
            <a:r>
              <a:rPr lang="en-US" sz="3200" kern="0">
                <a:latin typeface="+mn-lt"/>
              </a:rPr>
              <a:t>Giải các bài toán liên quan đến tỉ số phần trăm.</a:t>
            </a:r>
          </a:p>
        </p:txBody>
      </p:sp>
      <p:grpSp>
        <p:nvGrpSpPr>
          <p:cNvPr id="134" name="Google Shape;299;p36">
            <a:extLst>
              <a:ext uri="{FF2B5EF4-FFF2-40B4-BE49-F238E27FC236}">
                <a16:creationId xmlns:a16="http://schemas.microsoft.com/office/drawing/2014/main" id="{37081A77-6825-4917-9355-A97D89A0FC45}"/>
              </a:ext>
            </a:extLst>
          </p:cNvPr>
          <p:cNvGrpSpPr/>
          <p:nvPr/>
        </p:nvGrpSpPr>
        <p:grpSpPr>
          <a:xfrm rot="5400000">
            <a:off x="794651" y="4872471"/>
            <a:ext cx="1190878" cy="1256180"/>
            <a:chOff x="6166500" y="3413100"/>
            <a:chExt cx="1222200" cy="1259250"/>
          </a:xfrm>
        </p:grpSpPr>
        <p:sp>
          <p:nvSpPr>
            <p:cNvPr id="135" name="Google Shape;300;p36">
              <a:extLst>
                <a:ext uri="{FF2B5EF4-FFF2-40B4-BE49-F238E27FC236}">
                  <a16:creationId xmlns:a16="http://schemas.microsoft.com/office/drawing/2014/main" id="{396DF807-2D16-47D9-829B-AE8AD0C48286}"/>
                </a:ext>
              </a:extLst>
            </p:cNvPr>
            <p:cNvSpPr/>
            <p:nvPr/>
          </p:nvSpPr>
          <p:spPr>
            <a:xfrm>
              <a:off x="6681525" y="3904925"/>
              <a:ext cx="325400" cy="351775"/>
            </a:xfrm>
            <a:custGeom>
              <a:avLst/>
              <a:gdLst/>
              <a:ahLst/>
              <a:cxnLst/>
              <a:rect l="l" t="t" r="r" b="b"/>
              <a:pathLst>
                <a:path w="13016" h="14071" extrusionOk="0">
                  <a:moveTo>
                    <a:pt x="2201" y="0"/>
                  </a:moveTo>
                  <a:lnTo>
                    <a:pt x="0" y="1974"/>
                  </a:lnTo>
                  <a:lnTo>
                    <a:pt x="10815" y="14071"/>
                  </a:lnTo>
                  <a:lnTo>
                    <a:pt x="13016" y="12097"/>
                  </a:lnTo>
                  <a:lnTo>
                    <a:pt x="2201"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301;p36">
              <a:extLst>
                <a:ext uri="{FF2B5EF4-FFF2-40B4-BE49-F238E27FC236}">
                  <a16:creationId xmlns:a16="http://schemas.microsoft.com/office/drawing/2014/main" id="{1E71067E-6712-477B-A699-BE7F76F2890A}"/>
                </a:ext>
              </a:extLst>
            </p:cNvPr>
            <p:cNvSpPr/>
            <p:nvPr/>
          </p:nvSpPr>
          <p:spPr>
            <a:xfrm>
              <a:off x="6675600" y="3901375"/>
              <a:ext cx="339750" cy="365325"/>
            </a:xfrm>
            <a:custGeom>
              <a:avLst/>
              <a:gdLst/>
              <a:ahLst/>
              <a:cxnLst/>
              <a:rect l="l" t="t" r="r" b="b"/>
              <a:pathLst>
                <a:path w="13590" h="14613" extrusionOk="0">
                  <a:moveTo>
                    <a:pt x="2456" y="652"/>
                  </a:moveTo>
                  <a:lnTo>
                    <a:pt x="12907" y="12348"/>
                  </a:lnTo>
                  <a:lnTo>
                    <a:pt x="11097" y="13967"/>
                  </a:lnTo>
                  <a:lnTo>
                    <a:pt x="656" y="2261"/>
                  </a:lnTo>
                  <a:lnTo>
                    <a:pt x="2456" y="652"/>
                  </a:lnTo>
                  <a:close/>
                  <a:moveTo>
                    <a:pt x="2475" y="1"/>
                  </a:moveTo>
                  <a:cubicBezTo>
                    <a:pt x="2413" y="1"/>
                    <a:pt x="2352" y="24"/>
                    <a:pt x="2302" y="69"/>
                  </a:cubicBezTo>
                  <a:lnTo>
                    <a:pt x="92" y="2034"/>
                  </a:lnTo>
                  <a:cubicBezTo>
                    <a:pt x="37" y="2080"/>
                    <a:pt x="1" y="2143"/>
                    <a:pt x="1" y="2216"/>
                  </a:cubicBezTo>
                  <a:cubicBezTo>
                    <a:pt x="1" y="2289"/>
                    <a:pt x="28" y="2361"/>
                    <a:pt x="73" y="2416"/>
                  </a:cubicBezTo>
                  <a:lnTo>
                    <a:pt x="10888" y="14522"/>
                  </a:lnTo>
                  <a:cubicBezTo>
                    <a:pt x="10933" y="14567"/>
                    <a:pt x="10997" y="14604"/>
                    <a:pt x="11070" y="14613"/>
                  </a:cubicBezTo>
                  <a:lnTo>
                    <a:pt x="11088" y="14613"/>
                  </a:lnTo>
                  <a:cubicBezTo>
                    <a:pt x="11152" y="14613"/>
                    <a:pt x="11215" y="14586"/>
                    <a:pt x="11261" y="14540"/>
                  </a:cubicBezTo>
                  <a:lnTo>
                    <a:pt x="13462" y="12566"/>
                  </a:lnTo>
                  <a:cubicBezTo>
                    <a:pt x="13580" y="12466"/>
                    <a:pt x="13589" y="12294"/>
                    <a:pt x="13489" y="12194"/>
                  </a:cubicBezTo>
                  <a:lnTo>
                    <a:pt x="2675" y="97"/>
                  </a:lnTo>
                  <a:cubicBezTo>
                    <a:pt x="2621" y="33"/>
                    <a:pt x="2548" y="1"/>
                    <a:pt x="247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302;p36">
              <a:extLst>
                <a:ext uri="{FF2B5EF4-FFF2-40B4-BE49-F238E27FC236}">
                  <a16:creationId xmlns:a16="http://schemas.microsoft.com/office/drawing/2014/main" id="{AFE7DE0F-47EF-4E77-BA01-F090FD39F1E5}"/>
                </a:ext>
              </a:extLst>
            </p:cNvPr>
            <p:cNvSpPr/>
            <p:nvPr/>
          </p:nvSpPr>
          <p:spPr>
            <a:xfrm>
              <a:off x="6216750" y="3458675"/>
              <a:ext cx="748800" cy="682175"/>
            </a:xfrm>
            <a:custGeom>
              <a:avLst/>
              <a:gdLst/>
              <a:ahLst/>
              <a:cxnLst/>
              <a:rect l="l" t="t" r="r" b="b"/>
              <a:pathLst>
                <a:path w="29952" h="27287" extrusionOk="0">
                  <a:moveTo>
                    <a:pt x="14976" y="1"/>
                  </a:moveTo>
                  <a:cubicBezTo>
                    <a:pt x="11485" y="1"/>
                    <a:pt x="7995" y="1333"/>
                    <a:pt x="5330" y="3998"/>
                  </a:cubicBezTo>
                  <a:cubicBezTo>
                    <a:pt x="0" y="9328"/>
                    <a:pt x="0" y="17959"/>
                    <a:pt x="5330" y="23289"/>
                  </a:cubicBezTo>
                  <a:cubicBezTo>
                    <a:pt x="7995" y="25954"/>
                    <a:pt x="11485" y="27287"/>
                    <a:pt x="14976" y="27287"/>
                  </a:cubicBezTo>
                  <a:cubicBezTo>
                    <a:pt x="18466" y="27287"/>
                    <a:pt x="21956" y="25954"/>
                    <a:pt x="24621" y="23289"/>
                  </a:cubicBezTo>
                  <a:cubicBezTo>
                    <a:pt x="29951" y="17959"/>
                    <a:pt x="29951" y="9328"/>
                    <a:pt x="24621" y="3998"/>
                  </a:cubicBezTo>
                  <a:cubicBezTo>
                    <a:pt x="21956" y="1333"/>
                    <a:pt x="18466" y="1"/>
                    <a:pt x="149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303;p36">
              <a:extLst>
                <a:ext uri="{FF2B5EF4-FFF2-40B4-BE49-F238E27FC236}">
                  <a16:creationId xmlns:a16="http://schemas.microsoft.com/office/drawing/2014/main" id="{3A539AE2-C888-4CE5-9C28-5362554459F7}"/>
                </a:ext>
              </a:extLst>
            </p:cNvPr>
            <p:cNvSpPr/>
            <p:nvPr/>
          </p:nvSpPr>
          <p:spPr>
            <a:xfrm>
              <a:off x="6166500" y="3418450"/>
              <a:ext cx="849075" cy="762250"/>
            </a:xfrm>
            <a:custGeom>
              <a:avLst/>
              <a:gdLst/>
              <a:ahLst/>
              <a:cxnLst/>
              <a:rect l="l" t="t" r="r" b="b"/>
              <a:pathLst>
                <a:path w="33963" h="30490" extrusionOk="0">
                  <a:moveTo>
                    <a:pt x="16978" y="3225"/>
                  </a:moveTo>
                  <a:cubicBezTo>
                    <a:pt x="20281" y="3225"/>
                    <a:pt x="23571" y="4579"/>
                    <a:pt x="25949" y="7235"/>
                  </a:cubicBezTo>
                  <a:cubicBezTo>
                    <a:pt x="29196" y="10864"/>
                    <a:pt x="29933" y="16085"/>
                    <a:pt x="27823" y="20469"/>
                  </a:cubicBezTo>
                  <a:cubicBezTo>
                    <a:pt x="25811" y="24648"/>
                    <a:pt x="21584" y="27282"/>
                    <a:pt x="16985" y="27282"/>
                  </a:cubicBezTo>
                  <a:cubicBezTo>
                    <a:pt x="16760" y="27282"/>
                    <a:pt x="16535" y="27276"/>
                    <a:pt x="16308" y="27263"/>
                  </a:cubicBezTo>
                  <a:cubicBezTo>
                    <a:pt x="11451" y="26990"/>
                    <a:pt x="7231" y="23816"/>
                    <a:pt x="5630" y="19223"/>
                  </a:cubicBezTo>
                  <a:cubicBezTo>
                    <a:pt x="4020" y="14630"/>
                    <a:pt x="5348" y="9518"/>
                    <a:pt x="8977" y="6280"/>
                  </a:cubicBezTo>
                  <a:cubicBezTo>
                    <a:pt x="11269" y="4233"/>
                    <a:pt x="14128" y="3225"/>
                    <a:pt x="16978" y="3225"/>
                  </a:cubicBezTo>
                  <a:close/>
                  <a:moveTo>
                    <a:pt x="16974" y="0"/>
                  </a:moveTo>
                  <a:cubicBezTo>
                    <a:pt x="13357" y="0"/>
                    <a:pt x="9727" y="1276"/>
                    <a:pt x="6822" y="3870"/>
                  </a:cubicBezTo>
                  <a:cubicBezTo>
                    <a:pt x="555" y="9473"/>
                    <a:pt x="0" y="19141"/>
                    <a:pt x="5612" y="25398"/>
                  </a:cubicBezTo>
                  <a:cubicBezTo>
                    <a:pt x="8625" y="28773"/>
                    <a:pt x="12796" y="30490"/>
                    <a:pt x="16987" y="30490"/>
                  </a:cubicBezTo>
                  <a:cubicBezTo>
                    <a:pt x="20601" y="30490"/>
                    <a:pt x="24230" y="29212"/>
                    <a:pt x="27141" y="26617"/>
                  </a:cubicBezTo>
                  <a:cubicBezTo>
                    <a:pt x="33426" y="21005"/>
                    <a:pt x="33962" y="11364"/>
                    <a:pt x="28360" y="5089"/>
                  </a:cubicBezTo>
                  <a:cubicBezTo>
                    <a:pt x="25350" y="1718"/>
                    <a:pt x="21171" y="0"/>
                    <a:pt x="16974"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304;p36">
              <a:extLst>
                <a:ext uri="{FF2B5EF4-FFF2-40B4-BE49-F238E27FC236}">
                  <a16:creationId xmlns:a16="http://schemas.microsoft.com/office/drawing/2014/main" id="{75BE6AD8-849F-4581-8A57-6C522329838E}"/>
                </a:ext>
              </a:extLst>
            </p:cNvPr>
            <p:cNvSpPr/>
            <p:nvPr/>
          </p:nvSpPr>
          <p:spPr>
            <a:xfrm>
              <a:off x="6358175" y="3630225"/>
              <a:ext cx="93775" cy="204225"/>
            </a:xfrm>
            <a:custGeom>
              <a:avLst/>
              <a:gdLst/>
              <a:ahLst/>
              <a:cxnLst/>
              <a:rect l="l" t="t" r="r" b="b"/>
              <a:pathLst>
                <a:path w="3751" h="8169" extrusionOk="0">
                  <a:moveTo>
                    <a:pt x="3453" y="0"/>
                  </a:moveTo>
                  <a:cubicBezTo>
                    <a:pt x="3409" y="0"/>
                    <a:pt x="3363" y="17"/>
                    <a:pt x="3320" y="56"/>
                  </a:cubicBezTo>
                  <a:cubicBezTo>
                    <a:pt x="1092" y="2057"/>
                    <a:pt x="1" y="5031"/>
                    <a:pt x="401" y="7996"/>
                  </a:cubicBezTo>
                  <a:cubicBezTo>
                    <a:pt x="419" y="8096"/>
                    <a:pt x="501" y="8169"/>
                    <a:pt x="601" y="8169"/>
                  </a:cubicBezTo>
                  <a:lnTo>
                    <a:pt x="628" y="8169"/>
                  </a:lnTo>
                  <a:cubicBezTo>
                    <a:pt x="737" y="8150"/>
                    <a:pt x="819" y="8050"/>
                    <a:pt x="810" y="7941"/>
                  </a:cubicBezTo>
                  <a:cubicBezTo>
                    <a:pt x="410" y="5104"/>
                    <a:pt x="1456" y="2266"/>
                    <a:pt x="3593" y="365"/>
                  </a:cubicBezTo>
                  <a:cubicBezTo>
                    <a:pt x="3750" y="222"/>
                    <a:pt x="3616" y="0"/>
                    <a:pt x="345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305;p36">
              <a:extLst>
                <a:ext uri="{FF2B5EF4-FFF2-40B4-BE49-F238E27FC236}">
                  <a16:creationId xmlns:a16="http://schemas.microsoft.com/office/drawing/2014/main" id="{F7131BD0-572D-4264-946A-045BB9637573}"/>
                </a:ext>
              </a:extLst>
            </p:cNvPr>
            <p:cNvSpPr/>
            <p:nvPr/>
          </p:nvSpPr>
          <p:spPr>
            <a:xfrm>
              <a:off x="6184900" y="3413100"/>
              <a:ext cx="836125" cy="772650"/>
            </a:xfrm>
            <a:custGeom>
              <a:avLst/>
              <a:gdLst/>
              <a:ahLst/>
              <a:cxnLst/>
              <a:rect l="l" t="t" r="r" b="b"/>
              <a:pathLst>
                <a:path w="33445" h="30906" extrusionOk="0">
                  <a:moveTo>
                    <a:pt x="16242" y="3638"/>
                  </a:moveTo>
                  <a:cubicBezTo>
                    <a:pt x="19494" y="3638"/>
                    <a:pt x="22732" y="4971"/>
                    <a:pt x="25068" y="7585"/>
                  </a:cubicBezTo>
                  <a:cubicBezTo>
                    <a:pt x="29406" y="12452"/>
                    <a:pt x="28979" y="19919"/>
                    <a:pt x="24122" y="24275"/>
                  </a:cubicBezTo>
                  <a:cubicBezTo>
                    <a:pt x="21837" y="26414"/>
                    <a:pt x="18934" y="27471"/>
                    <a:pt x="16040" y="27471"/>
                  </a:cubicBezTo>
                  <a:cubicBezTo>
                    <a:pt x="12792" y="27471"/>
                    <a:pt x="9555" y="26141"/>
                    <a:pt x="7214" y="23521"/>
                  </a:cubicBezTo>
                  <a:cubicBezTo>
                    <a:pt x="2793" y="18573"/>
                    <a:pt x="3312" y="10942"/>
                    <a:pt x="8378" y="6640"/>
                  </a:cubicBezTo>
                  <a:cubicBezTo>
                    <a:pt x="10630" y="4628"/>
                    <a:pt x="13441" y="3638"/>
                    <a:pt x="16242" y="3638"/>
                  </a:cubicBezTo>
                  <a:close/>
                  <a:moveTo>
                    <a:pt x="16246" y="3239"/>
                  </a:moveTo>
                  <a:cubicBezTo>
                    <a:pt x="13276" y="3239"/>
                    <a:pt x="10366" y="4321"/>
                    <a:pt x="8105" y="6349"/>
                  </a:cubicBezTo>
                  <a:cubicBezTo>
                    <a:pt x="3075" y="10833"/>
                    <a:pt x="2629" y="18573"/>
                    <a:pt x="7123" y="23602"/>
                  </a:cubicBezTo>
                  <a:cubicBezTo>
                    <a:pt x="9442" y="26204"/>
                    <a:pt x="12771" y="27686"/>
                    <a:pt x="16254" y="27686"/>
                  </a:cubicBezTo>
                  <a:cubicBezTo>
                    <a:pt x="20274" y="27677"/>
                    <a:pt x="24031" y="25703"/>
                    <a:pt x="26314" y="22384"/>
                  </a:cubicBezTo>
                  <a:cubicBezTo>
                    <a:pt x="28588" y="19073"/>
                    <a:pt x="29097" y="14853"/>
                    <a:pt x="27660" y="11096"/>
                  </a:cubicBezTo>
                  <a:cubicBezTo>
                    <a:pt x="26223" y="7349"/>
                    <a:pt x="23039" y="4539"/>
                    <a:pt x="19128" y="3584"/>
                  </a:cubicBezTo>
                  <a:cubicBezTo>
                    <a:pt x="18175" y="3352"/>
                    <a:pt x="17207" y="3239"/>
                    <a:pt x="16246" y="3239"/>
                  </a:cubicBezTo>
                  <a:close/>
                  <a:moveTo>
                    <a:pt x="16218" y="418"/>
                  </a:moveTo>
                  <a:cubicBezTo>
                    <a:pt x="16518" y="418"/>
                    <a:pt x="16800" y="418"/>
                    <a:pt x="17091" y="446"/>
                  </a:cubicBezTo>
                  <a:cubicBezTo>
                    <a:pt x="21084" y="655"/>
                    <a:pt x="24822" y="2456"/>
                    <a:pt x="27478" y="5439"/>
                  </a:cubicBezTo>
                  <a:cubicBezTo>
                    <a:pt x="32999" y="11624"/>
                    <a:pt x="32453" y="21156"/>
                    <a:pt x="26268" y="26686"/>
                  </a:cubicBezTo>
                  <a:cubicBezTo>
                    <a:pt x="23403" y="29244"/>
                    <a:pt x="19817" y="30503"/>
                    <a:pt x="16244" y="30503"/>
                  </a:cubicBezTo>
                  <a:cubicBezTo>
                    <a:pt x="12105" y="30503"/>
                    <a:pt x="7984" y="28813"/>
                    <a:pt x="5022" y="25494"/>
                  </a:cubicBezTo>
                  <a:cubicBezTo>
                    <a:pt x="1083" y="21065"/>
                    <a:pt x="101" y="14744"/>
                    <a:pt x="2511" y="9332"/>
                  </a:cubicBezTo>
                  <a:cubicBezTo>
                    <a:pt x="4931" y="3920"/>
                    <a:pt x="10297" y="437"/>
                    <a:pt x="16218" y="418"/>
                  </a:cubicBezTo>
                  <a:close/>
                  <a:moveTo>
                    <a:pt x="16239" y="0"/>
                  </a:moveTo>
                  <a:cubicBezTo>
                    <a:pt x="15453" y="0"/>
                    <a:pt x="14662" y="60"/>
                    <a:pt x="13871" y="182"/>
                  </a:cubicBezTo>
                  <a:cubicBezTo>
                    <a:pt x="8696" y="982"/>
                    <a:pt x="4285" y="4357"/>
                    <a:pt x="2138" y="9141"/>
                  </a:cubicBezTo>
                  <a:cubicBezTo>
                    <a:pt x="1" y="13925"/>
                    <a:pt x="428" y="19464"/>
                    <a:pt x="3284" y="23857"/>
                  </a:cubicBezTo>
                  <a:cubicBezTo>
                    <a:pt x="6131" y="28250"/>
                    <a:pt x="11015" y="30906"/>
                    <a:pt x="16254" y="30906"/>
                  </a:cubicBezTo>
                  <a:cubicBezTo>
                    <a:pt x="16267" y="30906"/>
                    <a:pt x="16279" y="30906"/>
                    <a:pt x="16291" y="30906"/>
                  </a:cubicBezTo>
                  <a:cubicBezTo>
                    <a:pt x="20071" y="30906"/>
                    <a:pt x="23722" y="29506"/>
                    <a:pt x="26541" y="26977"/>
                  </a:cubicBezTo>
                  <a:cubicBezTo>
                    <a:pt x="32899" y="21301"/>
                    <a:pt x="33445" y="11515"/>
                    <a:pt x="27769" y="5166"/>
                  </a:cubicBezTo>
                  <a:cubicBezTo>
                    <a:pt x="24817" y="1851"/>
                    <a:pt x="20609" y="0"/>
                    <a:pt x="1623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306;p36">
              <a:extLst>
                <a:ext uri="{FF2B5EF4-FFF2-40B4-BE49-F238E27FC236}">
                  <a16:creationId xmlns:a16="http://schemas.microsoft.com/office/drawing/2014/main" id="{4C9CEF26-30A3-4C9B-B937-51CC18059569}"/>
                </a:ext>
              </a:extLst>
            </p:cNvPr>
            <p:cNvSpPr/>
            <p:nvPr/>
          </p:nvSpPr>
          <p:spPr>
            <a:xfrm>
              <a:off x="6847725" y="4099775"/>
              <a:ext cx="535525" cy="567675"/>
            </a:xfrm>
            <a:custGeom>
              <a:avLst/>
              <a:gdLst/>
              <a:ahLst/>
              <a:cxnLst/>
              <a:rect l="l" t="t" r="r" b="b"/>
              <a:pathLst>
                <a:path w="21421" h="22707" extrusionOk="0">
                  <a:moveTo>
                    <a:pt x="4612" y="1"/>
                  </a:moveTo>
                  <a:lnTo>
                    <a:pt x="1" y="4121"/>
                  </a:lnTo>
                  <a:lnTo>
                    <a:pt x="15672" y="21675"/>
                  </a:lnTo>
                  <a:cubicBezTo>
                    <a:pt x="16283" y="22359"/>
                    <a:pt x="17129" y="22707"/>
                    <a:pt x="17978" y="22707"/>
                  </a:cubicBezTo>
                  <a:cubicBezTo>
                    <a:pt x="18712" y="22707"/>
                    <a:pt x="19448" y="22447"/>
                    <a:pt x="20038" y="21921"/>
                  </a:cubicBezTo>
                  <a:cubicBezTo>
                    <a:pt x="21311" y="20775"/>
                    <a:pt x="21421" y="18819"/>
                    <a:pt x="20284" y="17546"/>
                  </a:cubicBezTo>
                  <a:lnTo>
                    <a:pt x="4612"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307;p36">
              <a:extLst>
                <a:ext uri="{FF2B5EF4-FFF2-40B4-BE49-F238E27FC236}">
                  <a16:creationId xmlns:a16="http://schemas.microsoft.com/office/drawing/2014/main" id="{371FD441-41A7-4FCC-8052-AADF0DF59A3F}"/>
                </a:ext>
              </a:extLst>
            </p:cNvPr>
            <p:cNvSpPr/>
            <p:nvPr/>
          </p:nvSpPr>
          <p:spPr>
            <a:xfrm>
              <a:off x="6842050" y="4094725"/>
              <a:ext cx="546650" cy="577625"/>
            </a:xfrm>
            <a:custGeom>
              <a:avLst/>
              <a:gdLst/>
              <a:ahLst/>
              <a:cxnLst/>
              <a:rect l="l" t="t" r="r" b="b"/>
              <a:pathLst>
                <a:path w="21866" h="23105" extrusionOk="0">
                  <a:moveTo>
                    <a:pt x="4821" y="485"/>
                  </a:moveTo>
                  <a:lnTo>
                    <a:pt x="20356" y="17884"/>
                  </a:lnTo>
                  <a:cubicBezTo>
                    <a:pt x="21420" y="19076"/>
                    <a:pt x="21320" y="20904"/>
                    <a:pt x="20129" y="21968"/>
                  </a:cubicBezTo>
                  <a:cubicBezTo>
                    <a:pt x="19577" y="22460"/>
                    <a:pt x="18890" y="22702"/>
                    <a:pt x="18206" y="22702"/>
                  </a:cubicBezTo>
                  <a:cubicBezTo>
                    <a:pt x="17411" y="22702"/>
                    <a:pt x="16621" y="22376"/>
                    <a:pt x="16054" y="21741"/>
                  </a:cubicBezTo>
                  <a:lnTo>
                    <a:pt x="510" y="4341"/>
                  </a:lnTo>
                  <a:lnTo>
                    <a:pt x="4821" y="485"/>
                  </a:lnTo>
                  <a:close/>
                  <a:moveTo>
                    <a:pt x="4821" y="1"/>
                  </a:moveTo>
                  <a:cubicBezTo>
                    <a:pt x="4776" y="1"/>
                    <a:pt x="4733" y="19"/>
                    <a:pt x="4703" y="57"/>
                  </a:cubicBezTo>
                  <a:lnTo>
                    <a:pt x="82" y="4168"/>
                  </a:lnTo>
                  <a:cubicBezTo>
                    <a:pt x="10" y="4250"/>
                    <a:pt x="1" y="4369"/>
                    <a:pt x="73" y="4460"/>
                  </a:cubicBezTo>
                  <a:lnTo>
                    <a:pt x="15745" y="22014"/>
                  </a:lnTo>
                  <a:cubicBezTo>
                    <a:pt x="16372" y="22705"/>
                    <a:pt x="17273" y="23105"/>
                    <a:pt x="18210" y="23105"/>
                  </a:cubicBezTo>
                  <a:cubicBezTo>
                    <a:pt x="19019" y="23096"/>
                    <a:pt x="19801" y="22805"/>
                    <a:pt x="20402" y="22268"/>
                  </a:cubicBezTo>
                  <a:cubicBezTo>
                    <a:pt x="21748" y="21059"/>
                    <a:pt x="21866" y="18976"/>
                    <a:pt x="20665" y="17620"/>
                  </a:cubicBezTo>
                  <a:lnTo>
                    <a:pt x="4985" y="66"/>
                  </a:lnTo>
                  <a:cubicBezTo>
                    <a:pt x="4948" y="30"/>
                    <a:pt x="4903" y="12"/>
                    <a:pt x="4848" y="3"/>
                  </a:cubicBezTo>
                  <a:cubicBezTo>
                    <a:pt x="4839" y="1"/>
                    <a:pt x="4830" y="1"/>
                    <a:pt x="482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308;p36">
              <a:extLst>
                <a:ext uri="{FF2B5EF4-FFF2-40B4-BE49-F238E27FC236}">
                  <a16:creationId xmlns:a16="http://schemas.microsoft.com/office/drawing/2014/main" id="{E05394B5-8EC4-4BD6-BC04-53DF5354AF69}"/>
                </a:ext>
              </a:extLst>
            </p:cNvPr>
            <p:cNvSpPr/>
            <p:nvPr/>
          </p:nvSpPr>
          <p:spPr>
            <a:xfrm>
              <a:off x="6974400" y="4239625"/>
              <a:ext cx="158275" cy="151225"/>
            </a:xfrm>
            <a:custGeom>
              <a:avLst/>
              <a:gdLst/>
              <a:ahLst/>
              <a:cxnLst/>
              <a:rect l="l" t="t" r="r" b="b"/>
              <a:pathLst>
                <a:path w="6331" h="6049" extrusionOk="0">
                  <a:moveTo>
                    <a:pt x="4611" y="1"/>
                  </a:moveTo>
                  <a:lnTo>
                    <a:pt x="0" y="4121"/>
                  </a:lnTo>
                  <a:lnTo>
                    <a:pt x="1719" y="6049"/>
                  </a:lnTo>
                  <a:lnTo>
                    <a:pt x="6330" y="1920"/>
                  </a:lnTo>
                  <a:lnTo>
                    <a:pt x="4611"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309;p36">
              <a:extLst>
                <a:ext uri="{FF2B5EF4-FFF2-40B4-BE49-F238E27FC236}">
                  <a16:creationId xmlns:a16="http://schemas.microsoft.com/office/drawing/2014/main" id="{1510A6C2-26B6-4C4D-9F34-4215E7B04418}"/>
                </a:ext>
              </a:extLst>
            </p:cNvPr>
            <p:cNvSpPr/>
            <p:nvPr/>
          </p:nvSpPr>
          <p:spPr>
            <a:xfrm>
              <a:off x="6970075" y="4237800"/>
              <a:ext cx="168975" cy="161300"/>
            </a:xfrm>
            <a:custGeom>
              <a:avLst/>
              <a:gdLst/>
              <a:ahLst/>
              <a:cxnLst/>
              <a:rect l="l" t="t" r="r" b="b"/>
              <a:pathLst>
                <a:path w="6759" h="6452" extrusionOk="0">
                  <a:moveTo>
                    <a:pt x="4812" y="492"/>
                  </a:moveTo>
                  <a:lnTo>
                    <a:pt x="6267" y="2120"/>
                  </a:lnTo>
                  <a:lnTo>
                    <a:pt x="1956" y="5967"/>
                  </a:lnTo>
                  <a:lnTo>
                    <a:pt x="501" y="4348"/>
                  </a:lnTo>
                  <a:lnTo>
                    <a:pt x="4812" y="492"/>
                  </a:lnTo>
                  <a:close/>
                  <a:moveTo>
                    <a:pt x="4848" y="1"/>
                  </a:moveTo>
                  <a:cubicBezTo>
                    <a:pt x="4794" y="1"/>
                    <a:pt x="4730" y="19"/>
                    <a:pt x="4703" y="64"/>
                  </a:cubicBezTo>
                  <a:lnTo>
                    <a:pt x="82" y="4176"/>
                  </a:lnTo>
                  <a:cubicBezTo>
                    <a:pt x="0" y="4257"/>
                    <a:pt x="0" y="4376"/>
                    <a:pt x="73" y="4458"/>
                  </a:cubicBezTo>
                  <a:lnTo>
                    <a:pt x="1792" y="6386"/>
                  </a:lnTo>
                  <a:cubicBezTo>
                    <a:pt x="1819" y="6431"/>
                    <a:pt x="1874" y="6449"/>
                    <a:pt x="1928" y="6449"/>
                  </a:cubicBezTo>
                  <a:lnTo>
                    <a:pt x="1938" y="6449"/>
                  </a:lnTo>
                  <a:cubicBezTo>
                    <a:pt x="1945" y="6451"/>
                    <a:pt x="1953" y="6452"/>
                    <a:pt x="1962" y="6452"/>
                  </a:cubicBezTo>
                  <a:cubicBezTo>
                    <a:pt x="2001" y="6452"/>
                    <a:pt x="2044" y="6434"/>
                    <a:pt x="2074" y="6404"/>
                  </a:cubicBezTo>
                  <a:lnTo>
                    <a:pt x="6685" y="2275"/>
                  </a:lnTo>
                  <a:cubicBezTo>
                    <a:pt x="6722" y="2238"/>
                    <a:pt x="6749" y="2193"/>
                    <a:pt x="6758" y="2138"/>
                  </a:cubicBezTo>
                  <a:cubicBezTo>
                    <a:pt x="6758" y="2093"/>
                    <a:pt x="6731" y="2038"/>
                    <a:pt x="6704" y="1993"/>
                  </a:cubicBezTo>
                  <a:lnTo>
                    <a:pt x="4985" y="74"/>
                  </a:lnTo>
                  <a:cubicBezTo>
                    <a:pt x="4948" y="37"/>
                    <a:pt x="4894" y="10"/>
                    <a:pt x="484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 name="Google Shape;310;p36">
              <a:extLst>
                <a:ext uri="{FF2B5EF4-FFF2-40B4-BE49-F238E27FC236}">
                  <a16:creationId xmlns:a16="http://schemas.microsoft.com/office/drawing/2014/main" id="{7DCD3707-27B5-49DD-A989-C952F4FDC150}"/>
                </a:ext>
              </a:extLst>
            </p:cNvPr>
            <p:cNvSpPr/>
            <p:nvPr/>
          </p:nvSpPr>
          <p:spPr>
            <a:xfrm>
              <a:off x="7063975" y="4343225"/>
              <a:ext cx="126450" cy="113125"/>
            </a:xfrm>
            <a:custGeom>
              <a:avLst/>
              <a:gdLst/>
              <a:ahLst/>
              <a:cxnLst/>
              <a:rect l="l" t="t" r="r" b="b"/>
              <a:pathLst>
                <a:path w="5058" h="4525" extrusionOk="0">
                  <a:moveTo>
                    <a:pt x="4834" y="0"/>
                  </a:moveTo>
                  <a:cubicBezTo>
                    <a:pt x="4787" y="0"/>
                    <a:pt x="4740" y="16"/>
                    <a:pt x="4703" y="50"/>
                  </a:cubicBezTo>
                  <a:lnTo>
                    <a:pt x="92" y="4179"/>
                  </a:lnTo>
                  <a:cubicBezTo>
                    <a:pt x="1" y="4252"/>
                    <a:pt x="1" y="4379"/>
                    <a:pt x="73" y="4461"/>
                  </a:cubicBezTo>
                  <a:cubicBezTo>
                    <a:pt x="119" y="4497"/>
                    <a:pt x="173" y="4524"/>
                    <a:pt x="228" y="4524"/>
                  </a:cubicBezTo>
                  <a:cubicBezTo>
                    <a:pt x="274" y="4524"/>
                    <a:pt x="319" y="4506"/>
                    <a:pt x="364" y="4479"/>
                  </a:cubicBezTo>
                  <a:lnTo>
                    <a:pt x="4967" y="359"/>
                  </a:lnTo>
                  <a:cubicBezTo>
                    <a:pt x="5049" y="286"/>
                    <a:pt x="5058" y="150"/>
                    <a:pt x="4985" y="68"/>
                  </a:cubicBezTo>
                  <a:cubicBezTo>
                    <a:pt x="4945" y="23"/>
                    <a:pt x="4890" y="0"/>
                    <a:pt x="483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 name="Google Shape;311;p36">
              <a:extLst>
                <a:ext uri="{FF2B5EF4-FFF2-40B4-BE49-F238E27FC236}">
                  <a16:creationId xmlns:a16="http://schemas.microsoft.com/office/drawing/2014/main" id="{DC5C52FE-5833-48D5-BB0F-AB9F0CB6B5C0}"/>
                </a:ext>
              </a:extLst>
            </p:cNvPr>
            <p:cNvSpPr/>
            <p:nvPr/>
          </p:nvSpPr>
          <p:spPr>
            <a:xfrm>
              <a:off x="7099675" y="4383475"/>
              <a:ext cx="126675" cy="113125"/>
            </a:xfrm>
            <a:custGeom>
              <a:avLst/>
              <a:gdLst/>
              <a:ahLst/>
              <a:cxnLst/>
              <a:rect l="l" t="t" r="r" b="b"/>
              <a:pathLst>
                <a:path w="5067" h="4525" extrusionOk="0">
                  <a:moveTo>
                    <a:pt x="4843" y="0"/>
                  </a:moveTo>
                  <a:cubicBezTo>
                    <a:pt x="4796" y="0"/>
                    <a:pt x="4749" y="16"/>
                    <a:pt x="4712" y="49"/>
                  </a:cubicBezTo>
                  <a:lnTo>
                    <a:pt x="92" y="4170"/>
                  </a:lnTo>
                  <a:cubicBezTo>
                    <a:pt x="10" y="4242"/>
                    <a:pt x="1" y="4379"/>
                    <a:pt x="82" y="4461"/>
                  </a:cubicBezTo>
                  <a:cubicBezTo>
                    <a:pt x="119" y="4497"/>
                    <a:pt x="173" y="4524"/>
                    <a:pt x="228" y="4524"/>
                  </a:cubicBezTo>
                  <a:cubicBezTo>
                    <a:pt x="283" y="4524"/>
                    <a:pt x="328" y="4497"/>
                    <a:pt x="364" y="4470"/>
                  </a:cubicBezTo>
                  <a:lnTo>
                    <a:pt x="4985" y="350"/>
                  </a:lnTo>
                  <a:cubicBezTo>
                    <a:pt x="5067" y="277"/>
                    <a:pt x="5067" y="149"/>
                    <a:pt x="4994" y="68"/>
                  </a:cubicBezTo>
                  <a:cubicBezTo>
                    <a:pt x="4954" y="23"/>
                    <a:pt x="4899" y="0"/>
                    <a:pt x="484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 name="Google Shape;312;p36">
              <a:extLst>
                <a:ext uri="{FF2B5EF4-FFF2-40B4-BE49-F238E27FC236}">
                  <a16:creationId xmlns:a16="http://schemas.microsoft.com/office/drawing/2014/main" id="{F0A0D471-30CA-4849-BDA1-8DDDB8829E55}"/>
                </a:ext>
              </a:extLst>
            </p:cNvPr>
            <p:cNvSpPr/>
            <p:nvPr/>
          </p:nvSpPr>
          <p:spPr>
            <a:xfrm>
              <a:off x="7135600" y="4423325"/>
              <a:ext cx="128525" cy="113300"/>
            </a:xfrm>
            <a:custGeom>
              <a:avLst/>
              <a:gdLst/>
              <a:ahLst/>
              <a:cxnLst/>
              <a:rect l="l" t="t" r="r" b="b"/>
              <a:pathLst>
                <a:path w="5141" h="4532" extrusionOk="0">
                  <a:moveTo>
                    <a:pt x="4841" y="1"/>
                  </a:moveTo>
                  <a:cubicBezTo>
                    <a:pt x="4795" y="1"/>
                    <a:pt x="4748" y="17"/>
                    <a:pt x="4703" y="56"/>
                  </a:cubicBezTo>
                  <a:lnTo>
                    <a:pt x="92" y="4185"/>
                  </a:lnTo>
                  <a:cubicBezTo>
                    <a:pt x="1" y="4258"/>
                    <a:pt x="1" y="4386"/>
                    <a:pt x="73" y="4467"/>
                  </a:cubicBezTo>
                  <a:cubicBezTo>
                    <a:pt x="110" y="4513"/>
                    <a:pt x="164" y="4531"/>
                    <a:pt x="228" y="4531"/>
                  </a:cubicBezTo>
                  <a:cubicBezTo>
                    <a:pt x="274" y="4531"/>
                    <a:pt x="328" y="4513"/>
                    <a:pt x="365" y="4476"/>
                  </a:cubicBezTo>
                  <a:lnTo>
                    <a:pt x="4976" y="365"/>
                  </a:lnTo>
                  <a:cubicBezTo>
                    <a:pt x="5140" y="222"/>
                    <a:pt x="5007" y="1"/>
                    <a:pt x="484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37" name="Google Shape;337;p36"/>
          <p:cNvGrpSpPr/>
          <p:nvPr/>
        </p:nvGrpSpPr>
        <p:grpSpPr>
          <a:xfrm>
            <a:off x="5949837" y="5917301"/>
            <a:ext cx="420587" cy="405619"/>
            <a:chOff x="2082875" y="4326875"/>
            <a:chExt cx="377050" cy="363675"/>
          </a:xfrm>
        </p:grpSpPr>
        <p:sp>
          <p:nvSpPr>
            <p:cNvPr id="338" name="Google Shape;338;p36"/>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9" name="Google Shape;339;p36"/>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0" name="Google Shape;340;p36"/>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44"/>
                                            </p:tgtEl>
                                            <p:attrNameLst>
                                              <p:attrName>style.visibility</p:attrName>
                                            </p:attrNameLst>
                                          </p:cBhvr>
                                          <p:to>
                                            <p:strVal val="visible"/>
                                          </p:to>
                                        </p:set>
                                        <p:anim calcmode="lin" valueType="num">
                                          <p:cBhvr additive="base">
                                            <p:cTn id="7" dur="500" fill="hold"/>
                                            <p:tgtEl>
                                              <p:spTgt spid="344"/>
                                            </p:tgtEl>
                                            <p:attrNameLst>
                                              <p:attrName>ppt_x</p:attrName>
                                            </p:attrNameLst>
                                          </p:cBhvr>
                                          <p:tavLst>
                                            <p:tav tm="0">
                                              <p:val>
                                                <p:strVal val="0-#ppt_w/2"/>
                                              </p:val>
                                            </p:tav>
                                            <p:tav tm="100000">
                                              <p:val>
                                                <p:strVal val="#ppt_x"/>
                                              </p:val>
                                            </p:tav>
                                          </p:tavLst>
                                        </p:anim>
                                        <p:anim calcmode="lin" valueType="num">
                                          <p:cBhvr additive="base">
                                            <p:cTn id="8" dur="500" fill="hold"/>
                                            <p:tgtEl>
                                              <p:spTgt spid="344"/>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14:presetBounceEnd="76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76000">
                                          <p:cBhvr additive="base">
                                            <p:cTn id="11" dur="500" fill="hold"/>
                                            <p:tgtEl>
                                              <p:spTgt spid="9"/>
                                            </p:tgtEl>
                                            <p:attrNameLst>
                                              <p:attrName>ppt_x</p:attrName>
                                            </p:attrNameLst>
                                          </p:cBhvr>
                                          <p:tavLst>
                                            <p:tav tm="0">
                                              <p:val>
                                                <p:strVal val="#ppt_x"/>
                                              </p:val>
                                            </p:tav>
                                            <p:tav tm="100000">
                                              <p:val>
                                                <p:strVal val="#ppt_x"/>
                                              </p:val>
                                            </p:tav>
                                          </p:tavLst>
                                        </p:anim>
                                        <p:anim calcmode="lin" valueType="num" p14:bounceEnd="76000">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99"/>
                                            </p:tgtEl>
                                            <p:attrNameLst>
                                              <p:attrName>style.visibility</p:attrName>
                                            </p:attrNameLst>
                                          </p:cBhvr>
                                          <p:to>
                                            <p:strVal val="visible"/>
                                          </p:to>
                                        </p:set>
                                        <p:anim calcmode="lin" valueType="num">
                                          <p:cBhvr>
                                            <p:cTn id="17" dur="500" fill="hold"/>
                                            <p:tgtEl>
                                              <p:spTgt spid="299"/>
                                            </p:tgtEl>
                                            <p:attrNameLst>
                                              <p:attrName>ppt_w</p:attrName>
                                            </p:attrNameLst>
                                          </p:cBhvr>
                                          <p:tavLst>
                                            <p:tav tm="0">
                                              <p:val>
                                                <p:fltVal val="0"/>
                                              </p:val>
                                            </p:tav>
                                            <p:tav tm="100000">
                                              <p:val>
                                                <p:strVal val="#ppt_w"/>
                                              </p:val>
                                            </p:tav>
                                          </p:tavLst>
                                        </p:anim>
                                        <p:anim calcmode="lin" valueType="num">
                                          <p:cBhvr>
                                            <p:cTn id="18" dur="500" fill="hold"/>
                                            <p:tgtEl>
                                              <p:spTgt spid="299"/>
                                            </p:tgtEl>
                                            <p:attrNameLst>
                                              <p:attrName>ppt_h</p:attrName>
                                            </p:attrNameLst>
                                          </p:cBhvr>
                                          <p:tavLst>
                                            <p:tav tm="0">
                                              <p:val>
                                                <p:fltVal val="0"/>
                                              </p:val>
                                            </p:tav>
                                            <p:tav tm="100000">
                                              <p:val>
                                                <p:strVal val="#ppt_h"/>
                                              </p:val>
                                            </p:tav>
                                          </p:tavLst>
                                        </p:anim>
                                        <p:animEffect transition="in" filter="fade">
                                          <p:cBhvr>
                                            <p:cTn id="19" dur="500"/>
                                            <p:tgtEl>
                                              <p:spTgt spid="299"/>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290">
                                                <p:bg/>
                                              </p:spTgt>
                                            </p:tgtEl>
                                            <p:attrNameLst>
                                              <p:attrName>style.visibility</p:attrName>
                                            </p:attrNameLst>
                                          </p:cBhvr>
                                          <p:to>
                                            <p:strVal val="visible"/>
                                          </p:to>
                                        </p:set>
                                        <p:animEffect transition="in" filter="wipe(left)">
                                          <p:cBhvr>
                                            <p:cTn id="23" dur="500"/>
                                            <p:tgtEl>
                                              <p:spTgt spid="290">
                                                <p:bg/>
                                              </p:spTgt>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290">
                                                <p:txEl>
                                                  <p:pRg st="0" end="0"/>
                                                </p:txEl>
                                              </p:spTgt>
                                            </p:tgtEl>
                                            <p:attrNameLst>
                                              <p:attrName>style.visibility</p:attrName>
                                            </p:attrNameLst>
                                          </p:cBhvr>
                                          <p:to>
                                            <p:strVal val="visible"/>
                                          </p:to>
                                        </p:set>
                                        <p:animEffect transition="in" filter="wipe(left)">
                                          <p:cBhvr>
                                            <p:cTn id="27" dur="500"/>
                                            <p:tgtEl>
                                              <p:spTgt spid="29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9"/>
                                            </p:tgtEl>
                                            <p:attrNameLst>
                                              <p:attrName>style.visibility</p:attrName>
                                            </p:attrNameLst>
                                          </p:cBhvr>
                                          <p:to>
                                            <p:strVal val="visible"/>
                                          </p:to>
                                        </p:set>
                                        <p:anim calcmode="lin" valueType="num">
                                          <p:cBhvr>
                                            <p:cTn id="32" dur="500" fill="hold"/>
                                            <p:tgtEl>
                                              <p:spTgt spid="119"/>
                                            </p:tgtEl>
                                            <p:attrNameLst>
                                              <p:attrName>ppt_w</p:attrName>
                                            </p:attrNameLst>
                                          </p:cBhvr>
                                          <p:tavLst>
                                            <p:tav tm="0">
                                              <p:val>
                                                <p:fltVal val="0"/>
                                              </p:val>
                                            </p:tav>
                                            <p:tav tm="100000">
                                              <p:val>
                                                <p:strVal val="#ppt_w"/>
                                              </p:val>
                                            </p:tav>
                                          </p:tavLst>
                                        </p:anim>
                                        <p:anim calcmode="lin" valueType="num">
                                          <p:cBhvr>
                                            <p:cTn id="33" dur="500" fill="hold"/>
                                            <p:tgtEl>
                                              <p:spTgt spid="119"/>
                                            </p:tgtEl>
                                            <p:attrNameLst>
                                              <p:attrName>ppt_h</p:attrName>
                                            </p:attrNameLst>
                                          </p:cBhvr>
                                          <p:tavLst>
                                            <p:tav tm="0">
                                              <p:val>
                                                <p:fltVal val="0"/>
                                              </p:val>
                                            </p:tav>
                                            <p:tav tm="100000">
                                              <p:val>
                                                <p:strVal val="#ppt_h"/>
                                              </p:val>
                                            </p:tav>
                                          </p:tavLst>
                                        </p:anim>
                                        <p:animEffect transition="in" filter="fade">
                                          <p:cBhvr>
                                            <p:cTn id="34" dur="500"/>
                                            <p:tgtEl>
                                              <p:spTgt spid="119"/>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18">
                                                <p:bg/>
                                              </p:spTgt>
                                            </p:tgtEl>
                                            <p:attrNameLst>
                                              <p:attrName>style.visibility</p:attrName>
                                            </p:attrNameLst>
                                          </p:cBhvr>
                                          <p:to>
                                            <p:strVal val="visible"/>
                                          </p:to>
                                        </p:set>
                                        <p:animEffect transition="in" filter="wipe(left)">
                                          <p:cBhvr>
                                            <p:cTn id="38" dur="500"/>
                                            <p:tgtEl>
                                              <p:spTgt spid="118">
                                                <p:bg/>
                                              </p:spTgt>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18">
                                                <p:txEl>
                                                  <p:pRg st="0" end="0"/>
                                                </p:txEl>
                                              </p:spTgt>
                                            </p:tgtEl>
                                            <p:attrNameLst>
                                              <p:attrName>style.visibility</p:attrName>
                                            </p:attrNameLst>
                                          </p:cBhvr>
                                          <p:to>
                                            <p:strVal val="visible"/>
                                          </p:to>
                                        </p:set>
                                        <p:animEffect transition="in" filter="wipe(left)">
                                          <p:cBhvr>
                                            <p:cTn id="42" dur="500"/>
                                            <p:tgtEl>
                                              <p:spTgt spid="11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134"/>
                                            </p:tgtEl>
                                            <p:attrNameLst>
                                              <p:attrName>style.visibility</p:attrName>
                                            </p:attrNameLst>
                                          </p:cBhvr>
                                          <p:to>
                                            <p:strVal val="visible"/>
                                          </p:to>
                                        </p:set>
                                        <p:anim calcmode="lin" valueType="num">
                                          <p:cBhvr>
                                            <p:cTn id="47" dur="500" fill="hold"/>
                                            <p:tgtEl>
                                              <p:spTgt spid="134"/>
                                            </p:tgtEl>
                                            <p:attrNameLst>
                                              <p:attrName>ppt_w</p:attrName>
                                            </p:attrNameLst>
                                          </p:cBhvr>
                                          <p:tavLst>
                                            <p:tav tm="0">
                                              <p:val>
                                                <p:fltVal val="0"/>
                                              </p:val>
                                            </p:tav>
                                            <p:tav tm="100000">
                                              <p:val>
                                                <p:strVal val="#ppt_w"/>
                                              </p:val>
                                            </p:tav>
                                          </p:tavLst>
                                        </p:anim>
                                        <p:anim calcmode="lin" valueType="num">
                                          <p:cBhvr>
                                            <p:cTn id="48" dur="500" fill="hold"/>
                                            <p:tgtEl>
                                              <p:spTgt spid="134"/>
                                            </p:tgtEl>
                                            <p:attrNameLst>
                                              <p:attrName>ppt_h</p:attrName>
                                            </p:attrNameLst>
                                          </p:cBhvr>
                                          <p:tavLst>
                                            <p:tav tm="0">
                                              <p:val>
                                                <p:fltVal val="0"/>
                                              </p:val>
                                            </p:tav>
                                            <p:tav tm="100000">
                                              <p:val>
                                                <p:strVal val="#ppt_h"/>
                                              </p:val>
                                            </p:tav>
                                          </p:tavLst>
                                        </p:anim>
                                        <p:animEffect transition="in" filter="fade">
                                          <p:cBhvr>
                                            <p:cTn id="49" dur="500"/>
                                            <p:tgtEl>
                                              <p:spTgt spid="134"/>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33">
                                                <p:bg/>
                                              </p:spTgt>
                                            </p:tgtEl>
                                            <p:attrNameLst>
                                              <p:attrName>style.visibility</p:attrName>
                                            </p:attrNameLst>
                                          </p:cBhvr>
                                          <p:to>
                                            <p:strVal val="visible"/>
                                          </p:to>
                                        </p:set>
                                        <p:animEffect transition="in" filter="wipe(left)">
                                          <p:cBhvr>
                                            <p:cTn id="53" dur="500"/>
                                            <p:tgtEl>
                                              <p:spTgt spid="133">
                                                <p:bg/>
                                              </p:spTgt>
                                            </p:tgtEl>
                                          </p:cBhvr>
                                        </p:animEffect>
                                      </p:childTnLst>
                                    </p:cTn>
                                  </p:par>
                                </p:childTnLst>
                              </p:cTn>
                            </p:par>
                            <p:par>
                              <p:cTn id="54" fill="hold">
                                <p:stCondLst>
                                  <p:cond delay="1000"/>
                                </p:stCondLst>
                                <p:childTnLst>
                                  <p:par>
                                    <p:cTn id="55" presetID="22" presetClass="entr" presetSubtype="8" fill="hold" grpId="0" nodeType="afterEffect">
                                      <p:stCondLst>
                                        <p:cond delay="0"/>
                                      </p:stCondLst>
                                      <p:childTnLst>
                                        <p:set>
                                          <p:cBhvr>
                                            <p:cTn id="56" dur="1" fill="hold">
                                              <p:stCondLst>
                                                <p:cond delay="0"/>
                                              </p:stCondLst>
                                            </p:cTn>
                                            <p:tgtEl>
                                              <p:spTgt spid="133">
                                                <p:txEl>
                                                  <p:pRg st="0" end="0"/>
                                                </p:txEl>
                                              </p:spTgt>
                                            </p:tgtEl>
                                            <p:attrNameLst>
                                              <p:attrName>style.visibility</p:attrName>
                                            </p:attrNameLst>
                                          </p:cBhvr>
                                          <p:to>
                                            <p:strVal val="visible"/>
                                          </p:to>
                                        </p:set>
                                        <p:animEffect transition="in" filter="wipe(left)">
                                          <p:cBhvr>
                                            <p:cTn id="57" dur="500"/>
                                            <p:tgtEl>
                                              <p:spTgt spid="1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 grpId="0" uiExpand="1" build="p" animBg="1"/>
          <p:bldP spid="118" grpId="0" uiExpand="1" build="p" animBg="1"/>
          <p:bldP spid="133" grpId="0" uiExpand="1" build="p"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44"/>
                                            </p:tgtEl>
                                            <p:attrNameLst>
                                              <p:attrName>style.visibility</p:attrName>
                                            </p:attrNameLst>
                                          </p:cBhvr>
                                          <p:to>
                                            <p:strVal val="visible"/>
                                          </p:to>
                                        </p:set>
                                        <p:anim calcmode="lin" valueType="num">
                                          <p:cBhvr additive="base">
                                            <p:cTn id="7" dur="500" fill="hold"/>
                                            <p:tgtEl>
                                              <p:spTgt spid="344"/>
                                            </p:tgtEl>
                                            <p:attrNameLst>
                                              <p:attrName>ppt_x</p:attrName>
                                            </p:attrNameLst>
                                          </p:cBhvr>
                                          <p:tavLst>
                                            <p:tav tm="0">
                                              <p:val>
                                                <p:strVal val="0-#ppt_w/2"/>
                                              </p:val>
                                            </p:tav>
                                            <p:tav tm="100000">
                                              <p:val>
                                                <p:strVal val="#ppt_x"/>
                                              </p:val>
                                            </p:tav>
                                          </p:tavLst>
                                        </p:anim>
                                        <p:anim calcmode="lin" valueType="num">
                                          <p:cBhvr additive="base">
                                            <p:cTn id="8" dur="500" fill="hold"/>
                                            <p:tgtEl>
                                              <p:spTgt spid="344"/>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99"/>
                                            </p:tgtEl>
                                            <p:attrNameLst>
                                              <p:attrName>style.visibility</p:attrName>
                                            </p:attrNameLst>
                                          </p:cBhvr>
                                          <p:to>
                                            <p:strVal val="visible"/>
                                          </p:to>
                                        </p:set>
                                        <p:anim calcmode="lin" valueType="num">
                                          <p:cBhvr>
                                            <p:cTn id="17" dur="500" fill="hold"/>
                                            <p:tgtEl>
                                              <p:spTgt spid="299"/>
                                            </p:tgtEl>
                                            <p:attrNameLst>
                                              <p:attrName>ppt_w</p:attrName>
                                            </p:attrNameLst>
                                          </p:cBhvr>
                                          <p:tavLst>
                                            <p:tav tm="0">
                                              <p:val>
                                                <p:fltVal val="0"/>
                                              </p:val>
                                            </p:tav>
                                            <p:tav tm="100000">
                                              <p:val>
                                                <p:strVal val="#ppt_w"/>
                                              </p:val>
                                            </p:tav>
                                          </p:tavLst>
                                        </p:anim>
                                        <p:anim calcmode="lin" valueType="num">
                                          <p:cBhvr>
                                            <p:cTn id="18" dur="500" fill="hold"/>
                                            <p:tgtEl>
                                              <p:spTgt spid="299"/>
                                            </p:tgtEl>
                                            <p:attrNameLst>
                                              <p:attrName>ppt_h</p:attrName>
                                            </p:attrNameLst>
                                          </p:cBhvr>
                                          <p:tavLst>
                                            <p:tav tm="0">
                                              <p:val>
                                                <p:fltVal val="0"/>
                                              </p:val>
                                            </p:tav>
                                            <p:tav tm="100000">
                                              <p:val>
                                                <p:strVal val="#ppt_h"/>
                                              </p:val>
                                            </p:tav>
                                          </p:tavLst>
                                        </p:anim>
                                        <p:animEffect transition="in" filter="fade">
                                          <p:cBhvr>
                                            <p:cTn id="19" dur="500"/>
                                            <p:tgtEl>
                                              <p:spTgt spid="299"/>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290">
                                                <p:bg/>
                                              </p:spTgt>
                                            </p:tgtEl>
                                            <p:attrNameLst>
                                              <p:attrName>style.visibility</p:attrName>
                                            </p:attrNameLst>
                                          </p:cBhvr>
                                          <p:to>
                                            <p:strVal val="visible"/>
                                          </p:to>
                                        </p:set>
                                        <p:animEffect transition="in" filter="wipe(left)">
                                          <p:cBhvr>
                                            <p:cTn id="23" dur="500"/>
                                            <p:tgtEl>
                                              <p:spTgt spid="290">
                                                <p:bg/>
                                              </p:spTgt>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290">
                                                <p:txEl>
                                                  <p:pRg st="0" end="0"/>
                                                </p:txEl>
                                              </p:spTgt>
                                            </p:tgtEl>
                                            <p:attrNameLst>
                                              <p:attrName>style.visibility</p:attrName>
                                            </p:attrNameLst>
                                          </p:cBhvr>
                                          <p:to>
                                            <p:strVal val="visible"/>
                                          </p:to>
                                        </p:set>
                                        <p:animEffect transition="in" filter="wipe(left)">
                                          <p:cBhvr>
                                            <p:cTn id="27" dur="500"/>
                                            <p:tgtEl>
                                              <p:spTgt spid="29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9"/>
                                            </p:tgtEl>
                                            <p:attrNameLst>
                                              <p:attrName>style.visibility</p:attrName>
                                            </p:attrNameLst>
                                          </p:cBhvr>
                                          <p:to>
                                            <p:strVal val="visible"/>
                                          </p:to>
                                        </p:set>
                                        <p:anim calcmode="lin" valueType="num">
                                          <p:cBhvr>
                                            <p:cTn id="32" dur="500" fill="hold"/>
                                            <p:tgtEl>
                                              <p:spTgt spid="119"/>
                                            </p:tgtEl>
                                            <p:attrNameLst>
                                              <p:attrName>ppt_w</p:attrName>
                                            </p:attrNameLst>
                                          </p:cBhvr>
                                          <p:tavLst>
                                            <p:tav tm="0">
                                              <p:val>
                                                <p:fltVal val="0"/>
                                              </p:val>
                                            </p:tav>
                                            <p:tav tm="100000">
                                              <p:val>
                                                <p:strVal val="#ppt_w"/>
                                              </p:val>
                                            </p:tav>
                                          </p:tavLst>
                                        </p:anim>
                                        <p:anim calcmode="lin" valueType="num">
                                          <p:cBhvr>
                                            <p:cTn id="33" dur="500" fill="hold"/>
                                            <p:tgtEl>
                                              <p:spTgt spid="119"/>
                                            </p:tgtEl>
                                            <p:attrNameLst>
                                              <p:attrName>ppt_h</p:attrName>
                                            </p:attrNameLst>
                                          </p:cBhvr>
                                          <p:tavLst>
                                            <p:tav tm="0">
                                              <p:val>
                                                <p:fltVal val="0"/>
                                              </p:val>
                                            </p:tav>
                                            <p:tav tm="100000">
                                              <p:val>
                                                <p:strVal val="#ppt_h"/>
                                              </p:val>
                                            </p:tav>
                                          </p:tavLst>
                                        </p:anim>
                                        <p:animEffect transition="in" filter="fade">
                                          <p:cBhvr>
                                            <p:cTn id="34" dur="500"/>
                                            <p:tgtEl>
                                              <p:spTgt spid="119"/>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18">
                                                <p:bg/>
                                              </p:spTgt>
                                            </p:tgtEl>
                                            <p:attrNameLst>
                                              <p:attrName>style.visibility</p:attrName>
                                            </p:attrNameLst>
                                          </p:cBhvr>
                                          <p:to>
                                            <p:strVal val="visible"/>
                                          </p:to>
                                        </p:set>
                                        <p:animEffect transition="in" filter="wipe(left)">
                                          <p:cBhvr>
                                            <p:cTn id="38" dur="500"/>
                                            <p:tgtEl>
                                              <p:spTgt spid="118">
                                                <p:bg/>
                                              </p:spTgt>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18">
                                                <p:txEl>
                                                  <p:pRg st="0" end="0"/>
                                                </p:txEl>
                                              </p:spTgt>
                                            </p:tgtEl>
                                            <p:attrNameLst>
                                              <p:attrName>style.visibility</p:attrName>
                                            </p:attrNameLst>
                                          </p:cBhvr>
                                          <p:to>
                                            <p:strVal val="visible"/>
                                          </p:to>
                                        </p:set>
                                        <p:animEffect transition="in" filter="wipe(left)">
                                          <p:cBhvr>
                                            <p:cTn id="42" dur="500"/>
                                            <p:tgtEl>
                                              <p:spTgt spid="11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134"/>
                                            </p:tgtEl>
                                            <p:attrNameLst>
                                              <p:attrName>style.visibility</p:attrName>
                                            </p:attrNameLst>
                                          </p:cBhvr>
                                          <p:to>
                                            <p:strVal val="visible"/>
                                          </p:to>
                                        </p:set>
                                        <p:anim calcmode="lin" valueType="num">
                                          <p:cBhvr>
                                            <p:cTn id="47" dur="500" fill="hold"/>
                                            <p:tgtEl>
                                              <p:spTgt spid="134"/>
                                            </p:tgtEl>
                                            <p:attrNameLst>
                                              <p:attrName>ppt_w</p:attrName>
                                            </p:attrNameLst>
                                          </p:cBhvr>
                                          <p:tavLst>
                                            <p:tav tm="0">
                                              <p:val>
                                                <p:fltVal val="0"/>
                                              </p:val>
                                            </p:tav>
                                            <p:tav tm="100000">
                                              <p:val>
                                                <p:strVal val="#ppt_w"/>
                                              </p:val>
                                            </p:tav>
                                          </p:tavLst>
                                        </p:anim>
                                        <p:anim calcmode="lin" valueType="num">
                                          <p:cBhvr>
                                            <p:cTn id="48" dur="500" fill="hold"/>
                                            <p:tgtEl>
                                              <p:spTgt spid="134"/>
                                            </p:tgtEl>
                                            <p:attrNameLst>
                                              <p:attrName>ppt_h</p:attrName>
                                            </p:attrNameLst>
                                          </p:cBhvr>
                                          <p:tavLst>
                                            <p:tav tm="0">
                                              <p:val>
                                                <p:fltVal val="0"/>
                                              </p:val>
                                            </p:tav>
                                            <p:tav tm="100000">
                                              <p:val>
                                                <p:strVal val="#ppt_h"/>
                                              </p:val>
                                            </p:tav>
                                          </p:tavLst>
                                        </p:anim>
                                        <p:animEffect transition="in" filter="fade">
                                          <p:cBhvr>
                                            <p:cTn id="49" dur="500"/>
                                            <p:tgtEl>
                                              <p:spTgt spid="134"/>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33">
                                                <p:bg/>
                                              </p:spTgt>
                                            </p:tgtEl>
                                            <p:attrNameLst>
                                              <p:attrName>style.visibility</p:attrName>
                                            </p:attrNameLst>
                                          </p:cBhvr>
                                          <p:to>
                                            <p:strVal val="visible"/>
                                          </p:to>
                                        </p:set>
                                        <p:animEffect transition="in" filter="wipe(left)">
                                          <p:cBhvr>
                                            <p:cTn id="53" dur="500"/>
                                            <p:tgtEl>
                                              <p:spTgt spid="133">
                                                <p:bg/>
                                              </p:spTgt>
                                            </p:tgtEl>
                                          </p:cBhvr>
                                        </p:animEffect>
                                      </p:childTnLst>
                                    </p:cTn>
                                  </p:par>
                                </p:childTnLst>
                              </p:cTn>
                            </p:par>
                            <p:par>
                              <p:cTn id="54" fill="hold">
                                <p:stCondLst>
                                  <p:cond delay="1000"/>
                                </p:stCondLst>
                                <p:childTnLst>
                                  <p:par>
                                    <p:cTn id="55" presetID="22" presetClass="entr" presetSubtype="8" fill="hold" grpId="0" nodeType="afterEffect">
                                      <p:stCondLst>
                                        <p:cond delay="0"/>
                                      </p:stCondLst>
                                      <p:childTnLst>
                                        <p:set>
                                          <p:cBhvr>
                                            <p:cTn id="56" dur="1" fill="hold">
                                              <p:stCondLst>
                                                <p:cond delay="0"/>
                                              </p:stCondLst>
                                            </p:cTn>
                                            <p:tgtEl>
                                              <p:spTgt spid="133">
                                                <p:txEl>
                                                  <p:pRg st="0" end="0"/>
                                                </p:txEl>
                                              </p:spTgt>
                                            </p:tgtEl>
                                            <p:attrNameLst>
                                              <p:attrName>style.visibility</p:attrName>
                                            </p:attrNameLst>
                                          </p:cBhvr>
                                          <p:to>
                                            <p:strVal val="visible"/>
                                          </p:to>
                                        </p:set>
                                        <p:animEffect transition="in" filter="wipe(left)">
                                          <p:cBhvr>
                                            <p:cTn id="57" dur="500"/>
                                            <p:tgtEl>
                                              <p:spTgt spid="1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 grpId="0" uiExpand="1" build="p" animBg="1"/>
          <p:bldP spid="118" grpId="0" uiExpand="1" build="p" animBg="1"/>
          <p:bldP spid="133" grpId="0" uiExpand="1" build="p"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203AED-4E6F-4AA1-9449-AAA89186F224}"/>
              </a:ext>
            </a:extLst>
          </p:cNvPr>
          <p:cNvPicPr>
            <a:picLocks noChangeAspect="1"/>
          </p:cNvPicPr>
          <p:nvPr/>
        </p:nvPicPr>
        <p:blipFill>
          <a:blip r:embed="rId3"/>
          <a:stretch>
            <a:fillRect/>
          </a:stretch>
        </p:blipFill>
        <p:spPr>
          <a:xfrm>
            <a:off x="0" y="-25102"/>
            <a:ext cx="12192000" cy="6883102"/>
          </a:xfrm>
          <a:prstGeom prst="rect">
            <a:avLst/>
          </a:prstGeom>
        </p:spPr>
      </p:pic>
      <p:sp>
        <p:nvSpPr>
          <p:cNvPr id="36" name="Rectangle 35">
            <a:extLst>
              <a:ext uri="{FF2B5EF4-FFF2-40B4-BE49-F238E27FC236}">
                <a16:creationId xmlns:a16="http://schemas.microsoft.com/office/drawing/2014/main" id="{76CE68AF-6802-4923-B57E-2D72111AF1B9}"/>
              </a:ext>
            </a:extLst>
          </p:cNvPr>
          <p:cNvSpPr/>
          <p:nvPr/>
        </p:nvSpPr>
        <p:spPr>
          <a:xfrm>
            <a:off x="0" y="0"/>
            <a:ext cx="12192000" cy="6858000"/>
          </a:xfrm>
          <a:prstGeom prst="rect">
            <a:avLst/>
          </a:prstGeom>
          <a:solidFill>
            <a:schemeClr val="bg2">
              <a:alpha val="4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组合 1">
            <a:extLst>
              <a:ext uri="{FF2B5EF4-FFF2-40B4-BE49-F238E27FC236}">
                <a16:creationId xmlns:a16="http://schemas.microsoft.com/office/drawing/2014/main" id="{419A5886-2238-4EE4-B6DC-A5B0195BF644}"/>
              </a:ext>
            </a:extLst>
          </p:cNvPr>
          <p:cNvGrpSpPr/>
          <p:nvPr/>
        </p:nvGrpSpPr>
        <p:grpSpPr>
          <a:xfrm>
            <a:off x="838200" y="38100"/>
            <a:ext cx="11049000" cy="1485900"/>
            <a:chOff x="3402095" y="355859"/>
            <a:chExt cx="2712955" cy="591363"/>
          </a:xfrm>
        </p:grpSpPr>
        <p:pic>
          <p:nvPicPr>
            <p:cNvPr id="6" name="图片 8">
              <a:extLst>
                <a:ext uri="{FF2B5EF4-FFF2-40B4-BE49-F238E27FC236}">
                  <a16:creationId xmlns:a16="http://schemas.microsoft.com/office/drawing/2014/main" id="{1E54C989-E475-481B-B97C-92284C0A1EE8}"/>
                </a:ext>
              </a:extLst>
            </p:cNvPr>
            <p:cNvPicPr>
              <a:picLocks noChangeAspect="1"/>
            </p:cNvPicPr>
            <p:nvPr/>
          </p:nvPicPr>
          <p:blipFill>
            <a:blip r:embed="rId4"/>
            <a:stretch>
              <a:fillRect/>
            </a:stretch>
          </p:blipFill>
          <p:spPr>
            <a:xfrm>
              <a:off x="3402095" y="355859"/>
              <a:ext cx="2712955" cy="591363"/>
            </a:xfrm>
            <a:prstGeom prst="rect">
              <a:avLst/>
            </a:prstGeom>
          </p:spPr>
        </p:pic>
        <p:sp>
          <p:nvSpPr>
            <p:cNvPr id="7" name="文本框 11">
              <a:extLst>
                <a:ext uri="{FF2B5EF4-FFF2-40B4-BE49-F238E27FC236}">
                  <a16:creationId xmlns:a16="http://schemas.microsoft.com/office/drawing/2014/main" id="{B9EBF827-87A4-4414-9393-05EA96387BFC}"/>
                </a:ext>
              </a:extLst>
            </p:cNvPr>
            <p:cNvSpPr txBox="1"/>
            <p:nvPr/>
          </p:nvSpPr>
          <p:spPr>
            <a:xfrm>
              <a:off x="3402095" y="436697"/>
              <a:ext cx="2587955" cy="477711"/>
            </a:xfrm>
            <a:prstGeom prst="rect">
              <a:avLst/>
            </a:prstGeom>
            <a:noFill/>
          </p:spPr>
          <p:txBody>
            <a:bodyPr wrap="square" rtlCol="0">
              <a:spAutoFit/>
            </a:bodyPr>
            <a:lstStyle/>
            <a:p>
              <a:pPr algn="ctr"/>
              <a:r>
                <a:rPr lang="en-US" altLang="zh-CN" sz="3600">
                  <a:solidFill>
                    <a:srgbClr val="CC0000"/>
                  </a:solidFill>
                  <a:latin typeface="#9Slide04 SVNSwashington" pitchFamily="2" charset="0"/>
                </a:rPr>
                <a:t>1. Hãy sưu tập những hình dán sinh động sau mỗi bài tính để giúp Mei cảm thấy vui vẻ hơn.</a:t>
              </a:r>
              <a:endParaRPr lang="zh-CN" altLang="en-US" sz="3600" dirty="0">
                <a:solidFill>
                  <a:srgbClr val="CC0000"/>
                </a:solidFill>
                <a:latin typeface="#9Slide04 SVNSwashington" pitchFamily="2" charset="0"/>
              </a:endParaRPr>
            </a:p>
          </p:txBody>
        </p:sp>
      </p:gr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2FA75861-C53E-49C9-9788-F26B0326714A}"/>
                  </a:ext>
                </a:extLst>
              </p:cNvPr>
              <p:cNvSpPr txBox="1"/>
              <p:nvPr/>
            </p:nvSpPr>
            <p:spPr>
              <a:xfrm>
                <a:off x="1356519" y="1677252"/>
                <a:ext cx="2298100" cy="715089"/>
              </a:xfrm>
              <a:prstGeom prst="roundRect">
                <a:avLst/>
              </a:prstGeom>
              <a:solidFill>
                <a:sysClr val="window" lastClr="FFFFFF"/>
              </a:solidFill>
              <a:ln w="38100" cap="flat" cmpd="sng" algn="ctr">
                <a:solidFill>
                  <a:srgbClr val="C0504D"/>
                </a:solidFill>
                <a:prstDash val="solid"/>
              </a:ln>
              <a:effectLst/>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kern="0" smtClean="0">
                          <a:solidFill>
                            <a:prstClr val="black"/>
                          </a:solidFill>
                          <a:latin typeface="Cambria Math" panose="02040503050406030204" pitchFamily="18" charset="0"/>
                        </a:rPr>
                        <m:t>683 </m:t>
                      </m:r>
                      <m:r>
                        <a:rPr lang="en-US" sz="3600" b="0" i="1" kern="0" smtClean="0">
                          <a:solidFill>
                            <a:prstClr val="black"/>
                          </a:solidFill>
                          <a:latin typeface="Cambria Math" panose="02040503050406030204" pitchFamily="18" charset="0"/>
                          <a:ea typeface="Cambria Math" panose="02040503050406030204" pitchFamily="18" charset="0"/>
                        </a:rPr>
                        <m:t>×35</m:t>
                      </m:r>
                    </m:oMath>
                  </m:oMathPara>
                </a14:m>
                <a:endParaRPr lang="en-US" sz="3600" kern="0" dirty="0">
                  <a:solidFill>
                    <a:prstClr val="black"/>
                  </a:solidFill>
                  <a:latin typeface="#9Slide03 FS Neusa Regular" pitchFamily="2" charset="0"/>
                </a:endParaRPr>
              </a:p>
            </p:txBody>
          </p:sp>
        </mc:Choice>
        <mc:Fallback xmlns="">
          <p:sp>
            <p:nvSpPr>
              <p:cNvPr id="24" name="TextBox 23">
                <a:extLst>
                  <a:ext uri="{FF2B5EF4-FFF2-40B4-BE49-F238E27FC236}">
                    <a16:creationId xmlns:a16="http://schemas.microsoft.com/office/drawing/2014/main" id="{2FA75861-C53E-49C9-9788-F26B0326714A}"/>
                  </a:ext>
                </a:extLst>
              </p:cNvPr>
              <p:cNvSpPr txBox="1">
                <a:spLocks noRot="1" noChangeAspect="1" noMove="1" noResize="1" noEditPoints="1" noAdjustHandles="1" noChangeArrowheads="1" noChangeShapeType="1" noTextEdit="1"/>
              </p:cNvSpPr>
              <p:nvPr/>
            </p:nvSpPr>
            <p:spPr>
              <a:xfrm>
                <a:off x="1356519" y="1677252"/>
                <a:ext cx="2298100" cy="715089"/>
              </a:xfrm>
              <a:prstGeom prst="roundRect">
                <a:avLst/>
              </a:prstGeom>
              <a:blipFill>
                <a:blip r:embed="rId5"/>
                <a:stretch>
                  <a:fillRect/>
                </a:stretch>
              </a:blipFill>
              <a:ln w="38100" cap="flat" cmpd="sng" algn="ctr">
                <a:solidFill>
                  <a:srgbClr val="C0504D"/>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CB009B79-0EA1-41DC-84D7-288D0184D5D3}"/>
                  </a:ext>
                </a:extLst>
              </p:cNvPr>
              <p:cNvSpPr txBox="1"/>
              <p:nvPr/>
            </p:nvSpPr>
            <p:spPr>
              <a:xfrm>
                <a:off x="4707385" y="1676400"/>
                <a:ext cx="2743200" cy="715089"/>
              </a:xfrm>
              <a:prstGeom prst="roundRect">
                <a:avLst/>
              </a:prstGeom>
              <a:solidFill>
                <a:sysClr val="window" lastClr="FFFFFF"/>
              </a:solidFill>
              <a:ln w="38100" cap="flat" cmpd="sng" algn="ctr">
                <a:solidFill>
                  <a:srgbClr val="C0504D"/>
                </a:solidFill>
                <a:prstDash val="solid"/>
              </a:ln>
              <a:effectLst/>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0" kern="0" smtClean="0">
                          <a:solidFill>
                            <a:prstClr val="black"/>
                          </a:solidFill>
                          <a:latin typeface="Cambria Math" panose="02040503050406030204" pitchFamily="18" charset="0"/>
                        </a:rPr>
                        <m:t>1954 </m:t>
                      </m:r>
                      <m:r>
                        <a:rPr lang="en-US" sz="3600" b="0" i="1" kern="0" smtClean="0">
                          <a:solidFill>
                            <a:prstClr val="black"/>
                          </a:solidFill>
                          <a:latin typeface="Cambria Math" panose="02040503050406030204" pitchFamily="18" charset="0"/>
                          <a:ea typeface="Cambria Math" panose="02040503050406030204" pitchFamily="18" charset="0"/>
                        </a:rPr>
                        <m:t>×425</m:t>
                      </m:r>
                    </m:oMath>
                  </m:oMathPara>
                </a14:m>
                <a:endParaRPr lang="en-US" sz="3600" kern="0" dirty="0">
                  <a:solidFill>
                    <a:prstClr val="black"/>
                  </a:solidFill>
                  <a:latin typeface="#9Slide03 FS Neusa Regular" pitchFamily="2" charset="0"/>
                </a:endParaRPr>
              </a:p>
            </p:txBody>
          </p:sp>
        </mc:Choice>
        <mc:Fallback xmlns="">
          <p:sp>
            <p:nvSpPr>
              <p:cNvPr id="25" name="TextBox 24">
                <a:extLst>
                  <a:ext uri="{FF2B5EF4-FFF2-40B4-BE49-F238E27FC236}">
                    <a16:creationId xmlns:a16="http://schemas.microsoft.com/office/drawing/2014/main" id="{CB009B79-0EA1-41DC-84D7-288D0184D5D3}"/>
                  </a:ext>
                </a:extLst>
              </p:cNvPr>
              <p:cNvSpPr txBox="1">
                <a:spLocks noRot="1" noChangeAspect="1" noMove="1" noResize="1" noEditPoints="1" noAdjustHandles="1" noChangeArrowheads="1" noChangeShapeType="1" noTextEdit="1"/>
              </p:cNvSpPr>
              <p:nvPr/>
            </p:nvSpPr>
            <p:spPr>
              <a:xfrm>
                <a:off x="4707385" y="1676400"/>
                <a:ext cx="2743200" cy="715089"/>
              </a:xfrm>
              <a:prstGeom prst="roundRect">
                <a:avLst/>
              </a:prstGeom>
              <a:blipFill>
                <a:blip r:embed="rId6"/>
                <a:stretch>
                  <a:fillRect/>
                </a:stretch>
              </a:blipFill>
              <a:ln w="38100" cap="flat" cmpd="sng" algn="ctr">
                <a:solidFill>
                  <a:srgbClr val="C0504D"/>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3BB5BFE2-0E55-41C9-AC02-2BB307BFDB4D}"/>
                  </a:ext>
                </a:extLst>
              </p:cNvPr>
              <p:cNvSpPr txBox="1"/>
              <p:nvPr/>
            </p:nvSpPr>
            <p:spPr>
              <a:xfrm>
                <a:off x="8138319" y="1678387"/>
                <a:ext cx="2580427" cy="715089"/>
              </a:xfrm>
              <a:prstGeom prst="roundRect">
                <a:avLst/>
              </a:prstGeom>
              <a:solidFill>
                <a:sysClr val="window" lastClr="FFFFFF"/>
              </a:solidFill>
              <a:ln w="38100" cap="flat" cmpd="sng" algn="ctr">
                <a:solidFill>
                  <a:srgbClr val="C0504D"/>
                </a:solidFill>
                <a:prstDash val="solid"/>
              </a:ln>
              <a:effectLst/>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0" kern="0" smtClean="0">
                          <a:solidFill>
                            <a:prstClr val="black"/>
                          </a:solidFill>
                          <a:latin typeface="Cambria Math" panose="02040503050406030204" pitchFamily="18" charset="0"/>
                        </a:rPr>
                        <m:t>2438 </m:t>
                      </m:r>
                      <m:r>
                        <m:rPr>
                          <m:sty m:val="p"/>
                        </m:rPr>
                        <a:rPr lang="en-US" sz="3600" b="0" i="0" kern="0" smtClean="0">
                          <a:solidFill>
                            <a:prstClr val="black"/>
                          </a:solidFill>
                          <a:latin typeface="Cambria Math" panose="02040503050406030204" pitchFamily="18" charset="0"/>
                        </a:rPr>
                        <m:t>x</m:t>
                      </m:r>
                      <m:r>
                        <a:rPr lang="en-US" sz="3600" b="0" i="0" kern="0" smtClean="0">
                          <a:solidFill>
                            <a:prstClr val="black"/>
                          </a:solidFill>
                          <a:latin typeface="Cambria Math" panose="02040503050406030204" pitchFamily="18" charset="0"/>
                        </a:rPr>
                        <m:t> 306</m:t>
                      </m:r>
                    </m:oMath>
                  </m:oMathPara>
                </a14:m>
                <a:endParaRPr lang="en-US" sz="3600" kern="0" dirty="0">
                  <a:solidFill>
                    <a:prstClr val="black"/>
                  </a:solidFill>
                  <a:latin typeface="#9Slide03 FS Neusa Regular" pitchFamily="2" charset="0"/>
                </a:endParaRPr>
              </a:p>
            </p:txBody>
          </p:sp>
        </mc:Choice>
        <mc:Fallback xmlns="">
          <p:sp>
            <p:nvSpPr>
              <p:cNvPr id="26" name="TextBox 25">
                <a:extLst>
                  <a:ext uri="{FF2B5EF4-FFF2-40B4-BE49-F238E27FC236}">
                    <a16:creationId xmlns:a16="http://schemas.microsoft.com/office/drawing/2014/main" id="{3BB5BFE2-0E55-41C9-AC02-2BB307BFDB4D}"/>
                  </a:ext>
                </a:extLst>
              </p:cNvPr>
              <p:cNvSpPr txBox="1">
                <a:spLocks noRot="1" noChangeAspect="1" noMove="1" noResize="1" noEditPoints="1" noAdjustHandles="1" noChangeArrowheads="1" noChangeShapeType="1" noTextEdit="1"/>
              </p:cNvSpPr>
              <p:nvPr/>
            </p:nvSpPr>
            <p:spPr>
              <a:xfrm>
                <a:off x="8138319" y="1678387"/>
                <a:ext cx="2580427" cy="715089"/>
              </a:xfrm>
              <a:prstGeom prst="roundRect">
                <a:avLst/>
              </a:prstGeom>
              <a:blipFill>
                <a:blip r:embed="rId7"/>
                <a:stretch>
                  <a:fillRect/>
                </a:stretch>
              </a:blipFill>
              <a:ln w="38100" cap="flat" cmpd="sng" algn="ctr">
                <a:solidFill>
                  <a:srgbClr val="C0504D"/>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347A562-C9BF-4EA5-8940-AB803E916D21}"/>
                  </a:ext>
                </a:extLst>
              </p:cNvPr>
              <p:cNvSpPr txBox="1"/>
              <p:nvPr/>
            </p:nvSpPr>
            <p:spPr>
              <a:xfrm>
                <a:off x="1305023" y="2855793"/>
                <a:ext cx="2401092" cy="1253606"/>
              </a:xfrm>
              <a:prstGeom prst="roundRect">
                <a:avLst/>
              </a:prstGeom>
              <a:solidFill>
                <a:sysClr val="window" lastClr="FFFFFF"/>
              </a:solidFill>
              <a:ln w="38100" cap="flat" cmpd="sng" algn="ctr">
                <a:solidFill>
                  <a:srgbClr val="00B050"/>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7</m:t>
                          </m:r>
                        </m:num>
                        <m:den>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9</m:t>
                          </m:r>
                        </m:den>
                      </m:f>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 </m:t>
                      </m:r>
                      <m:f>
                        <m:fPr>
                          <m:ctrlP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fPr>
                        <m:num>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3</m:t>
                          </m:r>
                        </m:num>
                        <m:den>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35</m:t>
                          </m:r>
                        </m:den>
                      </m:f>
                    </m:oMath>
                  </m:oMathPara>
                </a14:m>
                <a:endParaRPr kumimoji="0" lang="en-US" sz="3600" b="0" i="0" u="none" strike="noStrike" kern="0" cap="none" spc="0" normalizeH="0" baseline="0" noProof="0" dirty="0">
                  <a:ln>
                    <a:noFill/>
                  </a:ln>
                  <a:solidFill>
                    <a:prstClr val="black"/>
                  </a:solidFill>
                  <a:effectLst/>
                  <a:uLnTx/>
                  <a:uFillTx/>
                  <a:latin typeface="#9Slide03 FS Neusa Regular" pitchFamily="2" charset="0"/>
                  <a:ea typeface="+mn-ea"/>
                  <a:cs typeface="+mn-cs"/>
                </a:endParaRPr>
              </a:p>
            </p:txBody>
          </p:sp>
        </mc:Choice>
        <mc:Fallback xmlns="">
          <p:sp>
            <p:nvSpPr>
              <p:cNvPr id="27" name="TextBox 26">
                <a:extLst>
                  <a:ext uri="{FF2B5EF4-FFF2-40B4-BE49-F238E27FC236}">
                    <a16:creationId xmlns:a16="http://schemas.microsoft.com/office/drawing/2014/main" id="{E347A562-C9BF-4EA5-8940-AB803E916D21}"/>
                  </a:ext>
                </a:extLst>
              </p:cNvPr>
              <p:cNvSpPr txBox="1">
                <a:spLocks noRot="1" noChangeAspect="1" noMove="1" noResize="1" noEditPoints="1" noAdjustHandles="1" noChangeArrowheads="1" noChangeShapeType="1" noTextEdit="1"/>
              </p:cNvSpPr>
              <p:nvPr/>
            </p:nvSpPr>
            <p:spPr>
              <a:xfrm>
                <a:off x="1305023" y="2855793"/>
                <a:ext cx="2401092" cy="1253606"/>
              </a:xfrm>
              <a:prstGeom prst="roundRect">
                <a:avLst/>
              </a:prstGeom>
              <a:blipFill>
                <a:blip r:embed="rId8"/>
                <a:stretch>
                  <a:fillRect/>
                </a:stretch>
              </a:blipFill>
              <a:ln w="38100" cap="flat" cmpd="sng" algn="ctr">
                <a:solidFill>
                  <a:srgbClr val="00B050"/>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82E4DF69-AF4D-49A8-B3DC-C32608673713}"/>
                  </a:ext>
                </a:extLst>
              </p:cNvPr>
              <p:cNvSpPr txBox="1"/>
              <p:nvPr/>
            </p:nvSpPr>
            <p:spPr>
              <a:xfrm>
                <a:off x="4694931" y="2861194"/>
                <a:ext cx="2728862" cy="1249633"/>
              </a:xfrm>
              <a:prstGeom prst="roundRect">
                <a:avLst/>
              </a:prstGeom>
              <a:solidFill>
                <a:sysClr val="window" lastClr="FFFFFF"/>
              </a:solidFill>
              <a:ln w="38100" cap="flat" cmpd="sng" algn="ctr">
                <a:solidFill>
                  <a:srgbClr val="00B050"/>
                </a:solidFill>
                <a:prstDash val="solid"/>
              </a:ln>
              <a:effectLst/>
            </p:spPr>
            <p:txBody>
              <a:bodyPr wrap="square" rtlCol="0">
                <a:spAutoFit/>
              </a:bodyPr>
              <a:lstStyle/>
              <a:p>
                <a:pPr lvl="0"/>
                <a14:m>
                  <m:oMathPara xmlns:m="http://schemas.openxmlformats.org/officeDocument/2006/math">
                    <m:oMathParaPr>
                      <m:jc m:val="centerGroup"/>
                    </m:oMathParaPr>
                    <m:oMath xmlns:m="http://schemas.openxmlformats.org/officeDocument/2006/math">
                      <m:f>
                        <m:fPr>
                          <m:ctrlPr>
                            <a:rPr lang="en-US" sz="3600" i="1" kern="0" smtClean="0">
                              <a:solidFill>
                                <a:prstClr val="black"/>
                              </a:solidFill>
                              <a:latin typeface="Cambria Math" panose="02040503050406030204" pitchFamily="18" charset="0"/>
                            </a:rPr>
                          </m:ctrlPr>
                        </m:fPr>
                        <m:num>
                          <m:r>
                            <a:rPr lang="en-US" sz="3600" b="0" i="1" kern="0" smtClean="0">
                              <a:solidFill>
                                <a:prstClr val="black"/>
                              </a:solidFill>
                              <a:latin typeface="Cambria Math" panose="02040503050406030204" pitchFamily="18" charset="0"/>
                            </a:rPr>
                            <m:t>9</m:t>
                          </m:r>
                        </m:num>
                        <m:den>
                          <m:r>
                            <a:rPr lang="en-US" sz="3600" b="0" i="1" kern="0" smtClean="0">
                              <a:solidFill>
                                <a:prstClr val="black"/>
                              </a:solidFill>
                              <a:latin typeface="Cambria Math" panose="02040503050406030204" pitchFamily="18" charset="0"/>
                            </a:rPr>
                            <m:t>22</m:t>
                          </m:r>
                        </m:den>
                      </m:f>
                      <m:r>
                        <a:rPr lang="en-US" sz="3600" b="0" i="1" kern="0" smtClean="0">
                          <a:solidFill>
                            <a:prstClr val="black"/>
                          </a:solidFill>
                          <a:latin typeface="Cambria Math" panose="02040503050406030204" pitchFamily="18" charset="0"/>
                        </a:rPr>
                        <m:t> </m:t>
                      </m:r>
                      <m:r>
                        <a:rPr lang="en-US" sz="3600" b="0" i="1" kern="0" smtClean="0">
                          <a:solidFill>
                            <a:prstClr val="black"/>
                          </a:solidFill>
                          <a:latin typeface="Cambria Math" panose="02040503050406030204" pitchFamily="18" charset="0"/>
                          <a:ea typeface="Cambria Math" panose="02040503050406030204" pitchFamily="18" charset="0"/>
                        </a:rPr>
                        <m:t>×55</m:t>
                      </m:r>
                    </m:oMath>
                  </m:oMathPara>
                </a14:m>
                <a:endParaRPr kumimoji="0" lang="en-US" sz="3600" b="0" i="0" u="none" strike="noStrike" kern="0" cap="none" spc="0" normalizeH="0" baseline="0" noProof="0" dirty="0">
                  <a:ln>
                    <a:noFill/>
                  </a:ln>
                  <a:solidFill>
                    <a:prstClr val="black"/>
                  </a:solidFill>
                  <a:effectLst/>
                  <a:uLnTx/>
                  <a:uFillTx/>
                  <a:latin typeface="#9Slide03 FS Neusa Regular" pitchFamily="2" charset="0"/>
                  <a:ea typeface="+mn-ea"/>
                  <a:cs typeface="+mn-cs"/>
                </a:endParaRPr>
              </a:p>
            </p:txBody>
          </p:sp>
        </mc:Choice>
        <mc:Fallback xmlns="">
          <p:sp>
            <p:nvSpPr>
              <p:cNvPr id="28" name="TextBox 27">
                <a:extLst>
                  <a:ext uri="{FF2B5EF4-FFF2-40B4-BE49-F238E27FC236}">
                    <a16:creationId xmlns:a16="http://schemas.microsoft.com/office/drawing/2014/main" id="{82E4DF69-AF4D-49A8-B3DC-C32608673713}"/>
                  </a:ext>
                </a:extLst>
              </p:cNvPr>
              <p:cNvSpPr txBox="1">
                <a:spLocks noRot="1" noChangeAspect="1" noMove="1" noResize="1" noEditPoints="1" noAdjustHandles="1" noChangeArrowheads="1" noChangeShapeType="1" noTextEdit="1"/>
              </p:cNvSpPr>
              <p:nvPr/>
            </p:nvSpPr>
            <p:spPr>
              <a:xfrm>
                <a:off x="4694931" y="2861194"/>
                <a:ext cx="2728862" cy="1249633"/>
              </a:xfrm>
              <a:prstGeom prst="roundRect">
                <a:avLst/>
              </a:prstGeom>
              <a:blipFill>
                <a:blip r:embed="rId9"/>
                <a:stretch>
                  <a:fillRect/>
                </a:stretch>
              </a:blipFill>
              <a:ln w="38100" cap="flat" cmpd="sng" algn="ctr">
                <a:solidFill>
                  <a:srgbClr val="00B050"/>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F5E07A6-93E4-44AD-8C1D-41DA3375C899}"/>
                  </a:ext>
                </a:extLst>
              </p:cNvPr>
              <p:cNvSpPr txBox="1"/>
              <p:nvPr/>
            </p:nvSpPr>
            <p:spPr>
              <a:xfrm>
                <a:off x="8153399" y="2861194"/>
                <a:ext cx="2580427" cy="1253606"/>
              </a:xfrm>
              <a:prstGeom prst="roundRect">
                <a:avLst/>
              </a:prstGeom>
              <a:solidFill>
                <a:sysClr val="window" lastClr="FFFFFF"/>
              </a:solidFill>
              <a:ln w="38100" cap="flat" cmpd="sng" algn="ctr">
                <a:solidFill>
                  <a:srgbClr val="00B050"/>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11</m:t>
                          </m:r>
                        </m:num>
                        <m:den>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17</m:t>
                          </m:r>
                        </m:den>
                      </m:f>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a:cs typeface="+mn-cs"/>
                            </a:rPr>
                          </m:ctrlPr>
                        </m:fPr>
                        <m:num>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a:cs typeface="+mn-cs"/>
                            </a:rPr>
                            <m:t>33</m:t>
                          </m:r>
                        </m:num>
                        <m:den>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a:cs typeface="+mn-cs"/>
                            </a:rPr>
                            <m:t>34</m:t>
                          </m:r>
                        </m:den>
                      </m:f>
                    </m:oMath>
                  </m:oMathPara>
                </a14:m>
                <a:endParaRPr kumimoji="0" lang="en-US" sz="3600" b="0" i="0" u="none" strike="noStrike" kern="0" cap="none" spc="0" normalizeH="0" baseline="0" noProof="0" dirty="0">
                  <a:ln>
                    <a:noFill/>
                  </a:ln>
                  <a:solidFill>
                    <a:prstClr val="black"/>
                  </a:solidFill>
                  <a:effectLst/>
                  <a:uLnTx/>
                  <a:uFillTx/>
                  <a:latin typeface="#9Slide03 FS Neusa Regular" pitchFamily="2" charset="0"/>
                  <a:ea typeface="+mn-ea"/>
                  <a:cs typeface="+mn-cs"/>
                </a:endParaRPr>
              </a:p>
            </p:txBody>
          </p:sp>
        </mc:Choice>
        <mc:Fallback xmlns="">
          <p:sp>
            <p:nvSpPr>
              <p:cNvPr id="29" name="TextBox 28">
                <a:extLst>
                  <a:ext uri="{FF2B5EF4-FFF2-40B4-BE49-F238E27FC236}">
                    <a16:creationId xmlns:a16="http://schemas.microsoft.com/office/drawing/2014/main" id="{AF5E07A6-93E4-44AD-8C1D-41DA3375C899}"/>
                  </a:ext>
                </a:extLst>
              </p:cNvPr>
              <p:cNvSpPr txBox="1">
                <a:spLocks noRot="1" noChangeAspect="1" noMove="1" noResize="1" noEditPoints="1" noAdjustHandles="1" noChangeArrowheads="1" noChangeShapeType="1" noTextEdit="1"/>
              </p:cNvSpPr>
              <p:nvPr/>
            </p:nvSpPr>
            <p:spPr>
              <a:xfrm>
                <a:off x="8153399" y="2861194"/>
                <a:ext cx="2580427" cy="1253606"/>
              </a:xfrm>
              <a:prstGeom prst="roundRect">
                <a:avLst/>
              </a:prstGeom>
              <a:blipFill>
                <a:blip r:embed="rId10"/>
                <a:stretch>
                  <a:fillRect/>
                </a:stretch>
              </a:blipFill>
              <a:ln w="38100" cap="flat" cmpd="sng" algn="ctr">
                <a:solidFill>
                  <a:srgbClr val="00B050"/>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DAEFF387-0C7A-4125-B421-9A20386CD3D4}"/>
                  </a:ext>
                </a:extLst>
              </p:cNvPr>
              <p:cNvSpPr txBox="1"/>
              <p:nvPr/>
            </p:nvSpPr>
            <p:spPr>
              <a:xfrm>
                <a:off x="1371600" y="4572852"/>
                <a:ext cx="2485654" cy="715089"/>
              </a:xfrm>
              <a:prstGeom prst="roundRect">
                <a:avLst/>
              </a:prstGeom>
              <a:solidFill>
                <a:sysClr val="window" lastClr="FFFFFF"/>
              </a:solidFill>
              <a:ln w="38100" cap="flat" cmpd="sng" algn="ctr">
                <a:solidFill>
                  <a:srgbClr val="FFC000"/>
                </a:solidFill>
                <a:prstDash val="solid"/>
              </a:ln>
              <a:effectLst/>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i="1" kern="0" smtClean="0">
                          <a:solidFill>
                            <a:prstClr val="black"/>
                          </a:solidFill>
                          <a:latin typeface="Cambria Math" panose="02040503050406030204" pitchFamily="18" charset="0"/>
                        </a:rPr>
                        <m:t>3</m:t>
                      </m:r>
                      <m:r>
                        <a:rPr lang="en-US" sz="3600" b="0" i="1" kern="0" smtClean="0">
                          <a:solidFill>
                            <a:prstClr val="black"/>
                          </a:solidFill>
                          <a:latin typeface="Cambria Math" panose="02040503050406030204" pitchFamily="18" charset="0"/>
                        </a:rPr>
                        <m:t>6,66 :7,8</m:t>
                      </m:r>
                    </m:oMath>
                  </m:oMathPara>
                </a14:m>
                <a:endParaRPr lang="en-US" sz="3600" kern="0" dirty="0">
                  <a:solidFill>
                    <a:prstClr val="black"/>
                  </a:solidFill>
                  <a:latin typeface="#9Slide03 FS Neusa Regular" pitchFamily="2" charset="0"/>
                </a:endParaRPr>
              </a:p>
            </p:txBody>
          </p:sp>
        </mc:Choice>
        <mc:Fallback xmlns="">
          <p:sp>
            <p:nvSpPr>
              <p:cNvPr id="30" name="TextBox 29">
                <a:extLst>
                  <a:ext uri="{FF2B5EF4-FFF2-40B4-BE49-F238E27FC236}">
                    <a16:creationId xmlns:a16="http://schemas.microsoft.com/office/drawing/2014/main" id="{DAEFF387-0C7A-4125-B421-9A20386CD3D4}"/>
                  </a:ext>
                </a:extLst>
              </p:cNvPr>
              <p:cNvSpPr txBox="1">
                <a:spLocks noRot="1" noChangeAspect="1" noMove="1" noResize="1" noEditPoints="1" noAdjustHandles="1" noChangeArrowheads="1" noChangeShapeType="1" noTextEdit="1"/>
              </p:cNvSpPr>
              <p:nvPr/>
            </p:nvSpPr>
            <p:spPr>
              <a:xfrm>
                <a:off x="1371600" y="4572852"/>
                <a:ext cx="2485654" cy="715089"/>
              </a:xfrm>
              <a:prstGeom prst="roundRect">
                <a:avLst/>
              </a:prstGeom>
              <a:blipFill>
                <a:blip r:embed="rId11"/>
                <a:stretch>
                  <a:fillRect/>
                </a:stretch>
              </a:blipFill>
              <a:ln w="38100" cap="flat" cmpd="sng" algn="ctr">
                <a:solidFill>
                  <a:srgbClr val="FFC000"/>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6DBFBE96-A6E9-42BF-A682-87F1AD4C0ED5}"/>
                  </a:ext>
                </a:extLst>
              </p:cNvPr>
              <p:cNvSpPr txBox="1"/>
              <p:nvPr/>
            </p:nvSpPr>
            <p:spPr>
              <a:xfrm>
                <a:off x="4722466" y="4572000"/>
                <a:ext cx="2743200" cy="715089"/>
              </a:xfrm>
              <a:prstGeom prst="roundRect">
                <a:avLst/>
              </a:prstGeom>
              <a:solidFill>
                <a:sysClr val="window" lastClr="FFFFFF"/>
              </a:solidFill>
              <a:ln w="38100" cap="flat" cmpd="sng" algn="ctr">
                <a:solidFill>
                  <a:srgbClr val="FFC000"/>
                </a:solidFill>
                <a:prstDash val="solid"/>
              </a:ln>
              <a:effectLst/>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kern="0" smtClean="0">
                          <a:solidFill>
                            <a:prstClr val="black"/>
                          </a:solidFill>
                          <a:latin typeface="Cambria Math" panose="02040503050406030204" pitchFamily="18" charset="0"/>
                        </a:rPr>
                        <m:t>15,7 :6,28</m:t>
                      </m:r>
                    </m:oMath>
                  </m:oMathPara>
                </a14:m>
                <a:endParaRPr lang="en-US" sz="3600" kern="0" dirty="0">
                  <a:solidFill>
                    <a:prstClr val="black"/>
                  </a:solidFill>
                  <a:latin typeface="#9Slide03 FS Neusa Regular" pitchFamily="2" charset="0"/>
                </a:endParaRPr>
              </a:p>
            </p:txBody>
          </p:sp>
        </mc:Choice>
        <mc:Fallback xmlns="">
          <p:sp>
            <p:nvSpPr>
              <p:cNvPr id="31" name="TextBox 30">
                <a:extLst>
                  <a:ext uri="{FF2B5EF4-FFF2-40B4-BE49-F238E27FC236}">
                    <a16:creationId xmlns:a16="http://schemas.microsoft.com/office/drawing/2014/main" id="{6DBFBE96-A6E9-42BF-A682-87F1AD4C0ED5}"/>
                  </a:ext>
                </a:extLst>
              </p:cNvPr>
              <p:cNvSpPr txBox="1">
                <a:spLocks noRot="1" noChangeAspect="1" noMove="1" noResize="1" noEditPoints="1" noAdjustHandles="1" noChangeArrowheads="1" noChangeShapeType="1" noTextEdit="1"/>
              </p:cNvSpPr>
              <p:nvPr/>
            </p:nvSpPr>
            <p:spPr>
              <a:xfrm>
                <a:off x="4722466" y="4572000"/>
                <a:ext cx="2743200" cy="715089"/>
              </a:xfrm>
              <a:prstGeom prst="roundRect">
                <a:avLst/>
              </a:prstGeom>
              <a:blipFill>
                <a:blip r:embed="rId12"/>
                <a:stretch>
                  <a:fillRect/>
                </a:stretch>
              </a:blipFill>
              <a:ln w="38100" cap="flat" cmpd="sng" algn="ctr">
                <a:solidFill>
                  <a:srgbClr val="FFC000"/>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D4ACD0AE-7B39-4FE6-8622-3D2FC3D2FD17}"/>
                  </a:ext>
                </a:extLst>
              </p:cNvPr>
              <p:cNvSpPr txBox="1"/>
              <p:nvPr/>
            </p:nvSpPr>
            <p:spPr>
              <a:xfrm>
                <a:off x="8153400" y="4573987"/>
                <a:ext cx="2745462" cy="715089"/>
              </a:xfrm>
              <a:prstGeom prst="roundRect">
                <a:avLst/>
              </a:prstGeom>
              <a:solidFill>
                <a:sysClr val="window" lastClr="FFFFFF"/>
              </a:solidFill>
              <a:ln w="38100" cap="flat" cmpd="sng" algn="ctr">
                <a:solidFill>
                  <a:srgbClr val="FFC000"/>
                </a:solidFill>
                <a:prstDash val="solid"/>
              </a:ln>
              <a:effectLst/>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kern="0" smtClean="0">
                          <a:solidFill>
                            <a:prstClr val="black"/>
                          </a:solidFill>
                          <a:latin typeface="Cambria Math" panose="02040503050406030204" pitchFamily="18" charset="0"/>
                        </a:rPr>
                        <m:t>27,63 :0,45</m:t>
                      </m:r>
                    </m:oMath>
                  </m:oMathPara>
                </a14:m>
                <a:endParaRPr lang="en-US" sz="3600" kern="0" dirty="0">
                  <a:solidFill>
                    <a:prstClr val="black"/>
                  </a:solidFill>
                  <a:latin typeface="#9Slide03 FS Neusa Regular" pitchFamily="2" charset="0"/>
                </a:endParaRPr>
              </a:p>
            </p:txBody>
          </p:sp>
        </mc:Choice>
        <mc:Fallback xmlns="">
          <p:sp>
            <p:nvSpPr>
              <p:cNvPr id="32" name="TextBox 31">
                <a:extLst>
                  <a:ext uri="{FF2B5EF4-FFF2-40B4-BE49-F238E27FC236}">
                    <a16:creationId xmlns:a16="http://schemas.microsoft.com/office/drawing/2014/main" id="{D4ACD0AE-7B39-4FE6-8622-3D2FC3D2FD17}"/>
                  </a:ext>
                </a:extLst>
              </p:cNvPr>
              <p:cNvSpPr txBox="1">
                <a:spLocks noRot="1" noChangeAspect="1" noMove="1" noResize="1" noEditPoints="1" noAdjustHandles="1" noChangeArrowheads="1" noChangeShapeType="1" noTextEdit="1"/>
              </p:cNvSpPr>
              <p:nvPr/>
            </p:nvSpPr>
            <p:spPr>
              <a:xfrm>
                <a:off x="8153400" y="4573987"/>
                <a:ext cx="2745462" cy="715089"/>
              </a:xfrm>
              <a:prstGeom prst="roundRect">
                <a:avLst/>
              </a:prstGeom>
              <a:blipFill>
                <a:blip r:embed="rId13"/>
                <a:stretch>
                  <a:fillRect/>
                </a:stretch>
              </a:blipFill>
              <a:ln w="38100" cap="flat" cmpd="sng" algn="ctr">
                <a:solidFill>
                  <a:srgbClr val="FFC000"/>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43183DD9-82AA-43DC-AA3C-7F01D7B24F1D}"/>
                  </a:ext>
                </a:extLst>
              </p:cNvPr>
              <p:cNvSpPr txBox="1"/>
              <p:nvPr/>
            </p:nvSpPr>
            <p:spPr>
              <a:xfrm>
                <a:off x="560772" y="5608376"/>
                <a:ext cx="4134159" cy="715089"/>
              </a:xfrm>
              <a:prstGeom prst="roundRect">
                <a:avLst/>
              </a:prstGeom>
              <a:solidFill>
                <a:sysClr val="window" lastClr="FFFFFF"/>
              </a:solidFill>
              <a:ln w="38100" cap="flat" cmpd="sng" algn="ctr">
                <a:solidFill>
                  <a:schemeClr val="tx2">
                    <a:lumMod val="60000"/>
                    <a:lumOff val="40000"/>
                  </a:schemeClr>
                </a:solidFill>
                <a:prstDash val="solid"/>
              </a:ln>
              <a:effectLst/>
            </p:spPr>
            <p:txBody>
              <a:bodyPr wrap="square" rtlCol="0">
                <a:spAutoFit/>
              </a:bodyPr>
              <a:lstStyle/>
              <a:p>
                <a:pPr/>
                <a14:m>
                  <m:oMathPara xmlns:m="http://schemas.openxmlformats.org/officeDocument/2006/math">
                    <m:oMathParaPr>
                      <m:jc m:val="center"/>
                    </m:oMathParaPr>
                    <m:oMath xmlns:m="http://schemas.openxmlformats.org/officeDocument/2006/math">
                      <m:r>
                        <a:rPr lang="en-US" sz="3600" b="0" i="0" kern="0" smtClean="0">
                          <a:solidFill>
                            <a:prstClr val="black"/>
                          </a:solidFill>
                          <a:latin typeface="Cambria Math" panose="02040503050406030204" pitchFamily="18" charset="0"/>
                        </a:rPr>
                        <m:t>16 </m:t>
                      </m:r>
                      <m:r>
                        <m:rPr>
                          <m:sty m:val="p"/>
                        </m:rPr>
                        <a:rPr lang="en-US" sz="3600" b="0" i="0" kern="0" smtClean="0">
                          <a:solidFill>
                            <a:prstClr val="black"/>
                          </a:solidFill>
                          <a:latin typeface="Cambria Math" panose="02040503050406030204" pitchFamily="18" charset="0"/>
                        </a:rPr>
                        <m:t>gi</m:t>
                      </m:r>
                      <m:r>
                        <a:rPr lang="en-US" sz="3600" b="0" i="0" kern="0" smtClean="0">
                          <a:solidFill>
                            <a:prstClr val="black"/>
                          </a:solidFill>
                          <a:latin typeface="Cambria Math" panose="02040503050406030204" pitchFamily="18" charset="0"/>
                        </a:rPr>
                        <m:t>ờ 15 </m:t>
                      </m:r>
                      <m:r>
                        <m:rPr>
                          <m:sty m:val="p"/>
                        </m:rPr>
                        <a:rPr lang="en-US" sz="3600" b="0" i="0" kern="0" smtClean="0">
                          <a:solidFill>
                            <a:prstClr val="black"/>
                          </a:solidFill>
                          <a:latin typeface="Cambria Math" panose="02040503050406030204" pitchFamily="18" charset="0"/>
                        </a:rPr>
                        <m:t>ph</m:t>
                      </m:r>
                      <m:r>
                        <a:rPr lang="en-US" sz="3600" b="0" i="0" kern="0" smtClean="0">
                          <a:solidFill>
                            <a:prstClr val="black"/>
                          </a:solidFill>
                          <a:latin typeface="Cambria Math" panose="02040503050406030204" pitchFamily="18" charset="0"/>
                        </a:rPr>
                        <m:t>ú</m:t>
                      </m:r>
                      <m:r>
                        <m:rPr>
                          <m:sty m:val="p"/>
                        </m:rPr>
                        <a:rPr lang="en-US" sz="3600" b="0" i="0" kern="0" smtClean="0">
                          <a:solidFill>
                            <a:prstClr val="black"/>
                          </a:solidFill>
                          <a:latin typeface="Cambria Math" panose="02040503050406030204" pitchFamily="18" charset="0"/>
                        </a:rPr>
                        <m:t>t</m:t>
                      </m:r>
                      <m:r>
                        <a:rPr lang="en-US" sz="3600" b="0" i="0" kern="0" smtClean="0">
                          <a:solidFill>
                            <a:prstClr val="black"/>
                          </a:solidFill>
                          <a:latin typeface="Cambria Math" panose="02040503050406030204" pitchFamily="18" charset="0"/>
                        </a:rPr>
                        <m:t> :5</m:t>
                      </m:r>
                    </m:oMath>
                  </m:oMathPara>
                </a14:m>
                <a:endParaRPr lang="en-US" sz="3600" kern="0" dirty="0">
                  <a:solidFill>
                    <a:prstClr val="black"/>
                  </a:solidFill>
                  <a:latin typeface="#9Slide03 FS Neusa Regular" pitchFamily="2" charset="0"/>
                </a:endParaRPr>
              </a:p>
            </p:txBody>
          </p:sp>
        </mc:Choice>
        <mc:Fallback xmlns="">
          <p:sp>
            <p:nvSpPr>
              <p:cNvPr id="33" name="TextBox 32">
                <a:extLst>
                  <a:ext uri="{FF2B5EF4-FFF2-40B4-BE49-F238E27FC236}">
                    <a16:creationId xmlns:a16="http://schemas.microsoft.com/office/drawing/2014/main" id="{43183DD9-82AA-43DC-AA3C-7F01D7B24F1D}"/>
                  </a:ext>
                </a:extLst>
              </p:cNvPr>
              <p:cNvSpPr txBox="1">
                <a:spLocks noRot="1" noChangeAspect="1" noMove="1" noResize="1" noEditPoints="1" noAdjustHandles="1" noChangeArrowheads="1" noChangeShapeType="1" noTextEdit="1"/>
              </p:cNvSpPr>
              <p:nvPr/>
            </p:nvSpPr>
            <p:spPr>
              <a:xfrm>
                <a:off x="560772" y="5608376"/>
                <a:ext cx="4134159" cy="715089"/>
              </a:xfrm>
              <a:prstGeom prst="roundRect">
                <a:avLst/>
              </a:prstGeom>
              <a:blipFill>
                <a:blip r:embed="rId14"/>
                <a:stretch>
                  <a:fillRect/>
                </a:stretch>
              </a:blipFill>
              <a:ln w="38100" cap="flat" cmpd="sng" algn="ctr">
                <a:solidFill>
                  <a:schemeClr val="tx2">
                    <a:lumMod val="60000"/>
                    <a:lumOff val="40000"/>
                  </a:schemeClr>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1F545B4A-329F-4F93-A582-4FD546B61CFB}"/>
                  </a:ext>
                </a:extLst>
              </p:cNvPr>
              <p:cNvSpPr txBox="1"/>
              <p:nvPr/>
            </p:nvSpPr>
            <p:spPr>
              <a:xfrm>
                <a:off x="7423793" y="5608376"/>
                <a:ext cx="4526238" cy="715089"/>
              </a:xfrm>
              <a:prstGeom prst="roundRect">
                <a:avLst/>
              </a:prstGeom>
              <a:solidFill>
                <a:sysClr val="window" lastClr="FFFFFF"/>
              </a:solidFill>
              <a:ln w="38100" cap="flat" cmpd="sng" algn="ctr">
                <a:solidFill>
                  <a:schemeClr val="tx2">
                    <a:lumMod val="60000"/>
                    <a:lumOff val="40000"/>
                  </a:schemeClr>
                </a:solidFill>
                <a:prstDash val="solid"/>
              </a:ln>
              <a:effectLst/>
            </p:spPr>
            <p:txBody>
              <a:bodyPr wrap="square" rtlCol="0">
                <a:spAutoFit/>
              </a:bodyPr>
              <a:lstStyle/>
              <a:p>
                <a:pPr/>
                <a14:m>
                  <m:oMathPara xmlns:m="http://schemas.openxmlformats.org/officeDocument/2006/math">
                    <m:oMathParaPr>
                      <m:jc m:val="center"/>
                    </m:oMathParaPr>
                    <m:oMath xmlns:m="http://schemas.openxmlformats.org/officeDocument/2006/math">
                      <m:r>
                        <a:rPr lang="en-US" sz="3600" b="0" i="0" kern="0" smtClean="0">
                          <a:solidFill>
                            <a:prstClr val="black"/>
                          </a:solidFill>
                          <a:latin typeface="Cambria Math" panose="02040503050406030204" pitchFamily="18" charset="0"/>
                        </a:rPr>
                        <m:t>14 </m:t>
                      </m:r>
                      <m:r>
                        <m:rPr>
                          <m:sty m:val="p"/>
                        </m:rPr>
                        <a:rPr lang="en-US" sz="3600" b="0" i="0" kern="0" smtClean="0">
                          <a:solidFill>
                            <a:prstClr val="black"/>
                          </a:solidFill>
                          <a:latin typeface="Cambria Math" panose="02040503050406030204" pitchFamily="18" charset="0"/>
                        </a:rPr>
                        <m:t>ph</m:t>
                      </m:r>
                      <m:r>
                        <a:rPr lang="en-US" sz="3600" b="0" i="0" kern="0" smtClean="0">
                          <a:solidFill>
                            <a:prstClr val="black"/>
                          </a:solidFill>
                          <a:latin typeface="Cambria Math" panose="02040503050406030204" pitchFamily="18" charset="0"/>
                        </a:rPr>
                        <m:t>ú</m:t>
                      </m:r>
                      <m:r>
                        <m:rPr>
                          <m:sty m:val="p"/>
                        </m:rPr>
                        <a:rPr lang="en-US" sz="3600" b="0" i="0" kern="0" smtClean="0">
                          <a:solidFill>
                            <a:prstClr val="black"/>
                          </a:solidFill>
                          <a:latin typeface="Cambria Math" panose="02040503050406030204" pitchFamily="18" charset="0"/>
                        </a:rPr>
                        <m:t>t</m:t>
                      </m:r>
                      <m:r>
                        <a:rPr lang="en-US" sz="3600" b="0" i="0" kern="0" smtClean="0">
                          <a:solidFill>
                            <a:prstClr val="black"/>
                          </a:solidFill>
                          <a:latin typeface="Cambria Math" panose="02040503050406030204" pitchFamily="18" charset="0"/>
                        </a:rPr>
                        <m:t> 36 </m:t>
                      </m:r>
                      <m:r>
                        <m:rPr>
                          <m:sty m:val="p"/>
                        </m:rPr>
                        <a:rPr lang="en-US" sz="3600" b="0" i="0" kern="0" smtClean="0">
                          <a:solidFill>
                            <a:prstClr val="black"/>
                          </a:solidFill>
                          <a:latin typeface="Cambria Math" panose="02040503050406030204" pitchFamily="18" charset="0"/>
                        </a:rPr>
                        <m:t>gi</m:t>
                      </m:r>
                      <m:r>
                        <a:rPr lang="en-US" sz="3600" b="0" i="0" kern="0" smtClean="0">
                          <a:solidFill>
                            <a:prstClr val="black"/>
                          </a:solidFill>
                          <a:latin typeface="Cambria Math" panose="02040503050406030204" pitchFamily="18" charset="0"/>
                        </a:rPr>
                        <m:t>â</m:t>
                      </m:r>
                      <m:r>
                        <m:rPr>
                          <m:sty m:val="p"/>
                        </m:rPr>
                        <a:rPr lang="en-US" sz="3600" b="0" i="0" kern="0" smtClean="0">
                          <a:solidFill>
                            <a:prstClr val="black"/>
                          </a:solidFill>
                          <a:latin typeface="Cambria Math" panose="02040503050406030204" pitchFamily="18" charset="0"/>
                        </a:rPr>
                        <m:t>y</m:t>
                      </m:r>
                      <m:r>
                        <a:rPr lang="en-US" sz="3600" b="0" i="0" kern="0" smtClean="0">
                          <a:solidFill>
                            <a:prstClr val="black"/>
                          </a:solidFill>
                          <a:latin typeface="Cambria Math" panose="02040503050406030204" pitchFamily="18" charset="0"/>
                        </a:rPr>
                        <m:t> :12</m:t>
                      </m:r>
                    </m:oMath>
                  </m:oMathPara>
                </a14:m>
                <a:endParaRPr lang="en-US" sz="3600" kern="0" dirty="0">
                  <a:solidFill>
                    <a:prstClr val="black"/>
                  </a:solidFill>
                  <a:latin typeface="#9Slide03 FS Neusa Regular" pitchFamily="2" charset="0"/>
                </a:endParaRPr>
              </a:p>
            </p:txBody>
          </p:sp>
        </mc:Choice>
        <mc:Fallback xmlns="">
          <p:sp>
            <p:nvSpPr>
              <p:cNvPr id="35" name="TextBox 34">
                <a:extLst>
                  <a:ext uri="{FF2B5EF4-FFF2-40B4-BE49-F238E27FC236}">
                    <a16:creationId xmlns:a16="http://schemas.microsoft.com/office/drawing/2014/main" id="{1F545B4A-329F-4F93-A582-4FD546B61CFB}"/>
                  </a:ext>
                </a:extLst>
              </p:cNvPr>
              <p:cNvSpPr txBox="1">
                <a:spLocks noRot="1" noChangeAspect="1" noMove="1" noResize="1" noEditPoints="1" noAdjustHandles="1" noChangeArrowheads="1" noChangeShapeType="1" noTextEdit="1"/>
              </p:cNvSpPr>
              <p:nvPr/>
            </p:nvSpPr>
            <p:spPr>
              <a:xfrm>
                <a:off x="7423793" y="5608376"/>
                <a:ext cx="4526238" cy="715089"/>
              </a:xfrm>
              <a:prstGeom prst="roundRect">
                <a:avLst/>
              </a:prstGeom>
              <a:blipFill>
                <a:blip r:embed="rId15"/>
                <a:stretch>
                  <a:fillRect/>
                </a:stretch>
              </a:blipFill>
              <a:ln w="38100" cap="flat" cmpd="sng" algn="ctr">
                <a:solidFill>
                  <a:schemeClr val="tx2">
                    <a:lumMod val="60000"/>
                    <a:lumOff val="40000"/>
                  </a:schemeClr>
                </a:solidFill>
                <a:prstDash val="solid"/>
              </a:ln>
              <a:effectLst/>
            </p:spPr>
            <p:txBody>
              <a:bodyPr/>
              <a:lstStyle/>
              <a:p>
                <a:r>
                  <a:rPr lang="en-US">
                    <a:noFill/>
                  </a:rPr>
                  <a:t> </a:t>
                </a:r>
              </a:p>
            </p:txBody>
          </p:sp>
        </mc:Fallback>
      </mc:AlternateContent>
    </p:spTree>
    <p:extLst>
      <p:ext uri="{BB962C8B-B14F-4D97-AF65-F5344CB8AC3E}">
        <p14:creationId xmlns:p14="http://schemas.microsoft.com/office/powerpoint/2010/main" val="893634880"/>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up)">
                                          <p:cBhvr>
                                            <p:cTn id="12" dur="500"/>
                                            <p:tgtEl>
                                              <p:spTgt spid="36"/>
                                            </p:tgtEl>
                                          </p:cBhvr>
                                        </p:animEffect>
                                      </p:childTnLst>
                                    </p:cTn>
                                  </p:par>
                                </p:childTnLst>
                              </p:cTn>
                            </p:par>
                            <p:par>
                              <p:cTn id="13" fill="hold">
                                <p:stCondLst>
                                  <p:cond delay="500"/>
                                </p:stCondLst>
                                <p:childTnLst>
                                  <p:par>
                                    <p:cTn id="14" presetID="2" presetClass="entr" presetSubtype="1" fill="hold" grpId="0" nodeType="afterEffect" p14:presetBounceEnd="60000">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14:bounceEnd="60000">
                                          <p:cBhvr additive="base">
                                            <p:cTn id="16" dur="500" fill="hold"/>
                                            <p:tgtEl>
                                              <p:spTgt spid="24"/>
                                            </p:tgtEl>
                                            <p:attrNameLst>
                                              <p:attrName>ppt_x</p:attrName>
                                            </p:attrNameLst>
                                          </p:cBhvr>
                                          <p:tavLst>
                                            <p:tav tm="0">
                                              <p:val>
                                                <p:strVal val="#ppt_x"/>
                                              </p:val>
                                            </p:tav>
                                            <p:tav tm="100000">
                                              <p:val>
                                                <p:strVal val="#ppt_x"/>
                                              </p:val>
                                            </p:tav>
                                          </p:tavLst>
                                        </p:anim>
                                        <p:anim calcmode="lin" valueType="num" p14:bounceEnd="60000">
                                          <p:cBhvr additive="base">
                                            <p:cTn id="17" dur="500" fill="hold"/>
                                            <p:tgtEl>
                                              <p:spTgt spid="24"/>
                                            </p:tgtEl>
                                            <p:attrNameLst>
                                              <p:attrName>ppt_y</p:attrName>
                                            </p:attrNameLst>
                                          </p:cBhvr>
                                          <p:tavLst>
                                            <p:tav tm="0">
                                              <p:val>
                                                <p:strVal val="0-#ppt_h/2"/>
                                              </p:val>
                                            </p:tav>
                                            <p:tav tm="100000">
                                              <p:val>
                                                <p:strVal val="#ppt_y"/>
                                              </p:val>
                                            </p:tav>
                                          </p:tavLst>
                                        </p:anim>
                                      </p:childTnLst>
                                    </p:cTn>
                                  </p:par>
                                  <p:par>
                                    <p:cTn id="18" presetID="2" presetClass="entr" presetSubtype="1" accel="44000" fill="hold" grpId="0" nodeType="withEffect" p14:presetBounceEnd="60000">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14:bounceEnd="60000">
                                          <p:cBhvr additive="base">
                                            <p:cTn id="20" dur="500" fill="hold"/>
                                            <p:tgtEl>
                                              <p:spTgt spid="25"/>
                                            </p:tgtEl>
                                            <p:attrNameLst>
                                              <p:attrName>ppt_x</p:attrName>
                                            </p:attrNameLst>
                                          </p:cBhvr>
                                          <p:tavLst>
                                            <p:tav tm="0">
                                              <p:val>
                                                <p:strVal val="#ppt_x"/>
                                              </p:val>
                                            </p:tav>
                                            <p:tav tm="100000">
                                              <p:val>
                                                <p:strVal val="#ppt_x"/>
                                              </p:val>
                                            </p:tav>
                                          </p:tavLst>
                                        </p:anim>
                                        <p:anim calcmode="lin" valueType="num" p14:bounceEnd="60000">
                                          <p:cBhvr additive="base">
                                            <p:cTn id="21" dur="500" fill="hold"/>
                                            <p:tgtEl>
                                              <p:spTgt spid="25"/>
                                            </p:tgtEl>
                                            <p:attrNameLst>
                                              <p:attrName>ppt_y</p:attrName>
                                            </p:attrNameLst>
                                          </p:cBhvr>
                                          <p:tavLst>
                                            <p:tav tm="0">
                                              <p:val>
                                                <p:strVal val="0-#ppt_h/2"/>
                                              </p:val>
                                            </p:tav>
                                            <p:tav tm="100000">
                                              <p:val>
                                                <p:strVal val="#ppt_y"/>
                                              </p:val>
                                            </p:tav>
                                          </p:tavLst>
                                        </p:anim>
                                      </p:childTnLst>
                                    </p:cTn>
                                  </p:par>
                                  <p:par>
                                    <p:cTn id="22" presetID="2" presetClass="entr" presetSubtype="1" accel="44000" fill="hold" grpId="0" nodeType="withEffect" p14:presetBounceEnd="60000">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14:bounceEnd="60000">
                                          <p:cBhvr additive="base">
                                            <p:cTn id="24" dur="500" fill="hold"/>
                                            <p:tgtEl>
                                              <p:spTgt spid="26"/>
                                            </p:tgtEl>
                                            <p:attrNameLst>
                                              <p:attrName>ppt_x</p:attrName>
                                            </p:attrNameLst>
                                          </p:cBhvr>
                                          <p:tavLst>
                                            <p:tav tm="0">
                                              <p:val>
                                                <p:strVal val="#ppt_x"/>
                                              </p:val>
                                            </p:tav>
                                            <p:tav tm="100000">
                                              <p:val>
                                                <p:strVal val="#ppt_x"/>
                                              </p:val>
                                            </p:tav>
                                          </p:tavLst>
                                        </p:anim>
                                        <p:anim calcmode="lin" valueType="num" p14:bounceEnd="60000">
                                          <p:cBhvr additive="base">
                                            <p:cTn id="25" dur="500" fill="hold"/>
                                            <p:tgtEl>
                                              <p:spTgt spid="26"/>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1" accel="44000" fill="hold" grpId="0" nodeType="afterEffect" p14:presetBounceEnd="60000">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14:bounceEnd="60000">
                                          <p:cBhvr additive="base">
                                            <p:cTn id="29" dur="500" fill="hold"/>
                                            <p:tgtEl>
                                              <p:spTgt spid="27"/>
                                            </p:tgtEl>
                                            <p:attrNameLst>
                                              <p:attrName>ppt_x</p:attrName>
                                            </p:attrNameLst>
                                          </p:cBhvr>
                                          <p:tavLst>
                                            <p:tav tm="0">
                                              <p:val>
                                                <p:strVal val="#ppt_x"/>
                                              </p:val>
                                            </p:tav>
                                            <p:tav tm="100000">
                                              <p:val>
                                                <p:strVal val="#ppt_x"/>
                                              </p:val>
                                            </p:tav>
                                          </p:tavLst>
                                        </p:anim>
                                        <p:anim calcmode="lin" valueType="num" p14:bounceEnd="60000">
                                          <p:cBhvr additive="base">
                                            <p:cTn id="30" dur="500" fill="hold"/>
                                            <p:tgtEl>
                                              <p:spTgt spid="27"/>
                                            </p:tgtEl>
                                            <p:attrNameLst>
                                              <p:attrName>ppt_y</p:attrName>
                                            </p:attrNameLst>
                                          </p:cBhvr>
                                          <p:tavLst>
                                            <p:tav tm="0">
                                              <p:val>
                                                <p:strVal val="0-#ppt_h/2"/>
                                              </p:val>
                                            </p:tav>
                                            <p:tav tm="100000">
                                              <p:val>
                                                <p:strVal val="#ppt_y"/>
                                              </p:val>
                                            </p:tav>
                                          </p:tavLst>
                                        </p:anim>
                                      </p:childTnLst>
                                    </p:cTn>
                                  </p:par>
                                  <p:par>
                                    <p:cTn id="31" presetID="2" presetClass="entr" presetSubtype="1" accel="44000" fill="hold" grpId="0" nodeType="withEffect" p14:presetBounceEnd="60000">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14:bounceEnd="60000">
                                          <p:cBhvr additive="base">
                                            <p:cTn id="33" dur="500" fill="hold"/>
                                            <p:tgtEl>
                                              <p:spTgt spid="28"/>
                                            </p:tgtEl>
                                            <p:attrNameLst>
                                              <p:attrName>ppt_x</p:attrName>
                                            </p:attrNameLst>
                                          </p:cBhvr>
                                          <p:tavLst>
                                            <p:tav tm="0">
                                              <p:val>
                                                <p:strVal val="#ppt_x"/>
                                              </p:val>
                                            </p:tav>
                                            <p:tav tm="100000">
                                              <p:val>
                                                <p:strVal val="#ppt_x"/>
                                              </p:val>
                                            </p:tav>
                                          </p:tavLst>
                                        </p:anim>
                                        <p:anim calcmode="lin" valueType="num" p14:bounceEnd="60000">
                                          <p:cBhvr additive="base">
                                            <p:cTn id="34" dur="500" fill="hold"/>
                                            <p:tgtEl>
                                              <p:spTgt spid="28"/>
                                            </p:tgtEl>
                                            <p:attrNameLst>
                                              <p:attrName>ppt_y</p:attrName>
                                            </p:attrNameLst>
                                          </p:cBhvr>
                                          <p:tavLst>
                                            <p:tav tm="0">
                                              <p:val>
                                                <p:strVal val="0-#ppt_h/2"/>
                                              </p:val>
                                            </p:tav>
                                            <p:tav tm="100000">
                                              <p:val>
                                                <p:strVal val="#ppt_y"/>
                                              </p:val>
                                            </p:tav>
                                          </p:tavLst>
                                        </p:anim>
                                      </p:childTnLst>
                                    </p:cTn>
                                  </p:par>
                                  <p:par>
                                    <p:cTn id="35" presetID="2" presetClass="entr" presetSubtype="1" accel="44000" fill="hold" grpId="0" nodeType="withEffect" p14:presetBounceEnd="60000">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14:bounceEnd="60000">
                                          <p:cBhvr additive="base">
                                            <p:cTn id="37" dur="500" fill="hold"/>
                                            <p:tgtEl>
                                              <p:spTgt spid="29"/>
                                            </p:tgtEl>
                                            <p:attrNameLst>
                                              <p:attrName>ppt_x</p:attrName>
                                            </p:attrNameLst>
                                          </p:cBhvr>
                                          <p:tavLst>
                                            <p:tav tm="0">
                                              <p:val>
                                                <p:strVal val="#ppt_x"/>
                                              </p:val>
                                            </p:tav>
                                            <p:tav tm="100000">
                                              <p:val>
                                                <p:strVal val="#ppt_x"/>
                                              </p:val>
                                            </p:tav>
                                          </p:tavLst>
                                        </p:anim>
                                        <p:anim calcmode="lin" valueType="num" p14:bounceEnd="60000">
                                          <p:cBhvr additive="base">
                                            <p:cTn id="38" dur="500" fill="hold"/>
                                            <p:tgtEl>
                                              <p:spTgt spid="29"/>
                                            </p:tgtEl>
                                            <p:attrNameLst>
                                              <p:attrName>ppt_y</p:attrName>
                                            </p:attrNameLst>
                                          </p:cBhvr>
                                          <p:tavLst>
                                            <p:tav tm="0">
                                              <p:val>
                                                <p:strVal val="0-#ppt_h/2"/>
                                              </p:val>
                                            </p:tav>
                                            <p:tav tm="100000">
                                              <p:val>
                                                <p:strVal val="#ppt_y"/>
                                              </p:val>
                                            </p:tav>
                                          </p:tavLst>
                                        </p:anim>
                                      </p:childTnLst>
                                    </p:cTn>
                                  </p:par>
                                </p:childTnLst>
                              </p:cTn>
                            </p:par>
                            <p:par>
                              <p:cTn id="39" fill="hold">
                                <p:stCondLst>
                                  <p:cond delay="1500"/>
                                </p:stCondLst>
                                <p:childTnLst>
                                  <p:par>
                                    <p:cTn id="40" presetID="2" presetClass="entr" presetSubtype="1" fill="hold" grpId="0" nodeType="afterEffect" p14:presetBounceEnd="60000">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14:bounceEnd="60000">
                                          <p:cBhvr additive="base">
                                            <p:cTn id="42" dur="500" fill="hold"/>
                                            <p:tgtEl>
                                              <p:spTgt spid="30"/>
                                            </p:tgtEl>
                                            <p:attrNameLst>
                                              <p:attrName>ppt_x</p:attrName>
                                            </p:attrNameLst>
                                          </p:cBhvr>
                                          <p:tavLst>
                                            <p:tav tm="0">
                                              <p:val>
                                                <p:strVal val="#ppt_x"/>
                                              </p:val>
                                            </p:tav>
                                            <p:tav tm="100000">
                                              <p:val>
                                                <p:strVal val="#ppt_x"/>
                                              </p:val>
                                            </p:tav>
                                          </p:tavLst>
                                        </p:anim>
                                        <p:anim calcmode="lin" valueType="num" p14:bounceEnd="60000">
                                          <p:cBhvr additive="base">
                                            <p:cTn id="43" dur="500" fill="hold"/>
                                            <p:tgtEl>
                                              <p:spTgt spid="30"/>
                                            </p:tgtEl>
                                            <p:attrNameLst>
                                              <p:attrName>ppt_y</p:attrName>
                                            </p:attrNameLst>
                                          </p:cBhvr>
                                          <p:tavLst>
                                            <p:tav tm="0">
                                              <p:val>
                                                <p:strVal val="0-#ppt_h/2"/>
                                              </p:val>
                                            </p:tav>
                                            <p:tav tm="100000">
                                              <p:val>
                                                <p:strVal val="#ppt_y"/>
                                              </p:val>
                                            </p:tav>
                                          </p:tavLst>
                                        </p:anim>
                                      </p:childTnLst>
                                    </p:cTn>
                                  </p:par>
                                  <p:par>
                                    <p:cTn id="44" presetID="2" presetClass="entr" presetSubtype="1" accel="44000" fill="hold" grpId="0" nodeType="withEffect" p14:presetBounceEnd="60000">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14:bounceEnd="60000">
                                          <p:cBhvr additive="base">
                                            <p:cTn id="46" dur="500" fill="hold"/>
                                            <p:tgtEl>
                                              <p:spTgt spid="31"/>
                                            </p:tgtEl>
                                            <p:attrNameLst>
                                              <p:attrName>ppt_x</p:attrName>
                                            </p:attrNameLst>
                                          </p:cBhvr>
                                          <p:tavLst>
                                            <p:tav tm="0">
                                              <p:val>
                                                <p:strVal val="#ppt_x"/>
                                              </p:val>
                                            </p:tav>
                                            <p:tav tm="100000">
                                              <p:val>
                                                <p:strVal val="#ppt_x"/>
                                              </p:val>
                                            </p:tav>
                                          </p:tavLst>
                                        </p:anim>
                                        <p:anim calcmode="lin" valueType="num" p14:bounceEnd="60000">
                                          <p:cBhvr additive="base">
                                            <p:cTn id="47" dur="500" fill="hold"/>
                                            <p:tgtEl>
                                              <p:spTgt spid="31"/>
                                            </p:tgtEl>
                                            <p:attrNameLst>
                                              <p:attrName>ppt_y</p:attrName>
                                            </p:attrNameLst>
                                          </p:cBhvr>
                                          <p:tavLst>
                                            <p:tav tm="0">
                                              <p:val>
                                                <p:strVal val="0-#ppt_h/2"/>
                                              </p:val>
                                            </p:tav>
                                            <p:tav tm="100000">
                                              <p:val>
                                                <p:strVal val="#ppt_y"/>
                                              </p:val>
                                            </p:tav>
                                          </p:tavLst>
                                        </p:anim>
                                      </p:childTnLst>
                                    </p:cTn>
                                  </p:par>
                                  <p:par>
                                    <p:cTn id="48" presetID="2" presetClass="entr" presetSubtype="1" accel="44000" fill="hold" grpId="0" nodeType="withEffect" p14:presetBounceEnd="60000">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14:bounceEnd="60000">
                                          <p:cBhvr additive="base">
                                            <p:cTn id="50" dur="500" fill="hold"/>
                                            <p:tgtEl>
                                              <p:spTgt spid="32"/>
                                            </p:tgtEl>
                                            <p:attrNameLst>
                                              <p:attrName>ppt_x</p:attrName>
                                            </p:attrNameLst>
                                          </p:cBhvr>
                                          <p:tavLst>
                                            <p:tav tm="0">
                                              <p:val>
                                                <p:strVal val="#ppt_x"/>
                                              </p:val>
                                            </p:tav>
                                            <p:tav tm="100000">
                                              <p:val>
                                                <p:strVal val="#ppt_x"/>
                                              </p:val>
                                            </p:tav>
                                          </p:tavLst>
                                        </p:anim>
                                        <p:anim calcmode="lin" valueType="num" p14:bounceEnd="60000">
                                          <p:cBhvr additive="base">
                                            <p:cTn id="51" dur="500" fill="hold"/>
                                            <p:tgtEl>
                                              <p:spTgt spid="32"/>
                                            </p:tgtEl>
                                            <p:attrNameLst>
                                              <p:attrName>ppt_y</p:attrName>
                                            </p:attrNameLst>
                                          </p:cBhvr>
                                          <p:tavLst>
                                            <p:tav tm="0">
                                              <p:val>
                                                <p:strVal val="0-#ppt_h/2"/>
                                              </p:val>
                                            </p:tav>
                                            <p:tav tm="100000">
                                              <p:val>
                                                <p:strVal val="#ppt_y"/>
                                              </p:val>
                                            </p:tav>
                                          </p:tavLst>
                                        </p:anim>
                                      </p:childTnLst>
                                    </p:cTn>
                                  </p:par>
                                </p:childTnLst>
                              </p:cTn>
                            </p:par>
                            <p:par>
                              <p:cTn id="52" fill="hold">
                                <p:stCondLst>
                                  <p:cond delay="2000"/>
                                </p:stCondLst>
                                <p:childTnLst>
                                  <p:par>
                                    <p:cTn id="53" presetID="2" presetClass="entr" presetSubtype="1" fill="hold" grpId="0" nodeType="afterEffect" p14:presetBounceEnd="60000">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14:bounceEnd="60000">
                                          <p:cBhvr additive="base">
                                            <p:cTn id="55" dur="500" fill="hold"/>
                                            <p:tgtEl>
                                              <p:spTgt spid="33"/>
                                            </p:tgtEl>
                                            <p:attrNameLst>
                                              <p:attrName>ppt_x</p:attrName>
                                            </p:attrNameLst>
                                          </p:cBhvr>
                                          <p:tavLst>
                                            <p:tav tm="0">
                                              <p:val>
                                                <p:strVal val="#ppt_x"/>
                                              </p:val>
                                            </p:tav>
                                            <p:tav tm="100000">
                                              <p:val>
                                                <p:strVal val="#ppt_x"/>
                                              </p:val>
                                            </p:tav>
                                          </p:tavLst>
                                        </p:anim>
                                        <p:anim calcmode="lin" valueType="num" p14:bounceEnd="60000">
                                          <p:cBhvr additive="base">
                                            <p:cTn id="56" dur="500" fill="hold"/>
                                            <p:tgtEl>
                                              <p:spTgt spid="33"/>
                                            </p:tgtEl>
                                            <p:attrNameLst>
                                              <p:attrName>ppt_y</p:attrName>
                                            </p:attrNameLst>
                                          </p:cBhvr>
                                          <p:tavLst>
                                            <p:tav tm="0">
                                              <p:val>
                                                <p:strVal val="0-#ppt_h/2"/>
                                              </p:val>
                                            </p:tav>
                                            <p:tav tm="100000">
                                              <p:val>
                                                <p:strVal val="#ppt_y"/>
                                              </p:val>
                                            </p:tav>
                                          </p:tavLst>
                                        </p:anim>
                                      </p:childTnLst>
                                    </p:cTn>
                                  </p:par>
                                  <p:par>
                                    <p:cTn id="57" presetID="2" presetClass="entr" presetSubtype="1" accel="44000" fill="hold" grpId="0" nodeType="withEffect" p14:presetBounceEnd="60000">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14:bounceEnd="60000">
                                          <p:cBhvr additive="base">
                                            <p:cTn id="59" dur="500" fill="hold"/>
                                            <p:tgtEl>
                                              <p:spTgt spid="35"/>
                                            </p:tgtEl>
                                            <p:attrNameLst>
                                              <p:attrName>ppt_x</p:attrName>
                                            </p:attrNameLst>
                                          </p:cBhvr>
                                          <p:tavLst>
                                            <p:tav tm="0">
                                              <p:val>
                                                <p:strVal val="#ppt_x"/>
                                              </p:val>
                                            </p:tav>
                                            <p:tav tm="100000">
                                              <p:val>
                                                <p:strVal val="#ppt_x"/>
                                              </p:val>
                                            </p:tav>
                                          </p:tavLst>
                                        </p:anim>
                                        <p:anim calcmode="lin" valueType="num" p14:bounceEnd="60000">
                                          <p:cBhvr additive="base">
                                            <p:cTn id="60"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up)">
                                          <p:cBhvr>
                                            <p:cTn id="12" dur="500"/>
                                            <p:tgtEl>
                                              <p:spTgt spid="36"/>
                                            </p:tgtEl>
                                          </p:cBhvr>
                                        </p:animEffect>
                                      </p:childTnLst>
                                    </p:cTn>
                                  </p:par>
                                </p:childTnLst>
                              </p:cTn>
                            </p:par>
                            <p:par>
                              <p:cTn id="13" fill="hold">
                                <p:stCondLst>
                                  <p:cond delay="500"/>
                                </p:stCondLst>
                                <p:childTnLst>
                                  <p:par>
                                    <p:cTn id="14" presetID="2" presetClass="entr" presetSubtype="1"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ppt_x"/>
                                              </p:val>
                                            </p:tav>
                                            <p:tav tm="100000">
                                              <p:val>
                                                <p:strVal val="#ppt_x"/>
                                              </p:val>
                                            </p:tav>
                                          </p:tavLst>
                                        </p:anim>
                                        <p:anim calcmode="lin" valueType="num">
                                          <p:cBhvr additive="base">
                                            <p:cTn id="17" dur="500" fill="hold"/>
                                            <p:tgtEl>
                                              <p:spTgt spid="24"/>
                                            </p:tgtEl>
                                            <p:attrNameLst>
                                              <p:attrName>ppt_y</p:attrName>
                                            </p:attrNameLst>
                                          </p:cBhvr>
                                          <p:tavLst>
                                            <p:tav tm="0">
                                              <p:val>
                                                <p:strVal val="0-#ppt_h/2"/>
                                              </p:val>
                                            </p:tav>
                                            <p:tav tm="100000">
                                              <p:val>
                                                <p:strVal val="#ppt_y"/>
                                              </p:val>
                                            </p:tav>
                                          </p:tavLst>
                                        </p:anim>
                                      </p:childTnLst>
                                    </p:cTn>
                                  </p:par>
                                  <p:par>
                                    <p:cTn id="18" presetID="2" presetClass="entr" presetSubtype="1" accel="4400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500" fill="hold"/>
                                            <p:tgtEl>
                                              <p:spTgt spid="25"/>
                                            </p:tgtEl>
                                            <p:attrNameLst>
                                              <p:attrName>ppt_x</p:attrName>
                                            </p:attrNameLst>
                                          </p:cBhvr>
                                          <p:tavLst>
                                            <p:tav tm="0">
                                              <p:val>
                                                <p:strVal val="#ppt_x"/>
                                              </p:val>
                                            </p:tav>
                                            <p:tav tm="100000">
                                              <p:val>
                                                <p:strVal val="#ppt_x"/>
                                              </p:val>
                                            </p:tav>
                                          </p:tavLst>
                                        </p:anim>
                                        <p:anim calcmode="lin" valueType="num">
                                          <p:cBhvr additive="base">
                                            <p:cTn id="21" dur="500" fill="hold"/>
                                            <p:tgtEl>
                                              <p:spTgt spid="25"/>
                                            </p:tgtEl>
                                            <p:attrNameLst>
                                              <p:attrName>ppt_y</p:attrName>
                                            </p:attrNameLst>
                                          </p:cBhvr>
                                          <p:tavLst>
                                            <p:tav tm="0">
                                              <p:val>
                                                <p:strVal val="0-#ppt_h/2"/>
                                              </p:val>
                                            </p:tav>
                                            <p:tav tm="100000">
                                              <p:val>
                                                <p:strVal val="#ppt_y"/>
                                              </p:val>
                                            </p:tav>
                                          </p:tavLst>
                                        </p:anim>
                                      </p:childTnLst>
                                    </p:cTn>
                                  </p:par>
                                  <p:par>
                                    <p:cTn id="22" presetID="2" presetClass="entr" presetSubtype="1" accel="4400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500" fill="hold"/>
                                            <p:tgtEl>
                                              <p:spTgt spid="26"/>
                                            </p:tgtEl>
                                            <p:attrNameLst>
                                              <p:attrName>ppt_x</p:attrName>
                                            </p:attrNameLst>
                                          </p:cBhvr>
                                          <p:tavLst>
                                            <p:tav tm="0">
                                              <p:val>
                                                <p:strVal val="#ppt_x"/>
                                              </p:val>
                                            </p:tav>
                                            <p:tav tm="100000">
                                              <p:val>
                                                <p:strVal val="#ppt_x"/>
                                              </p:val>
                                            </p:tav>
                                          </p:tavLst>
                                        </p:anim>
                                        <p:anim calcmode="lin" valueType="num">
                                          <p:cBhvr additive="base">
                                            <p:cTn id="25" dur="500" fill="hold"/>
                                            <p:tgtEl>
                                              <p:spTgt spid="26"/>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1" accel="4400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ppt_x"/>
                                              </p:val>
                                            </p:tav>
                                            <p:tav tm="100000">
                                              <p:val>
                                                <p:strVal val="#ppt_x"/>
                                              </p:val>
                                            </p:tav>
                                          </p:tavLst>
                                        </p:anim>
                                        <p:anim calcmode="lin" valueType="num">
                                          <p:cBhvr additive="base">
                                            <p:cTn id="30" dur="500" fill="hold"/>
                                            <p:tgtEl>
                                              <p:spTgt spid="27"/>
                                            </p:tgtEl>
                                            <p:attrNameLst>
                                              <p:attrName>ppt_y</p:attrName>
                                            </p:attrNameLst>
                                          </p:cBhvr>
                                          <p:tavLst>
                                            <p:tav tm="0">
                                              <p:val>
                                                <p:strVal val="0-#ppt_h/2"/>
                                              </p:val>
                                            </p:tav>
                                            <p:tav tm="100000">
                                              <p:val>
                                                <p:strVal val="#ppt_y"/>
                                              </p:val>
                                            </p:tav>
                                          </p:tavLst>
                                        </p:anim>
                                      </p:childTnLst>
                                    </p:cTn>
                                  </p:par>
                                  <p:par>
                                    <p:cTn id="31" presetID="2" presetClass="entr" presetSubtype="1" accel="4400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fill="hold"/>
                                            <p:tgtEl>
                                              <p:spTgt spid="28"/>
                                            </p:tgtEl>
                                            <p:attrNameLst>
                                              <p:attrName>ppt_x</p:attrName>
                                            </p:attrNameLst>
                                          </p:cBhvr>
                                          <p:tavLst>
                                            <p:tav tm="0">
                                              <p:val>
                                                <p:strVal val="#ppt_x"/>
                                              </p:val>
                                            </p:tav>
                                            <p:tav tm="100000">
                                              <p:val>
                                                <p:strVal val="#ppt_x"/>
                                              </p:val>
                                            </p:tav>
                                          </p:tavLst>
                                        </p:anim>
                                        <p:anim calcmode="lin" valueType="num">
                                          <p:cBhvr additive="base">
                                            <p:cTn id="34" dur="500" fill="hold"/>
                                            <p:tgtEl>
                                              <p:spTgt spid="28"/>
                                            </p:tgtEl>
                                            <p:attrNameLst>
                                              <p:attrName>ppt_y</p:attrName>
                                            </p:attrNameLst>
                                          </p:cBhvr>
                                          <p:tavLst>
                                            <p:tav tm="0">
                                              <p:val>
                                                <p:strVal val="0-#ppt_h/2"/>
                                              </p:val>
                                            </p:tav>
                                            <p:tav tm="100000">
                                              <p:val>
                                                <p:strVal val="#ppt_y"/>
                                              </p:val>
                                            </p:tav>
                                          </p:tavLst>
                                        </p:anim>
                                      </p:childTnLst>
                                    </p:cTn>
                                  </p:par>
                                  <p:par>
                                    <p:cTn id="35" presetID="2" presetClass="entr" presetSubtype="1" accel="4400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0-#ppt_h/2"/>
                                              </p:val>
                                            </p:tav>
                                            <p:tav tm="100000">
                                              <p:val>
                                                <p:strVal val="#ppt_y"/>
                                              </p:val>
                                            </p:tav>
                                          </p:tavLst>
                                        </p:anim>
                                      </p:childTnLst>
                                    </p:cTn>
                                  </p:par>
                                </p:childTnLst>
                              </p:cTn>
                            </p:par>
                            <p:par>
                              <p:cTn id="39" fill="hold">
                                <p:stCondLst>
                                  <p:cond delay="1500"/>
                                </p:stCondLst>
                                <p:childTnLst>
                                  <p:par>
                                    <p:cTn id="40" presetID="2" presetClass="entr" presetSubtype="1" fill="hold" grpId="0" nodeType="after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500" fill="hold"/>
                                            <p:tgtEl>
                                              <p:spTgt spid="30"/>
                                            </p:tgtEl>
                                            <p:attrNameLst>
                                              <p:attrName>ppt_x</p:attrName>
                                            </p:attrNameLst>
                                          </p:cBhvr>
                                          <p:tavLst>
                                            <p:tav tm="0">
                                              <p:val>
                                                <p:strVal val="#ppt_x"/>
                                              </p:val>
                                            </p:tav>
                                            <p:tav tm="100000">
                                              <p:val>
                                                <p:strVal val="#ppt_x"/>
                                              </p:val>
                                            </p:tav>
                                          </p:tavLst>
                                        </p:anim>
                                        <p:anim calcmode="lin" valueType="num">
                                          <p:cBhvr additive="base">
                                            <p:cTn id="43" dur="500" fill="hold"/>
                                            <p:tgtEl>
                                              <p:spTgt spid="30"/>
                                            </p:tgtEl>
                                            <p:attrNameLst>
                                              <p:attrName>ppt_y</p:attrName>
                                            </p:attrNameLst>
                                          </p:cBhvr>
                                          <p:tavLst>
                                            <p:tav tm="0">
                                              <p:val>
                                                <p:strVal val="0-#ppt_h/2"/>
                                              </p:val>
                                            </p:tav>
                                            <p:tav tm="100000">
                                              <p:val>
                                                <p:strVal val="#ppt_y"/>
                                              </p:val>
                                            </p:tav>
                                          </p:tavLst>
                                        </p:anim>
                                      </p:childTnLst>
                                    </p:cTn>
                                  </p:par>
                                  <p:par>
                                    <p:cTn id="44" presetID="2" presetClass="entr" presetSubtype="1" accel="4400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additive="base">
                                            <p:cTn id="46" dur="500" fill="hold"/>
                                            <p:tgtEl>
                                              <p:spTgt spid="31"/>
                                            </p:tgtEl>
                                            <p:attrNameLst>
                                              <p:attrName>ppt_x</p:attrName>
                                            </p:attrNameLst>
                                          </p:cBhvr>
                                          <p:tavLst>
                                            <p:tav tm="0">
                                              <p:val>
                                                <p:strVal val="#ppt_x"/>
                                              </p:val>
                                            </p:tav>
                                            <p:tav tm="100000">
                                              <p:val>
                                                <p:strVal val="#ppt_x"/>
                                              </p:val>
                                            </p:tav>
                                          </p:tavLst>
                                        </p:anim>
                                        <p:anim calcmode="lin" valueType="num">
                                          <p:cBhvr additive="base">
                                            <p:cTn id="47" dur="500" fill="hold"/>
                                            <p:tgtEl>
                                              <p:spTgt spid="31"/>
                                            </p:tgtEl>
                                            <p:attrNameLst>
                                              <p:attrName>ppt_y</p:attrName>
                                            </p:attrNameLst>
                                          </p:cBhvr>
                                          <p:tavLst>
                                            <p:tav tm="0">
                                              <p:val>
                                                <p:strVal val="0-#ppt_h/2"/>
                                              </p:val>
                                            </p:tav>
                                            <p:tav tm="100000">
                                              <p:val>
                                                <p:strVal val="#ppt_y"/>
                                              </p:val>
                                            </p:tav>
                                          </p:tavLst>
                                        </p:anim>
                                      </p:childTnLst>
                                    </p:cTn>
                                  </p:par>
                                  <p:par>
                                    <p:cTn id="48" presetID="2" presetClass="entr" presetSubtype="1" accel="44000" fill="hold" grpId="0" nodeType="with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additive="base">
                                            <p:cTn id="50" dur="500" fill="hold"/>
                                            <p:tgtEl>
                                              <p:spTgt spid="32"/>
                                            </p:tgtEl>
                                            <p:attrNameLst>
                                              <p:attrName>ppt_x</p:attrName>
                                            </p:attrNameLst>
                                          </p:cBhvr>
                                          <p:tavLst>
                                            <p:tav tm="0">
                                              <p:val>
                                                <p:strVal val="#ppt_x"/>
                                              </p:val>
                                            </p:tav>
                                            <p:tav tm="100000">
                                              <p:val>
                                                <p:strVal val="#ppt_x"/>
                                              </p:val>
                                            </p:tav>
                                          </p:tavLst>
                                        </p:anim>
                                        <p:anim calcmode="lin" valueType="num">
                                          <p:cBhvr additive="base">
                                            <p:cTn id="51" dur="500" fill="hold"/>
                                            <p:tgtEl>
                                              <p:spTgt spid="32"/>
                                            </p:tgtEl>
                                            <p:attrNameLst>
                                              <p:attrName>ppt_y</p:attrName>
                                            </p:attrNameLst>
                                          </p:cBhvr>
                                          <p:tavLst>
                                            <p:tav tm="0">
                                              <p:val>
                                                <p:strVal val="0-#ppt_h/2"/>
                                              </p:val>
                                            </p:tav>
                                            <p:tav tm="100000">
                                              <p:val>
                                                <p:strVal val="#ppt_y"/>
                                              </p:val>
                                            </p:tav>
                                          </p:tavLst>
                                        </p:anim>
                                      </p:childTnLst>
                                    </p:cTn>
                                  </p:par>
                                </p:childTnLst>
                              </p:cTn>
                            </p:par>
                            <p:par>
                              <p:cTn id="52" fill="hold">
                                <p:stCondLst>
                                  <p:cond delay="2000"/>
                                </p:stCondLst>
                                <p:childTnLst>
                                  <p:par>
                                    <p:cTn id="53" presetID="2" presetClass="entr" presetSubtype="1" fill="hold" grpId="0" nodeType="after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additive="base">
                                            <p:cTn id="55" dur="500" fill="hold"/>
                                            <p:tgtEl>
                                              <p:spTgt spid="33"/>
                                            </p:tgtEl>
                                            <p:attrNameLst>
                                              <p:attrName>ppt_x</p:attrName>
                                            </p:attrNameLst>
                                          </p:cBhvr>
                                          <p:tavLst>
                                            <p:tav tm="0">
                                              <p:val>
                                                <p:strVal val="#ppt_x"/>
                                              </p:val>
                                            </p:tav>
                                            <p:tav tm="100000">
                                              <p:val>
                                                <p:strVal val="#ppt_x"/>
                                              </p:val>
                                            </p:tav>
                                          </p:tavLst>
                                        </p:anim>
                                        <p:anim calcmode="lin" valueType="num">
                                          <p:cBhvr additive="base">
                                            <p:cTn id="56" dur="500" fill="hold"/>
                                            <p:tgtEl>
                                              <p:spTgt spid="33"/>
                                            </p:tgtEl>
                                            <p:attrNameLst>
                                              <p:attrName>ppt_y</p:attrName>
                                            </p:attrNameLst>
                                          </p:cBhvr>
                                          <p:tavLst>
                                            <p:tav tm="0">
                                              <p:val>
                                                <p:strVal val="0-#ppt_h/2"/>
                                              </p:val>
                                            </p:tav>
                                            <p:tav tm="100000">
                                              <p:val>
                                                <p:strVal val="#ppt_y"/>
                                              </p:val>
                                            </p:tav>
                                          </p:tavLst>
                                        </p:anim>
                                      </p:childTnLst>
                                    </p:cTn>
                                  </p:par>
                                  <p:par>
                                    <p:cTn id="57" presetID="2" presetClass="entr" presetSubtype="1" accel="4400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cBhvr additive="base">
                                            <p:cTn id="59" dur="500" fill="hold"/>
                                            <p:tgtEl>
                                              <p:spTgt spid="35"/>
                                            </p:tgtEl>
                                            <p:attrNameLst>
                                              <p:attrName>ppt_x</p:attrName>
                                            </p:attrNameLst>
                                          </p:cBhvr>
                                          <p:tavLst>
                                            <p:tav tm="0">
                                              <p:val>
                                                <p:strVal val="#ppt_x"/>
                                              </p:val>
                                            </p:tav>
                                            <p:tav tm="100000">
                                              <p:val>
                                                <p:strVal val="#ppt_x"/>
                                              </p:val>
                                            </p:tav>
                                          </p:tavLst>
                                        </p:anim>
                                        <p:anim calcmode="lin" valueType="num">
                                          <p:cBhvr additive="base">
                                            <p:cTn id="60"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5"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grpSp>
        <p:nvGrpSpPr>
          <p:cNvPr id="555" name="Google Shape;555;p39"/>
          <p:cNvGrpSpPr/>
          <p:nvPr/>
        </p:nvGrpSpPr>
        <p:grpSpPr>
          <a:xfrm rot="2700000">
            <a:off x="40401" y="5706280"/>
            <a:ext cx="1183578" cy="1320528"/>
            <a:chOff x="4759500" y="2825175"/>
            <a:chExt cx="1338700" cy="1493600"/>
          </a:xfrm>
        </p:grpSpPr>
        <p:sp>
          <p:nvSpPr>
            <p:cNvPr id="556" name="Google Shape;556;p39"/>
            <p:cNvSpPr/>
            <p:nvPr/>
          </p:nvSpPr>
          <p:spPr>
            <a:xfrm>
              <a:off x="4764500" y="3116050"/>
              <a:ext cx="676125" cy="1198475"/>
            </a:xfrm>
            <a:custGeom>
              <a:avLst/>
              <a:gdLst/>
              <a:ahLst/>
              <a:cxnLst/>
              <a:rect l="l" t="t" r="r" b="b"/>
              <a:pathLst>
                <a:path w="27045" h="47939" extrusionOk="0">
                  <a:moveTo>
                    <a:pt x="2450" y="0"/>
                  </a:moveTo>
                  <a:lnTo>
                    <a:pt x="1300" y="510"/>
                  </a:lnTo>
                  <a:lnTo>
                    <a:pt x="1050" y="9748"/>
                  </a:lnTo>
                  <a:lnTo>
                    <a:pt x="1" y="10208"/>
                  </a:lnTo>
                  <a:lnTo>
                    <a:pt x="16577" y="47938"/>
                  </a:lnTo>
                  <a:lnTo>
                    <a:pt x="27044" y="43330"/>
                  </a:lnTo>
                  <a:lnTo>
                    <a:pt x="10478" y="5599"/>
                  </a:lnTo>
                  <a:lnTo>
                    <a:pt x="9428" y="6059"/>
                  </a:lnTo>
                  <a:lnTo>
                    <a:pt x="2450"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7" name="Google Shape;557;p39"/>
            <p:cNvSpPr/>
            <p:nvPr/>
          </p:nvSpPr>
          <p:spPr>
            <a:xfrm>
              <a:off x="4759500" y="3111700"/>
              <a:ext cx="685600" cy="1207075"/>
            </a:xfrm>
            <a:custGeom>
              <a:avLst/>
              <a:gdLst/>
              <a:ahLst/>
              <a:cxnLst/>
              <a:rect l="l" t="t" r="r" b="b"/>
              <a:pathLst>
                <a:path w="27424" h="48283" extrusionOk="0">
                  <a:moveTo>
                    <a:pt x="2630" y="374"/>
                  </a:moveTo>
                  <a:lnTo>
                    <a:pt x="9508" y="6373"/>
                  </a:lnTo>
                  <a:cubicBezTo>
                    <a:pt x="9548" y="6400"/>
                    <a:pt x="9593" y="6413"/>
                    <a:pt x="9636" y="6413"/>
                  </a:cubicBezTo>
                  <a:cubicBezTo>
                    <a:pt x="9657" y="6413"/>
                    <a:pt x="9678" y="6410"/>
                    <a:pt x="9698" y="6403"/>
                  </a:cubicBezTo>
                  <a:lnTo>
                    <a:pt x="10588" y="6013"/>
                  </a:lnTo>
                  <a:lnTo>
                    <a:pt x="27024" y="43414"/>
                  </a:lnTo>
                  <a:lnTo>
                    <a:pt x="16857" y="47892"/>
                  </a:lnTo>
                  <a:lnTo>
                    <a:pt x="431" y="10472"/>
                  </a:lnTo>
                  <a:lnTo>
                    <a:pt x="1310" y="10072"/>
                  </a:lnTo>
                  <a:cubicBezTo>
                    <a:pt x="1370" y="10042"/>
                    <a:pt x="1410" y="9992"/>
                    <a:pt x="1430" y="9922"/>
                  </a:cubicBezTo>
                  <a:lnTo>
                    <a:pt x="1660" y="794"/>
                  </a:lnTo>
                  <a:lnTo>
                    <a:pt x="2630" y="374"/>
                  </a:lnTo>
                  <a:close/>
                  <a:moveTo>
                    <a:pt x="2652" y="0"/>
                  </a:moveTo>
                  <a:cubicBezTo>
                    <a:pt x="2631" y="0"/>
                    <a:pt x="2610" y="4"/>
                    <a:pt x="2590" y="14"/>
                  </a:cubicBezTo>
                  <a:lnTo>
                    <a:pt x="1430" y="524"/>
                  </a:lnTo>
                  <a:cubicBezTo>
                    <a:pt x="1360" y="554"/>
                    <a:pt x="1330" y="604"/>
                    <a:pt x="1330" y="674"/>
                  </a:cubicBezTo>
                  <a:lnTo>
                    <a:pt x="1080" y="9812"/>
                  </a:lnTo>
                  <a:lnTo>
                    <a:pt x="131" y="10222"/>
                  </a:lnTo>
                  <a:cubicBezTo>
                    <a:pt x="41" y="10262"/>
                    <a:pt x="1" y="10362"/>
                    <a:pt x="41" y="10452"/>
                  </a:cubicBezTo>
                  <a:lnTo>
                    <a:pt x="16607" y="48172"/>
                  </a:lnTo>
                  <a:cubicBezTo>
                    <a:pt x="16637" y="48242"/>
                    <a:pt x="16697" y="48282"/>
                    <a:pt x="16777" y="48282"/>
                  </a:cubicBezTo>
                  <a:lnTo>
                    <a:pt x="16837" y="48262"/>
                  </a:lnTo>
                  <a:lnTo>
                    <a:pt x="27314" y="43664"/>
                  </a:lnTo>
                  <a:cubicBezTo>
                    <a:pt x="27364" y="43644"/>
                    <a:pt x="27394" y="43614"/>
                    <a:pt x="27404" y="43564"/>
                  </a:cubicBezTo>
                  <a:cubicBezTo>
                    <a:pt x="27424" y="43524"/>
                    <a:pt x="27424" y="43484"/>
                    <a:pt x="27404" y="43434"/>
                  </a:cubicBezTo>
                  <a:lnTo>
                    <a:pt x="10838" y="5713"/>
                  </a:lnTo>
                  <a:cubicBezTo>
                    <a:pt x="10818" y="5663"/>
                    <a:pt x="10778" y="5633"/>
                    <a:pt x="10738" y="5613"/>
                  </a:cubicBezTo>
                  <a:cubicBezTo>
                    <a:pt x="10723" y="5605"/>
                    <a:pt x="10706" y="5602"/>
                    <a:pt x="10689" y="5602"/>
                  </a:cubicBezTo>
                  <a:cubicBezTo>
                    <a:pt x="10661" y="5602"/>
                    <a:pt x="10633" y="5611"/>
                    <a:pt x="10608" y="5623"/>
                  </a:cubicBezTo>
                  <a:lnTo>
                    <a:pt x="9648" y="6033"/>
                  </a:lnTo>
                  <a:lnTo>
                    <a:pt x="2760" y="44"/>
                  </a:lnTo>
                  <a:cubicBezTo>
                    <a:pt x="2733" y="18"/>
                    <a:pt x="2693" y="0"/>
                    <a:pt x="265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8" name="Google Shape;558;p39"/>
            <p:cNvSpPr/>
            <p:nvPr/>
          </p:nvSpPr>
          <p:spPr>
            <a:xfrm>
              <a:off x="4778250" y="3311750"/>
              <a:ext cx="648625" cy="949525"/>
            </a:xfrm>
            <a:custGeom>
              <a:avLst/>
              <a:gdLst/>
              <a:ahLst/>
              <a:cxnLst/>
              <a:rect l="l" t="t" r="r" b="b"/>
              <a:pathLst>
                <a:path w="25945" h="37981" extrusionOk="0">
                  <a:moveTo>
                    <a:pt x="11488" y="0"/>
                  </a:moveTo>
                  <a:lnTo>
                    <a:pt x="1" y="5039"/>
                  </a:lnTo>
                  <a:lnTo>
                    <a:pt x="14457" y="37981"/>
                  </a:lnTo>
                  <a:lnTo>
                    <a:pt x="25944" y="32932"/>
                  </a:lnTo>
                  <a:lnTo>
                    <a:pt x="1148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9" name="Google Shape;559;p39"/>
            <p:cNvSpPr/>
            <p:nvPr/>
          </p:nvSpPr>
          <p:spPr>
            <a:xfrm>
              <a:off x="4961950" y="3544975"/>
              <a:ext cx="299950" cy="502275"/>
            </a:xfrm>
            <a:custGeom>
              <a:avLst/>
              <a:gdLst/>
              <a:ahLst/>
              <a:cxnLst/>
              <a:rect l="l" t="t" r="r" b="b"/>
              <a:pathLst>
                <a:path w="11998" h="20091" extrusionOk="0">
                  <a:moveTo>
                    <a:pt x="2110" y="1"/>
                  </a:moveTo>
                  <a:cubicBezTo>
                    <a:pt x="1953" y="1"/>
                    <a:pt x="1806" y="30"/>
                    <a:pt x="1670" y="89"/>
                  </a:cubicBezTo>
                  <a:cubicBezTo>
                    <a:pt x="1" y="819"/>
                    <a:pt x="591" y="5858"/>
                    <a:pt x="2980" y="11356"/>
                  </a:cubicBezTo>
                  <a:cubicBezTo>
                    <a:pt x="5177" y="16412"/>
                    <a:pt x="8135" y="20090"/>
                    <a:pt x="9895" y="20090"/>
                  </a:cubicBezTo>
                  <a:cubicBezTo>
                    <a:pt x="10049" y="20090"/>
                    <a:pt x="10194" y="20062"/>
                    <a:pt x="10328" y="20004"/>
                  </a:cubicBezTo>
                  <a:cubicBezTo>
                    <a:pt x="11998" y="19274"/>
                    <a:pt x="11418" y="14226"/>
                    <a:pt x="9029" y="8727"/>
                  </a:cubicBezTo>
                  <a:cubicBezTo>
                    <a:pt x="6834" y="3676"/>
                    <a:pt x="3872" y="1"/>
                    <a:pt x="211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0" name="Google Shape;560;p39"/>
            <p:cNvSpPr/>
            <p:nvPr/>
          </p:nvSpPr>
          <p:spPr>
            <a:xfrm>
              <a:off x="4773250" y="3306100"/>
              <a:ext cx="658125" cy="958425"/>
            </a:xfrm>
            <a:custGeom>
              <a:avLst/>
              <a:gdLst/>
              <a:ahLst/>
              <a:cxnLst/>
              <a:rect l="l" t="t" r="r" b="b"/>
              <a:pathLst>
                <a:path w="26325" h="38337" extrusionOk="0">
                  <a:moveTo>
                    <a:pt x="11598" y="406"/>
                  </a:moveTo>
                  <a:lnTo>
                    <a:pt x="25924" y="33028"/>
                  </a:lnTo>
                  <a:lnTo>
                    <a:pt x="14747" y="37937"/>
                  </a:lnTo>
                  <a:lnTo>
                    <a:pt x="430" y="5305"/>
                  </a:lnTo>
                  <a:lnTo>
                    <a:pt x="11598" y="406"/>
                  </a:lnTo>
                  <a:close/>
                  <a:moveTo>
                    <a:pt x="11692" y="0"/>
                  </a:moveTo>
                  <a:cubicBezTo>
                    <a:pt x="11664" y="0"/>
                    <a:pt x="11635" y="8"/>
                    <a:pt x="11608" y="27"/>
                  </a:cubicBezTo>
                  <a:lnTo>
                    <a:pt x="131" y="5055"/>
                  </a:lnTo>
                  <a:cubicBezTo>
                    <a:pt x="41" y="5105"/>
                    <a:pt x="1" y="5205"/>
                    <a:pt x="41" y="5295"/>
                  </a:cubicBezTo>
                  <a:lnTo>
                    <a:pt x="14497" y="38227"/>
                  </a:lnTo>
                  <a:cubicBezTo>
                    <a:pt x="14527" y="38287"/>
                    <a:pt x="14587" y="38327"/>
                    <a:pt x="14657" y="38337"/>
                  </a:cubicBezTo>
                  <a:lnTo>
                    <a:pt x="14737" y="38317"/>
                  </a:lnTo>
                  <a:lnTo>
                    <a:pt x="26224" y="33278"/>
                  </a:lnTo>
                  <a:cubicBezTo>
                    <a:pt x="26254" y="33248"/>
                    <a:pt x="26284" y="33218"/>
                    <a:pt x="26304" y="33178"/>
                  </a:cubicBezTo>
                  <a:cubicBezTo>
                    <a:pt x="26324" y="33128"/>
                    <a:pt x="26324" y="33078"/>
                    <a:pt x="26304" y="33038"/>
                  </a:cubicBezTo>
                  <a:lnTo>
                    <a:pt x="11838" y="106"/>
                  </a:lnTo>
                  <a:cubicBezTo>
                    <a:pt x="11817" y="44"/>
                    <a:pt x="11757" y="0"/>
                    <a:pt x="116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1" name="Google Shape;561;p39"/>
            <p:cNvSpPr/>
            <p:nvPr/>
          </p:nvSpPr>
          <p:spPr>
            <a:xfrm>
              <a:off x="4785750" y="3296625"/>
              <a:ext cx="143500" cy="67175"/>
            </a:xfrm>
            <a:custGeom>
              <a:avLst/>
              <a:gdLst/>
              <a:ahLst/>
              <a:cxnLst/>
              <a:rect l="l" t="t" r="r" b="b"/>
              <a:pathLst>
                <a:path w="5740" h="2687" extrusionOk="0">
                  <a:moveTo>
                    <a:pt x="5545" y="0"/>
                  </a:moveTo>
                  <a:cubicBezTo>
                    <a:pt x="5523" y="0"/>
                    <a:pt x="5500" y="5"/>
                    <a:pt x="5479" y="16"/>
                  </a:cubicBezTo>
                  <a:lnTo>
                    <a:pt x="130" y="2365"/>
                  </a:lnTo>
                  <a:cubicBezTo>
                    <a:pt x="40" y="2405"/>
                    <a:pt x="0" y="2505"/>
                    <a:pt x="40" y="2585"/>
                  </a:cubicBezTo>
                  <a:cubicBezTo>
                    <a:pt x="58" y="2648"/>
                    <a:pt x="117" y="2686"/>
                    <a:pt x="179" y="2686"/>
                  </a:cubicBezTo>
                  <a:cubicBezTo>
                    <a:pt x="186" y="2686"/>
                    <a:pt x="193" y="2686"/>
                    <a:pt x="200" y="2685"/>
                  </a:cubicBezTo>
                  <a:lnTo>
                    <a:pt x="260" y="2675"/>
                  </a:lnTo>
                  <a:lnTo>
                    <a:pt x="5609" y="336"/>
                  </a:lnTo>
                  <a:cubicBezTo>
                    <a:pt x="5699" y="296"/>
                    <a:pt x="5739" y="186"/>
                    <a:pt x="5699" y="106"/>
                  </a:cubicBezTo>
                  <a:cubicBezTo>
                    <a:pt x="5670" y="39"/>
                    <a:pt x="5608" y="0"/>
                    <a:pt x="554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2" name="Google Shape;562;p39"/>
            <p:cNvSpPr/>
            <p:nvPr/>
          </p:nvSpPr>
          <p:spPr>
            <a:xfrm>
              <a:off x="4941950" y="3518175"/>
              <a:ext cx="309950" cy="508675"/>
            </a:xfrm>
            <a:custGeom>
              <a:avLst/>
              <a:gdLst/>
              <a:ahLst/>
              <a:cxnLst/>
              <a:rect l="l" t="t" r="r" b="b"/>
              <a:pathLst>
                <a:path w="12398" h="20347" extrusionOk="0">
                  <a:moveTo>
                    <a:pt x="2250" y="339"/>
                  </a:moveTo>
                  <a:cubicBezTo>
                    <a:pt x="2267" y="339"/>
                    <a:pt x="2284" y="340"/>
                    <a:pt x="2300" y="341"/>
                  </a:cubicBezTo>
                  <a:cubicBezTo>
                    <a:pt x="3950" y="341"/>
                    <a:pt x="6909" y="4040"/>
                    <a:pt x="9049" y="8909"/>
                  </a:cubicBezTo>
                  <a:cubicBezTo>
                    <a:pt x="11378" y="14208"/>
                    <a:pt x="12038" y="19237"/>
                    <a:pt x="10488" y="19916"/>
                  </a:cubicBezTo>
                  <a:cubicBezTo>
                    <a:pt x="10369" y="19970"/>
                    <a:pt x="10239" y="19996"/>
                    <a:pt x="10100" y="19996"/>
                  </a:cubicBezTo>
                  <a:cubicBezTo>
                    <a:pt x="8438" y="19996"/>
                    <a:pt x="5480" y="16299"/>
                    <a:pt x="3340" y="11419"/>
                  </a:cubicBezTo>
                  <a:cubicBezTo>
                    <a:pt x="1011" y="6140"/>
                    <a:pt x="361" y="1101"/>
                    <a:pt x="1910" y="411"/>
                  </a:cubicBezTo>
                  <a:cubicBezTo>
                    <a:pt x="2024" y="368"/>
                    <a:pt x="2137" y="339"/>
                    <a:pt x="2250" y="339"/>
                  </a:cubicBezTo>
                  <a:close/>
                  <a:moveTo>
                    <a:pt x="2279" y="0"/>
                  </a:moveTo>
                  <a:cubicBezTo>
                    <a:pt x="2102" y="0"/>
                    <a:pt x="1935" y="33"/>
                    <a:pt x="1780" y="101"/>
                  </a:cubicBezTo>
                  <a:cubicBezTo>
                    <a:pt x="1" y="871"/>
                    <a:pt x="551" y="5910"/>
                    <a:pt x="3030" y="11558"/>
                  </a:cubicBezTo>
                  <a:cubicBezTo>
                    <a:pt x="5290" y="16717"/>
                    <a:pt x="8259" y="20346"/>
                    <a:pt x="10128" y="20346"/>
                  </a:cubicBezTo>
                  <a:cubicBezTo>
                    <a:pt x="10298" y="20346"/>
                    <a:pt x="10468" y="20306"/>
                    <a:pt x="10628" y="20246"/>
                  </a:cubicBezTo>
                  <a:cubicBezTo>
                    <a:pt x="12398" y="19457"/>
                    <a:pt x="11848" y="14418"/>
                    <a:pt x="9379" y="8769"/>
                  </a:cubicBezTo>
                  <a:cubicBezTo>
                    <a:pt x="7107" y="3614"/>
                    <a:pt x="4127" y="0"/>
                    <a:pt x="227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3" name="Google Shape;563;p39"/>
            <p:cNvSpPr/>
            <p:nvPr/>
          </p:nvSpPr>
          <p:spPr>
            <a:xfrm>
              <a:off x="4952950" y="3405625"/>
              <a:ext cx="58225" cy="29400"/>
            </a:xfrm>
            <a:custGeom>
              <a:avLst/>
              <a:gdLst/>
              <a:ahLst/>
              <a:cxnLst/>
              <a:rect l="l" t="t" r="r" b="b"/>
              <a:pathLst>
                <a:path w="2329" h="1176" extrusionOk="0">
                  <a:moveTo>
                    <a:pt x="2090" y="0"/>
                  </a:moveTo>
                  <a:cubicBezTo>
                    <a:pt x="2077" y="0"/>
                    <a:pt x="2064" y="1"/>
                    <a:pt x="2050" y="5"/>
                  </a:cubicBezTo>
                  <a:lnTo>
                    <a:pt x="121" y="844"/>
                  </a:lnTo>
                  <a:cubicBezTo>
                    <a:pt x="41" y="874"/>
                    <a:pt x="1" y="974"/>
                    <a:pt x="41" y="1064"/>
                  </a:cubicBezTo>
                  <a:cubicBezTo>
                    <a:pt x="59" y="1128"/>
                    <a:pt x="111" y="1175"/>
                    <a:pt x="181" y="1175"/>
                  </a:cubicBezTo>
                  <a:cubicBezTo>
                    <a:pt x="187" y="1175"/>
                    <a:pt x="194" y="1175"/>
                    <a:pt x="201" y="1174"/>
                  </a:cubicBezTo>
                  <a:lnTo>
                    <a:pt x="261" y="1164"/>
                  </a:lnTo>
                  <a:lnTo>
                    <a:pt x="2190" y="314"/>
                  </a:lnTo>
                  <a:cubicBezTo>
                    <a:pt x="2329" y="213"/>
                    <a:pt x="2245" y="0"/>
                    <a:pt x="209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4" name="Google Shape;564;p39"/>
            <p:cNvSpPr/>
            <p:nvPr/>
          </p:nvSpPr>
          <p:spPr>
            <a:xfrm>
              <a:off x="4838975" y="3440575"/>
              <a:ext cx="91025" cy="44400"/>
            </a:xfrm>
            <a:custGeom>
              <a:avLst/>
              <a:gdLst/>
              <a:ahLst/>
              <a:cxnLst/>
              <a:rect l="l" t="t" r="r" b="b"/>
              <a:pathLst>
                <a:path w="3641" h="1776" extrusionOk="0">
                  <a:moveTo>
                    <a:pt x="3442" y="1"/>
                  </a:moveTo>
                  <a:cubicBezTo>
                    <a:pt x="3418" y="1"/>
                    <a:pt x="3394" y="6"/>
                    <a:pt x="3370" y="16"/>
                  </a:cubicBezTo>
                  <a:lnTo>
                    <a:pt x="121" y="1446"/>
                  </a:lnTo>
                  <a:cubicBezTo>
                    <a:pt x="31" y="1486"/>
                    <a:pt x="1" y="1586"/>
                    <a:pt x="31" y="1676"/>
                  </a:cubicBezTo>
                  <a:cubicBezTo>
                    <a:pt x="71" y="1736"/>
                    <a:pt x="131" y="1776"/>
                    <a:pt x="201" y="1776"/>
                  </a:cubicBezTo>
                  <a:lnTo>
                    <a:pt x="261" y="1766"/>
                  </a:lnTo>
                  <a:lnTo>
                    <a:pt x="3510" y="346"/>
                  </a:lnTo>
                  <a:cubicBezTo>
                    <a:pt x="3600" y="306"/>
                    <a:pt x="3640" y="196"/>
                    <a:pt x="3600" y="106"/>
                  </a:cubicBezTo>
                  <a:cubicBezTo>
                    <a:pt x="3571" y="40"/>
                    <a:pt x="3509" y="1"/>
                    <a:pt x="344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5" name="Google Shape;565;p39"/>
            <p:cNvSpPr/>
            <p:nvPr/>
          </p:nvSpPr>
          <p:spPr>
            <a:xfrm>
              <a:off x="5088175" y="2973825"/>
              <a:ext cx="676100" cy="1198475"/>
            </a:xfrm>
            <a:custGeom>
              <a:avLst/>
              <a:gdLst/>
              <a:ahLst/>
              <a:cxnLst/>
              <a:rect l="l" t="t" r="r" b="b"/>
              <a:pathLst>
                <a:path w="27044" h="47939" extrusionOk="0">
                  <a:moveTo>
                    <a:pt x="2450" y="1"/>
                  </a:moveTo>
                  <a:lnTo>
                    <a:pt x="1300" y="521"/>
                  </a:lnTo>
                  <a:lnTo>
                    <a:pt x="1050" y="9748"/>
                  </a:lnTo>
                  <a:lnTo>
                    <a:pt x="0" y="10218"/>
                  </a:lnTo>
                  <a:lnTo>
                    <a:pt x="16576" y="47939"/>
                  </a:lnTo>
                  <a:lnTo>
                    <a:pt x="27044" y="43330"/>
                  </a:lnTo>
                  <a:lnTo>
                    <a:pt x="10478" y="5599"/>
                  </a:lnTo>
                  <a:lnTo>
                    <a:pt x="9428" y="6069"/>
                  </a:lnTo>
                  <a:lnTo>
                    <a:pt x="2450" y="1"/>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6" name="Google Shape;566;p39"/>
            <p:cNvSpPr/>
            <p:nvPr/>
          </p:nvSpPr>
          <p:spPr>
            <a:xfrm>
              <a:off x="5083175" y="2969475"/>
              <a:ext cx="686100" cy="1207325"/>
            </a:xfrm>
            <a:custGeom>
              <a:avLst/>
              <a:gdLst/>
              <a:ahLst/>
              <a:cxnLst/>
              <a:rect l="l" t="t" r="r" b="b"/>
              <a:pathLst>
                <a:path w="27444" h="48293" extrusionOk="0">
                  <a:moveTo>
                    <a:pt x="2630" y="375"/>
                  </a:moveTo>
                  <a:lnTo>
                    <a:pt x="9508" y="6373"/>
                  </a:lnTo>
                  <a:cubicBezTo>
                    <a:pt x="9548" y="6400"/>
                    <a:pt x="9593" y="6413"/>
                    <a:pt x="9636" y="6413"/>
                  </a:cubicBezTo>
                  <a:cubicBezTo>
                    <a:pt x="9657" y="6413"/>
                    <a:pt x="9678" y="6410"/>
                    <a:pt x="9698" y="6403"/>
                  </a:cubicBezTo>
                  <a:lnTo>
                    <a:pt x="10588" y="6013"/>
                  </a:lnTo>
                  <a:lnTo>
                    <a:pt x="27024" y="43414"/>
                  </a:lnTo>
                  <a:lnTo>
                    <a:pt x="16856" y="47893"/>
                  </a:lnTo>
                  <a:lnTo>
                    <a:pt x="430" y="10472"/>
                  </a:lnTo>
                  <a:lnTo>
                    <a:pt x="1310" y="10072"/>
                  </a:lnTo>
                  <a:cubicBezTo>
                    <a:pt x="1370" y="10042"/>
                    <a:pt x="1410" y="9992"/>
                    <a:pt x="1430" y="9922"/>
                  </a:cubicBezTo>
                  <a:lnTo>
                    <a:pt x="1660" y="805"/>
                  </a:lnTo>
                  <a:lnTo>
                    <a:pt x="2630" y="375"/>
                  </a:lnTo>
                  <a:close/>
                  <a:moveTo>
                    <a:pt x="2649" y="1"/>
                  </a:moveTo>
                  <a:cubicBezTo>
                    <a:pt x="2629" y="1"/>
                    <a:pt x="2609" y="5"/>
                    <a:pt x="2590" y="15"/>
                  </a:cubicBezTo>
                  <a:lnTo>
                    <a:pt x="1420" y="525"/>
                  </a:lnTo>
                  <a:cubicBezTo>
                    <a:pt x="1360" y="555"/>
                    <a:pt x="1330" y="615"/>
                    <a:pt x="1330" y="675"/>
                  </a:cubicBezTo>
                  <a:lnTo>
                    <a:pt x="1080" y="9812"/>
                  </a:lnTo>
                  <a:lnTo>
                    <a:pt x="131" y="10222"/>
                  </a:lnTo>
                  <a:cubicBezTo>
                    <a:pt x="41" y="10262"/>
                    <a:pt x="1" y="10362"/>
                    <a:pt x="41" y="10452"/>
                  </a:cubicBezTo>
                  <a:lnTo>
                    <a:pt x="16606" y="48193"/>
                  </a:lnTo>
                  <a:cubicBezTo>
                    <a:pt x="16626" y="48243"/>
                    <a:pt x="16656" y="48263"/>
                    <a:pt x="16706" y="48293"/>
                  </a:cubicBezTo>
                  <a:lnTo>
                    <a:pt x="16776" y="48293"/>
                  </a:lnTo>
                  <a:lnTo>
                    <a:pt x="16836" y="48263"/>
                  </a:lnTo>
                  <a:lnTo>
                    <a:pt x="27324" y="43664"/>
                  </a:lnTo>
                  <a:cubicBezTo>
                    <a:pt x="27404" y="43624"/>
                    <a:pt x="27444" y="43524"/>
                    <a:pt x="27404" y="43444"/>
                  </a:cubicBezTo>
                  <a:lnTo>
                    <a:pt x="10838" y="5713"/>
                  </a:lnTo>
                  <a:cubicBezTo>
                    <a:pt x="10818" y="5673"/>
                    <a:pt x="10778" y="5633"/>
                    <a:pt x="10738" y="5613"/>
                  </a:cubicBezTo>
                  <a:cubicBezTo>
                    <a:pt x="10721" y="5609"/>
                    <a:pt x="10703" y="5607"/>
                    <a:pt x="10684" y="5607"/>
                  </a:cubicBezTo>
                  <a:cubicBezTo>
                    <a:pt x="10658" y="5607"/>
                    <a:pt x="10631" y="5612"/>
                    <a:pt x="10608" y="5623"/>
                  </a:cubicBezTo>
                  <a:lnTo>
                    <a:pt x="9648" y="6043"/>
                  </a:lnTo>
                  <a:lnTo>
                    <a:pt x="2760" y="55"/>
                  </a:lnTo>
                  <a:cubicBezTo>
                    <a:pt x="2733" y="21"/>
                    <a:pt x="2692" y="1"/>
                    <a:pt x="264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7" name="Google Shape;567;p39"/>
            <p:cNvSpPr/>
            <p:nvPr/>
          </p:nvSpPr>
          <p:spPr>
            <a:xfrm>
              <a:off x="5101675" y="3169525"/>
              <a:ext cx="648850" cy="949550"/>
            </a:xfrm>
            <a:custGeom>
              <a:avLst/>
              <a:gdLst/>
              <a:ahLst/>
              <a:cxnLst/>
              <a:rect l="l" t="t" r="r" b="b"/>
              <a:pathLst>
                <a:path w="25954" h="37982" extrusionOk="0">
                  <a:moveTo>
                    <a:pt x="11498" y="1"/>
                  </a:moveTo>
                  <a:lnTo>
                    <a:pt x="0" y="5040"/>
                  </a:lnTo>
                  <a:lnTo>
                    <a:pt x="14467" y="37981"/>
                  </a:lnTo>
                  <a:lnTo>
                    <a:pt x="25954" y="32943"/>
                  </a:lnTo>
                  <a:lnTo>
                    <a:pt x="11498"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8" name="Google Shape;568;p39"/>
            <p:cNvSpPr/>
            <p:nvPr/>
          </p:nvSpPr>
          <p:spPr>
            <a:xfrm>
              <a:off x="5270125" y="3381500"/>
              <a:ext cx="300700" cy="500100"/>
            </a:xfrm>
            <a:custGeom>
              <a:avLst/>
              <a:gdLst/>
              <a:ahLst/>
              <a:cxnLst/>
              <a:rect l="l" t="t" r="r" b="b"/>
              <a:pathLst>
                <a:path w="12028" h="20004" extrusionOk="0">
                  <a:moveTo>
                    <a:pt x="2109" y="1"/>
                  </a:moveTo>
                  <a:cubicBezTo>
                    <a:pt x="1953" y="1"/>
                    <a:pt x="1806" y="30"/>
                    <a:pt x="1670" y="90"/>
                  </a:cubicBezTo>
                  <a:cubicBezTo>
                    <a:pt x="1" y="820"/>
                    <a:pt x="601" y="5848"/>
                    <a:pt x="3010" y="11327"/>
                  </a:cubicBezTo>
                  <a:cubicBezTo>
                    <a:pt x="5213" y="16348"/>
                    <a:pt x="8166" y="20004"/>
                    <a:pt x="9927" y="20004"/>
                  </a:cubicBezTo>
                  <a:cubicBezTo>
                    <a:pt x="10084" y="20004"/>
                    <a:pt x="10231" y="19975"/>
                    <a:pt x="10368" y="19915"/>
                  </a:cubicBezTo>
                  <a:cubicBezTo>
                    <a:pt x="12028" y="19185"/>
                    <a:pt x="11428" y="14156"/>
                    <a:pt x="9028" y="8678"/>
                  </a:cubicBezTo>
                  <a:cubicBezTo>
                    <a:pt x="6816" y="3657"/>
                    <a:pt x="3862" y="1"/>
                    <a:pt x="210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9" name="Google Shape;569;p39"/>
            <p:cNvSpPr/>
            <p:nvPr/>
          </p:nvSpPr>
          <p:spPr>
            <a:xfrm>
              <a:off x="5097175" y="3164150"/>
              <a:ext cx="658350" cy="958175"/>
            </a:xfrm>
            <a:custGeom>
              <a:avLst/>
              <a:gdLst/>
              <a:ahLst/>
              <a:cxnLst/>
              <a:rect l="l" t="t" r="r" b="b"/>
              <a:pathLst>
                <a:path w="26334" h="38327" extrusionOk="0">
                  <a:moveTo>
                    <a:pt x="11588" y="406"/>
                  </a:moveTo>
                  <a:lnTo>
                    <a:pt x="25914" y="33018"/>
                  </a:lnTo>
                  <a:lnTo>
                    <a:pt x="14737" y="37926"/>
                  </a:lnTo>
                  <a:lnTo>
                    <a:pt x="420" y="5305"/>
                  </a:lnTo>
                  <a:lnTo>
                    <a:pt x="11588" y="406"/>
                  </a:lnTo>
                  <a:close/>
                  <a:moveTo>
                    <a:pt x="11669" y="0"/>
                  </a:moveTo>
                  <a:cubicBezTo>
                    <a:pt x="11646" y="0"/>
                    <a:pt x="11621" y="5"/>
                    <a:pt x="11598" y="16"/>
                  </a:cubicBezTo>
                  <a:lnTo>
                    <a:pt x="120" y="5055"/>
                  </a:lnTo>
                  <a:cubicBezTo>
                    <a:pt x="80" y="5075"/>
                    <a:pt x="50" y="5105"/>
                    <a:pt x="30" y="5155"/>
                  </a:cubicBezTo>
                  <a:cubicBezTo>
                    <a:pt x="0" y="5195"/>
                    <a:pt x="0" y="5245"/>
                    <a:pt x="30" y="5285"/>
                  </a:cubicBezTo>
                  <a:lnTo>
                    <a:pt x="14487" y="38226"/>
                  </a:lnTo>
                  <a:cubicBezTo>
                    <a:pt x="14507" y="38266"/>
                    <a:pt x="14547" y="38306"/>
                    <a:pt x="14587" y="38326"/>
                  </a:cubicBezTo>
                  <a:lnTo>
                    <a:pt x="14647" y="38326"/>
                  </a:lnTo>
                  <a:lnTo>
                    <a:pt x="14727" y="38306"/>
                  </a:lnTo>
                  <a:lnTo>
                    <a:pt x="26214" y="33268"/>
                  </a:lnTo>
                  <a:cubicBezTo>
                    <a:pt x="26294" y="33228"/>
                    <a:pt x="26334" y="33118"/>
                    <a:pt x="26294" y="33028"/>
                  </a:cubicBezTo>
                  <a:lnTo>
                    <a:pt x="11827" y="106"/>
                  </a:lnTo>
                  <a:cubicBezTo>
                    <a:pt x="11798" y="40"/>
                    <a:pt x="11736" y="0"/>
                    <a:pt x="1166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0" name="Google Shape;570;p39"/>
            <p:cNvSpPr/>
            <p:nvPr/>
          </p:nvSpPr>
          <p:spPr>
            <a:xfrm>
              <a:off x="5109425" y="3154675"/>
              <a:ext cx="143700" cy="67125"/>
            </a:xfrm>
            <a:custGeom>
              <a:avLst/>
              <a:gdLst/>
              <a:ahLst/>
              <a:cxnLst/>
              <a:rect l="l" t="t" r="r" b="b"/>
              <a:pathLst>
                <a:path w="5748" h="2685" extrusionOk="0">
                  <a:moveTo>
                    <a:pt x="5518" y="1"/>
                  </a:moveTo>
                  <a:cubicBezTo>
                    <a:pt x="5506" y="1"/>
                    <a:pt x="5493" y="2"/>
                    <a:pt x="5479" y="5"/>
                  </a:cubicBezTo>
                  <a:lnTo>
                    <a:pt x="130" y="2354"/>
                  </a:lnTo>
                  <a:cubicBezTo>
                    <a:pt x="40" y="2394"/>
                    <a:pt x="0" y="2494"/>
                    <a:pt x="40" y="2584"/>
                  </a:cubicBezTo>
                  <a:cubicBezTo>
                    <a:pt x="60" y="2644"/>
                    <a:pt x="130" y="2684"/>
                    <a:pt x="200" y="2684"/>
                  </a:cubicBezTo>
                  <a:lnTo>
                    <a:pt x="260" y="2664"/>
                  </a:lnTo>
                  <a:lnTo>
                    <a:pt x="5609" y="315"/>
                  </a:lnTo>
                  <a:cubicBezTo>
                    <a:pt x="5748" y="213"/>
                    <a:pt x="5673" y="1"/>
                    <a:pt x="551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1" name="Google Shape;571;p39"/>
            <p:cNvSpPr/>
            <p:nvPr/>
          </p:nvSpPr>
          <p:spPr>
            <a:xfrm>
              <a:off x="5279375" y="3375900"/>
              <a:ext cx="281950" cy="508725"/>
            </a:xfrm>
            <a:custGeom>
              <a:avLst/>
              <a:gdLst/>
              <a:ahLst/>
              <a:cxnLst/>
              <a:rect l="l" t="t" r="r" b="b"/>
              <a:pathLst>
                <a:path w="11278" h="20349" extrusionOk="0">
                  <a:moveTo>
                    <a:pt x="1740" y="344"/>
                  </a:moveTo>
                  <a:cubicBezTo>
                    <a:pt x="2450" y="344"/>
                    <a:pt x="3460" y="1044"/>
                    <a:pt x="4559" y="2343"/>
                  </a:cubicBezTo>
                  <a:cubicBezTo>
                    <a:pt x="5949" y="3953"/>
                    <a:pt x="7349" y="6292"/>
                    <a:pt x="8499" y="8912"/>
                  </a:cubicBezTo>
                  <a:cubicBezTo>
                    <a:pt x="9658" y="11551"/>
                    <a:pt x="10448" y="14250"/>
                    <a:pt x="10688" y="16260"/>
                  </a:cubicBezTo>
                  <a:cubicBezTo>
                    <a:pt x="10928" y="18269"/>
                    <a:pt x="10648" y="19609"/>
                    <a:pt x="9938" y="19929"/>
                  </a:cubicBezTo>
                  <a:cubicBezTo>
                    <a:pt x="9820" y="19981"/>
                    <a:pt x="9692" y="20006"/>
                    <a:pt x="9555" y="20006"/>
                  </a:cubicBezTo>
                  <a:cubicBezTo>
                    <a:pt x="7894" y="20006"/>
                    <a:pt x="4932" y="16307"/>
                    <a:pt x="2790" y="11431"/>
                  </a:cubicBezTo>
                  <a:cubicBezTo>
                    <a:pt x="1640" y="8792"/>
                    <a:pt x="860" y="6092"/>
                    <a:pt x="610" y="4083"/>
                  </a:cubicBezTo>
                  <a:cubicBezTo>
                    <a:pt x="361" y="2063"/>
                    <a:pt x="640" y="734"/>
                    <a:pt x="1360" y="414"/>
                  </a:cubicBezTo>
                  <a:cubicBezTo>
                    <a:pt x="1480" y="364"/>
                    <a:pt x="1610" y="344"/>
                    <a:pt x="1740" y="344"/>
                  </a:cubicBezTo>
                  <a:close/>
                  <a:moveTo>
                    <a:pt x="1736" y="0"/>
                  </a:moveTo>
                  <a:cubicBezTo>
                    <a:pt x="1556" y="0"/>
                    <a:pt x="1387" y="34"/>
                    <a:pt x="1230" y="104"/>
                  </a:cubicBezTo>
                  <a:cubicBezTo>
                    <a:pt x="341" y="494"/>
                    <a:pt x="1" y="1963"/>
                    <a:pt x="261" y="4113"/>
                  </a:cubicBezTo>
                  <a:cubicBezTo>
                    <a:pt x="530" y="6262"/>
                    <a:pt x="1300" y="8902"/>
                    <a:pt x="2480" y="11561"/>
                  </a:cubicBezTo>
                  <a:cubicBezTo>
                    <a:pt x="4739" y="16730"/>
                    <a:pt x="7709" y="20349"/>
                    <a:pt x="9578" y="20349"/>
                  </a:cubicBezTo>
                  <a:cubicBezTo>
                    <a:pt x="9748" y="20349"/>
                    <a:pt x="9918" y="20309"/>
                    <a:pt x="10078" y="20249"/>
                  </a:cubicBezTo>
                  <a:cubicBezTo>
                    <a:pt x="10948" y="19859"/>
                    <a:pt x="11278" y="18359"/>
                    <a:pt x="11028" y="16230"/>
                  </a:cubicBezTo>
                  <a:cubicBezTo>
                    <a:pt x="10778" y="14090"/>
                    <a:pt x="9998" y="11441"/>
                    <a:pt x="8828" y="8782"/>
                  </a:cubicBezTo>
                  <a:cubicBezTo>
                    <a:pt x="7649" y="6112"/>
                    <a:pt x="6259" y="3803"/>
                    <a:pt x="4829" y="2113"/>
                  </a:cubicBezTo>
                  <a:cubicBezTo>
                    <a:pt x="3646" y="732"/>
                    <a:pt x="2570" y="0"/>
                    <a:pt x="173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2" name="Google Shape;572;p39"/>
            <p:cNvSpPr/>
            <p:nvPr/>
          </p:nvSpPr>
          <p:spPr>
            <a:xfrm>
              <a:off x="5276625" y="3262950"/>
              <a:ext cx="59100" cy="30075"/>
            </a:xfrm>
            <a:custGeom>
              <a:avLst/>
              <a:gdLst/>
              <a:ahLst/>
              <a:cxnLst/>
              <a:rect l="l" t="t" r="r" b="b"/>
              <a:pathLst>
                <a:path w="2364" h="1203" extrusionOk="0">
                  <a:moveTo>
                    <a:pt x="2117" y="0"/>
                  </a:moveTo>
                  <a:cubicBezTo>
                    <a:pt x="2095" y="0"/>
                    <a:pt x="2073" y="7"/>
                    <a:pt x="2050" y="23"/>
                  </a:cubicBezTo>
                  <a:lnTo>
                    <a:pt x="121" y="863"/>
                  </a:lnTo>
                  <a:cubicBezTo>
                    <a:pt x="41" y="903"/>
                    <a:pt x="1" y="1003"/>
                    <a:pt x="41" y="1083"/>
                  </a:cubicBezTo>
                  <a:cubicBezTo>
                    <a:pt x="61" y="1153"/>
                    <a:pt x="121" y="1203"/>
                    <a:pt x="201" y="1203"/>
                  </a:cubicBezTo>
                  <a:lnTo>
                    <a:pt x="261" y="1173"/>
                  </a:lnTo>
                  <a:lnTo>
                    <a:pt x="2190" y="333"/>
                  </a:lnTo>
                  <a:cubicBezTo>
                    <a:pt x="2364" y="298"/>
                    <a:pt x="2259" y="0"/>
                    <a:pt x="211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3" name="Google Shape;573;p39"/>
            <p:cNvSpPr/>
            <p:nvPr/>
          </p:nvSpPr>
          <p:spPr>
            <a:xfrm>
              <a:off x="5162650" y="3298500"/>
              <a:ext cx="91000" cy="44525"/>
            </a:xfrm>
            <a:custGeom>
              <a:avLst/>
              <a:gdLst/>
              <a:ahLst/>
              <a:cxnLst/>
              <a:rect l="l" t="t" r="r" b="b"/>
              <a:pathLst>
                <a:path w="3640" h="1781" extrusionOk="0">
                  <a:moveTo>
                    <a:pt x="3431" y="1"/>
                  </a:moveTo>
                  <a:cubicBezTo>
                    <a:pt x="3411" y="1"/>
                    <a:pt x="3390" y="4"/>
                    <a:pt x="3370" y="11"/>
                  </a:cubicBezTo>
                  <a:lnTo>
                    <a:pt x="121" y="1440"/>
                  </a:lnTo>
                  <a:cubicBezTo>
                    <a:pt x="31" y="1480"/>
                    <a:pt x="1" y="1590"/>
                    <a:pt x="31" y="1680"/>
                  </a:cubicBezTo>
                  <a:cubicBezTo>
                    <a:pt x="61" y="1740"/>
                    <a:pt x="131" y="1780"/>
                    <a:pt x="201" y="1780"/>
                  </a:cubicBezTo>
                  <a:lnTo>
                    <a:pt x="261" y="1760"/>
                  </a:lnTo>
                  <a:lnTo>
                    <a:pt x="3510" y="341"/>
                  </a:lnTo>
                  <a:cubicBezTo>
                    <a:pt x="3600" y="301"/>
                    <a:pt x="3640" y="191"/>
                    <a:pt x="3600" y="101"/>
                  </a:cubicBezTo>
                  <a:cubicBezTo>
                    <a:pt x="3569" y="39"/>
                    <a:pt x="3502" y="1"/>
                    <a:pt x="343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4" name="Google Shape;574;p39"/>
            <p:cNvSpPr/>
            <p:nvPr/>
          </p:nvSpPr>
          <p:spPr>
            <a:xfrm>
              <a:off x="5416850" y="2829625"/>
              <a:ext cx="676350" cy="1198225"/>
            </a:xfrm>
            <a:custGeom>
              <a:avLst/>
              <a:gdLst/>
              <a:ahLst/>
              <a:cxnLst/>
              <a:rect l="l" t="t" r="r" b="b"/>
              <a:pathLst>
                <a:path w="27054" h="47929" extrusionOk="0">
                  <a:moveTo>
                    <a:pt x="2460" y="0"/>
                  </a:moveTo>
                  <a:lnTo>
                    <a:pt x="1310" y="500"/>
                  </a:lnTo>
                  <a:lnTo>
                    <a:pt x="1060" y="9738"/>
                  </a:lnTo>
                  <a:lnTo>
                    <a:pt x="0" y="10198"/>
                  </a:lnTo>
                  <a:lnTo>
                    <a:pt x="16586" y="47928"/>
                  </a:lnTo>
                  <a:lnTo>
                    <a:pt x="27054" y="43329"/>
                  </a:lnTo>
                  <a:lnTo>
                    <a:pt x="10488" y="5599"/>
                  </a:lnTo>
                  <a:lnTo>
                    <a:pt x="9438" y="6059"/>
                  </a:lnTo>
                  <a:lnTo>
                    <a:pt x="2460"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5" name="Google Shape;575;p39"/>
            <p:cNvSpPr/>
            <p:nvPr/>
          </p:nvSpPr>
          <p:spPr>
            <a:xfrm>
              <a:off x="5412100" y="2825175"/>
              <a:ext cx="686100" cy="1206925"/>
            </a:xfrm>
            <a:custGeom>
              <a:avLst/>
              <a:gdLst/>
              <a:ahLst/>
              <a:cxnLst/>
              <a:rect l="l" t="t" r="r" b="b"/>
              <a:pathLst>
                <a:path w="27444" h="48277" extrusionOk="0">
                  <a:moveTo>
                    <a:pt x="2630" y="378"/>
                  </a:moveTo>
                  <a:lnTo>
                    <a:pt x="9508" y="6367"/>
                  </a:lnTo>
                  <a:cubicBezTo>
                    <a:pt x="9539" y="6391"/>
                    <a:pt x="9577" y="6409"/>
                    <a:pt x="9616" y="6409"/>
                  </a:cubicBezTo>
                  <a:cubicBezTo>
                    <a:pt x="9641" y="6409"/>
                    <a:pt x="9665" y="6402"/>
                    <a:pt x="9688" y="6387"/>
                  </a:cubicBezTo>
                  <a:lnTo>
                    <a:pt x="10588" y="5997"/>
                  </a:lnTo>
                  <a:lnTo>
                    <a:pt x="27024" y="43417"/>
                  </a:lnTo>
                  <a:lnTo>
                    <a:pt x="16866" y="47876"/>
                  </a:lnTo>
                  <a:lnTo>
                    <a:pt x="430" y="10466"/>
                  </a:lnTo>
                  <a:lnTo>
                    <a:pt x="1310" y="10076"/>
                  </a:lnTo>
                  <a:cubicBezTo>
                    <a:pt x="1380" y="10046"/>
                    <a:pt x="1420" y="9986"/>
                    <a:pt x="1430" y="9926"/>
                  </a:cubicBezTo>
                  <a:lnTo>
                    <a:pt x="1670" y="788"/>
                  </a:lnTo>
                  <a:lnTo>
                    <a:pt x="2630" y="378"/>
                  </a:lnTo>
                  <a:close/>
                  <a:moveTo>
                    <a:pt x="2663" y="1"/>
                  </a:moveTo>
                  <a:cubicBezTo>
                    <a:pt x="2639" y="1"/>
                    <a:pt x="2613" y="6"/>
                    <a:pt x="2590" y="18"/>
                  </a:cubicBezTo>
                  <a:lnTo>
                    <a:pt x="1430" y="528"/>
                  </a:lnTo>
                  <a:cubicBezTo>
                    <a:pt x="1370" y="548"/>
                    <a:pt x="1330" y="608"/>
                    <a:pt x="1330" y="678"/>
                  </a:cubicBezTo>
                  <a:lnTo>
                    <a:pt x="1080" y="9796"/>
                  </a:lnTo>
                  <a:lnTo>
                    <a:pt x="130" y="10216"/>
                  </a:lnTo>
                  <a:cubicBezTo>
                    <a:pt x="40" y="10256"/>
                    <a:pt x="0" y="10356"/>
                    <a:pt x="40" y="10446"/>
                  </a:cubicBezTo>
                  <a:lnTo>
                    <a:pt x="16616" y="48186"/>
                  </a:lnTo>
                  <a:cubicBezTo>
                    <a:pt x="16626" y="48226"/>
                    <a:pt x="16656" y="48256"/>
                    <a:pt x="16696" y="48276"/>
                  </a:cubicBezTo>
                  <a:lnTo>
                    <a:pt x="16776" y="48276"/>
                  </a:lnTo>
                  <a:lnTo>
                    <a:pt x="16836" y="48266"/>
                  </a:lnTo>
                  <a:lnTo>
                    <a:pt x="27324" y="43667"/>
                  </a:lnTo>
                  <a:cubicBezTo>
                    <a:pt x="27404" y="43617"/>
                    <a:pt x="27444" y="43517"/>
                    <a:pt x="27414" y="43427"/>
                  </a:cubicBezTo>
                  <a:lnTo>
                    <a:pt x="10838" y="5697"/>
                  </a:lnTo>
                  <a:cubicBezTo>
                    <a:pt x="10818" y="5657"/>
                    <a:pt x="10778" y="5627"/>
                    <a:pt x="10738" y="5617"/>
                  </a:cubicBezTo>
                  <a:cubicBezTo>
                    <a:pt x="10718" y="5607"/>
                    <a:pt x="10698" y="5602"/>
                    <a:pt x="10678" y="5602"/>
                  </a:cubicBezTo>
                  <a:cubicBezTo>
                    <a:pt x="10658" y="5602"/>
                    <a:pt x="10638" y="5607"/>
                    <a:pt x="10618" y="5617"/>
                  </a:cubicBezTo>
                  <a:lnTo>
                    <a:pt x="9648" y="6037"/>
                  </a:lnTo>
                  <a:lnTo>
                    <a:pt x="2770" y="38"/>
                  </a:lnTo>
                  <a:cubicBezTo>
                    <a:pt x="2739" y="14"/>
                    <a:pt x="2702" y="1"/>
                    <a:pt x="266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6" name="Google Shape;576;p39"/>
            <p:cNvSpPr/>
            <p:nvPr/>
          </p:nvSpPr>
          <p:spPr>
            <a:xfrm>
              <a:off x="5430850" y="3025075"/>
              <a:ext cx="648600" cy="949525"/>
            </a:xfrm>
            <a:custGeom>
              <a:avLst/>
              <a:gdLst/>
              <a:ahLst/>
              <a:cxnLst/>
              <a:rect l="l" t="t" r="r" b="b"/>
              <a:pathLst>
                <a:path w="25944" h="37981" extrusionOk="0">
                  <a:moveTo>
                    <a:pt x="11487" y="0"/>
                  </a:moveTo>
                  <a:lnTo>
                    <a:pt x="0" y="5039"/>
                  </a:lnTo>
                  <a:lnTo>
                    <a:pt x="14457" y="37981"/>
                  </a:lnTo>
                  <a:lnTo>
                    <a:pt x="25944" y="32942"/>
                  </a:lnTo>
                  <a:lnTo>
                    <a:pt x="11487"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7" name="Google Shape;577;p39"/>
            <p:cNvSpPr/>
            <p:nvPr/>
          </p:nvSpPr>
          <p:spPr>
            <a:xfrm>
              <a:off x="5599300" y="3236800"/>
              <a:ext cx="300450" cy="500100"/>
            </a:xfrm>
            <a:custGeom>
              <a:avLst/>
              <a:gdLst/>
              <a:ahLst/>
              <a:cxnLst/>
              <a:rect l="l" t="t" r="r" b="b"/>
              <a:pathLst>
                <a:path w="12018" h="20004" extrusionOk="0">
                  <a:moveTo>
                    <a:pt x="2099" y="0"/>
                  </a:moveTo>
                  <a:cubicBezTo>
                    <a:pt x="1943" y="0"/>
                    <a:pt x="1796" y="29"/>
                    <a:pt x="1660" y="89"/>
                  </a:cubicBezTo>
                  <a:cubicBezTo>
                    <a:pt x="0" y="819"/>
                    <a:pt x="600" y="5848"/>
                    <a:pt x="3000" y="11326"/>
                  </a:cubicBezTo>
                  <a:cubicBezTo>
                    <a:pt x="5203" y="16347"/>
                    <a:pt x="8164" y="20003"/>
                    <a:pt x="9919" y="20003"/>
                  </a:cubicBezTo>
                  <a:cubicBezTo>
                    <a:pt x="10075" y="20003"/>
                    <a:pt x="10222" y="19974"/>
                    <a:pt x="10358" y="19914"/>
                  </a:cubicBezTo>
                  <a:cubicBezTo>
                    <a:pt x="12018" y="19184"/>
                    <a:pt x="11418" y="14156"/>
                    <a:pt x="9018" y="8677"/>
                  </a:cubicBezTo>
                  <a:cubicBezTo>
                    <a:pt x="6815" y="3656"/>
                    <a:pt x="3854" y="0"/>
                    <a:pt x="209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8" name="Google Shape;578;p39"/>
            <p:cNvSpPr/>
            <p:nvPr/>
          </p:nvSpPr>
          <p:spPr>
            <a:xfrm>
              <a:off x="5426100" y="3019425"/>
              <a:ext cx="657850" cy="958425"/>
            </a:xfrm>
            <a:custGeom>
              <a:avLst/>
              <a:gdLst/>
              <a:ahLst/>
              <a:cxnLst/>
              <a:rect l="l" t="t" r="r" b="b"/>
              <a:pathLst>
                <a:path w="26314" h="38337" extrusionOk="0">
                  <a:moveTo>
                    <a:pt x="11577" y="406"/>
                  </a:moveTo>
                  <a:lnTo>
                    <a:pt x="25914" y="33018"/>
                  </a:lnTo>
                  <a:lnTo>
                    <a:pt x="14737" y="37937"/>
                  </a:lnTo>
                  <a:lnTo>
                    <a:pt x="420" y="5315"/>
                  </a:lnTo>
                  <a:lnTo>
                    <a:pt x="11577" y="406"/>
                  </a:lnTo>
                  <a:close/>
                  <a:moveTo>
                    <a:pt x="11673" y="1"/>
                  </a:moveTo>
                  <a:cubicBezTo>
                    <a:pt x="11651" y="1"/>
                    <a:pt x="11628" y="6"/>
                    <a:pt x="11607" y="16"/>
                  </a:cubicBezTo>
                  <a:lnTo>
                    <a:pt x="120" y="5065"/>
                  </a:lnTo>
                  <a:cubicBezTo>
                    <a:pt x="70" y="5085"/>
                    <a:pt x="40" y="5115"/>
                    <a:pt x="30" y="5165"/>
                  </a:cubicBezTo>
                  <a:cubicBezTo>
                    <a:pt x="0" y="5205"/>
                    <a:pt x="0" y="5255"/>
                    <a:pt x="30" y="5295"/>
                  </a:cubicBezTo>
                  <a:lnTo>
                    <a:pt x="14487" y="38237"/>
                  </a:lnTo>
                  <a:cubicBezTo>
                    <a:pt x="14527" y="38287"/>
                    <a:pt x="14587" y="38327"/>
                    <a:pt x="14657" y="38337"/>
                  </a:cubicBezTo>
                  <a:lnTo>
                    <a:pt x="14727" y="38317"/>
                  </a:lnTo>
                  <a:lnTo>
                    <a:pt x="26214" y="33268"/>
                  </a:lnTo>
                  <a:cubicBezTo>
                    <a:pt x="26254" y="33258"/>
                    <a:pt x="26284" y="33228"/>
                    <a:pt x="26304" y="33188"/>
                  </a:cubicBezTo>
                  <a:cubicBezTo>
                    <a:pt x="26314" y="33138"/>
                    <a:pt x="26314" y="33088"/>
                    <a:pt x="26304" y="33048"/>
                  </a:cubicBezTo>
                  <a:lnTo>
                    <a:pt x="11827" y="106"/>
                  </a:lnTo>
                  <a:cubicBezTo>
                    <a:pt x="11798" y="40"/>
                    <a:pt x="11736" y="1"/>
                    <a:pt x="1167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9" name="Google Shape;579;p39"/>
            <p:cNvSpPr/>
            <p:nvPr/>
          </p:nvSpPr>
          <p:spPr>
            <a:xfrm>
              <a:off x="5438350" y="3010475"/>
              <a:ext cx="143950" cy="66900"/>
            </a:xfrm>
            <a:custGeom>
              <a:avLst/>
              <a:gdLst/>
              <a:ahLst/>
              <a:cxnLst/>
              <a:rect l="l" t="t" r="r" b="b"/>
              <a:pathLst>
                <a:path w="5758" h="2676" extrusionOk="0">
                  <a:moveTo>
                    <a:pt x="5518" y="0"/>
                  </a:moveTo>
                  <a:cubicBezTo>
                    <a:pt x="5506" y="0"/>
                    <a:pt x="5492" y="1"/>
                    <a:pt x="5479" y="4"/>
                  </a:cubicBezTo>
                  <a:lnTo>
                    <a:pt x="130" y="2354"/>
                  </a:lnTo>
                  <a:cubicBezTo>
                    <a:pt x="40" y="2384"/>
                    <a:pt x="0" y="2484"/>
                    <a:pt x="40" y="2574"/>
                  </a:cubicBezTo>
                  <a:cubicBezTo>
                    <a:pt x="67" y="2629"/>
                    <a:pt x="120" y="2675"/>
                    <a:pt x="182" y="2675"/>
                  </a:cubicBezTo>
                  <a:cubicBezTo>
                    <a:pt x="188" y="2675"/>
                    <a:pt x="194" y="2675"/>
                    <a:pt x="200" y="2674"/>
                  </a:cubicBezTo>
                  <a:lnTo>
                    <a:pt x="270" y="2664"/>
                  </a:lnTo>
                  <a:lnTo>
                    <a:pt x="5619" y="314"/>
                  </a:lnTo>
                  <a:cubicBezTo>
                    <a:pt x="5757" y="213"/>
                    <a:pt x="5674" y="0"/>
                    <a:pt x="551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0" name="Google Shape;580;p39"/>
            <p:cNvSpPr/>
            <p:nvPr/>
          </p:nvSpPr>
          <p:spPr>
            <a:xfrm>
              <a:off x="5608300" y="3231300"/>
              <a:ext cx="281950" cy="508650"/>
            </a:xfrm>
            <a:custGeom>
              <a:avLst/>
              <a:gdLst/>
              <a:ahLst/>
              <a:cxnLst/>
              <a:rect l="l" t="t" r="r" b="b"/>
              <a:pathLst>
                <a:path w="11278" h="20346" extrusionOk="0">
                  <a:moveTo>
                    <a:pt x="1750" y="349"/>
                  </a:moveTo>
                  <a:cubicBezTo>
                    <a:pt x="3400" y="349"/>
                    <a:pt x="6369" y="4038"/>
                    <a:pt x="8498" y="8927"/>
                  </a:cubicBezTo>
                  <a:cubicBezTo>
                    <a:pt x="9668" y="11556"/>
                    <a:pt x="10448" y="14266"/>
                    <a:pt x="10688" y="16275"/>
                  </a:cubicBezTo>
                  <a:cubicBezTo>
                    <a:pt x="10928" y="18285"/>
                    <a:pt x="10668" y="19624"/>
                    <a:pt x="9938" y="19934"/>
                  </a:cubicBezTo>
                  <a:cubicBezTo>
                    <a:pt x="9819" y="19986"/>
                    <a:pt x="9689" y="20011"/>
                    <a:pt x="9548" y="20011"/>
                  </a:cubicBezTo>
                  <a:cubicBezTo>
                    <a:pt x="8840" y="20011"/>
                    <a:pt x="7872" y="19356"/>
                    <a:pt x="6729" y="18005"/>
                  </a:cubicBezTo>
                  <a:cubicBezTo>
                    <a:pt x="5349" y="16395"/>
                    <a:pt x="3939" y="14076"/>
                    <a:pt x="2790" y="11436"/>
                  </a:cubicBezTo>
                  <a:cubicBezTo>
                    <a:pt x="1640" y="8797"/>
                    <a:pt x="870" y="6098"/>
                    <a:pt x="620" y="4088"/>
                  </a:cubicBezTo>
                  <a:cubicBezTo>
                    <a:pt x="370" y="2079"/>
                    <a:pt x="640" y="739"/>
                    <a:pt x="1370" y="429"/>
                  </a:cubicBezTo>
                  <a:cubicBezTo>
                    <a:pt x="1490" y="379"/>
                    <a:pt x="1620" y="349"/>
                    <a:pt x="1750" y="349"/>
                  </a:cubicBezTo>
                  <a:close/>
                  <a:moveTo>
                    <a:pt x="1722" y="0"/>
                  </a:moveTo>
                  <a:cubicBezTo>
                    <a:pt x="1547" y="0"/>
                    <a:pt x="1383" y="33"/>
                    <a:pt x="1230" y="99"/>
                  </a:cubicBezTo>
                  <a:cubicBezTo>
                    <a:pt x="340" y="489"/>
                    <a:pt x="0" y="1989"/>
                    <a:pt x="270" y="4128"/>
                  </a:cubicBezTo>
                  <a:cubicBezTo>
                    <a:pt x="530" y="6268"/>
                    <a:pt x="1300" y="8917"/>
                    <a:pt x="2480" y="11576"/>
                  </a:cubicBezTo>
                  <a:cubicBezTo>
                    <a:pt x="3649" y="14236"/>
                    <a:pt x="5069" y="16595"/>
                    <a:pt x="6469" y="18235"/>
                  </a:cubicBezTo>
                  <a:cubicBezTo>
                    <a:pt x="7649" y="19624"/>
                    <a:pt x="8728" y="20344"/>
                    <a:pt x="9568" y="20344"/>
                  </a:cubicBezTo>
                  <a:cubicBezTo>
                    <a:pt x="9585" y="20345"/>
                    <a:pt x="9603" y="20346"/>
                    <a:pt x="9620" y="20346"/>
                  </a:cubicBezTo>
                  <a:cubicBezTo>
                    <a:pt x="9775" y="20346"/>
                    <a:pt x="9934" y="20307"/>
                    <a:pt x="10078" y="20244"/>
                  </a:cubicBezTo>
                  <a:cubicBezTo>
                    <a:pt x="10948" y="19864"/>
                    <a:pt x="11278" y="18375"/>
                    <a:pt x="11028" y="16235"/>
                  </a:cubicBezTo>
                  <a:cubicBezTo>
                    <a:pt x="10778" y="14096"/>
                    <a:pt x="9988" y="11446"/>
                    <a:pt x="8818" y="8787"/>
                  </a:cubicBezTo>
                  <a:cubicBezTo>
                    <a:pt x="6553" y="3626"/>
                    <a:pt x="3570" y="0"/>
                    <a:pt x="172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1" name="Google Shape;581;p39"/>
            <p:cNvSpPr/>
            <p:nvPr/>
          </p:nvSpPr>
          <p:spPr>
            <a:xfrm>
              <a:off x="5605550" y="3118725"/>
              <a:ext cx="58275" cy="29600"/>
            </a:xfrm>
            <a:custGeom>
              <a:avLst/>
              <a:gdLst/>
              <a:ahLst/>
              <a:cxnLst/>
              <a:rect l="l" t="t" r="r" b="b"/>
              <a:pathLst>
                <a:path w="2331" h="1184" extrusionOk="0">
                  <a:moveTo>
                    <a:pt x="2082" y="1"/>
                  </a:moveTo>
                  <a:cubicBezTo>
                    <a:pt x="2071" y="1"/>
                    <a:pt x="2061" y="2"/>
                    <a:pt x="2050" y="3"/>
                  </a:cubicBezTo>
                  <a:lnTo>
                    <a:pt x="130" y="853"/>
                  </a:lnTo>
                  <a:cubicBezTo>
                    <a:pt x="40" y="893"/>
                    <a:pt x="0" y="993"/>
                    <a:pt x="40" y="1083"/>
                  </a:cubicBezTo>
                  <a:cubicBezTo>
                    <a:pt x="60" y="1143"/>
                    <a:pt x="130" y="1183"/>
                    <a:pt x="200" y="1183"/>
                  </a:cubicBezTo>
                  <a:lnTo>
                    <a:pt x="260" y="1173"/>
                  </a:lnTo>
                  <a:lnTo>
                    <a:pt x="2190" y="323"/>
                  </a:lnTo>
                  <a:cubicBezTo>
                    <a:pt x="2331" y="211"/>
                    <a:pt x="2242" y="1"/>
                    <a:pt x="208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2" name="Google Shape;582;p39"/>
            <p:cNvSpPr/>
            <p:nvPr/>
          </p:nvSpPr>
          <p:spPr>
            <a:xfrm>
              <a:off x="5491575" y="3154425"/>
              <a:ext cx="91225" cy="43875"/>
            </a:xfrm>
            <a:custGeom>
              <a:avLst/>
              <a:gdLst/>
              <a:ahLst/>
              <a:cxnLst/>
              <a:rect l="l" t="t" r="r" b="b"/>
              <a:pathLst>
                <a:path w="3649" h="1755" extrusionOk="0">
                  <a:moveTo>
                    <a:pt x="3411" y="1"/>
                  </a:moveTo>
                  <a:cubicBezTo>
                    <a:pt x="3398" y="1"/>
                    <a:pt x="3384" y="2"/>
                    <a:pt x="3370" y="5"/>
                  </a:cubicBezTo>
                  <a:lnTo>
                    <a:pt x="121" y="1425"/>
                  </a:lnTo>
                  <a:cubicBezTo>
                    <a:pt x="41" y="1465"/>
                    <a:pt x="1" y="1565"/>
                    <a:pt x="41" y="1655"/>
                  </a:cubicBezTo>
                  <a:cubicBezTo>
                    <a:pt x="61" y="1715"/>
                    <a:pt x="130" y="1755"/>
                    <a:pt x="200" y="1755"/>
                  </a:cubicBezTo>
                  <a:lnTo>
                    <a:pt x="260" y="1745"/>
                  </a:lnTo>
                  <a:lnTo>
                    <a:pt x="3510" y="315"/>
                  </a:lnTo>
                  <a:cubicBezTo>
                    <a:pt x="3648" y="213"/>
                    <a:pt x="3573" y="1"/>
                    <a:pt x="341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92" name="Google Shape;592;p39"/>
          <p:cNvGrpSpPr/>
          <p:nvPr/>
        </p:nvGrpSpPr>
        <p:grpSpPr>
          <a:xfrm rot="899960">
            <a:off x="10033000" y="-191178"/>
            <a:ext cx="2381255" cy="2472617"/>
            <a:chOff x="7929901" y="230132"/>
            <a:chExt cx="1785994" cy="1854518"/>
          </a:xfrm>
        </p:grpSpPr>
        <p:sp>
          <p:nvSpPr>
            <p:cNvPr id="593" name="Google Shape;593;p39"/>
            <p:cNvSpPr/>
            <p:nvPr/>
          </p:nvSpPr>
          <p:spPr>
            <a:xfrm>
              <a:off x="8327325" y="538225"/>
              <a:ext cx="333600" cy="1213200"/>
            </a:xfrm>
            <a:prstGeom prst="roundRect">
              <a:avLst>
                <a:gd name="adj" fmla="val 32415"/>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4" name="Google Shape;594;p39"/>
            <p:cNvSpPr/>
            <p:nvPr/>
          </p:nvSpPr>
          <p:spPr>
            <a:xfrm>
              <a:off x="8509375" y="538225"/>
              <a:ext cx="773400" cy="1213200"/>
            </a:xfrm>
            <a:prstGeom prst="roundRect">
              <a:avLst>
                <a:gd name="adj" fmla="val 0"/>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95" name="Google Shape;595;p39"/>
            <p:cNvGrpSpPr/>
            <p:nvPr/>
          </p:nvGrpSpPr>
          <p:grpSpPr>
            <a:xfrm rot="-1331195">
              <a:off x="8155966" y="427975"/>
              <a:ext cx="1333865" cy="1458832"/>
              <a:chOff x="559025" y="782625"/>
              <a:chExt cx="1333950" cy="1458925"/>
            </a:xfrm>
          </p:grpSpPr>
          <p:sp>
            <p:nvSpPr>
              <p:cNvPr id="596" name="Google Shape;596;p39"/>
              <p:cNvSpPr/>
              <p:nvPr/>
            </p:nvSpPr>
            <p:spPr>
              <a:xfrm>
                <a:off x="559025" y="782650"/>
                <a:ext cx="613625" cy="1167750"/>
              </a:xfrm>
              <a:custGeom>
                <a:avLst/>
                <a:gdLst/>
                <a:ahLst/>
                <a:cxnLst/>
                <a:rect l="l" t="t" r="r" b="b"/>
                <a:pathLst>
                  <a:path w="24545" h="46710" extrusionOk="0">
                    <a:moveTo>
                      <a:pt x="20161" y="350"/>
                    </a:moveTo>
                    <a:cubicBezTo>
                      <a:pt x="20170" y="350"/>
                      <a:pt x="20178" y="350"/>
                      <a:pt x="20186" y="350"/>
                    </a:cubicBezTo>
                    <a:cubicBezTo>
                      <a:pt x="20746" y="350"/>
                      <a:pt x="21306" y="460"/>
                      <a:pt x="21836" y="670"/>
                    </a:cubicBezTo>
                    <a:lnTo>
                      <a:pt x="24135" y="1599"/>
                    </a:lnTo>
                    <a:lnTo>
                      <a:pt x="6049" y="46308"/>
                    </a:lnTo>
                    <a:lnTo>
                      <a:pt x="3760" y="45388"/>
                    </a:lnTo>
                    <a:cubicBezTo>
                      <a:pt x="1490" y="44459"/>
                      <a:pt x="401" y="41879"/>
                      <a:pt x="1311" y="39610"/>
                    </a:cubicBezTo>
                    <a:lnTo>
                      <a:pt x="16067" y="3119"/>
                    </a:lnTo>
                    <a:cubicBezTo>
                      <a:pt x="16744" y="1447"/>
                      <a:pt x="18362" y="350"/>
                      <a:pt x="20161" y="350"/>
                    </a:cubicBezTo>
                    <a:close/>
                    <a:moveTo>
                      <a:pt x="20181" y="1"/>
                    </a:moveTo>
                    <a:cubicBezTo>
                      <a:pt x="18289" y="1"/>
                      <a:pt x="16500" y="1135"/>
                      <a:pt x="15747" y="2999"/>
                    </a:cubicBezTo>
                    <a:lnTo>
                      <a:pt x="1001" y="39500"/>
                    </a:lnTo>
                    <a:cubicBezTo>
                      <a:pt x="1" y="41949"/>
                      <a:pt x="1191" y="44739"/>
                      <a:pt x="3640" y="45728"/>
                    </a:cubicBezTo>
                    <a:lnTo>
                      <a:pt x="6089" y="46708"/>
                    </a:lnTo>
                    <a:lnTo>
                      <a:pt x="6149" y="46708"/>
                    </a:lnTo>
                    <a:cubicBezTo>
                      <a:pt x="6155" y="46709"/>
                      <a:pt x="6161" y="46709"/>
                      <a:pt x="6167" y="46709"/>
                    </a:cubicBezTo>
                    <a:cubicBezTo>
                      <a:pt x="6231" y="46709"/>
                      <a:pt x="6291" y="46662"/>
                      <a:pt x="6309" y="46598"/>
                    </a:cubicBezTo>
                    <a:lnTo>
                      <a:pt x="24505" y="1559"/>
                    </a:lnTo>
                    <a:cubicBezTo>
                      <a:pt x="24545" y="1469"/>
                      <a:pt x="24505" y="1369"/>
                      <a:pt x="24415" y="1329"/>
                    </a:cubicBezTo>
                    <a:lnTo>
                      <a:pt x="21965" y="350"/>
                    </a:lnTo>
                    <a:cubicBezTo>
                      <a:pt x="21380" y="113"/>
                      <a:pt x="20775" y="1"/>
                      <a:pt x="2018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7" name="Google Shape;597;p39"/>
              <p:cNvSpPr/>
              <p:nvPr/>
            </p:nvSpPr>
            <p:spPr>
              <a:xfrm>
                <a:off x="1131400" y="1169525"/>
                <a:ext cx="477150" cy="333950"/>
              </a:xfrm>
              <a:custGeom>
                <a:avLst/>
                <a:gdLst/>
                <a:ahLst/>
                <a:cxnLst/>
                <a:rect l="l" t="t" r="r" b="b"/>
                <a:pathLst>
                  <a:path w="19086" h="13358" extrusionOk="0">
                    <a:moveTo>
                      <a:pt x="2730" y="1"/>
                    </a:moveTo>
                    <a:lnTo>
                      <a:pt x="0" y="6749"/>
                    </a:lnTo>
                    <a:lnTo>
                      <a:pt x="16356" y="13358"/>
                    </a:lnTo>
                    <a:lnTo>
                      <a:pt x="19086" y="6619"/>
                    </a:lnTo>
                    <a:lnTo>
                      <a:pt x="2730"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8" name="Google Shape;598;p39"/>
              <p:cNvSpPr/>
              <p:nvPr/>
            </p:nvSpPr>
            <p:spPr>
              <a:xfrm>
                <a:off x="1126900" y="1165350"/>
                <a:ext cx="486150" cy="342625"/>
              </a:xfrm>
              <a:custGeom>
                <a:avLst/>
                <a:gdLst/>
                <a:ahLst/>
                <a:cxnLst/>
                <a:rect l="l" t="t" r="r" b="b"/>
                <a:pathLst>
                  <a:path w="19446" h="13705" extrusionOk="0">
                    <a:moveTo>
                      <a:pt x="3000" y="398"/>
                    </a:moveTo>
                    <a:lnTo>
                      <a:pt x="19036" y="6886"/>
                    </a:lnTo>
                    <a:lnTo>
                      <a:pt x="16446" y="13305"/>
                    </a:lnTo>
                    <a:lnTo>
                      <a:pt x="400" y="6826"/>
                    </a:lnTo>
                    <a:lnTo>
                      <a:pt x="3000" y="398"/>
                    </a:lnTo>
                    <a:close/>
                    <a:moveTo>
                      <a:pt x="2901" y="0"/>
                    </a:moveTo>
                    <a:cubicBezTo>
                      <a:pt x="2880" y="0"/>
                      <a:pt x="2860" y="3"/>
                      <a:pt x="2840" y="8"/>
                    </a:cubicBezTo>
                    <a:cubicBezTo>
                      <a:pt x="2800" y="28"/>
                      <a:pt x="2760" y="68"/>
                      <a:pt x="2740" y="108"/>
                    </a:cubicBezTo>
                    <a:lnTo>
                      <a:pt x="10" y="6856"/>
                    </a:lnTo>
                    <a:cubicBezTo>
                      <a:pt x="0" y="6896"/>
                      <a:pt x="0" y="6946"/>
                      <a:pt x="10" y="6986"/>
                    </a:cubicBezTo>
                    <a:cubicBezTo>
                      <a:pt x="40" y="7026"/>
                      <a:pt x="70" y="7066"/>
                      <a:pt x="110" y="7086"/>
                    </a:cubicBezTo>
                    <a:lnTo>
                      <a:pt x="16476" y="13705"/>
                    </a:lnTo>
                    <a:lnTo>
                      <a:pt x="16536" y="13705"/>
                    </a:lnTo>
                    <a:cubicBezTo>
                      <a:pt x="16606" y="13705"/>
                      <a:pt x="16676" y="13665"/>
                      <a:pt x="16696" y="13595"/>
                    </a:cubicBezTo>
                    <a:lnTo>
                      <a:pt x="19426" y="6846"/>
                    </a:lnTo>
                    <a:cubicBezTo>
                      <a:pt x="19446" y="6806"/>
                      <a:pt x="19446" y="6756"/>
                      <a:pt x="19426" y="6726"/>
                    </a:cubicBezTo>
                    <a:cubicBezTo>
                      <a:pt x="19416" y="6676"/>
                      <a:pt x="19376" y="6636"/>
                      <a:pt x="19336" y="6626"/>
                    </a:cubicBezTo>
                    <a:lnTo>
                      <a:pt x="2970" y="8"/>
                    </a:lnTo>
                    <a:cubicBezTo>
                      <a:pt x="2945" y="3"/>
                      <a:pt x="2922" y="0"/>
                      <a:pt x="290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9" name="Google Shape;599;p39"/>
              <p:cNvSpPr/>
              <p:nvPr/>
            </p:nvSpPr>
            <p:spPr>
              <a:xfrm>
                <a:off x="1083650" y="1398225"/>
                <a:ext cx="432425" cy="223225"/>
              </a:xfrm>
              <a:custGeom>
                <a:avLst/>
                <a:gdLst/>
                <a:ahLst/>
                <a:cxnLst/>
                <a:rect l="l" t="t" r="r" b="b"/>
                <a:pathLst>
                  <a:path w="17297" h="8929" extrusionOk="0">
                    <a:moveTo>
                      <a:pt x="940" y="1"/>
                    </a:moveTo>
                    <a:lnTo>
                      <a:pt x="1" y="2320"/>
                    </a:lnTo>
                    <a:lnTo>
                      <a:pt x="16357" y="8928"/>
                    </a:lnTo>
                    <a:lnTo>
                      <a:pt x="17296" y="6609"/>
                    </a:lnTo>
                    <a:lnTo>
                      <a:pt x="940"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0" name="Google Shape;600;p39"/>
              <p:cNvSpPr/>
              <p:nvPr/>
            </p:nvSpPr>
            <p:spPr>
              <a:xfrm>
                <a:off x="1079150" y="1393975"/>
                <a:ext cx="441425" cy="232225"/>
              </a:xfrm>
              <a:custGeom>
                <a:avLst/>
                <a:gdLst/>
                <a:ahLst/>
                <a:cxnLst/>
                <a:rect l="l" t="t" r="r" b="b"/>
                <a:pathLst>
                  <a:path w="17657" h="9289" extrusionOk="0">
                    <a:moveTo>
                      <a:pt x="1210" y="401"/>
                    </a:moveTo>
                    <a:lnTo>
                      <a:pt x="17257" y="6889"/>
                    </a:lnTo>
                    <a:lnTo>
                      <a:pt x="16447" y="8888"/>
                    </a:lnTo>
                    <a:lnTo>
                      <a:pt x="401" y="2400"/>
                    </a:lnTo>
                    <a:lnTo>
                      <a:pt x="1210" y="401"/>
                    </a:lnTo>
                    <a:close/>
                    <a:moveTo>
                      <a:pt x="1119" y="1"/>
                    </a:moveTo>
                    <a:cubicBezTo>
                      <a:pt x="1046" y="1"/>
                      <a:pt x="974" y="41"/>
                      <a:pt x="951" y="111"/>
                    </a:cubicBezTo>
                    <a:lnTo>
                      <a:pt x="11" y="2440"/>
                    </a:lnTo>
                    <a:cubicBezTo>
                      <a:pt x="1" y="2480"/>
                      <a:pt x="1" y="2520"/>
                      <a:pt x="11" y="2560"/>
                    </a:cubicBezTo>
                    <a:cubicBezTo>
                      <a:pt x="41" y="2600"/>
                      <a:pt x="71" y="2640"/>
                      <a:pt x="111" y="2660"/>
                    </a:cubicBezTo>
                    <a:lnTo>
                      <a:pt x="16477" y="9288"/>
                    </a:lnTo>
                    <a:lnTo>
                      <a:pt x="16537" y="9288"/>
                    </a:lnTo>
                    <a:cubicBezTo>
                      <a:pt x="16607" y="9288"/>
                      <a:pt x="16667" y="9238"/>
                      <a:pt x="16697" y="9178"/>
                    </a:cubicBezTo>
                    <a:lnTo>
                      <a:pt x="17636" y="6849"/>
                    </a:lnTo>
                    <a:cubicBezTo>
                      <a:pt x="17656" y="6809"/>
                      <a:pt x="17656" y="6759"/>
                      <a:pt x="17636" y="6729"/>
                    </a:cubicBezTo>
                    <a:cubicBezTo>
                      <a:pt x="17616" y="6679"/>
                      <a:pt x="17586" y="6649"/>
                      <a:pt x="17546" y="6619"/>
                    </a:cubicBezTo>
                    <a:lnTo>
                      <a:pt x="1180" y="11"/>
                    </a:lnTo>
                    <a:cubicBezTo>
                      <a:pt x="1161" y="4"/>
                      <a:pt x="1140" y="1"/>
                      <a:pt x="111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1" name="Google Shape;601;p39"/>
              <p:cNvSpPr/>
              <p:nvPr/>
            </p:nvSpPr>
            <p:spPr>
              <a:xfrm>
                <a:off x="1000675" y="831725"/>
                <a:ext cx="871550" cy="433550"/>
              </a:xfrm>
              <a:custGeom>
                <a:avLst/>
                <a:gdLst/>
                <a:ahLst/>
                <a:cxnLst/>
                <a:rect l="l" t="t" r="r" b="b"/>
                <a:pathLst>
                  <a:path w="34862" h="17342" extrusionOk="0">
                    <a:moveTo>
                      <a:pt x="2793" y="1"/>
                    </a:moveTo>
                    <a:cubicBezTo>
                      <a:pt x="1817" y="1"/>
                      <a:pt x="899" y="584"/>
                      <a:pt x="520" y="1546"/>
                    </a:cubicBezTo>
                    <a:cubicBezTo>
                      <a:pt x="1" y="2806"/>
                      <a:pt x="610" y="4245"/>
                      <a:pt x="1880" y="4755"/>
                    </a:cubicBezTo>
                    <a:lnTo>
                      <a:pt x="33022" y="17342"/>
                    </a:lnTo>
                    <a:lnTo>
                      <a:pt x="34862" y="12773"/>
                    </a:lnTo>
                    <a:lnTo>
                      <a:pt x="3730" y="186"/>
                    </a:lnTo>
                    <a:cubicBezTo>
                      <a:pt x="3422" y="60"/>
                      <a:pt x="3104" y="1"/>
                      <a:pt x="279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2" name="Google Shape;602;p39"/>
              <p:cNvSpPr/>
              <p:nvPr/>
            </p:nvSpPr>
            <p:spPr>
              <a:xfrm>
                <a:off x="1002925" y="827450"/>
                <a:ext cx="873800" cy="442325"/>
              </a:xfrm>
              <a:custGeom>
                <a:avLst/>
                <a:gdLst/>
                <a:ahLst/>
                <a:cxnLst/>
                <a:rect l="l" t="t" r="r" b="b"/>
                <a:pathLst>
                  <a:path w="34952" h="17693" extrusionOk="0">
                    <a:moveTo>
                      <a:pt x="2645" y="356"/>
                    </a:moveTo>
                    <a:cubicBezTo>
                      <a:pt x="2667" y="356"/>
                      <a:pt x="2688" y="357"/>
                      <a:pt x="2710" y="357"/>
                    </a:cubicBezTo>
                    <a:cubicBezTo>
                      <a:pt x="3010" y="357"/>
                      <a:pt x="3300" y="407"/>
                      <a:pt x="3570" y="517"/>
                    </a:cubicBezTo>
                    <a:lnTo>
                      <a:pt x="34542" y="13044"/>
                    </a:lnTo>
                    <a:lnTo>
                      <a:pt x="32832" y="17293"/>
                    </a:lnTo>
                    <a:lnTo>
                      <a:pt x="1850" y="4766"/>
                    </a:lnTo>
                    <a:cubicBezTo>
                      <a:pt x="1290" y="4546"/>
                      <a:pt x="840" y="4096"/>
                      <a:pt x="600" y="3546"/>
                    </a:cubicBezTo>
                    <a:cubicBezTo>
                      <a:pt x="360" y="2977"/>
                      <a:pt x="360" y="2347"/>
                      <a:pt x="590" y="1777"/>
                    </a:cubicBezTo>
                    <a:cubicBezTo>
                      <a:pt x="810" y="1217"/>
                      <a:pt x="1260" y="757"/>
                      <a:pt x="1820" y="527"/>
                    </a:cubicBezTo>
                    <a:cubicBezTo>
                      <a:pt x="2089" y="416"/>
                      <a:pt x="2367" y="356"/>
                      <a:pt x="2645" y="356"/>
                    </a:cubicBezTo>
                    <a:close/>
                    <a:moveTo>
                      <a:pt x="2719" y="1"/>
                    </a:moveTo>
                    <a:cubicBezTo>
                      <a:pt x="2368" y="1"/>
                      <a:pt x="2019" y="74"/>
                      <a:pt x="1690" y="217"/>
                    </a:cubicBezTo>
                    <a:cubicBezTo>
                      <a:pt x="1040" y="487"/>
                      <a:pt x="530" y="1007"/>
                      <a:pt x="260" y="1657"/>
                    </a:cubicBezTo>
                    <a:cubicBezTo>
                      <a:pt x="1" y="2307"/>
                      <a:pt x="11" y="3037"/>
                      <a:pt x="290" y="3676"/>
                    </a:cubicBezTo>
                    <a:cubicBezTo>
                      <a:pt x="560" y="4326"/>
                      <a:pt x="1080" y="4836"/>
                      <a:pt x="1730" y="5096"/>
                    </a:cubicBezTo>
                    <a:lnTo>
                      <a:pt x="32852" y="17693"/>
                    </a:lnTo>
                    <a:lnTo>
                      <a:pt x="32932" y="17693"/>
                    </a:lnTo>
                    <a:cubicBezTo>
                      <a:pt x="33002" y="17683"/>
                      <a:pt x="33052" y="17643"/>
                      <a:pt x="33082" y="17573"/>
                    </a:cubicBezTo>
                    <a:lnTo>
                      <a:pt x="34932" y="13004"/>
                    </a:lnTo>
                    <a:cubicBezTo>
                      <a:pt x="34952" y="12964"/>
                      <a:pt x="34952" y="12914"/>
                      <a:pt x="34932" y="12874"/>
                    </a:cubicBezTo>
                    <a:cubicBezTo>
                      <a:pt x="34912" y="12834"/>
                      <a:pt x="34882" y="12794"/>
                      <a:pt x="34842" y="12774"/>
                    </a:cubicBezTo>
                    <a:lnTo>
                      <a:pt x="3700" y="197"/>
                    </a:lnTo>
                    <a:cubicBezTo>
                      <a:pt x="3384" y="66"/>
                      <a:pt x="3051" y="1"/>
                      <a:pt x="271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3" name="Google Shape;603;p39"/>
              <p:cNvSpPr/>
              <p:nvPr/>
            </p:nvSpPr>
            <p:spPr>
              <a:xfrm>
                <a:off x="559025" y="782625"/>
                <a:ext cx="1333950" cy="1458925"/>
              </a:xfrm>
              <a:custGeom>
                <a:avLst/>
                <a:gdLst/>
                <a:ahLst/>
                <a:cxnLst/>
                <a:rect l="l" t="t" r="r" b="b"/>
                <a:pathLst>
                  <a:path w="53358" h="58357" extrusionOk="0">
                    <a:moveTo>
                      <a:pt x="20161" y="351"/>
                    </a:moveTo>
                    <a:cubicBezTo>
                      <a:pt x="20170" y="351"/>
                      <a:pt x="20178" y="351"/>
                      <a:pt x="20186" y="351"/>
                    </a:cubicBezTo>
                    <a:cubicBezTo>
                      <a:pt x="20746" y="351"/>
                      <a:pt x="21306" y="461"/>
                      <a:pt x="21826" y="671"/>
                    </a:cubicBezTo>
                    <a:lnTo>
                      <a:pt x="52948" y="13247"/>
                    </a:lnTo>
                    <a:lnTo>
                      <a:pt x="34872" y="57956"/>
                    </a:lnTo>
                    <a:lnTo>
                      <a:pt x="3760" y="45389"/>
                    </a:lnTo>
                    <a:cubicBezTo>
                      <a:pt x="1490" y="44460"/>
                      <a:pt x="401" y="41880"/>
                      <a:pt x="1311" y="39611"/>
                    </a:cubicBezTo>
                    <a:lnTo>
                      <a:pt x="16067" y="3120"/>
                    </a:lnTo>
                    <a:cubicBezTo>
                      <a:pt x="16744" y="1448"/>
                      <a:pt x="18362" y="351"/>
                      <a:pt x="20161" y="351"/>
                    </a:cubicBezTo>
                    <a:close/>
                    <a:moveTo>
                      <a:pt x="20177" y="0"/>
                    </a:moveTo>
                    <a:cubicBezTo>
                      <a:pt x="18290" y="0"/>
                      <a:pt x="16499" y="1127"/>
                      <a:pt x="15747" y="2980"/>
                    </a:cubicBezTo>
                    <a:lnTo>
                      <a:pt x="1001" y="39491"/>
                    </a:lnTo>
                    <a:cubicBezTo>
                      <a:pt x="1" y="41930"/>
                      <a:pt x="1191" y="44720"/>
                      <a:pt x="3640" y="45709"/>
                    </a:cubicBezTo>
                    <a:lnTo>
                      <a:pt x="34902" y="58356"/>
                    </a:lnTo>
                    <a:lnTo>
                      <a:pt x="34962" y="58356"/>
                    </a:lnTo>
                    <a:lnTo>
                      <a:pt x="35042" y="58346"/>
                    </a:lnTo>
                    <a:cubicBezTo>
                      <a:pt x="35082" y="58326"/>
                      <a:pt x="35112" y="58296"/>
                      <a:pt x="35132" y="58246"/>
                    </a:cubicBezTo>
                    <a:lnTo>
                      <a:pt x="53338" y="13207"/>
                    </a:lnTo>
                    <a:cubicBezTo>
                      <a:pt x="53358" y="13118"/>
                      <a:pt x="53318" y="13018"/>
                      <a:pt x="53238" y="12988"/>
                    </a:cubicBezTo>
                    <a:lnTo>
                      <a:pt x="21965" y="351"/>
                    </a:lnTo>
                    <a:cubicBezTo>
                      <a:pt x="21380" y="113"/>
                      <a:pt x="20773" y="0"/>
                      <a:pt x="2017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4" name="Google Shape;604;p39"/>
              <p:cNvSpPr/>
              <p:nvPr/>
            </p:nvSpPr>
            <p:spPr>
              <a:xfrm>
                <a:off x="1262100" y="1245925"/>
                <a:ext cx="247725" cy="100600"/>
              </a:xfrm>
              <a:custGeom>
                <a:avLst/>
                <a:gdLst/>
                <a:ahLst/>
                <a:cxnLst/>
                <a:rect l="l" t="t" r="r" b="b"/>
                <a:pathLst>
                  <a:path w="9909" h="4024" extrusionOk="0">
                    <a:moveTo>
                      <a:pt x="195" y="0"/>
                    </a:moveTo>
                    <a:cubicBezTo>
                      <a:pt x="123" y="0"/>
                      <a:pt x="54" y="46"/>
                      <a:pt x="31" y="114"/>
                    </a:cubicBezTo>
                    <a:cubicBezTo>
                      <a:pt x="1" y="204"/>
                      <a:pt x="51" y="294"/>
                      <a:pt x="131" y="334"/>
                    </a:cubicBezTo>
                    <a:lnTo>
                      <a:pt x="9659" y="4023"/>
                    </a:lnTo>
                    <a:lnTo>
                      <a:pt x="9719" y="4023"/>
                    </a:lnTo>
                    <a:cubicBezTo>
                      <a:pt x="9789" y="4013"/>
                      <a:pt x="9849" y="3973"/>
                      <a:pt x="9879" y="3913"/>
                    </a:cubicBezTo>
                    <a:cubicBezTo>
                      <a:pt x="9909" y="3823"/>
                      <a:pt x="9859" y="3723"/>
                      <a:pt x="9779" y="3683"/>
                    </a:cubicBezTo>
                    <a:lnTo>
                      <a:pt x="261" y="14"/>
                    </a:lnTo>
                    <a:cubicBezTo>
                      <a:pt x="239" y="5"/>
                      <a:pt x="217" y="0"/>
                      <a:pt x="19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5" name="Google Shape;605;p39"/>
              <p:cNvSpPr/>
              <p:nvPr/>
            </p:nvSpPr>
            <p:spPr>
              <a:xfrm>
                <a:off x="1249375" y="1292125"/>
                <a:ext cx="247950" cy="100375"/>
              </a:xfrm>
              <a:custGeom>
                <a:avLst/>
                <a:gdLst/>
                <a:ahLst/>
                <a:cxnLst/>
                <a:rect l="l" t="t" r="r" b="b"/>
                <a:pathLst>
                  <a:path w="9918" h="4015" extrusionOk="0">
                    <a:moveTo>
                      <a:pt x="194" y="0"/>
                    </a:moveTo>
                    <a:cubicBezTo>
                      <a:pt x="132" y="0"/>
                      <a:pt x="70" y="39"/>
                      <a:pt x="40" y="106"/>
                    </a:cubicBezTo>
                    <a:cubicBezTo>
                      <a:pt x="0" y="186"/>
                      <a:pt x="40" y="296"/>
                      <a:pt x="140" y="326"/>
                    </a:cubicBezTo>
                    <a:lnTo>
                      <a:pt x="9648" y="4015"/>
                    </a:lnTo>
                    <a:lnTo>
                      <a:pt x="9718" y="4015"/>
                    </a:lnTo>
                    <a:cubicBezTo>
                      <a:pt x="9788" y="4015"/>
                      <a:pt x="9848" y="3975"/>
                      <a:pt x="9878" y="3915"/>
                    </a:cubicBezTo>
                    <a:cubicBezTo>
                      <a:pt x="9918" y="3825"/>
                      <a:pt x="9868" y="3715"/>
                      <a:pt x="9778" y="3685"/>
                    </a:cubicBezTo>
                    <a:lnTo>
                      <a:pt x="260" y="16"/>
                    </a:lnTo>
                    <a:cubicBezTo>
                      <a:pt x="239" y="5"/>
                      <a:pt x="217" y="0"/>
                      <a:pt x="19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6" name="Google Shape;606;p39"/>
              <p:cNvSpPr/>
              <p:nvPr/>
            </p:nvSpPr>
            <p:spPr>
              <a:xfrm>
                <a:off x="1234625" y="1330650"/>
                <a:ext cx="247700" cy="100600"/>
              </a:xfrm>
              <a:custGeom>
                <a:avLst/>
                <a:gdLst/>
                <a:ahLst/>
                <a:cxnLst/>
                <a:rect l="l" t="t" r="r" b="b"/>
                <a:pathLst>
                  <a:path w="9908" h="4024" extrusionOk="0">
                    <a:moveTo>
                      <a:pt x="194" y="0"/>
                    </a:moveTo>
                    <a:cubicBezTo>
                      <a:pt x="122" y="0"/>
                      <a:pt x="53" y="46"/>
                      <a:pt x="30" y="114"/>
                    </a:cubicBezTo>
                    <a:cubicBezTo>
                      <a:pt x="0" y="194"/>
                      <a:pt x="50" y="294"/>
                      <a:pt x="130" y="334"/>
                    </a:cubicBezTo>
                    <a:lnTo>
                      <a:pt x="9658" y="4023"/>
                    </a:lnTo>
                    <a:lnTo>
                      <a:pt x="9718" y="4023"/>
                    </a:lnTo>
                    <a:cubicBezTo>
                      <a:pt x="9788" y="4023"/>
                      <a:pt x="9848" y="3983"/>
                      <a:pt x="9878" y="3923"/>
                    </a:cubicBezTo>
                    <a:cubicBezTo>
                      <a:pt x="9908" y="3833"/>
                      <a:pt x="9868" y="3733"/>
                      <a:pt x="9778" y="3693"/>
                    </a:cubicBezTo>
                    <a:lnTo>
                      <a:pt x="260" y="14"/>
                    </a:lnTo>
                    <a:cubicBezTo>
                      <a:pt x="239" y="5"/>
                      <a:pt x="216" y="0"/>
                      <a:pt x="19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7" name="Google Shape;607;p39"/>
              <p:cNvSpPr/>
              <p:nvPr/>
            </p:nvSpPr>
            <p:spPr>
              <a:xfrm>
                <a:off x="1005425" y="881475"/>
                <a:ext cx="840575" cy="350825"/>
              </a:xfrm>
              <a:custGeom>
                <a:avLst/>
                <a:gdLst/>
                <a:ahLst/>
                <a:cxnLst/>
                <a:rect l="l" t="t" r="r" b="b"/>
                <a:pathLst>
                  <a:path w="33623" h="14033" extrusionOk="0">
                    <a:moveTo>
                      <a:pt x="193" y="0"/>
                    </a:moveTo>
                    <a:cubicBezTo>
                      <a:pt x="128" y="0"/>
                      <a:pt x="63" y="39"/>
                      <a:pt x="40" y="106"/>
                    </a:cubicBezTo>
                    <a:cubicBezTo>
                      <a:pt x="0" y="196"/>
                      <a:pt x="40" y="296"/>
                      <a:pt x="130" y="336"/>
                    </a:cubicBezTo>
                    <a:lnTo>
                      <a:pt x="33372" y="14032"/>
                    </a:lnTo>
                    <a:lnTo>
                      <a:pt x="33432" y="14032"/>
                    </a:lnTo>
                    <a:cubicBezTo>
                      <a:pt x="33502" y="14022"/>
                      <a:pt x="33562" y="13982"/>
                      <a:pt x="33592" y="13912"/>
                    </a:cubicBezTo>
                    <a:cubicBezTo>
                      <a:pt x="33622" y="13822"/>
                      <a:pt x="33582" y="13722"/>
                      <a:pt x="33492" y="13692"/>
                    </a:cubicBezTo>
                    <a:lnTo>
                      <a:pt x="260" y="16"/>
                    </a:lnTo>
                    <a:cubicBezTo>
                      <a:pt x="239" y="5"/>
                      <a:pt x="216" y="0"/>
                      <a:pt x="19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8" name="Google Shape;608;p39"/>
              <p:cNvSpPr/>
              <p:nvPr/>
            </p:nvSpPr>
            <p:spPr>
              <a:xfrm>
                <a:off x="1499525" y="1040500"/>
                <a:ext cx="365225" cy="154300"/>
              </a:xfrm>
              <a:custGeom>
                <a:avLst/>
                <a:gdLst/>
                <a:ahLst/>
                <a:cxnLst/>
                <a:rect l="l" t="t" r="r" b="b"/>
                <a:pathLst>
                  <a:path w="14609" h="6172" extrusionOk="0">
                    <a:moveTo>
                      <a:pt x="250" y="1"/>
                    </a:moveTo>
                    <a:cubicBezTo>
                      <a:pt x="89" y="1"/>
                      <a:pt x="1" y="210"/>
                      <a:pt x="142" y="323"/>
                    </a:cubicBezTo>
                    <a:lnTo>
                      <a:pt x="14358" y="6172"/>
                    </a:lnTo>
                    <a:lnTo>
                      <a:pt x="14418" y="6172"/>
                    </a:lnTo>
                    <a:cubicBezTo>
                      <a:pt x="14488" y="6162"/>
                      <a:pt x="14548" y="6122"/>
                      <a:pt x="14578" y="6072"/>
                    </a:cubicBezTo>
                    <a:cubicBezTo>
                      <a:pt x="14608" y="5982"/>
                      <a:pt x="14558" y="5882"/>
                      <a:pt x="14478" y="5842"/>
                    </a:cubicBezTo>
                    <a:lnTo>
                      <a:pt x="282" y="3"/>
                    </a:lnTo>
                    <a:cubicBezTo>
                      <a:pt x="271" y="1"/>
                      <a:pt x="260" y="1"/>
                      <a:pt x="25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9" name="Google Shape;609;p39"/>
              <p:cNvSpPr/>
              <p:nvPr/>
            </p:nvSpPr>
            <p:spPr>
              <a:xfrm>
                <a:off x="1023925" y="844475"/>
                <a:ext cx="436425" cy="184125"/>
              </a:xfrm>
              <a:custGeom>
                <a:avLst/>
                <a:gdLst/>
                <a:ahLst/>
                <a:cxnLst/>
                <a:rect l="l" t="t" r="r" b="b"/>
                <a:pathLst>
                  <a:path w="17457" h="7365" extrusionOk="0">
                    <a:moveTo>
                      <a:pt x="177" y="0"/>
                    </a:moveTo>
                    <a:cubicBezTo>
                      <a:pt x="111" y="0"/>
                      <a:pt x="50" y="38"/>
                      <a:pt x="20" y="96"/>
                    </a:cubicBezTo>
                    <a:cubicBezTo>
                      <a:pt x="0" y="186"/>
                      <a:pt x="40" y="286"/>
                      <a:pt x="120" y="326"/>
                    </a:cubicBezTo>
                    <a:lnTo>
                      <a:pt x="17196" y="7364"/>
                    </a:lnTo>
                    <a:lnTo>
                      <a:pt x="17266" y="7364"/>
                    </a:lnTo>
                    <a:cubicBezTo>
                      <a:pt x="17336" y="7364"/>
                      <a:pt x="17396" y="7324"/>
                      <a:pt x="17416" y="7264"/>
                    </a:cubicBezTo>
                    <a:cubicBezTo>
                      <a:pt x="17456" y="7174"/>
                      <a:pt x="17416" y="7074"/>
                      <a:pt x="17336" y="7034"/>
                    </a:cubicBezTo>
                    <a:lnTo>
                      <a:pt x="250" y="16"/>
                    </a:lnTo>
                    <a:cubicBezTo>
                      <a:pt x="226" y="5"/>
                      <a:pt x="201" y="0"/>
                      <a:pt x="17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mc:AlternateContent xmlns:mc="http://schemas.openxmlformats.org/markup-compatibility/2006" xmlns:a14="http://schemas.microsoft.com/office/drawing/2010/main">
        <mc:Choice Requires="a14">
          <p:sp>
            <p:nvSpPr>
              <p:cNvPr id="114" name="TextBox 113">
                <a:extLst>
                  <a:ext uri="{FF2B5EF4-FFF2-40B4-BE49-F238E27FC236}">
                    <a16:creationId xmlns:a16="http://schemas.microsoft.com/office/drawing/2014/main" id="{0F157F61-C4F2-4F01-891A-092CFE290497}"/>
                  </a:ext>
                </a:extLst>
              </p:cNvPr>
              <p:cNvSpPr txBox="1"/>
              <p:nvPr/>
            </p:nvSpPr>
            <p:spPr>
              <a:xfrm>
                <a:off x="1223749" y="779111"/>
                <a:ext cx="2298100" cy="715089"/>
              </a:xfrm>
              <a:prstGeom prst="roundRect">
                <a:avLst/>
              </a:prstGeom>
              <a:solidFill>
                <a:sysClr val="window" lastClr="FFFFFF"/>
              </a:solidFill>
              <a:ln w="38100" cap="flat" cmpd="sng" algn="ctr">
                <a:solidFill>
                  <a:srgbClr val="C0504D"/>
                </a:solidFill>
                <a:prstDash val="solid"/>
              </a:ln>
              <a:effectLst/>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kern="0" smtClean="0">
                          <a:solidFill>
                            <a:prstClr val="black"/>
                          </a:solidFill>
                          <a:latin typeface="Cambria Math" panose="02040503050406030204" pitchFamily="18" charset="0"/>
                        </a:rPr>
                        <m:t>683 </m:t>
                      </m:r>
                      <m:r>
                        <a:rPr lang="en-US" sz="3600" b="0" i="1" kern="0" smtClean="0">
                          <a:solidFill>
                            <a:prstClr val="black"/>
                          </a:solidFill>
                          <a:latin typeface="Cambria Math" panose="02040503050406030204" pitchFamily="18" charset="0"/>
                          <a:ea typeface="Cambria Math" panose="02040503050406030204" pitchFamily="18" charset="0"/>
                        </a:rPr>
                        <m:t>×35</m:t>
                      </m:r>
                    </m:oMath>
                  </m:oMathPara>
                </a14:m>
                <a:endParaRPr lang="en-US" sz="3600" kern="0" dirty="0">
                  <a:solidFill>
                    <a:prstClr val="black"/>
                  </a:solidFill>
                  <a:latin typeface="#9Slide03 FS Neusa Regular" pitchFamily="2" charset="0"/>
                </a:endParaRPr>
              </a:p>
            </p:txBody>
          </p:sp>
        </mc:Choice>
        <mc:Fallback xmlns="">
          <p:sp>
            <p:nvSpPr>
              <p:cNvPr id="114" name="TextBox 113">
                <a:extLst>
                  <a:ext uri="{FF2B5EF4-FFF2-40B4-BE49-F238E27FC236}">
                    <a16:creationId xmlns:a16="http://schemas.microsoft.com/office/drawing/2014/main" id="{0F157F61-C4F2-4F01-891A-092CFE290497}"/>
                  </a:ext>
                </a:extLst>
              </p:cNvPr>
              <p:cNvSpPr txBox="1">
                <a:spLocks noRot="1" noChangeAspect="1" noMove="1" noResize="1" noEditPoints="1" noAdjustHandles="1" noChangeArrowheads="1" noChangeShapeType="1" noTextEdit="1"/>
              </p:cNvSpPr>
              <p:nvPr/>
            </p:nvSpPr>
            <p:spPr>
              <a:xfrm>
                <a:off x="1223749" y="779111"/>
                <a:ext cx="2298100" cy="715089"/>
              </a:xfrm>
              <a:prstGeom prst="roundRect">
                <a:avLst/>
              </a:prstGeom>
              <a:blipFill>
                <a:blip r:embed="rId4"/>
                <a:stretch>
                  <a:fillRect/>
                </a:stretch>
              </a:blipFill>
              <a:ln w="38100" cap="flat" cmpd="sng" algn="ctr">
                <a:solidFill>
                  <a:srgbClr val="C0504D"/>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F7FFA53F-DEFB-4D1A-A2EF-079A2AC86A1C}"/>
                  </a:ext>
                </a:extLst>
              </p:cNvPr>
              <p:cNvSpPr txBox="1"/>
              <p:nvPr/>
            </p:nvSpPr>
            <p:spPr>
              <a:xfrm>
                <a:off x="4114800" y="762000"/>
                <a:ext cx="2743200" cy="715089"/>
              </a:xfrm>
              <a:prstGeom prst="roundRect">
                <a:avLst/>
              </a:prstGeom>
              <a:solidFill>
                <a:sysClr val="window" lastClr="FFFFFF"/>
              </a:solidFill>
              <a:ln w="38100" cap="flat" cmpd="sng" algn="ctr">
                <a:solidFill>
                  <a:srgbClr val="C0504D"/>
                </a:solidFill>
                <a:prstDash val="solid"/>
              </a:ln>
              <a:effectLst/>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0" kern="0" smtClean="0">
                          <a:solidFill>
                            <a:prstClr val="black"/>
                          </a:solidFill>
                          <a:latin typeface="Cambria Math" panose="02040503050406030204" pitchFamily="18" charset="0"/>
                        </a:rPr>
                        <m:t>1954 </m:t>
                      </m:r>
                      <m:r>
                        <a:rPr lang="en-US" sz="3600" b="0" i="1" kern="0" smtClean="0">
                          <a:solidFill>
                            <a:prstClr val="black"/>
                          </a:solidFill>
                          <a:latin typeface="Cambria Math" panose="02040503050406030204" pitchFamily="18" charset="0"/>
                          <a:ea typeface="Cambria Math" panose="02040503050406030204" pitchFamily="18" charset="0"/>
                        </a:rPr>
                        <m:t>×425</m:t>
                      </m:r>
                    </m:oMath>
                  </m:oMathPara>
                </a14:m>
                <a:endParaRPr lang="en-US" sz="3600" kern="0" dirty="0">
                  <a:solidFill>
                    <a:prstClr val="black"/>
                  </a:solidFill>
                  <a:latin typeface="#9Slide03 FS Neusa Regular" pitchFamily="2" charset="0"/>
                </a:endParaRPr>
              </a:p>
            </p:txBody>
          </p:sp>
        </mc:Choice>
        <mc:Fallback xmlns="">
          <p:sp>
            <p:nvSpPr>
              <p:cNvPr id="115" name="TextBox 114">
                <a:extLst>
                  <a:ext uri="{FF2B5EF4-FFF2-40B4-BE49-F238E27FC236}">
                    <a16:creationId xmlns:a16="http://schemas.microsoft.com/office/drawing/2014/main" id="{F7FFA53F-DEFB-4D1A-A2EF-079A2AC86A1C}"/>
                  </a:ext>
                </a:extLst>
              </p:cNvPr>
              <p:cNvSpPr txBox="1">
                <a:spLocks noRot="1" noChangeAspect="1" noMove="1" noResize="1" noEditPoints="1" noAdjustHandles="1" noChangeArrowheads="1" noChangeShapeType="1" noTextEdit="1"/>
              </p:cNvSpPr>
              <p:nvPr/>
            </p:nvSpPr>
            <p:spPr>
              <a:xfrm>
                <a:off x="4114800" y="762000"/>
                <a:ext cx="2743200" cy="715089"/>
              </a:xfrm>
              <a:prstGeom prst="roundRect">
                <a:avLst/>
              </a:prstGeom>
              <a:blipFill>
                <a:blip r:embed="rId5"/>
                <a:stretch>
                  <a:fillRect/>
                </a:stretch>
              </a:blipFill>
              <a:ln w="38100" cap="flat" cmpd="sng" algn="ctr">
                <a:solidFill>
                  <a:srgbClr val="C0504D"/>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6" name="TextBox 115">
                <a:extLst>
                  <a:ext uri="{FF2B5EF4-FFF2-40B4-BE49-F238E27FC236}">
                    <a16:creationId xmlns:a16="http://schemas.microsoft.com/office/drawing/2014/main" id="{D77EAABE-0A73-4712-99B0-2E84E5711B8D}"/>
                  </a:ext>
                </a:extLst>
              </p:cNvPr>
              <p:cNvSpPr txBox="1"/>
              <p:nvPr/>
            </p:nvSpPr>
            <p:spPr>
              <a:xfrm>
                <a:off x="7696200" y="763987"/>
                <a:ext cx="2580427" cy="715089"/>
              </a:xfrm>
              <a:prstGeom prst="roundRect">
                <a:avLst/>
              </a:prstGeom>
              <a:solidFill>
                <a:sysClr val="window" lastClr="FFFFFF"/>
              </a:solidFill>
              <a:ln w="38100" cap="flat" cmpd="sng" algn="ctr">
                <a:solidFill>
                  <a:srgbClr val="C0504D"/>
                </a:solidFill>
                <a:prstDash val="solid"/>
              </a:ln>
              <a:effectLst/>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0" kern="0" smtClean="0">
                          <a:solidFill>
                            <a:prstClr val="black"/>
                          </a:solidFill>
                          <a:latin typeface="Cambria Math" panose="02040503050406030204" pitchFamily="18" charset="0"/>
                        </a:rPr>
                        <m:t>2438 </m:t>
                      </m:r>
                      <m:r>
                        <m:rPr>
                          <m:sty m:val="p"/>
                        </m:rPr>
                        <a:rPr lang="en-US" sz="3600" b="0" i="0" kern="0" smtClean="0">
                          <a:solidFill>
                            <a:prstClr val="black"/>
                          </a:solidFill>
                          <a:latin typeface="Cambria Math" panose="02040503050406030204" pitchFamily="18" charset="0"/>
                        </a:rPr>
                        <m:t>x</m:t>
                      </m:r>
                      <m:r>
                        <a:rPr lang="en-US" sz="3600" b="0" i="0" kern="0" smtClean="0">
                          <a:solidFill>
                            <a:prstClr val="black"/>
                          </a:solidFill>
                          <a:latin typeface="Cambria Math" panose="02040503050406030204" pitchFamily="18" charset="0"/>
                        </a:rPr>
                        <m:t> 306</m:t>
                      </m:r>
                    </m:oMath>
                  </m:oMathPara>
                </a14:m>
                <a:endParaRPr lang="en-US" sz="3600" kern="0" dirty="0">
                  <a:solidFill>
                    <a:prstClr val="black"/>
                  </a:solidFill>
                  <a:latin typeface="#9Slide03 FS Neusa Regular" pitchFamily="2" charset="0"/>
                </a:endParaRPr>
              </a:p>
            </p:txBody>
          </p:sp>
        </mc:Choice>
        <mc:Fallback xmlns="">
          <p:sp>
            <p:nvSpPr>
              <p:cNvPr id="116" name="TextBox 115">
                <a:extLst>
                  <a:ext uri="{FF2B5EF4-FFF2-40B4-BE49-F238E27FC236}">
                    <a16:creationId xmlns:a16="http://schemas.microsoft.com/office/drawing/2014/main" id="{D77EAABE-0A73-4712-99B0-2E84E5711B8D}"/>
                  </a:ext>
                </a:extLst>
              </p:cNvPr>
              <p:cNvSpPr txBox="1">
                <a:spLocks noRot="1" noChangeAspect="1" noMove="1" noResize="1" noEditPoints="1" noAdjustHandles="1" noChangeArrowheads="1" noChangeShapeType="1" noTextEdit="1"/>
              </p:cNvSpPr>
              <p:nvPr/>
            </p:nvSpPr>
            <p:spPr>
              <a:xfrm>
                <a:off x="7696200" y="763987"/>
                <a:ext cx="2580427" cy="715089"/>
              </a:xfrm>
              <a:prstGeom prst="roundRect">
                <a:avLst/>
              </a:prstGeom>
              <a:blipFill>
                <a:blip r:embed="rId6"/>
                <a:stretch>
                  <a:fillRect/>
                </a:stretch>
              </a:blipFill>
              <a:ln w="38100" cap="flat" cmpd="sng" algn="ctr">
                <a:solidFill>
                  <a:srgbClr val="C0504D"/>
                </a:solidFill>
                <a:prstDash val="solid"/>
              </a:ln>
              <a:effectLst/>
            </p:spPr>
            <p:txBody>
              <a:bodyPr/>
              <a:lstStyle/>
              <a:p>
                <a:r>
                  <a:rPr lang="en-US">
                    <a:noFill/>
                  </a:rPr>
                  <a:t> </a:t>
                </a:r>
              </a:p>
            </p:txBody>
          </p:sp>
        </mc:Fallback>
      </mc:AlternateContent>
      <p:sp>
        <p:nvSpPr>
          <p:cNvPr id="118" name="Google Shape;2233;p52">
            <a:extLst>
              <a:ext uri="{FF2B5EF4-FFF2-40B4-BE49-F238E27FC236}">
                <a16:creationId xmlns:a16="http://schemas.microsoft.com/office/drawing/2014/main" id="{E0DE3739-9E98-4949-B8FF-52FC54A067AE}"/>
              </a:ext>
            </a:extLst>
          </p:cNvPr>
          <p:cNvSpPr/>
          <p:nvPr/>
        </p:nvSpPr>
        <p:spPr>
          <a:xfrm>
            <a:off x="1090786" y="1747371"/>
            <a:ext cx="2567286" cy="3967629"/>
          </a:xfrm>
          <a:prstGeom prst="roundRect">
            <a:avLst>
              <a:gd name="adj" fmla="val 6328"/>
            </a:avLst>
          </a:prstGeom>
          <a:solidFill>
            <a:schemeClr val="accent3"/>
          </a:solidFill>
          <a:ln w="38100">
            <a:solidFill>
              <a:srgbClr val="F05C64"/>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TextBox 120">
            <a:extLst>
              <a:ext uri="{FF2B5EF4-FFF2-40B4-BE49-F238E27FC236}">
                <a16:creationId xmlns:a16="http://schemas.microsoft.com/office/drawing/2014/main" id="{0B4BC00F-A75A-419A-B795-1A20F090933B}"/>
              </a:ext>
            </a:extLst>
          </p:cNvPr>
          <p:cNvSpPr txBox="1"/>
          <p:nvPr/>
        </p:nvSpPr>
        <p:spPr>
          <a:xfrm>
            <a:off x="1981606" y="1809413"/>
            <a:ext cx="1219200" cy="584775"/>
          </a:xfrm>
          <a:prstGeom prst="rect">
            <a:avLst/>
          </a:prstGeom>
          <a:noFill/>
        </p:spPr>
        <p:txBody>
          <a:bodyPr wrap="square">
            <a:spAutoFit/>
          </a:bodyPr>
          <a:lstStyle/>
          <a:p>
            <a:r>
              <a:rPr lang="en-US" sz="3200">
                <a:solidFill>
                  <a:srgbClr val="002060"/>
                </a:solidFill>
              </a:rPr>
              <a:t>683 </a:t>
            </a:r>
          </a:p>
        </p:txBody>
      </p:sp>
      <p:sp>
        <p:nvSpPr>
          <p:cNvPr id="123" name="TextBox 122">
            <a:extLst>
              <a:ext uri="{FF2B5EF4-FFF2-40B4-BE49-F238E27FC236}">
                <a16:creationId xmlns:a16="http://schemas.microsoft.com/office/drawing/2014/main" id="{F3A6D686-9437-474E-BBDE-04AEC8FCF3D5}"/>
              </a:ext>
            </a:extLst>
          </p:cNvPr>
          <p:cNvSpPr txBox="1"/>
          <p:nvPr/>
        </p:nvSpPr>
        <p:spPr>
          <a:xfrm>
            <a:off x="2172598" y="2643332"/>
            <a:ext cx="1219200" cy="584775"/>
          </a:xfrm>
          <a:prstGeom prst="rect">
            <a:avLst/>
          </a:prstGeom>
          <a:noFill/>
        </p:spPr>
        <p:txBody>
          <a:bodyPr wrap="square">
            <a:spAutoFit/>
          </a:bodyPr>
          <a:lstStyle/>
          <a:p>
            <a:r>
              <a:rPr lang="en-US" sz="3200">
                <a:solidFill>
                  <a:srgbClr val="002060"/>
                </a:solidFill>
              </a:rPr>
              <a:t>35 </a:t>
            </a:r>
          </a:p>
        </p:txBody>
      </p:sp>
      <p:sp>
        <p:nvSpPr>
          <p:cNvPr id="124" name="TextBox 123">
            <a:extLst>
              <a:ext uri="{FF2B5EF4-FFF2-40B4-BE49-F238E27FC236}">
                <a16:creationId xmlns:a16="http://schemas.microsoft.com/office/drawing/2014/main" id="{D58D7480-5631-4DF3-81F4-980C0F8EE5DA}"/>
              </a:ext>
            </a:extLst>
          </p:cNvPr>
          <p:cNvSpPr txBox="1"/>
          <p:nvPr/>
        </p:nvSpPr>
        <p:spPr>
          <a:xfrm>
            <a:off x="1362741" y="2245479"/>
            <a:ext cx="1219200" cy="584775"/>
          </a:xfrm>
          <a:prstGeom prst="rect">
            <a:avLst/>
          </a:prstGeom>
          <a:noFill/>
        </p:spPr>
        <p:txBody>
          <a:bodyPr wrap="square">
            <a:spAutoFit/>
          </a:bodyPr>
          <a:lstStyle/>
          <a:p>
            <a:r>
              <a:rPr lang="en-US" sz="3200">
                <a:solidFill>
                  <a:srgbClr val="002060"/>
                </a:solidFill>
              </a:rPr>
              <a:t>x </a:t>
            </a:r>
          </a:p>
        </p:txBody>
      </p:sp>
      <p:cxnSp>
        <p:nvCxnSpPr>
          <p:cNvPr id="522" name="Straight Connector 521">
            <a:extLst>
              <a:ext uri="{FF2B5EF4-FFF2-40B4-BE49-F238E27FC236}">
                <a16:creationId xmlns:a16="http://schemas.microsoft.com/office/drawing/2014/main" id="{D668A16A-BC09-4332-A1E7-DFBA7DA48CE0}"/>
              </a:ext>
            </a:extLst>
          </p:cNvPr>
          <p:cNvCxnSpPr>
            <a:cxnSpLocks/>
          </p:cNvCxnSpPr>
          <p:nvPr/>
        </p:nvCxnSpPr>
        <p:spPr>
          <a:xfrm>
            <a:off x="1656453" y="3405332"/>
            <a:ext cx="151068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70C96878-92D3-4AFE-A5F1-900688BFDB9A}"/>
              </a:ext>
            </a:extLst>
          </p:cNvPr>
          <p:cNvSpPr txBox="1"/>
          <p:nvPr/>
        </p:nvSpPr>
        <p:spPr>
          <a:xfrm>
            <a:off x="1802196" y="3494131"/>
            <a:ext cx="1219200" cy="584775"/>
          </a:xfrm>
          <a:prstGeom prst="rect">
            <a:avLst/>
          </a:prstGeom>
          <a:noFill/>
        </p:spPr>
        <p:txBody>
          <a:bodyPr wrap="square">
            <a:spAutoFit/>
          </a:bodyPr>
          <a:lstStyle/>
          <a:p>
            <a:r>
              <a:rPr lang="en-US" sz="3200">
                <a:solidFill>
                  <a:srgbClr val="002060"/>
                </a:solidFill>
              </a:rPr>
              <a:t>3415 </a:t>
            </a:r>
          </a:p>
        </p:txBody>
      </p:sp>
      <p:sp>
        <p:nvSpPr>
          <p:cNvPr id="130" name="TextBox 129">
            <a:extLst>
              <a:ext uri="{FF2B5EF4-FFF2-40B4-BE49-F238E27FC236}">
                <a16:creationId xmlns:a16="http://schemas.microsoft.com/office/drawing/2014/main" id="{7B1255CE-879B-4E03-8D94-DEC3C66CA0C1}"/>
              </a:ext>
            </a:extLst>
          </p:cNvPr>
          <p:cNvSpPr txBox="1"/>
          <p:nvPr/>
        </p:nvSpPr>
        <p:spPr>
          <a:xfrm>
            <a:off x="1596191" y="4035662"/>
            <a:ext cx="1219200" cy="584775"/>
          </a:xfrm>
          <a:prstGeom prst="rect">
            <a:avLst/>
          </a:prstGeom>
          <a:noFill/>
        </p:spPr>
        <p:txBody>
          <a:bodyPr wrap="square">
            <a:spAutoFit/>
          </a:bodyPr>
          <a:lstStyle/>
          <a:p>
            <a:r>
              <a:rPr lang="en-US" sz="3200">
                <a:solidFill>
                  <a:srgbClr val="002060"/>
                </a:solidFill>
              </a:rPr>
              <a:t>2049</a:t>
            </a:r>
          </a:p>
        </p:txBody>
      </p:sp>
      <p:cxnSp>
        <p:nvCxnSpPr>
          <p:cNvPr id="131" name="Straight Connector 130">
            <a:extLst>
              <a:ext uri="{FF2B5EF4-FFF2-40B4-BE49-F238E27FC236}">
                <a16:creationId xmlns:a16="http://schemas.microsoft.com/office/drawing/2014/main" id="{86FBAAA8-9C6D-44AB-998C-CD8F32B5910A}"/>
              </a:ext>
            </a:extLst>
          </p:cNvPr>
          <p:cNvCxnSpPr>
            <a:cxnSpLocks/>
          </p:cNvCxnSpPr>
          <p:nvPr/>
        </p:nvCxnSpPr>
        <p:spPr>
          <a:xfrm>
            <a:off x="1596191" y="4776932"/>
            <a:ext cx="151068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10F450F0-9B75-453F-9815-F8780FC35D4D}"/>
              </a:ext>
            </a:extLst>
          </p:cNvPr>
          <p:cNvSpPr txBox="1"/>
          <p:nvPr/>
        </p:nvSpPr>
        <p:spPr>
          <a:xfrm>
            <a:off x="1596191" y="4865730"/>
            <a:ext cx="1537501" cy="584775"/>
          </a:xfrm>
          <a:prstGeom prst="rect">
            <a:avLst/>
          </a:prstGeom>
          <a:noFill/>
        </p:spPr>
        <p:txBody>
          <a:bodyPr wrap="square">
            <a:spAutoFit/>
          </a:bodyPr>
          <a:lstStyle/>
          <a:p>
            <a:r>
              <a:rPr lang="en-US" sz="3200" b="1">
                <a:solidFill>
                  <a:srgbClr val="FF0000"/>
                </a:solidFill>
              </a:rPr>
              <a:t>23905</a:t>
            </a:r>
          </a:p>
        </p:txBody>
      </p:sp>
      <p:sp>
        <p:nvSpPr>
          <p:cNvPr id="133" name="Google Shape;2233;p52">
            <a:extLst>
              <a:ext uri="{FF2B5EF4-FFF2-40B4-BE49-F238E27FC236}">
                <a16:creationId xmlns:a16="http://schemas.microsoft.com/office/drawing/2014/main" id="{F7A269A0-F43E-47DC-98C9-85B65052FE88}"/>
              </a:ext>
            </a:extLst>
          </p:cNvPr>
          <p:cNvSpPr/>
          <p:nvPr/>
        </p:nvSpPr>
        <p:spPr>
          <a:xfrm>
            <a:off x="4095096" y="1752600"/>
            <a:ext cx="2827889" cy="4136595"/>
          </a:xfrm>
          <a:prstGeom prst="roundRect">
            <a:avLst>
              <a:gd name="adj" fmla="val 6328"/>
            </a:avLst>
          </a:prstGeom>
          <a:solidFill>
            <a:schemeClr val="accent3"/>
          </a:solidFill>
          <a:ln w="38100">
            <a:solidFill>
              <a:srgbClr val="F05C64"/>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TextBox 133">
            <a:extLst>
              <a:ext uri="{FF2B5EF4-FFF2-40B4-BE49-F238E27FC236}">
                <a16:creationId xmlns:a16="http://schemas.microsoft.com/office/drawing/2014/main" id="{36BFE41B-B6E1-48DC-AC8A-1000C87EA0DB}"/>
              </a:ext>
            </a:extLst>
          </p:cNvPr>
          <p:cNvSpPr txBox="1"/>
          <p:nvPr/>
        </p:nvSpPr>
        <p:spPr>
          <a:xfrm>
            <a:off x="5194232" y="1814642"/>
            <a:ext cx="1219200" cy="584775"/>
          </a:xfrm>
          <a:prstGeom prst="rect">
            <a:avLst/>
          </a:prstGeom>
          <a:noFill/>
        </p:spPr>
        <p:txBody>
          <a:bodyPr wrap="square">
            <a:spAutoFit/>
          </a:bodyPr>
          <a:lstStyle/>
          <a:p>
            <a:r>
              <a:rPr lang="en-US" sz="3200">
                <a:solidFill>
                  <a:srgbClr val="002060"/>
                </a:solidFill>
              </a:rPr>
              <a:t>1954 </a:t>
            </a:r>
          </a:p>
        </p:txBody>
      </p:sp>
      <p:sp>
        <p:nvSpPr>
          <p:cNvPr id="135" name="TextBox 134">
            <a:extLst>
              <a:ext uri="{FF2B5EF4-FFF2-40B4-BE49-F238E27FC236}">
                <a16:creationId xmlns:a16="http://schemas.microsoft.com/office/drawing/2014/main" id="{4303FC94-5FA1-4C6C-B0A1-5D95F2E4B5A0}"/>
              </a:ext>
            </a:extLst>
          </p:cNvPr>
          <p:cNvSpPr txBox="1"/>
          <p:nvPr/>
        </p:nvSpPr>
        <p:spPr>
          <a:xfrm>
            <a:off x="5385224" y="2648561"/>
            <a:ext cx="1219200" cy="584775"/>
          </a:xfrm>
          <a:prstGeom prst="rect">
            <a:avLst/>
          </a:prstGeom>
          <a:noFill/>
        </p:spPr>
        <p:txBody>
          <a:bodyPr wrap="square">
            <a:spAutoFit/>
          </a:bodyPr>
          <a:lstStyle/>
          <a:p>
            <a:r>
              <a:rPr lang="en-US" sz="3200">
                <a:solidFill>
                  <a:srgbClr val="002060"/>
                </a:solidFill>
              </a:rPr>
              <a:t>425 </a:t>
            </a:r>
          </a:p>
        </p:txBody>
      </p:sp>
      <p:sp>
        <p:nvSpPr>
          <p:cNvPr id="136" name="TextBox 135">
            <a:extLst>
              <a:ext uri="{FF2B5EF4-FFF2-40B4-BE49-F238E27FC236}">
                <a16:creationId xmlns:a16="http://schemas.microsoft.com/office/drawing/2014/main" id="{5039FE97-BD50-4756-B694-2E7D99C46524}"/>
              </a:ext>
            </a:extLst>
          </p:cNvPr>
          <p:cNvSpPr txBox="1"/>
          <p:nvPr/>
        </p:nvSpPr>
        <p:spPr>
          <a:xfrm>
            <a:off x="4729413" y="2326485"/>
            <a:ext cx="1219200" cy="584775"/>
          </a:xfrm>
          <a:prstGeom prst="rect">
            <a:avLst/>
          </a:prstGeom>
          <a:noFill/>
        </p:spPr>
        <p:txBody>
          <a:bodyPr wrap="square">
            <a:spAutoFit/>
          </a:bodyPr>
          <a:lstStyle/>
          <a:p>
            <a:r>
              <a:rPr lang="en-US" sz="3200">
                <a:solidFill>
                  <a:srgbClr val="002060"/>
                </a:solidFill>
              </a:rPr>
              <a:t>x </a:t>
            </a:r>
          </a:p>
        </p:txBody>
      </p:sp>
      <p:cxnSp>
        <p:nvCxnSpPr>
          <p:cNvPr id="137" name="Straight Connector 136">
            <a:extLst>
              <a:ext uri="{FF2B5EF4-FFF2-40B4-BE49-F238E27FC236}">
                <a16:creationId xmlns:a16="http://schemas.microsoft.com/office/drawing/2014/main" id="{E783BFD7-BDD7-426F-97BE-AB410BB00BBF}"/>
              </a:ext>
            </a:extLst>
          </p:cNvPr>
          <p:cNvCxnSpPr>
            <a:cxnSpLocks/>
          </p:cNvCxnSpPr>
          <p:nvPr/>
        </p:nvCxnSpPr>
        <p:spPr>
          <a:xfrm>
            <a:off x="4845907" y="3405332"/>
            <a:ext cx="1653419"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A1639296-8C45-44D1-A975-C46BABC07C50}"/>
              </a:ext>
            </a:extLst>
          </p:cNvPr>
          <p:cNvSpPr txBox="1"/>
          <p:nvPr/>
        </p:nvSpPr>
        <p:spPr>
          <a:xfrm>
            <a:off x="5120564" y="3461075"/>
            <a:ext cx="1219200" cy="584775"/>
          </a:xfrm>
          <a:prstGeom prst="rect">
            <a:avLst/>
          </a:prstGeom>
          <a:noFill/>
        </p:spPr>
        <p:txBody>
          <a:bodyPr wrap="square">
            <a:spAutoFit/>
          </a:bodyPr>
          <a:lstStyle/>
          <a:p>
            <a:r>
              <a:rPr lang="en-US" sz="3200">
                <a:solidFill>
                  <a:srgbClr val="002060"/>
                </a:solidFill>
              </a:rPr>
              <a:t>9770 </a:t>
            </a:r>
          </a:p>
        </p:txBody>
      </p:sp>
      <p:sp>
        <p:nvSpPr>
          <p:cNvPr id="139" name="TextBox 138">
            <a:extLst>
              <a:ext uri="{FF2B5EF4-FFF2-40B4-BE49-F238E27FC236}">
                <a16:creationId xmlns:a16="http://schemas.microsoft.com/office/drawing/2014/main" id="{BB7DC9D5-6014-4F50-A00B-245FBD374B88}"/>
              </a:ext>
            </a:extLst>
          </p:cNvPr>
          <p:cNvSpPr txBox="1"/>
          <p:nvPr/>
        </p:nvSpPr>
        <p:spPr>
          <a:xfrm>
            <a:off x="4845907" y="3985640"/>
            <a:ext cx="1219200" cy="584775"/>
          </a:xfrm>
          <a:prstGeom prst="rect">
            <a:avLst/>
          </a:prstGeom>
          <a:noFill/>
        </p:spPr>
        <p:txBody>
          <a:bodyPr wrap="square">
            <a:spAutoFit/>
          </a:bodyPr>
          <a:lstStyle/>
          <a:p>
            <a:r>
              <a:rPr lang="en-US" sz="3200">
                <a:solidFill>
                  <a:srgbClr val="002060"/>
                </a:solidFill>
              </a:rPr>
              <a:t>3908</a:t>
            </a:r>
          </a:p>
        </p:txBody>
      </p:sp>
      <p:cxnSp>
        <p:nvCxnSpPr>
          <p:cNvPr id="140" name="Straight Connector 139">
            <a:extLst>
              <a:ext uri="{FF2B5EF4-FFF2-40B4-BE49-F238E27FC236}">
                <a16:creationId xmlns:a16="http://schemas.microsoft.com/office/drawing/2014/main" id="{DC8D4CAD-766A-4E99-A061-21E9156693E7}"/>
              </a:ext>
            </a:extLst>
          </p:cNvPr>
          <p:cNvCxnSpPr>
            <a:cxnSpLocks/>
          </p:cNvCxnSpPr>
          <p:nvPr/>
        </p:nvCxnSpPr>
        <p:spPr>
          <a:xfrm>
            <a:off x="4724400" y="5150722"/>
            <a:ext cx="1653419"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BE842079-141A-4BB8-8BF3-4C3FA70ACA56}"/>
              </a:ext>
            </a:extLst>
          </p:cNvPr>
          <p:cNvSpPr txBox="1"/>
          <p:nvPr/>
        </p:nvSpPr>
        <p:spPr>
          <a:xfrm>
            <a:off x="4671876" y="5206425"/>
            <a:ext cx="1694642" cy="584775"/>
          </a:xfrm>
          <a:prstGeom prst="rect">
            <a:avLst/>
          </a:prstGeom>
          <a:noFill/>
        </p:spPr>
        <p:txBody>
          <a:bodyPr wrap="square">
            <a:spAutoFit/>
          </a:bodyPr>
          <a:lstStyle/>
          <a:p>
            <a:r>
              <a:rPr lang="en-US" sz="3200" b="1">
                <a:solidFill>
                  <a:srgbClr val="FF0000"/>
                </a:solidFill>
              </a:rPr>
              <a:t>830450</a:t>
            </a:r>
          </a:p>
        </p:txBody>
      </p:sp>
      <p:sp>
        <p:nvSpPr>
          <p:cNvPr id="142" name="TextBox 141">
            <a:extLst>
              <a:ext uri="{FF2B5EF4-FFF2-40B4-BE49-F238E27FC236}">
                <a16:creationId xmlns:a16="http://schemas.microsoft.com/office/drawing/2014/main" id="{7EFF5D50-8099-4A06-8A3C-49C3C35D766E}"/>
              </a:ext>
            </a:extLst>
          </p:cNvPr>
          <p:cNvSpPr txBox="1"/>
          <p:nvPr/>
        </p:nvSpPr>
        <p:spPr>
          <a:xfrm>
            <a:off x="4648200" y="4535455"/>
            <a:ext cx="1219200" cy="584775"/>
          </a:xfrm>
          <a:prstGeom prst="rect">
            <a:avLst/>
          </a:prstGeom>
          <a:noFill/>
        </p:spPr>
        <p:txBody>
          <a:bodyPr wrap="square">
            <a:spAutoFit/>
          </a:bodyPr>
          <a:lstStyle/>
          <a:p>
            <a:r>
              <a:rPr lang="en-US" sz="3200">
                <a:solidFill>
                  <a:srgbClr val="002060"/>
                </a:solidFill>
              </a:rPr>
              <a:t>7816</a:t>
            </a:r>
          </a:p>
        </p:txBody>
      </p:sp>
      <p:sp>
        <p:nvSpPr>
          <p:cNvPr id="147" name="Google Shape;2233;p52">
            <a:extLst>
              <a:ext uri="{FF2B5EF4-FFF2-40B4-BE49-F238E27FC236}">
                <a16:creationId xmlns:a16="http://schemas.microsoft.com/office/drawing/2014/main" id="{E864A4EB-44BB-4E57-8AA5-A13272C51617}"/>
              </a:ext>
            </a:extLst>
          </p:cNvPr>
          <p:cNvSpPr/>
          <p:nvPr/>
        </p:nvSpPr>
        <p:spPr>
          <a:xfrm>
            <a:off x="7535311" y="1752600"/>
            <a:ext cx="2827889" cy="3907735"/>
          </a:xfrm>
          <a:prstGeom prst="roundRect">
            <a:avLst>
              <a:gd name="adj" fmla="val 6328"/>
            </a:avLst>
          </a:prstGeom>
          <a:solidFill>
            <a:schemeClr val="accent3"/>
          </a:solidFill>
          <a:ln w="38100">
            <a:solidFill>
              <a:srgbClr val="F05C64"/>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TextBox 147">
            <a:extLst>
              <a:ext uri="{FF2B5EF4-FFF2-40B4-BE49-F238E27FC236}">
                <a16:creationId xmlns:a16="http://schemas.microsoft.com/office/drawing/2014/main" id="{88CD15FC-1179-400A-9237-570624521BCF}"/>
              </a:ext>
            </a:extLst>
          </p:cNvPr>
          <p:cNvSpPr txBox="1"/>
          <p:nvPr/>
        </p:nvSpPr>
        <p:spPr>
          <a:xfrm>
            <a:off x="8530931" y="1814642"/>
            <a:ext cx="1219200" cy="584775"/>
          </a:xfrm>
          <a:prstGeom prst="rect">
            <a:avLst/>
          </a:prstGeom>
          <a:noFill/>
        </p:spPr>
        <p:txBody>
          <a:bodyPr wrap="square">
            <a:spAutoFit/>
          </a:bodyPr>
          <a:lstStyle/>
          <a:p>
            <a:r>
              <a:rPr lang="en-US" sz="3200">
                <a:solidFill>
                  <a:srgbClr val="002060"/>
                </a:solidFill>
              </a:rPr>
              <a:t>2438 </a:t>
            </a:r>
          </a:p>
        </p:txBody>
      </p:sp>
      <p:sp>
        <p:nvSpPr>
          <p:cNvPr id="149" name="TextBox 148">
            <a:extLst>
              <a:ext uri="{FF2B5EF4-FFF2-40B4-BE49-F238E27FC236}">
                <a16:creationId xmlns:a16="http://schemas.microsoft.com/office/drawing/2014/main" id="{BDA37C4E-BBE8-4268-B395-EC3CF5F8B829}"/>
              </a:ext>
            </a:extLst>
          </p:cNvPr>
          <p:cNvSpPr txBox="1"/>
          <p:nvPr/>
        </p:nvSpPr>
        <p:spPr>
          <a:xfrm>
            <a:off x="8721923" y="2648561"/>
            <a:ext cx="1219200" cy="584775"/>
          </a:xfrm>
          <a:prstGeom prst="rect">
            <a:avLst/>
          </a:prstGeom>
          <a:noFill/>
        </p:spPr>
        <p:txBody>
          <a:bodyPr wrap="square">
            <a:spAutoFit/>
          </a:bodyPr>
          <a:lstStyle/>
          <a:p>
            <a:r>
              <a:rPr lang="en-US" sz="3200">
                <a:solidFill>
                  <a:srgbClr val="002060"/>
                </a:solidFill>
              </a:rPr>
              <a:t>306 </a:t>
            </a:r>
          </a:p>
        </p:txBody>
      </p:sp>
      <p:sp>
        <p:nvSpPr>
          <p:cNvPr id="150" name="TextBox 149">
            <a:extLst>
              <a:ext uri="{FF2B5EF4-FFF2-40B4-BE49-F238E27FC236}">
                <a16:creationId xmlns:a16="http://schemas.microsoft.com/office/drawing/2014/main" id="{C25C9992-DB6B-4960-BC1F-9D983FA0BA0E}"/>
              </a:ext>
            </a:extLst>
          </p:cNvPr>
          <p:cNvSpPr txBox="1"/>
          <p:nvPr/>
        </p:nvSpPr>
        <p:spPr>
          <a:xfrm>
            <a:off x="8066112" y="2326485"/>
            <a:ext cx="1219200" cy="584775"/>
          </a:xfrm>
          <a:prstGeom prst="rect">
            <a:avLst/>
          </a:prstGeom>
          <a:noFill/>
        </p:spPr>
        <p:txBody>
          <a:bodyPr wrap="square">
            <a:spAutoFit/>
          </a:bodyPr>
          <a:lstStyle/>
          <a:p>
            <a:r>
              <a:rPr lang="en-US" sz="3200">
                <a:solidFill>
                  <a:srgbClr val="002060"/>
                </a:solidFill>
              </a:rPr>
              <a:t>x </a:t>
            </a:r>
          </a:p>
        </p:txBody>
      </p:sp>
      <p:cxnSp>
        <p:nvCxnSpPr>
          <p:cNvPr id="151" name="Straight Connector 150">
            <a:extLst>
              <a:ext uri="{FF2B5EF4-FFF2-40B4-BE49-F238E27FC236}">
                <a16:creationId xmlns:a16="http://schemas.microsoft.com/office/drawing/2014/main" id="{55665559-8BC3-4E9E-9395-77C66C106D1A}"/>
              </a:ext>
            </a:extLst>
          </p:cNvPr>
          <p:cNvCxnSpPr>
            <a:cxnSpLocks/>
          </p:cNvCxnSpPr>
          <p:nvPr/>
        </p:nvCxnSpPr>
        <p:spPr>
          <a:xfrm>
            <a:off x="7944885" y="3396925"/>
            <a:ext cx="1996238" cy="840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3062C0AB-8389-4230-996F-372F68E1C5A2}"/>
              </a:ext>
            </a:extLst>
          </p:cNvPr>
          <p:cNvSpPr txBox="1"/>
          <p:nvPr/>
        </p:nvSpPr>
        <p:spPr>
          <a:xfrm>
            <a:off x="8298861" y="3487800"/>
            <a:ext cx="1683339" cy="584775"/>
          </a:xfrm>
          <a:prstGeom prst="rect">
            <a:avLst/>
          </a:prstGeom>
          <a:noFill/>
        </p:spPr>
        <p:txBody>
          <a:bodyPr wrap="square">
            <a:spAutoFit/>
          </a:bodyPr>
          <a:lstStyle/>
          <a:p>
            <a:r>
              <a:rPr lang="en-US" sz="3200">
                <a:solidFill>
                  <a:srgbClr val="002060"/>
                </a:solidFill>
              </a:rPr>
              <a:t>14628 </a:t>
            </a:r>
          </a:p>
        </p:txBody>
      </p:sp>
      <p:sp>
        <p:nvSpPr>
          <p:cNvPr id="153" name="TextBox 152">
            <a:extLst>
              <a:ext uri="{FF2B5EF4-FFF2-40B4-BE49-F238E27FC236}">
                <a16:creationId xmlns:a16="http://schemas.microsoft.com/office/drawing/2014/main" id="{C11F5374-69F2-4B78-9F6F-89DAEA5F574C}"/>
              </a:ext>
            </a:extLst>
          </p:cNvPr>
          <p:cNvSpPr txBox="1"/>
          <p:nvPr/>
        </p:nvSpPr>
        <p:spPr>
          <a:xfrm>
            <a:off x="8083714" y="4080798"/>
            <a:ext cx="1666417" cy="584775"/>
          </a:xfrm>
          <a:prstGeom prst="rect">
            <a:avLst/>
          </a:prstGeom>
          <a:noFill/>
        </p:spPr>
        <p:txBody>
          <a:bodyPr wrap="square">
            <a:spAutoFit/>
          </a:bodyPr>
          <a:lstStyle/>
          <a:p>
            <a:r>
              <a:rPr lang="en-US" sz="3200">
                <a:solidFill>
                  <a:srgbClr val="002060"/>
                </a:solidFill>
              </a:rPr>
              <a:t>73140</a:t>
            </a:r>
          </a:p>
        </p:txBody>
      </p:sp>
      <p:cxnSp>
        <p:nvCxnSpPr>
          <p:cNvPr id="154" name="Straight Connector 153">
            <a:extLst>
              <a:ext uri="{FF2B5EF4-FFF2-40B4-BE49-F238E27FC236}">
                <a16:creationId xmlns:a16="http://schemas.microsoft.com/office/drawing/2014/main" id="{ABCE7E17-EC88-4B52-A6BB-48AC8C7E97DB}"/>
              </a:ext>
            </a:extLst>
          </p:cNvPr>
          <p:cNvCxnSpPr>
            <a:cxnSpLocks/>
          </p:cNvCxnSpPr>
          <p:nvPr/>
        </p:nvCxnSpPr>
        <p:spPr>
          <a:xfrm>
            <a:off x="7760036" y="4776932"/>
            <a:ext cx="218108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55" name="TextBox 154">
            <a:extLst>
              <a:ext uri="{FF2B5EF4-FFF2-40B4-BE49-F238E27FC236}">
                <a16:creationId xmlns:a16="http://schemas.microsoft.com/office/drawing/2014/main" id="{1F537E23-53DD-42D7-9AF1-60500346DC59}"/>
              </a:ext>
            </a:extLst>
          </p:cNvPr>
          <p:cNvSpPr txBox="1"/>
          <p:nvPr/>
        </p:nvSpPr>
        <p:spPr>
          <a:xfrm>
            <a:off x="8053621" y="4901625"/>
            <a:ext cx="1694642" cy="584775"/>
          </a:xfrm>
          <a:prstGeom prst="rect">
            <a:avLst/>
          </a:prstGeom>
          <a:noFill/>
        </p:spPr>
        <p:txBody>
          <a:bodyPr wrap="square">
            <a:spAutoFit/>
          </a:bodyPr>
          <a:lstStyle/>
          <a:p>
            <a:r>
              <a:rPr lang="en-US" sz="3200" b="1">
                <a:solidFill>
                  <a:srgbClr val="FF0000"/>
                </a:solidFill>
              </a:rPr>
              <a:t>746028</a:t>
            </a:r>
          </a:p>
        </p:txBody>
      </p:sp>
      <p:pic>
        <p:nvPicPr>
          <p:cNvPr id="83" name="Picture 6">
            <a:extLst>
              <a:ext uri="{FF2B5EF4-FFF2-40B4-BE49-F238E27FC236}">
                <a16:creationId xmlns:a16="http://schemas.microsoft.com/office/drawing/2014/main" id="{8F011AE7-8E64-4996-AFDE-E9E74DFC63E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708735" y="5193434"/>
            <a:ext cx="1194060" cy="1194060"/>
          </a:xfrm>
          <a:prstGeom prst="rect">
            <a:avLst/>
          </a:prstGeom>
        </p:spPr>
      </p:pic>
      <p:pic>
        <p:nvPicPr>
          <p:cNvPr id="84" name="Picture 3">
            <a:extLst>
              <a:ext uri="{FF2B5EF4-FFF2-40B4-BE49-F238E27FC236}">
                <a16:creationId xmlns:a16="http://schemas.microsoft.com/office/drawing/2014/main" id="{EC7E29DD-E43B-472F-90CA-9121CC344AF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185913" y="5540346"/>
            <a:ext cx="1282296" cy="1147072"/>
          </a:xfrm>
          <a:prstGeom prst="rect">
            <a:avLst/>
          </a:prstGeom>
        </p:spPr>
      </p:pic>
      <p:pic>
        <p:nvPicPr>
          <p:cNvPr id="85" name="Picture 9">
            <a:extLst>
              <a:ext uri="{FF2B5EF4-FFF2-40B4-BE49-F238E27FC236}">
                <a16:creationId xmlns:a16="http://schemas.microsoft.com/office/drawing/2014/main" id="{183D95EB-BC24-4ED5-8503-2050B8D117D2}"/>
              </a:ext>
            </a:extLst>
          </p:cNvPr>
          <p:cNvPicPr>
            <a:picLocks noChangeAspect="1"/>
          </p:cNvPicPr>
          <p:nvPr/>
        </p:nvPicPr>
        <p:blipFill>
          <a:blip r:embed="rId11"/>
          <a:srcRect/>
          <a:stretch>
            <a:fillRect/>
          </a:stretch>
        </p:blipFill>
        <p:spPr>
          <a:xfrm>
            <a:off x="9794176" y="5318191"/>
            <a:ext cx="1355816" cy="129367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wipe(up)">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1"/>
                                        </p:tgtEl>
                                        <p:attrNameLst>
                                          <p:attrName>style.visibility</p:attrName>
                                        </p:attrNameLst>
                                      </p:cBhvr>
                                      <p:to>
                                        <p:strVal val="visible"/>
                                      </p:to>
                                    </p:set>
                                    <p:anim calcmode="lin" valueType="num">
                                      <p:cBhvr>
                                        <p:cTn id="12" dur="500" fill="hold"/>
                                        <p:tgtEl>
                                          <p:spTgt spid="121"/>
                                        </p:tgtEl>
                                        <p:attrNameLst>
                                          <p:attrName>ppt_w</p:attrName>
                                        </p:attrNameLst>
                                      </p:cBhvr>
                                      <p:tavLst>
                                        <p:tav tm="0">
                                          <p:val>
                                            <p:fltVal val="0"/>
                                          </p:val>
                                        </p:tav>
                                        <p:tav tm="100000">
                                          <p:val>
                                            <p:strVal val="#ppt_w"/>
                                          </p:val>
                                        </p:tav>
                                      </p:tavLst>
                                    </p:anim>
                                    <p:anim calcmode="lin" valueType="num">
                                      <p:cBhvr>
                                        <p:cTn id="13" dur="500" fill="hold"/>
                                        <p:tgtEl>
                                          <p:spTgt spid="121"/>
                                        </p:tgtEl>
                                        <p:attrNameLst>
                                          <p:attrName>ppt_h</p:attrName>
                                        </p:attrNameLst>
                                      </p:cBhvr>
                                      <p:tavLst>
                                        <p:tav tm="0">
                                          <p:val>
                                            <p:fltVal val="0"/>
                                          </p:val>
                                        </p:tav>
                                        <p:tav tm="100000">
                                          <p:val>
                                            <p:strVal val="#ppt_h"/>
                                          </p:val>
                                        </p:tav>
                                      </p:tavLst>
                                    </p:anim>
                                    <p:animEffect transition="in" filter="fade">
                                      <p:cBhvr>
                                        <p:cTn id="14" dur="500"/>
                                        <p:tgtEl>
                                          <p:spTgt spid="12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3"/>
                                        </p:tgtEl>
                                        <p:attrNameLst>
                                          <p:attrName>style.visibility</p:attrName>
                                        </p:attrNameLst>
                                      </p:cBhvr>
                                      <p:to>
                                        <p:strVal val="visible"/>
                                      </p:to>
                                    </p:set>
                                    <p:anim calcmode="lin" valueType="num">
                                      <p:cBhvr>
                                        <p:cTn id="19" dur="500" fill="hold"/>
                                        <p:tgtEl>
                                          <p:spTgt spid="123"/>
                                        </p:tgtEl>
                                        <p:attrNameLst>
                                          <p:attrName>ppt_w</p:attrName>
                                        </p:attrNameLst>
                                      </p:cBhvr>
                                      <p:tavLst>
                                        <p:tav tm="0">
                                          <p:val>
                                            <p:fltVal val="0"/>
                                          </p:val>
                                        </p:tav>
                                        <p:tav tm="100000">
                                          <p:val>
                                            <p:strVal val="#ppt_w"/>
                                          </p:val>
                                        </p:tav>
                                      </p:tavLst>
                                    </p:anim>
                                    <p:anim calcmode="lin" valueType="num">
                                      <p:cBhvr>
                                        <p:cTn id="20" dur="500" fill="hold"/>
                                        <p:tgtEl>
                                          <p:spTgt spid="123"/>
                                        </p:tgtEl>
                                        <p:attrNameLst>
                                          <p:attrName>ppt_h</p:attrName>
                                        </p:attrNameLst>
                                      </p:cBhvr>
                                      <p:tavLst>
                                        <p:tav tm="0">
                                          <p:val>
                                            <p:fltVal val="0"/>
                                          </p:val>
                                        </p:tav>
                                        <p:tav tm="100000">
                                          <p:val>
                                            <p:strVal val="#ppt_h"/>
                                          </p:val>
                                        </p:tav>
                                      </p:tavLst>
                                    </p:anim>
                                    <p:animEffect transition="in" filter="fade">
                                      <p:cBhvr>
                                        <p:cTn id="21" dur="500"/>
                                        <p:tgtEl>
                                          <p:spTgt spid="12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4"/>
                                        </p:tgtEl>
                                        <p:attrNameLst>
                                          <p:attrName>style.visibility</p:attrName>
                                        </p:attrNameLst>
                                      </p:cBhvr>
                                      <p:to>
                                        <p:strVal val="visible"/>
                                      </p:to>
                                    </p:set>
                                    <p:anim calcmode="lin" valueType="num">
                                      <p:cBhvr>
                                        <p:cTn id="26" dur="500" fill="hold"/>
                                        <p:tgtEl>
                                          <p:spTgt spid="124"/>
                                        </p:tgtEl>
                                        <p:attrNameLst>
                                          <p:attrName>ppt_w</p:attrName>
                                        </p:attrNameLst>
                                      </p:cBhvr>
                                      <p:tavLst>
                                        <p:tav tm="0">
                                          <p:val>
                                            <p:fltVal val="0"/>
                                          </p:val>
                                        </p:tav>
                                        <p:tav tm="100000">
                                          <p:val>
                                            <p:strVal val="#ppt_w"/>
                                          </p:val>
                                        </p:tav>
                                      </p:tavLst>
                                    </p:anim>
                                    <p:anim calcmode="lin" valueType="num">
                                      <p:cBhvr>
                                        <p:cTn id="27" dur="500" fill="hold"/>
                                        <p:tgtEl>
                                          <p:spTgt spid="124"/>
                                        </p:tgtEl>
                                        <p:attrNameLst>
                                          <p:attrName>ppt_h</p:attrName>
                                        </p:attrNameLst>
                                      </p:cBhvr>
                                      <p:tavLst>
                                        <p:tav tm="0">
                                          <p:val>
                                            <p:fltVal val="0"/>
                                          </p:val>
                                        </p:tav>
                                        <p:tav tm="100000">
                                          <p:val>
                                            <p:strVal val="#ppt_h"/>
                                          </p:val>
                                        </p:tav>
                                      </p:tavLst>
                                    </p:anim>
                                    <p:animEffect transition="in" filter="fade">
                                      <p:cBhvr>
                                        <p:cTn id="28" dur="500"/>
                                        <p:tgtEl>
                                          <p:spTgt spid="12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522"/>
                                        </p:tgtEl>
                                        <p:attrNameLst>
                                          <p:attrName>style.visibility</p:attrName>
                                        </p:attrNameLst>
                                      </p:cBhvr>
                                      <p:to>
                                        <p:strVal val="visible"/>
                                      </p:to>
                                    </p:set>
                                    <p:animEffect transition="in" filter="wipe(left)">
                                      <p:cBhvr>
                                        <p:cTn id="33" dur="500"/>
                                        <p:tgtEl>
                                          <p:spTgt spid="522"/>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28"/>
                                        </p:tgtEl>
                                        <p:attrNameLst>
                                          <p:attrName>style.visibility</p:attrName>
                                        </p:attrNameLst>
                                      </p:cBhvr>
                                      <p:to>
                                        <p:strVal val="visible"/>
                                      </p:to>
                                    </p:set>
                                    <p:anim calcmode="lin" valueType="num">
                                      <p:cBhvr>
                                        <p:cTn id="38" dur="500" fill="hold"/>
                                        <p:tgtEl>
                                          <p:spTgt spid="128"/>
                                        </p:tgtEl>
                                        <p:attrNameLst>
                                          <p:attrName>ppt_w</p:attrName>
                                        </p:attrNameLst>
                                      </p:cBhvr>
                                      <p:tavLst>
                                        <p:tav tm="0">
                                          <p:val>
                                            <p:fltVal val="0"/>
                                          </p:val>
                                        </p:tav>
                                        <p:tav tm="100000">
                                          <p:val>
                                            <p:strVal val="#ppt_w"/>
                                          </p:val>
                                        </p:tav>
                                      </p:tavLst>
                                    </p:anim>
                                    <p:anim calcmode="lin" valueType="num">
                                      <p:cBhvr>
                                        <p:cTn id="39" dur="500" fill="hold"/>
                                        <p:tgtEl>
                                          <p:spTgt spid="128"/>
                                        </p:tgtEl>
                                        <p:attrNameLst>
                                          <p:attrName>ppt_h</p:attrName>
                                        </p:attrNameLst>
                                      </p:cBhvr>
                                      <p:tavLst>
                                        <p:tav tm="0">
                                          <p:val>
                                            <p:fltVal val="0"/>
                                          </p:val>
                                        </p:tav>
                                        <p:tav tm="100000">
                                          <p:val>
                                            <p:strVal val="#ppt_h"/>
                                          </p:val>
                                        </p:tav>
                                      </p:tavLst>
                                    </p:anim>
                                    <p:animEffect transition="in" filter="fade">
                                      <p:cBhvr>
                                        <p:cTn id="40" dur="500"/>
                                        <p:tgtEl>
                                          <p:spTgt spid="128"/>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30"/>
                                        </p:tgtEl>
                                        <p:attrNameLst>
                                          <p:attrName>style.visibility</p:attrName>
                                        </p:attrNameLst>
                                      </p:cBhvr>
                                      <p:to>
                                        <p:strVal val="visible"/>
                                      </p:to>
                                    </p:set>
                                    <p:anim calcmode="lin" valueType="num">
                                      <p:cBhvr>
                                        <p:cTn id="45" dur="500" fill="hold"/>
                                        <p:tgtEl>
                                          <p:spTgt spid="130"/>
                                        </p:tgtEl>
                                        <p:attrNameLst>
                                          <p:attrName>ppt_w</p:attrName>
                                        </p:attrNameLst>
                                      </p:cBhvr>
                                      <p:tavLst>
                                        <p:tav tm="0">
                                          <p:val>
                                            <p:fltVal val="0"/>
                                          </p:val>
                                        </p:tav>
                                        <p:tav tm="100000">
                                          <p:val>
                                            <p:strVal val="#ppt_w"/>
                                          </p:val>
                                        </p:tav>
                                      </p:tavLst>
                                    </p:anim>
                                    <p:anim calcmode="lin" valueType="num">
                                      <p:cBhvr>
                                        <p:cTn id="46" dur="500" fill="hold"/>
                                        <p:tgtEl>
                                          <p:spTgt spid="130"/>
                                        </p:tgtEl>
                                        <p:attrNameLst>
                                          <p:attrName>ppt_h</p:attrName>
                                        </p:attrNameLst>
                                      </p:cBhvr>
                                      <p:tavLst>
                                        <p:tav tm="0">
                                          <p:val>
                                            <p:fltVal val="0"/>
                                          </p:val>
                                        </p:tav>
                                        <p:tav tm="100000">
                                          <p:val>
                                            <p:strVal val="#ppt_h"/>
                                          </p:val>
                                        </p:tav>
                                      </p:tavLst>
                                    </p:anim>
                                    <p:animEffect transition="in" filter="fade">
                                      <p:cBhvr>
                                        <p:cTn id="47" dur="500"/>
                                        <p:tgtEl>
                                          <p:spTgt spid="1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31"/>
                                        </p:tgtEl>
                                        <p:attrNameLst>
                                          <p:attrName>style.visibility</p:attrName>
                                        </p:attrNameLst>
                                      </p:cBhvr>
                                      <p:to>
                                        <p:strVal val="visible"/>
                                      </p:to>
                                    </p:set>
                                    <p:animEffect transition="in" filter="wipe(left)">
                                      <p:cBhvr>
                                        <p:cTn id="52" dur="500"/>
                                        <p:tgtEl>
                                          <p:spTgt spid="131"/>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132"/>
                                        </p:tgtEl>
                                        <p:attrNameLst>
                                          <p:attrName>style.visibility</p:attrName>
                                        </p:attrNameLst>
                                      </p:cBhvr>
                                      <p:to>
                                        <p:strVal val="visible"/>
                                      </p:to>
                                    </p:set>
                                    <p:anim calcmode="lin" valueType="num">
                                      <p:cBhvr>
                                        <p:cTn id="57" dur="500" fill="hold"/>
                                        <p:tgtEl>
                                          <p:spTgt spid="132"/>
                                        </p:tgtEl>
                                        <p:attrNameLst>
                                          <p:attrName>ppt_w</p:attrName>
                                        </p:attrNameLst>
                                      </p:cBhvr>
                                      <p:tavLst>
                                        <p:tav tm="0">
                                          <p:val>
                                            <p:fltVal val="0"/>
                                          </p:val>
                                        </p:tav>
                                        <p:tav tm="100000">
                                          <p:val>
                                            <p:strVal val="#ppt_w"/>
                                          </p:val>
                                        </p:tav>
                                      </p:tavLst>
                                    </p:anim>
                                    <p:anim calcmode="lin" valueType="num">
                                      <p:cBhvr>
                                        <p:cTn id="58" dur="500" fill="hold"/>
                                        <p:tgtEl>
                                          <p:spTgt spid="132"/>
                                        </p:tgtEl>
                                        <p:attrNameLst>
                                          <p:attrName>ppt_h</p:attrName>
                                        </p:attrNameLst>
                                      </p:cBhvr>
                                      <p:tavLst>
                                        <p:tav tm="0">
                                          <p:val>
                                            <p:fltVal val="0"/>
                                          </p:val>
                                        </p:tav>
                                        <p:tav tm="100000">
                                          <p:val>
                                            <p:strVal val="#ppt_h"/>
                                          </p:val>
                                        </p:tav>
                                      </p:tavLst>
                                    </p:anim>
                                    <p:animEffect transition="in" filter="fade">
                                      <p:cBhvr>
                                        <p:cTn id="59" dur="500"/>
                                        <p:tgtEl>
                                          <p:spTgt spid="132"/>
                                        </p:tgtEl>
                                      </p:cBhvr>
                                    </p:animEffect>
                                  </p:childTnLst>
                                </p:cTn>
                              </p:par>
                            </p:childTnLst>
                          </p:cTn>
                        </p:par>
                      </p:childTnLst>
                    </p:cTn>
                  </p:par>
                  <p:par>
                    <p:cTn id="60" fill="hold">
                      <p:stCondLst>
                        <p:cond delay="indefinite"/>
                      </p:stCondLst>
                      <p:childTnLst>
                        <p:par>
                          <p:cTn id="61" fill="hold">
                            <p:stCondLst>
                              <p:cond delay="0"/>
                            </p:stCondLst>
                            <p:childTnLst>
                              <p:par>
                                <p:cTn id="62" presetID="31" presetClass="entr" presetSubtype="0" fill="hold" nodeType="clickEffect">
                                  <p:stCondLst>
                                    <p:cond delay="0"/>
                                  </p:stCondLst>
                                  <p:childTnLst>
                                    <p:set>
                                      <p:cBhvr>
                                        <p:cTn id="63" dur="1" fill="hold">
                                          <p:stCondLst>
                                            <p:cond delay="0"/>
                                          </p:stCondLst>
                                        </p:cTn>
                                        <p:tgtEl>
                                          <p:spTgt spid="83"/>
                                        </p:tgtEl>
                                        <p:attrNameLst>
                                          <p:attrName>style.visibility</p:attrName>
                                        </p:attrNameLst>
                                      </p:cBhvr>
                                      <p:to>
                                        <p:strVal val="visible"/>
                                      </p:to>
                                    </p:set>
                                    <p:anim calcmode="lin" valueType="num">
                                      <p:cBhvr>
                                        <p:cTn id="64" dur="1000" fill="hold"/>
                                        <p:tgtEl>
                                          <p:spTgt spid="83"/>
                                        </p:tgtEl>
                                        <p:attrNameLst>
                                          <p:attrName>ppt_w</p:attrName>
                                        </p:attrNameLst>
                                      </p:cBhvr>
                                      <p:tavLst>
                                        <p:tav tm="0">
                                          <p:val>
                                            <p:fltVal val="0"/>
                                          </p:val>
                                        </p:tav>
                                        <p:tav tm="100000">
                                          <p:val>
                                            <p:strVal val="#ppt_w"/>
                                          </p:val>
                                        </p:tav>
                                      </p:tavLst>
                                    </p:anim>
                                    <p:anim calcmode="lin" valueType="num">
                                      <p:cBhvr>
                                        <p:cTn id="65" dur="1000" fill="hold"/>
                                        <p:tgtEl>
                                          <p:spTgt spid="83"/>
                                        </p:tgtEl>
                                        <p:attrNameLst>
                                          <p:attrName>ppt_h</p:attrName>
                                        </p:attrNameLst>
                                      </p:cBhvr>
                                      <p:tavLst>
                                        <p:tav tm="0">
                                          <p:val>
                                            <p:fltVal val="0"/>
                                          </p:val>
                                        </p:tav>
                                        <p:tav tm="100000">
                                          <p:val>
                                            <p:strVal val="#ppt_h"/>
                                          </p:val>
                                        </p:tav>
                                      </p:tavLst>
                                    </p:anim>
                                    <p:anim calcmode="lin" valueType="num">
                                      <p:cBhvr>
                                        <p:cTn id="66" dur="1000" fill="hold"/>
                                        <p:tgtEl>
                                          <p:spTgt spid="83"/>
                                        </p:tgtEl>
                                        <p:attrNameLst>
                                          <p:attrName>style.rotation</p:attrName>
                                        </p:attrNameLst>
                                      </p:cBhvr>
                                      <p:tavLst>
                                        <p:tav tm="0">
                                          <p:val>
                                            <p:fltVal val="90"/>
                                          </p:val>
                                        </p:tav>
                                        <p:tav tm="100000">
                                          <p:val>
                                            <p:fltVal val="0"/>
                                          </p:val>
                                        </p:tav>
                                      </p:tavLst>
                                    </p:anim>
                                    <p:animEffect transition="in" filter="fade">
                                      <p:cBhvr>
                                        <p:cTn id="67" dur="1000"/>
                                        <p:tgtEl>
                                          <p:spTgt spid="83"/>
                                        </p:tgtEl>
                                      </p:cBhvr>
                                    </p:animEffect>
                                  </p:childTnLst>
                                  <p:subTnLst>
                                    <p:audio>
                                      <p:cMediaNode>
                                        <p:cTn display="0" masterRel="sameClick">
                                          <p:stCondLst>
                                            <p:cond evt="begin" delay="0">
                                              <p:tn val="62"/>
                                            </p:cond>
                                          </p:stCondLst>
                                          <p:endCondLst>
                                            <p:cond evt="onStopAudio" delay="0">
                                              <p:tgtEl>
                                                <p:sldTgt/>
                                              </p:tgtEl>
                                            </p:cond>
                                          </p:endCondLst>
                                        </p:cTn>
                                        <p:tgtEl>
                                          <p:sndTgt r:embed="rId3" name="âm thanh magic.wav"/>
                                        </p:tgtEl>
                                      </p:cMediaNode>
                                    </p:audio>
                                  </p:sub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133"/>
                                        </p:tgtEl>
                                        <p:attrNameLst>
                                          <p:attrName>style.visibility</p:attrName>
                                        </p:attrNameLst>
                                      </p:cBhvr>
                                      <p:to>
                                        <p:strVal val="visible"/>
                                      </p:to>
                                    </p:set>
                                    <p:animEffect transition="in" filter="wipe(up)">
                                      <p:cBhvr>
                                        <p:cTn id="72" dur="500"/>
                                        <p:tgtEl>
                                          <p:spTgt spid="133"/>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34"/>
                                        </p:tgtEl>
                                        <p:attrNameLst>
                                          <p:attrName>style.visibility</p:attrName>
                                        </p:attrNameLst>
                                      </p:cBhvr>
                                      <p:to>
                                        <p:strVal val="visible"/>
                                      </p:to>
                                    </p:set>
                                    <p:anim calcmode="lin" valueType="num">
                                      <p:cBhvr>
                                        <p:cTn id="77" dur="500" fill="hold"/>
                                        <p:tgtEl>
                                          <p:spTgt spid="134"/>
                                        </p:tgtEl>
                                        <p:attrNameLst>
                                          <p:attrName>ppt_w</p:attrName>
                                        </p:attrNameLst>
                                      </p:cBhvr>
                                      <p:tavLst>
                                        <p:tav tm="0">
                                          <p:val>
                                            <p:fltVal val="0"/>
                                          </p:val>
                                        </p:tav>
                                        <p:tav tm="100000">
                                          <p:val>
                                            <p:strVal val="#ppt_w"/>
                                          </p:val>
                                        </p:tav>
                                      </p:tavLst>
                                    </p:anim>
                                    <p:anim calcmode="lin" valueType="num">
                                      <p:cBhvr>
                                        <p:cTn id="78" dur="500" fill="hold"/>
                                        <p:tgtEl>
                                          <p:spTgt spid="134"/>
                                        </p:tgtEl>
                                        <p:attrNameLst>
                                          <p:attrName>ppt_h</p:attrName>
                                        </p:attrNameLst>
                                      </p:cBhvr>
                                      <p:tavLst>
                                        <p:tav tm="0">
                                          <p:val>
                                            <p:fltVal val="0"/>
                                          </p:val>
                                        </p:tav>
                                        <p:tav tm="100000">
                                          <p:val>
                                            <p:strVal val="#ppt_h"/>
                                          </p:val>
                                        </p:tav>
                                      </p:tavLst>
                                    </p:anim>
                                    <p:animEffect transition="in" filter="fade">
                                      <p:cBhvr>
                                        <p:cTn id="79" dur="500"/>
                                        <p:tgtEl>
                                          <p:spTgt spid="134"/>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35"/>
                                        </p:tgtEl>
                                        <p:attrNameLst>
                                          <p:attrName>style.visibility</p:attrName>
                                        </p:attrNameLst>
                                      </p:cBhvr>
                                      <p:to>
                                        <p:strVal val="visible"/>
                                      </p:to>
                                    </p:set>
                                    <p:anim calcmode="lin" valueType="num">
                                      <p:cBhvr>
                                        <p:cTn id="84" dur="500" fill="hold"/>
                                        <p:tgtEl>
                                          <p:spTgt spid="135"/>
                                        </p:tgtEl>
                                        <p:attrNameLst>
                                          <p:attrName>ppt_w</p:attrName>
                                        </p:attrNameLst>
                                      </p:cBhvr>
                                      <p:tavLst>
                                        <p:tav tm="0">
                                          <p:val>
                                            <p:fltVal val="0"/>
                                          </p:val>
                                        </p:tav>
                                        <p:tav tm="100000">
                                          <p:val>
                                            <p:strVal val="#ppt_w"/>
                                          </p:val>
                                        </p:tav>
                                      </p:tavLst>
                                    </p:anim>
                                    <p:anim calcmode="lin" valueType="num">
                                      <p:cBhvr>
                                        <p:cTn id="85" dur="500" fill="hold"/>
                                        <p:tgtEl>
                                          <p:spTgt spid="135"/>
                                        </p:tgtEl>
                                        <p:attrNameLst>
                                          <p:attrName>ppt_h</p:attrName>
                                        </p:attrNameLst>
                                      </p:cBhvr>
                                      <p:tavLst>
                                        <p:tav tm="0">
                                          <p:val>
                                            <p:fltVal val="0"/>
                                          </p:val>
                                        </p:tav>
                                        <p:tav tm="100000">
                                          <p:val>
                                            <p:strVal val="#ppt_h"/>
                                          </p:val>
                                        </p:tav>
                                      </p:tavLst>
                                    </p:anim>
                                    <p:animEffect transition="in" filter="fade">
                                      <p:cBhvr>
                                        <p:cTn id="86" dur="500"/>
                                        <p:tgtEl>
                                          <p:spTgt spid="135"/>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36"/>
                                        </p:tgtEl>
                                        <p:attrNameLst>
                                          <p:attrName>style.visibility</p:attrName>
                                        </p:attrNameLst>
                                      </p:cBhvr>
                                      <p:to>
                                        <p:strVal val="visible"/>
                                      </p:to>
                                    </p:set>
                                    <p:anim calcmode="lin" valueType="num">
                                      <p:cBhvr>
                                        <p:cTn id="91" dur="500" fill="hold"/>
                                        <p:tgtEl>
                                          <p:spTgt spid="136"/>
                                        </p:tgtEl>
                                        <p:attrNameLst>
                                          <p:attrName>ppt_w</p:attrName>
                                        </p:attrNameLst>
                                      </p:cBhvr>
                                      <p:tavLst>
                                        <p:tav tm="0">
                                          <p:val>
                                            <p:fltVal val="0"/>
                                          </p:val>
                                        </p:tav>
                                        <p:tav tm="100000">
                                          <p:val>
                                            <p:strVal val="#ppt_w"/>
                                          </p:val>
                                        </p:tav>
                                      </p:tavLst>
                                    </p:anim>
                                    <p:anim calcmode="lin" valueType="num">
                                      <p:cBhvr>
                                        <p:cTn id="92" dur="500" fill="hold"/>
                                        <p:tgtEl>
                                          <p:spTgt spid="136"/>
                                        </p:tgtEl>
                                        <p:attrNameLst>
                                          <p:attrName>ppt_h</p:attrName>
                                        </p:attrNameLst>
                                      </p:cBhvr>
                                      <p:tavLst>
                                        <p:tav tm="0">
                                          <p:val>
                                            <p:fltVal val="0"/>
                                          </p:val>
                                        </p:tav>
                                        <p:tav tm="100000">
                                          <p:val>
                                            <p:strVal val="#ppt_h"/>
                                          </p:val>
                                        </p:tav>
                                      </p:tavLst>
                                    </p:anim>
                                    <p:animEffect transition="in" filter="fade">
                                      <p:cBhvr>
                                        <p:cTn id="93" dur="500"/>
                                        <p:tgtEl>
                                          <p:spTgt spid="136"/>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nodeType="clickEffect">
                                  <p:stCondLst>
                                    <p:cond delay="0"/>
                                  </p:stCondLst>
                                  <p:childTnLst>
                                    <p:set>
                                      <p:cBhvr>
                                        <p:cTn id="97" dur="1" fill="hold">
                                          <p:stCondLst>
                                            <p:cond delay="0"/>
                                          </p:stCondLst>
                                        </p:cTn>
                                        <p:tgtEl>
                                          <p:spTgt spid="137"/>
                                        </p:tgtEl>
                                        <p:attrNameLst>
                                          <p:attrName>style.visibility</p:attrName>
                                        </p:attrNameLst>
                                      </p:cBhvr>
                                      <p:to>
                                        <p:strVal val="visible"/>
                                      </p:to>
                                    </p:set>
                                    <p:animEffect transition="in" filter="wipe(left)">
                                      <p:cBhvr>
                                        <p:cTn id="98" dur="500"/>
                                        <p:tgtEl>
                                          <p:spTgt spid="137"/>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138"/>
                                        </p:tgtEl>
                                        <p:attrNameLst>
                                          <p:attrName>style.visibility</p:attrName>
                                        </p:attrNameLst>
                                      </p:cBhvr>
                                      <p:to>
                                        <p:strVal val="visible"/>
                                      </p:to>
                                    </p:set>
                                    <p:anim calcmode="lin" valueType="num">
                                      <p:cBhvr>
                                        <p:cTn id="103" dur="500" fill="hold"/>
                                        <p:tgtEl>
                                          <p:spTgt spid="138"/>
                                        </p:tgtEl>
                                        <p:attrNameLst>
                                          <p:attrName>ppt_w</p:attrName>
                                        </p:attrNameLst>
                                      </p:cBhvr>
                                      <p:tavLst>
                                        <p:tav tm="0">
                                          <p:val>
                                            <p:fltVal val="0"/>
                                          </p:val>
                                        </p:tav>
                                        <p:tav tm="100000">
                                          <p:val>
                                            <p:strVal val="#ppt_w"/>
                                          </p:val>
                                        </p:tav>
                                      </p:tavLst>
                                    </p:anim>
                                    <p:anim calcmode="lin" valueType="num">
                                      <p:cBhvr>
                                        <p:cTn id="104" dur="500" fill="hold"/>
                                        <p:tgtEl>
                                          <p:spTgt spid="138"/>
                                        </p:tgtEl>
                                        <p:attrNameLst>
                                          <p:attrName>ppt_h</p:attrName>
                                        </p:attrNameLst>
                                      </p:cBhvr>
                                      <p:tavLst>
                                        <p:tav tm="0">
                                          <p:val>
                                            <p:fltVal val="0"/>
                                          </p:val>
                                        </p:tav>
                                        <p:tav tm="100000">
                                          <p:val>
                                            <p:strVal val="#ppt_h"/>
                                          </p:val>
                                        </p:tav>
                                      </p:tavLst>
                                    </p:anim>
                                    <p:animEffect transition="in" filter="fade">
                                      <p:cBhvr>
                                        <p:cTn id="105" dur="500"/>
                                        <p:tgtEl>
                                          <p:spTgt spid="138"/>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139"/>
                                        </p:tgtEl>
                                        <p:attrNameLst>
                                          <p:attrName>style.visibility</p:attrName>
                                        </p:attrNameLst>
                                      </p:cBhvr>
                                      <p:to>
                                        <p:strVal val="visible"/>
                                      </p:to>
                                    </p:set>
                                    <p:anim calcmode="lin" valueType="num">
                                      <p:cBhvr>
                                        <p:cTn id="110" dur="500" fill="hold"/>
                                        <p:tgtEl>
                                          <p:spTgt spid="139"/>
                                        </p:tgtEl>
                                        <p:attrNameLst>
                                          <p:attrName>ppt_w</p:attrName>
                                        </p:attrNameLst>
                                      </p:cBhvr>
                                      <p:tavLst>
                                        <p:tav tm="0">
                                          <p:val>
                                            <p:fltVal val="0"/>
                                          </p:val>
                                        </p:tav>
                                        <p:tav tm="100000">
                                          <p:val>
                                            <p:strVal val="#ppt_w"/>
                                          </p:val>
                                        </p:tav>
                                      </p:tavLst>
                                    </p:anim>
                                    <p:anim calcmode="lin" valueType="num">
                                      <p:cBhvr>
                                        <p:cTn id="111" dur="500" fill="hold"/>
                                        <p:tgtEl>
                                          <p:spTgt spid="139"/>
                                        </p:tgtEl>
                                        <p:attrNameLst>
                                          <p:attrName>ppt_h</p:attrName>
                                        </p:attrNameLst>
                                      </p:cBhvr>
                                      <p:tavLst>
                                        <p:tav tm="0">
                                          <p:val>
                                            <p:fltVal val="0"/>
                                          </p:val>
                                        </p:tav>
                                        <p:tav tm="100000">
                                          <p:val>
                                            <p:strVal val="#ppt_h"/>
                                          </p:val>
                                        </p:tav>
                                      </p:tavLst>
                                    </p:anim>
                                    <p:animEffect transition="in" filter="fade">
                                      <p:cBhvr>
                                        <p:cTn id="112" dur="500"/>
                                        <p:tgtEl>
                                          <p:spTgt spid="139"/>
                                        </p:tgtEl>
                                      </p:cBhvr>
                                    </p:animEffect>
                                  </p:childTnLst>
                                </p:cTn>
                              </p:par>
                            </p:childTnLst>
                          </p:cTn>
                        </p:par>
                      </p:childTnLst>
                    </p:cTn>
                  </p:par>
                  <p:par>
                    <p:cTn id="113" fill="hold">
                      <p:stCondLst>
                        <p:cond delay="indefinite"/>
                      </p:stCondLst>
                      <p:childTnLst>
                        <p:par>
                          <p:cTn id="114" fill="hold">
                            <p:stCondLst>
                              <p:cond delay="0"/>
                            </p:stCondLst>
                            <p:childTnLst>
                              <p:par>
                                <p:cTn id="115" presetID="53" presetClass="entr" presetSubtype="16" fill="hold" grpId="0" nodeType="clickEffect">
                                  <p:stCondLst>
                                    <p:cond delay="0"/>
                                  </p:stCondLst>
                                  <p:childTnLst>
                                    <p:set>
                                      <p:cBhvr>
                                        <p:cTn id="116" dur="1" fill="hold">
                                          <p:stCondLst>
                                            <p:cond delay="0"/>
                                          </p:stCondLst>
                                        </p:cTn>
                                        <p:tgtEl>
                                          <p:spTgt spid="142"/>
                                        </p:tgtEl>
                                        <p:attrNameLst>
                                          <p:attrName>style.visibility</p:attrName>
                                        </p:attrNameLst>
                                      </p:cBhvr>
                                      <p:to>
                                        <p:strVal val="visible"/>
                                      </p:to>
                                    </p:set>
                                    <p:anim calcmode="lin" valueType="num">
                                      <p:cBhvr>
                                        <p:cTn id="117" dur="500" fill="hold"/>
                                        <p:tgtEl>
                                          <p:spTgt spid="142"/>
                                        </p:tgtEl>
                                        <p:attrNameLst>
                                          <p:attrName>ppt_w</p:attrName>
                                        </p:attrNameLst>
                                      </p:cBhvr>
                                      <p:tavLst>
                                        <p:tav tm="0">
                                          <p:val>
                                            <p:fltVal val="0"/>
                                          </p:val>
                                        </p:tav>
                                        <p:tav tm="100000">
                                          <p:val>
                                            <p:strVal val="#ppt_w"/>
                                          </p:val>
                                        </p:tav>
                                      </p:tavLst>
                                    </p:anim>
                                    <p:anim calcmode="lin" valueType="num">
                                      <p:cBhvr>
                                        <p:cTn id="118" dur="500" fill="hold"/>
                                        <p:tgtEl>
                                          <p:spTgt spid="142"/>
                                        </p:tgtEl>
                                        <p:attrNameLst>
                                          <p:attrName>ppt_h</p:attrName>
                                        </p:attrNameLst>
                                      </p:cBhvr>
                                      <p:tavLst>
                                        <p:tav tm="0">
                                          <p:val>
                                            <p:fltVal val="0"/>
                                          </p:val>
                                        </p:tav>
                                        <p:tav tm="100000">
                                          <p:val>
                                            <p:strVal val="#ppt_h"/>
                                          </p:val>
                                        </p:tav>
                                      </p:tavLst>
                                    </p:anim>
                                    <p:animEffect transition="in" filter="fade">
                                      <p:cBhvr>
                                        <p:cTn id="119" dur="500"/>
                                        <p:tgtEl>
                                          <p:spTgt spid="142"/>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nodeType="clickEffect">
                                  <p:stCondLst>
                                    <p:cond delay="0"/>
                                  </p:stCondLst>
                                  <p:childTnLst>
                                    <p:set>
                                      <p:cBhvr>
                                        <p:cTn id="123" dur="1" fill="hold">
                                          <p:stCondLst>
                                            <p:cond delay="0"/>
                                          </p:stCondLst>
                                        </p:cTn>
                                        <p:tgtEl>
                                          <p:spTgt spid="140"/>
                                        </p:tgtEl>
                                        <p:attrNameLst>
                                          <p:attrName>style.visibility</p:attrName>
                                        </p:attrNameLst>
                                      </p:cBhvr>
                                      <p:to>
                                        <p:strVal val="visible"/>
                                      </p:to>
                                    </p:set>
                                    <p:animEffect transition="in" filter="wipe(left)">
                                      <p:cBhvr>
                                        <p:cTn id="124" dur="500"/>
                                        <p:tgtEl>
                                          <p:spTgt spid="140"/>
                                        </p:tgtEl>
                                      </p:cBhvr>
                                    </p:animEffect>
                                  </p:childTnLst>
                                </p:cTn>
                              </p:par>
                            </p:childTnLst>
                          </p:cTn>
                        </p:par>
                      </p:childTnLst>
                    </p:cTn>
                  </p:par>
                  <p:par>
                    <p:cTn id="125" fill="hold">
                      <p:stCondLst>
                        <p:cond delay="indefinite"/>
                      </p:stCondLst>
                      <p:childTnLst>
                        <p:par>
                          <p:cTn id="126" fill="hold">
                            <p:stCondLst>
                              <p:cond delay="0"/>
                            </p:stCondLst>
                            <p:childTnLst>
                              <p:par>
                                <p:cTn id="127" presetID="53" presetClass="entr" presetSubtype="16" fill="hold" grpId="0" nodeType="clickEffect">
                                  <p:stCondLst>
                                    <p:cond delay="0"/>
                                  </p:stCondLst>
                                  <p:childTnLst>
                                    <p:set>
                                      <p:cBhvr>
                                        <p:cTn id="128" dur="1" fill="hold">
                                          <p:stCondLst>
                                            <p:cond delay="0"/>
                                          </p:stCondLst>
                                        </p:cTn>
                                        <p:tgtEl>
                                          <p:spTgt spid="141"/>
                                        </p:tgtEl>
                                        <p:attrNameLst>
                                          <p:attrName>style.visibility</p:attrName>
                                        </p:attrNameLst>
                                      </p:cBhvr>
                                      <p:to>
                                        <p:strVal val="visible"/>
                                      </p:to>
                                    </p:set>
                                    <p:anim calcmode="lin" valueType="num">
                                      <p:cBhvr>
                                        <p:cTn id="129" dur="500" fill="hold"/>
                                        <p:tgtEl>
                                          <p:spTgt spid="141"/>
                                        </p:tgtEl>
                                        <p:attrNameLst>
                                          <p:attrName>ppt_w</p:attrName>
                                        </p:attrNameLst>
                                      </p:cBhvr>
                                      <p:tavLst>
                                        <p:tav tm="0">
                                          <p:val>
                                            <p:fltVal val="0"/>
                                          </p:val>
                                        </p:tav>
                                        <p:tav tm="100000">
                                          <p:val>
                                            <p:strVal val="#ppt_w"/>
                                          </p:val>
                                        </p:tav>
                                      </p:tavLst>
                                    </p:anim>
                                    <p:anim calcmode="lin" valueType="num">
                                      <p:cBhvr>
                                        <p:cTn id="130" dur="500" fill="hold"/>
                                        <p:tgtEl>
                                          <p:spTgt spid="141"/>
                                        </p:tgtEl>
                                        <p:attrNameLst>
                                          <p:attrName>ppt_h</p:attrName>
                                        </p:attrNameLst>
                                      </p:cBhvr>
                                      <p:tavLst>
                                        <p:tav tm="0">
                                          <p:val>
                                            <p:fltVal val="0"/>
                                          </p:val>
                                        </p:tav>
                                        <p:tav tm="100000">
                                          <p:val>
                                            <p:strVal val="#ppt_h"/>
                                          </p:val>
                                        </p:tav>
                                      </p:tavLst>
                                    </p:anim>
                                    <p:animEffect transition="in" filter="fade">
                                      <p:cBhvr>
                                        <p:cTn id="131" dur="500"/>
                                        <p:tgtEl>
                                          <p:spTgt spid="141"/>
                                        </p:tgtEl>
                                      </p:cBhvr>
                                    </p:animEffect>
                                  </p:childTnLst>
                                </p:cTn>
                              </p:par>
                            </p:childTnLst>
                          </p:cTn>
                        </p:par>
                      </p:childTnLst>
                    </p:cTn>
                  </p:par>
                  <p:par>
                    <p:cTn id="132" fill="hold">
                      <p:stCondLst>
                        <p:cond delay="indefinite"/>
                      </p:stCondLst>
                      <p:childTnLst>
                        <p:par>
                          <p:cTn id="133" fill="hold">
                            <p:stCondLst>
                              <p:cond delay="0"/>
                            </p:stCondLst>
                            <p:childTnLst>
                              <p:par>
                                <p:cTn id="134" presetID="31" presetClass="entr" presetSubtype="0" fill="hold" nodeType="clickEffect">
                                  <p:stCondLst>
                                    <p:cond delay="0"/>
                                  </p:stCondLst>
                                  <p:childTnLst>
                                    <p:set>
                                      <p:cBhvr>
                                        <p:cTn id="135" dur="1" fill="hold">
                                          <p:stCondLst>
                                            <p:cond delay="0"/>
                                          </p:stCondLst>
                                        </p:cTn>
                                        <p:tgtEl>
                                          <p:spTgt spid="84"/>
                                        </p:tgtEl>
                                        <p:attrNameLst>
                                          <p:attrName>style.visibility</p:attrName>
                                        </p:attrNameLst>
                                      </p:cBhvr>
                                      <p:to>
                                        <p:strVal val="visible"/>
                                      </p:to>
                                    </p:set>
                                    <p:anim calcmode="lin" valueType="num">
                                      <p:cBhvr>
                                        <p:cTn id="136" dur="1000" fill="hold"/>
                                        <p:tgtEl>
                                          <p:spTgt spid="84"/>
                                        </p:tgtEl>
                                        <p:attrNameLst>
                                          <p:attrName>ppt_w</p:attrName>
                                        </p:attrNameLst>
                                      </p:cBhvr>
                                      <p:tavLst>
                                        <p:tav tm="0">
                                          <p:val>
                                            <p:fltVal val="0"/>
                                          </p:val>
                                        </p:tav>
                                        <p:tav tm="100000">
                                          <p:val>
                                            <p:strVal val="#ppt_w"/>
                                          </p:val>
                                        </p:tav>
                                      </p:tavLst>
                                    </p:anim>
                                    <p:anim calcmode="lin" valueType="num">
                                      <p:cBhvr>
                                        <p:cTn id="137" dur="1000" fill="hold"/>
                                        <p:tgtEl>
                                          <p:spTgt spid="84"/>
                                        </p:tgtEl>
                                        <p:attrNameLst>
                                          <p:attrName>ppt_h</p:attrName>
                                        </p:attrNameLst>
                                      </p:cBhvr>
                                      <p:tavLst>
                                        <p:tav tm="0">
                                          <p:val>
                                            <p:fltVal val="0"/>
                                          </p:val>
                                        </p:tav>
                                        <p:tav tm="100000">
                                          <p:val>
                                            <p:strVal val="#ppt_h"/>
                                          </p:val>
                                        </p:tav>
                                      </p:tavLst>
                                    </p:anim>
                                    <p:anim calcmode="lin" valueType="num">
                                      <p:cBhvr>
                                        <p:cTn id="138" dur="1000" fill="hold"/>
                                        <p:tgtEl>
                                          <p:spTgt spid="84"/>
                                        </p:tgtEl>
                                        <p:attrNameLst>
                                          <p:attrName>style.rotation</p:attrName>
                                        </p:attrNameLst>
                                      </p:cBhvr>
                                      <p:tavLst>
                                        <p:tav tm="0">
                                          <p:val>
                                            <p:fltVal val="90"/>
                                          </p:val>
                                        </p:tav>
                                        <p:tav tm="100000">
                                          <p:val>
                                            <p:fltVal val="0"/>
                                          </p:val>
                                        </p:tav>
                                      </p:tavLst>
                                    </p:anim>
                                    <p:animEffect transition="in" filter="fade">
                                      <p:cBhvr>
                                        <p:cTn id="139" dur="1000"/>
                                        <p:tgtEl>
                                          <p:spTgt spid="84"/>
                                        </p:tgtEl>
                                      </p:cBhvr>
                                    </p:animEffect>
                                  </p:childTnLst>
                                  <p:subTnLst>
                                    <p:audio>
                                      <p:cMediaNode>
                                        <p:cTn display="0" masterRel="sameClick">
                                          <p:stCondLst>
                                            <p:cond evt="begin" delay="0">
                                              <p:tn val="134"/>
                                            </p:cond>
                                          </p:stCondLst>
                                          <p:endCondLst>
                                            <p:cond evt="onStopAudio" delay="0">
                                              <p:tgtEl>
                                                <p:sldTgt/>
                                              </p:tgtEl>
                                            </p:cond>
                                          </p:endCondLst>
                                        </p:cTn>
                                        <p:tgtEl>
                                          <p:sndTgt r:embed="rId3" name="âm thanh magic.wav"/>
                                        </p:tgtEl>
                                      </p:cMediaNode>
                                    </p:audio>
                                  </p:subTnLst>
                                </p:cTn>
                              </p:par>
                            </p:childTnLst>
                          </p:cTn>
                        </p:par>
                      </p:childTnLst>
                    </p:cTn>
                  </p:par>
                  <p:par>
                    <p:cTn id="140" fill="hold">
                      <p:stCondLst>
                        <p:cond delay="indefinite"/>
                      </p:stCondLst>
                      <p:childTnLst>
                        <p:par>
                          <p:cTn id="141" fill="hold">
                            <p:stCondLst>
                              <p:cond delay="0"/>
                            </p:stCondLst>
                            <p:childTnLst>
                              <p:par>
                                <p:cTn id="142" presetID="22" presetClass="entr" presetSubtype="1" fill="hold" grpId="0" nodeType="clickEffect">
                                  <p:stCondLst>
                                    <p:cond delay="0"/>
                                  </p:stCondLst>
                                  <p:childTnLst>
                                    <p:set>
                                      <p:cBhvr>
                                        <p:cTn id="143" dur="1" fill="hold">
                                          <p:stCondLst>
                                            <p:cond delay="0"/>
                                          </p:stCondLst>
                                        </p:cTn>
                                        <p:tgtEl>
                                          <p:spTgt spid="147"/>
                                        </p:tgtEl>
                                        <p:attrNameLst>
                                          <p:attrName>style.visibility</p:attrName>
                                        </p:attrNameLst>
                                      </p:cBhvr>
                                      <p:to>
                                        <p:strVal val="visible"/>
                                      </p:to>
                                    </p:set>
                                    <p:animEffect transition="in" filter="wipe(up)">
                                      <p:cBhvr>
                                        <p:cTn id="144" dur="500"/>
                                        <p:tgtEl>
                                          <p:spTgt spid="147"/>
                                        </p:tgtEl>
                                      </p:cBhvr>
                                    </p:animEffect>
                                  </p:childTnLst>
                                </p:cTn>
                              </p:par>
                            </p:childTnLst>
                          </p:cTn>
                        </p:par>
                      </p:childTnLst>
                    </p:cTn>
                  </p:par>
                  <p:par>
                    <p:cTn id="145" fill="hold">
                      <p:stCondLst>
                        <p:cond delay="indefinite"/>
                      </p:stCondLst>
                      <p:childTnLst>
                        <p:par>
                          <p:cTn id="146" fill="hold">
                            <p:stCondLst>
                              <p:cond delay="0"/>
                            </p:stCondLst>
                            <p:childTnLst>
                              <p:par>
                                <p:cTn id="147" presetID="53" presetClass="entr" presetSubtype="16" fill="hold" grpId="0" nodeType="clickEffect">
                                  <p:stCondLst>
                                    <p:cond delay="0"/>
                                  </p:stCondLst>
                                  <p:childTnLst>
                                    <p:set>
                                      <p:cBhvr>
                                        <p:cTn id="148" dur="1" fill="hold">
                                          <p:stCondLst>
                                            <p:cond delay="0"/>
                                          </p:stCondLst>
                                        </p:cTn>
                                        <p:tgtEl>
                                          <p:spTgt spid="148"/>
                                        </p:tgtEl>
                                        <p:attrNameLst>
                                          <p:attrName>style.visibility</p:attrName>
                                        </p:attrNameLst>
                                      </p:cBhvr>
                                      <p:to>
                                        <p:strVal val="visible"/>
                                      </p:to>
                                    </p:set>
                                    <p:anim calcmode="lin" valueType="num">
                                      <p:cBhvr>
                                        <p:cTn id="149" dur="500" fill="hold"/>
                                        <p:tgtEl>
                                          <p:spTgt spid="148"/>
                                        </p:tgtEl>
                                        <p:attrNameLst>
                                          <p:attrName>ppt_w</p:attrName>
                                        </p:attrNameLst>
                                      </p:cBhvr>
                                      <p:tavLst>
                                        <p:tav tm="0">
                                          <p:val>
                                            <p:fltVal val="0"/>
                                          </p:val>
                                        </p:tav>
                                        <p:tav tm="100000">
                                          <p:val>
                                            <p:strVal val="#ppt_w"/>
                                          </p:val>
                                        </p:tav>
                                      </p:tavLst>
                                    </p:anim>
                                    <p:anim calcmode="lin" valueType="num">
                                      <p:cBhvr>
                                        <p:cTn id="150" dur="500" fill="hold"/>
                                        <p:tgtEl>
                                          <p:spTgt spid="148"/>
                                        </p:tgtEl>
                                        <p:attrNameLst>
                                          <p:attrName>ppt_h</p:attrName>
                                        </p:attrNameLst>
                                      </p:cBhvr>
                                      <p:tavLst>
                                        <p:tav tm="0">
                                          <p:val>
                                            <p:fltVal val="0"/>
                                          </p:val>
                                        </p:tav>
                                        <p:tav tm="100000">
                                          <p:val>
                                            <p:strVal val="#ppt_h"/>
                                          </p:val>
                                        </p:tav>
                                      </p:tavLst>
                                    </p:anim>
                                    <p:animEffect transition="in" filter="fade">
                                      <p:cBhvr>
                                        <p:cTn id="151" dur="500"/>
                                        <p:tgtEl>
                                          <p:spTgt spid="148"/>
                                        </p:tgtEl>
                                      </p:cBhvr>
                                    </p:animEffect>
                                  </p:childTnLst>
                                </p:cTn>
                              </p:par>
                            </p:childTnLst>
                          </p:cTn>
                        </p:par>
                      </p:childTnLst>
                    </p:cTn>
                  </p:par>
                  <p:par>
                    <p:cTn id="152" fill="hold">
                      <p:stCondLst>
                        <p:cond delay="indefinite"/>
                      </p:stCondLst>
                      <p:childTnLst>
                        <p:par>
                          <p:cTn id="153" fill="hold">
                            <p:stCondLst>
                              <p:cond delay="0"/>
                            </p:stCondLst>
                            <p:childTnLst>
                              <p:par>
                                <p:cTn id="154" presetID="53" presetClass="entr" presetSubtype="16" fill="hold" grpId="0" nodeType="clickEffect">
                                  <p:stCondLst>
                                    <p:cond delay="0"/>
                                  </p:stCondLst>
                                  <p:childTnLst>
                                    <p:set>
                                      <p:cBhvr>
                                        <p:cTn id="155" dur="1" fill="hold">
                                          <p:stCondLst>
                                            <p:cond delay="0"/>
                                          </p:stCondLst>
                                        </p:cTn>
                                        <p:tgtEl>
                                          <p:spTgt spid="149"/>
                                        </p:tgtEl>
                                        <p:attrNameLst>
                                          <p:attrName>style.visibility</p:attrName>
                                        </p:attrNameLst>
                                      </p:cBhvr>
                                      <p:to>
                                        <p:strVal val="visible"/>
                                      </p:to>
                                    </p:set>
                                    <p:anim calcmode="lin" valueType="num">
                                      <p:cBhvr>
                                        <p:cTn id="156" dur="500" fill="hold"/>
                                        <p:tgtEl>
                                          <p:spTgt spid="149"/>
                                        </p:tgtEl>
                                        <p:attrNameLst>
                                          <p:attrName>ppt_w</p:attrName>
                                        </p:attrNameLst>
                                      </p:cBhvr>
                                      <p:tavLst>
                                        <p:tav tm="0">
                                          <p:val>
                                            <p:fltVal val="0"/>
                                          </p:val>
                                        </p:tav>
                                        <p:tav tm="100000">
                                          <p:val>
                                            <p:strVal val="#ppt_w"/>
                                          </p:val>
                                        </p:tav>
                                      </p:tavLst>
                                    </p:anim>
                                    <p:anim calcmode="lin" valueType="num">
                                      <p:cBhvr>
                                        <p:cTn id="157" dur="500" fill="hold"/>
                                        <p:tgtEl>
                                          <p:spTgt spid="149"/>
                                        </p:tgtEl>
                                        <p:attrNameLst>
                                          <p:attrName>ppt_h</p:attrName>
                                        </p:attrNameLst>
                                      </p:cBhvr>
                                      <p:tavLst>
                                        <p:tav tm="0">
                                          <p:val>
                                            <p:fltVal val="0"/>
                                          </p:val>
                                        </p:tav>
                                        <p:tav tm="100000">
                                          <p:val>
                                            <p:strVal val="#ppt_h"/>
                                          </p:val>
                                        </p:tav>
                                      </p:tavLst>
                                    </p:anim>
                                    <p:animEffect transition="in" filter="fade">
                                      <p:cBhvr>
                                        <p:cTn id="158" dur="500"/>
                                        <p:tgtEl>
                                          <p:spTgt spid="149"/>
                                        </p:tgtEl>
                                      </p:cBhvr>
                                    </p:animEffect>
                                  </p:childTnLst>
                                </p:cTn>
                              </p:par>
                            </p:childTnLst>
                          </p:cTn>
                        </p:par>
                      </p:childTnLst>
                    </p:cTn>
                  </p:par>
                  <p:par>
                    <p:cTn id="159" fill="hold">
                      <p:stCondLst>
                        <p:cond delay="indefinite"/>
                      </p:stCondLst>
                      <p:childTnLst>
                        <p:par>
                          <p:cTn id="160" fill="hold">
                            <p:stCondLst>
                              <p:cond delay="0"/>
                            </p:stCondLst>
                            <p:childTnLst>
                              <p:par>
                                <p:cTn id="161" presetID="53" presetClass="entr" presetSubtype="16" fill="hold" grpId="0" nodeType="clickEffect">
                                  <p:stCondLst>
                                    <p:cond delay="0"/>
                                  </p:stCondLst>
                                  <p:childTnLst>
                                    <p:set>
                                      <p:cBhvr>
                                        <p:cTn id="162" dur="1" fill="hold">
                                          <p:stCondLst>
                                            <p:cond delay="0"/>
                                          </p:stCondLst>
                                        </p:cTn>
                                        <p:tgtEl>
                                          <p:spTgt spid="150"/>
                                        </p:tgtEl>
                                        <p:attrNameLst>
                                          <p:attrName>style.visibility</p:attrName>
                                        </p:attrNameLst>
                                      </p:cBhvr>
                                      <p:to>
                                        <p:strVal val="visible"/>
                                      </p:to>
                                    </p:set>
                                    <p:anim calcmode="lin" valueType="num">
                                      <p:cBhvr>
                                        <p:cTn id="163" dur="500" fill="hold"/>
                                        <p:tgtEl>
                                          <p:spTgt spid="150"/>
                                        </p:tgtEl>
                                        <p:attrNameLst>
                                          <p:attrName>ppt_w</p:attrName>
                                        </p:attrNameLst>
                                      </p:cBhvr>
                                      <p:tavLst>
                                        <p:tav tm="0">
                                          <p:val>
                                            <p:fltVal val="0"/>
                                          </p:val>
                                        </p:tav>
                                        <p:tav tm="100000">
                                          <p:val>
                                            <p:strVal val="#ppt_w"/>
                                          </p:val>
                                        </p:tav>
                                      </p:tavLst>
                                    </p:anim>
                                    <p:anim calcmode="lin" valueType="num">
                                      <p:cBhvr>
                                        <p:cTn id="164" dur="500" fill="hold"/>
                                        <p:tgtEl>
                                          <p:spTgt spid="150"/>
                                        </p:tgtEl>
                                        <p:attrNameLst>
                                          <p:attrName>ppt_h</p:attrName>
                                        </p:attrNameLst>
                                      </p:cBhvr>
                                      <p:tavLst>
                                        <p:tav tm="0">
                                          <p:val>
                                            <p:fltVal val="0"/>
                                          </p:val>
                                        </p:tav>
                                        <p:tav tm="100000">
                                          <p:val>
                                            <p:strVal val="#ppt_h"/>
                                          </p:val>
                                        </p:tav>
                                      </p:tavLst>
                                    </p:anim>
                                    <p:animEffect transition="in" filter="fade">
                                      <p:cBhvr>
                                        <p:cTn id="165" dur="500"/>
                                        <p:tgtEl>
                                          <p:spTgt spid="150"/>
                                        </p:tgtEl>
                                      </p:cBhvr>
                                    </p:animEffect>
                                  </p:childTnLst>
                                </p:cTn>
                              </p:par>
                            </p:childTnLst>
                          </p:cTn>
                        </p:par>
                      </p:childTnLst>
                    </p:cTn>
                  </p:par>
                  <p:par>
                    <p:cTn id="166" fill="hold">
                      <p:stCondLst>
                        <p:cond delay="indefinite"/>
                      </p:stCondLst>
                      <p:childTnLst>
                        <p:par>
                          <p:cTn id="167" fill="hold">
                            <p:stCondLst>
                              <p:cond delay="0"/>
                            </p:stCondLst>
                            <p:childTnLst>
                              <p:par>
                                <p:cTn id="168" presetID="22" presetClass="entr" presetSubtype="8" fill="hold" nodeType="clickEffect">
                                  <p:stCondLst>
                                    <p:cond delay="0"/>
                                  </p:stCondLst>
                                  <p:childTnLst>
                                    <p:set>
                                      <p:cBhvr>
                                        <p:cTn id="169" dur="1" fill="hold">
                                          <p:stCondLst>
                                            <p:cond delay="0"/>
                                          </p:stCondLst>
                                        </p:cTn>
                                        <p:tgtEl>
                                          <p:spTgt spid="151"/>
                                        </p:tgtEl>
                                        <p:attrNameLst>
                                          <p:attrName>style.visibility</p:attrName>
                                        </p:attrNameLst>
                                      </p:cBhvr>
                                      <p:to>
                                        <p:strVal val="visible"/>
                                      </p:to>
                                    </p:set>
                                    <p:animEffect transition="in" filter="wipe(left)">
                                      <p:cBhvr>
                                        <p:cTn id="170" dur="500"/>
                                        <p:tgtEl>
                                          <p:spTgt spid="151"/>
                                        </p:tgtEl>
                                      </p:cBhvr>
                                    </p:animEffect>
                                  </p:childTnLst>
                                </p:cTn>
                              </p:par>
                            </p:childTnLst>
                          </p:cTn>
                        </p:par>
                      </p:childTnLst>
                    </p:cTn>
                  </p:par>
                  <p:par>
                    <p:cTn id="171" fill="hold">
                      <p:stCondLst>
                        <p:cond delay="indefinite"/>
                      </p:stCondLst>
                      <p:childTnLst>
                        <p:par>
                          <p:cTn id="172" fill="hold">
                            <p:stCondLst>
                              <p:cond delay="0"/>
                            </p:stCondLst>
                            <p:childTnLst>
                              <p:par>
                                <p:cTn id="173" presetID="53" presetClass="entr" presetSubtype="16" fill="hold" grpId="0" nodeType="clickEffect">
                                  <p:stCondLst>
                                    <p:cond delay="0"/>
                                  </p:stCondLst>
                                  <p:childTnLst>
                                    <p:set>
                                      <p:cBhvr>
                                        <p:cTn id="174" dur="1" fill="hold">
                                          <p:stCondLst>
                                            <p:cond delay="0"/>
                                          </p:stCondLst>
                                        </p:cTn>
                                        <p:tgtEl>
                                          <p:spTgt spid="152"/>
                                        </p:tgtEl>
                                        <p:attrNameLst>
                                          <p:attrName>style.visibility</p:attrName>
                                        </p:attrNameLst>
                                      </p:cBhvr>
                                      <p:to>
                                        <p:strVal val="visible"/>
                                      </p:to>
                                    </p:set>
                                    <p:anim calcmode="lin" valueType="num">
                                      <p:cBhvr>
                                        <p:cTn id="175" dur="500" fill="hold"/>
                                        <p:tgtEl>
                                          <p:spTgt spid="152"/>
                                        </p:tgtEl>
                                        <p:attrNameLst>
                                          <p:attrName>ppt_w</p:attrName>
                                        </p:attrNameLst>
                                      </p:cBhvr>
                                      <p:tavLst>
                                        <p:tav tm="0">
                                          <p:val>
                                            <p:fltVal val="0"/>
                                          </p:val>
                                        </p:tav>
                                        <p:tav tm="100000">
                                          <p:val>
                                            <p:strVal val="#ppt_w"/>
                                          </p:val>
                                        </p:tav>
                                      </p:tavLst>
                                    </p:anim>
                                    <p:anim calcmode="lin" valueType="num">
                                      <p:cBhvr>
                                        <p:cTn id="176" dur="500" fill="hold"/>
                                        <p:tgtEl>
                                          <p:spTgt spid="152"/>
                                        </p:tgtEl>
                                        <p:attrNameLst>
                                          <p:attrName>ppt_h</p:attrName>
                                        </p:attrNameLst>
                                      </p:cBhvr>
                                      <p:tavLst>
                                        <p:tav tm="0">
                                          <p:val>
                                            <p:fltVal val="0"/>
                                          </p:val>
                                        </p:tav>
                                        <p:tav tm="100000">
                                          <p:val>
                                            <p:strVal val="#ppt_h"/>
                                          </p:val>
                                        </p:tav>
                                      </p:tavLst>
                                    </p:anim>
                                    <p:animEffect transition="in" filter="fade">
                                      <p:cBhvr>
                                        <p:cTn id="177" dur="500"/>
                                        <p:tgtEl>
                                          <p:spTgt spid="152"/>
                                        </p:tgtEl>
                                      </p:cBhvr>
                                    </p:animEffect>
                                  </p:childTnLst>
                                </p:cTn>
                              </p:par>
                            </p:childTnLst>
                          </p:cTn>
                        </p:par>
                      </p:childTnLst>
                    </p:cTn>
                  </p:par>
                  <p:par>
                    <p:cTn id="178" fill="hold">
                      <p:stCondLst>
                        <p:cond delay="indefinite"/>
                      </p:stCondLst>
                      <p:childTnLst>
                        <p:par>
                          <p:cTn id="179" fill="hold">
                            <p:stCondLst>
                              <p:cond delay="0"/>
                            </p:stCondLst>
                            <p:childTnLst>
                              <p:par>
                                <p:cTn id="180" presetID="53" presetClass="entr" presetSubtype="16" fill="hold" grpId="0" nodeType="clickEffect">
                                  <p:stCondLst>
                                    <p:cond delay="0"/>
                                  </p:stCondLst>
                                  <p:childTnLst>
                                    <p:set>
                                      <p:cBhvr>
                                        <p:cTn id="181" dur="1" fill="hold">
                                          <p:stCondLst>
                                            <p:cond delay="0"/>
                                          </p:stCondLst>
                                        </p:cTn>
                                        <p:tgtEl>
                                          <p:spTgt spid="153"/>
                                        </p:tgtEl>
                                        <p:attrNameLst>
                                          <p:attrName>style.visibility</p:attrName>
                                        </p:attrNameLst>
                                      </p:cBhvr>
                                      <p:to>
                                        <p:strVal val="visible"/>
                                      </p:to>
                                    </p:set>
                                    <p:anim calcmode="lin" valueType="num">
                                      <p:cBhvr>
                                        <p:cTn id="182" dur="500" fill="hold"/>
                                        <p:tgtEl>
                                          <p:spTgt spid="153"/>
                                        </p:tgtEl>
                                        <p:attrNameLst>
                                          <p:attrName>ppt_w</p:attrName>
                                        </p:attrNameLst>
                                      </p:cBhvr>
                                      <p:tavLst>
                                        <p:tav tm="0">
                                          <p:val>
                                            <p:fltVal val="0"/>
                                          </p:val>
                                        </p:tav>
                                        <p:tav tm="100000">
                                          <p:val>
                                            <p:strVal val="#ppt_w"/>
                                          </p:val>
                                        </p:tav>
                                      </p:tavLst>
                                    </p:anim>
                                    <p:anim calcmode="lin" valueType="num">
                                      <p:cBhvr>
                                        <p:cTn id="183" dur="500" fill="hold"/>
                                        <p:tgtEl>
                                          <p:spTgt spid="153"/>
                                        </p:tgtEl>
                                        <p:attrNameLst>
                                          <p:attrName>ppt_h</p:attrName>
                                        </p:attrNameLst>
                                      </p:cBhvr>
                                      <p:tavLst>
                                        <p:tav tm="0">
                                          <p:val>
                                            <p:fltVal val="0"/>
                                          </p:val>
                                        </p:tav>
                                        <p:tav tm="100000">
                                          <p:val>
                                            <p:strVal val="#ppt_h"/>
                                          </p:val>
                                        </p:tav>
                                      </p:tavLst>
                                    </p:anim>
                                    <p:animEffect transition="in" filter="fade">
                                      <p:cBhvr>
                                        <p:cTn id="184" dur="500"/>
                                        <p:tgtEl>
                                          <p:spTgt spid="153"/>
                                        </p:tgtEl>
                                      </p:cBhvr>
                                    </p:animEffect>
                                  </p:childTnLst>
                                </p:cTn>
                              </p:par>
                            </p:childTnLst>
                          </p:cTn>
                        </p:par>
                      </p:childTnLst>
                    </p:cTn>
                  </p:par>
                  <p:par>
                    <p:cTn id="185" fill="hold">
                      <p:stCondLst>
                        <p:cond delay="indefinite"/>
                      </p:stCondLst>
                      <p:childTnLst>
                        <p:par>
                          <p:cTn id="186" fill="hold">
                            <p:stCondLst>
                              <p:cond delay="0"/>
                            </p:stCondLst>
                            <p:childTnLst>
                              <p:par>
                                <p:cTn id="187" presetID="22" presetClass="entr" presetSubtype="8" fill="hold" nodeType="clickEffect">
                                  <p:stCondLst>
                                    <p:cond delay="0"/>
                                  </p:stCondLst>
                                  <p:childTnLst>
                                    <p:set>
                                      <p:cBhvr>
                                        <p:cTn id="188" dur="1" fill="hold">
                                          <p:stCondLst>
                                            <p:cond delay="0"/>
                                          </p:stCondLst>
                                        </p:cTn>
                                        <p:tgtEl>
                                          <p:spTgt spid="154"/>
                                        </p:tgtEl>
                                        <p:attrNameLst>
                                          <p:attrName>style.visibility</p:attrName>
                                        </p:attrNameLst>
                                      </p:cBhvr>
                                      <p:to>
                                        <p:strVal val="visible"/>
                                      </p:to>
                                    </p:set>
                                    <p:animEffect transition="in" filter="wipe(left)">
                                      <p:cBhvr>
                                        <p:cTn id="189" dur="500"/>
                                        <p:tgtEl>
                                          <p:spTgt spid="154"/>
                                        </p:tgtEl>
                                      </p:cBhvr>
                                    </p:animEffect>
                                  </p:childTnLst>
                                </p:cTn>
                              </p:par>
                            </p:childTnLst>
                          </p:cTn>
                        </p:par>
                      </p:childTnLst>
                    </p:cTn>
                  </p:par>
                  <p:par>
                    <p:cTn id="190" fill="hold">
                      <p:stCondLst>
                        <p:cond delay="indefinite"/>
                      </p:stCondLst>
                      <p:childTnLst>
                        <p:par>
                          <p:cTn id="191" fill="hold">
                            <p:stCondLst>
                              <p:cond delay="0"/>
                            </p:stCondLst>
                            <p:childTnLst>
                              <p:par>
                                <p:cTn id="192" presetID="53" presetClass="entr" presetSubtype="16" fill="hold" grpId="0" nodeType="clickEffect">
                                  <p:stCondLst>
                                    <p:cond delay="0"/>
                                  </p:stCondLst>
                                  <p:childTnLst>
                                    <p:set>
                                      <p:cBhvr>
                                        <p:cTn id="193" dur="1" fill="hold">
                                          <p:stCondLst>
                                            <p:cond delay="0"/>
                                          </p:stCondLst>
                                        </p:cTn>
                                        <p:tgtEl>
                                          <p:spTgt spid="155"/>
                                        </p:tgtEl>
                                        <p:attrNameLst>
                                          <p:attrName>style.visibility</p:attrName>
                                        </p:attrNameLst>
                                      </p:cBhvr>
                                      <p:to>
                                        <p:strVal val="visible"/>
                                      </p:to>
                                    </p:set>
                                    <p:anim calcmode="lin" valueType="num">
                                      <p:cBhvr>
                                        <p:cTn id="194" dur="500" fill="hold"/>
                                        <p:tgtEl>
                                          <p:spTgt spid="155"/>
                                        </p:tgtEl>
                                        <p:attrNameLst>
                                          <p:attrName>ppt_w</p:attrName>
                                        </p:attrNameLst>
                                      </p:cBhvr>
                                      <p:tavLst>
                                        <p:tav tm="0">
                                          <p:val>
                                            <p:fltVal val="0"/>
                                          </p:val>
                                        </p:tav>
                                        <p:tav tm="100000">
                                          <p:val>
                                            <p:strVal val="#ppt_w"/>
                                          </p:val>
                                        </p:tav>
                                      </p:tavLst>
                                    </p:anim>
                                    <p:anim calcmode="lin" valueType="num">
                                      <p:cBhvr>
                                        <p:cTn id="195" dur="500" fill="hold"/>
                                        <p:tgtEl>
                                          <p:spTgt spid="155"/>
                                        </p:tgtEl>
                                        <p:attrNameLst>
                                          <p:attrName>ppt_h</p:attrName>
                                        </p:attrNameLst>
                                      </p:cBhvr>
                                      <p:tavLst>
                                        <p:tav tm="0">
                                          <p:val>
                                            <p:fltVal val="0"/>
                                          </p:val>
                                        </p:tav>
                                        <p:tav tm="100000">
                                          <p:val>
                                            <p:strVal val="#ppt_h"/>
                                          </p:val>
                                        </p:tav>
                                      </p:tavLst>
                                    </p:anim>
                                    <p:animEffect transition="in" filter="fade">
                                      <p:cBhvr>
                                        <p:cTn id="196" dur="500"/>
                                        <p:tgtEl>
                                          <p:spTgt spid="155"/>
                                        </p:tgtEl>
                                      </p:cBhvr>
                                    </p:animEffect>
                                  </p:childTnLst>
                                </p:cTn>
                              </p:par>
                            </p:childTnLst>
                          </p:cTn>
                        </p:par>
                      </p:childTnLst>
                    </p:cTn>
                  </p:par>
                  <p:par>
                    <p:cTn id="197" fill="hold">
                      <p:stCondLst>
                        <p:cond delay="indefinite"/>
                      </p:stCondLst>
                      <p:childTnLst>
                        <p:par>
                          <p:cTn id="198" fill="hold">
                            <p:stCondLst>
                              <p:cond delay="0"/>
                            </p:stCondLst>
                            <p:childTnLst>
                              <p:par>
                                <p:cTn id="199" presetID="31" presetClass="entr" presetSubtype="0" fill="hold" nodeType="clickEffect">
                                  <p:stCondLst>
                                    <p:cond delay="0"/>
                                  </p:stCondLst>
                                  <p:childTnLst>
                                    <p:set>
                                      <p:cBhvr>
                                        <p:cTn id="200" dur="1" fill="hold">
                                          <p:stCondLst>
                                            <p:cond delay="0"/>
                                          </p:stCondLst>
                                        </p:cTn>
                                        <p:tgtEl>
                                          <p:spTgt spid="85"/>
                                        </p:tgtEl>
                                        <p:attrNameLst>
                                          <p:attrName>style.visibility</p:attrName>
                                        </p:attrNameLst>
                                      </p:cBhvr>
                                      <p:to>
                                        <p:strVal val="visible"/>
                                      </p:to>
                                    </p:set>
                                    <p:anim calcmode="lin" valueType="num">
                                      <p:cBhvr>
                                        <p:cTn id="201" dur="1000" fill="hold"/>
                                        <p:tgtEl>
                                          <p:spTgt spid="85"/>
                                        </p:tgtEl>
                                        <p:attrNameLst>
                                          <p:attrName>ppt_w</p:attrName>
                                        </p:attrNameLst>
                                      </p:cBhvr>
                                      <p:tavLst>
                                        <p:tav tm="0">
                                          <p:val>
                                            <p:fltVal val="0"/>
                                          </p:val>
                                        </p:tav>
                                        <p:tav tm="100000">
                                          <p:val>
                                            <p:strVal val="#ppt_w"/>
                                          </p:val>
                                        </p:tav>
                                      </p:tavLst>
                                    </p:anim>
                                    <p:anim calcmode="lin" valueType="num">
                                      <p:cBhvr>
                                        <p:cTn id="202" dur="1000" fill="hold"/>
                                        <p:tgtEl>
                                          <p:spTgt spid="85"/>
                                        </p:tgtEl>
                                        <p:attrNameLst>
                                          <p:attrName>ppt_h</p:attrName>
                                        </p:attrNameLst>
                                      </p:cBhvr>
                                      <p:tavLst>
                                        <p:tav tm="0">
                                          <p:val>
                                            <p:fltVal val="0"/>
                                          </p:val>
                                        </p:tav>
                                        <p:tav tm="100000">
                                          <p:val>
                                            <p:strVal val="#ppt_h"/>
                                          </p:val>
                                        </p:tav>
                                      </p:tavLst>
                                    </p:anim>
                                    <p:anim calcmode="lin" valueType="num">
                                      <p:cBhvr>
                                        <p:cTn id="203" dur="1000" fill="hold"/>
                                        <p:tgtEl>
                                          <p:spTgt spid="85"/>
                                        </p:tgtEl>
                                        <p:attrNameLst>
                                          <p:attrName>style.rotation</p:attrName>
                                        </p:attrNameLst>
                                      </p:cBhvr>
                                      <p:tavLst>
                                        <p:tav tm="0">
                                          <p:val>
                                            <p:fltVal val="90"/>
                                          </p:val>
                                        </p:tav>
                                        <p:tav tm="100000">
                                          <p:val>
                                            <p:fltVal val="0"/>
                                          </p:val>
                                        </p:tav>
                                      </p:tavLst>
                                    </p:anim>
                                    <p:animEffect transition="in" filter="fade">
                                      <p:cBhvr>
                                        <p:cTn id="204" dur="1000"/>
                                        <p:tgtEl>
                                          <p:spTgt spid="85"/>
                                        </p:tgtEl>
                                      </p:cBhvr>
                                    </p:animEffect>
                                  </p:childTnLst>
                                  <p:subTnLst>
                                    <p:audio>
                                      <p:cMediaNode>
                                        <p:cTn display="0" masterRel="sameClick">
                                          <p:stCondLst>
                                            <p:cond evt="begin" delay="0">
                                              <p:tn val="199"/>
                                            </p:cond>
                                          </p:stCondLst>
                                          <p:endCondLst>
                                            <p:cond evt="onStopAudio" delay="0">
                                              <p:tgtEl>
                                                <p:sldTgt/>
                                              </p:tgtEl>
                                            </p:cond>
                                          </p:endCondLst>
                                        </p:cTn>
                                        <p:tgtEl>
                                          <p:sndTgt r:embed="rId3" name="âm thanh mag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121" grpId="0"/>
      <p:bldP spid="123" grpId="0"/>
      <p:bldP spid="124" grpId="0"/>
      <p:bldP spid="128" grpId="0"/>
      <p:bldP spid="130" grpId="0"/>
      <p:bldP spid="132" grpId="0"/>
      <p:bldP spid="133" grpId="0" animBg="1"/>
      <p:bldP spid="134" grpId="0"/>
      <p:bldP spid="135" grpId="0"/>
      <p:bldP spid="136" grpId="0"/>
      <p:bldP spid="138" grpId="0"/>
      <p:bldP spid="139" grpId="0"/>
      <p:bldP spid="141" grpId="0"/>
      <p:bldP spid="142" grpId="0"/>
      <p:bldP spid="147" grpId="0" animBg="1"/>
      <p:bldP spid="148" grpId="0"/>
      <p:bldP spid="149" grpId="0"/>
      <p:bldP spid="150" grpId="0"/>
      <p:bldP spid="152" grpId="0"/>
      <p:bldP spid="153" grpId="0"/>
      <p:bldP spid="1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0"/>
        <p:cNvGrpSpPr/>
        <p:nvPr/>
      </p:nvGrpSpPr>
      <p:grpSpPr>
        <a:xfrm>
          <a:off x="0" y="0"/>
          <a:ext cx="0" cy="0"/>
          <a:chOff x="0" y="0"/>
          <a:chExt cx="0" cy="0"/>
        </a:xfrm>
      </p:grpSpPr>
      <p:sp>
        <p:nvSpPr>
          <p:cNvPr id="1031" name="Google Shape;1031;p45"/>
          <p:cNvSpPr/>
          <p:nvPr/>
        </p:nvSpPr>
        <p:spPr>
          <a:xfrm rot="1799942">
            <a:off x="1631427" y="1007971"/>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068" name="Google Shape;1068;p45"/>
          <p:cNvGrpSpPr/>
          <p:nvPr/>
        </p:nvGrpSpPr>
        <p:grpSpPr>
          <a:xfrm>
            <a:off x="1030451" y="264300"/>
            <a:ext cx="832567" cy="2281333"/>
            <a:chOff x="1065850" y="2949250"/>
            <a:chExt cx="624425" cy="1711000"/>
          </a:xfrm>
        </p:grpSpPr>
        <p:sp>
          <p:nvSpPr>
            <p:cNvPr id="1069" name="Google Shape;1069;p45"/>
            <p:cNvSpPr/>
            <p:nvPr/>
          </p:nvSpPr>
          <p:spPr>
            <a:xfrm>
              <a:off x="1225125" y="2953500"/>
              <a:ext cx="449625" cy="1577450"/>
            </a:xfrm>
            <a:custGeom>
              <a:avLst/>
              <a:gdLst/>
              <a:ahLst/>
              <a:cxnLst/>
              <a:rect l="l" t="t" r="r" b="b"/>
              <a:pathLst>
                <a:path w="17985" h="63098" extrusionOk="0">
                  <a:moveTo>
                    <a:pt x="6296" y="1"/>
                  </a:moveTo>
                  <a:cubicBezTo>
                    <a:pt x="2825" y="1"/>
                    <a:pt x="1" y="2817"/>
                    <a:pt x="1" y="6296"/>
                  </a:cubicBezTo>
                  <a:lnTo>
                    <a:pt x="1" y="50175"/>
                  </a:lnTo>
                  <a:cubicBezTo>
                    <a:pt x="1" y="51928"/>
                    <a:pt x="511" y="53646"/>
                    <a:pt x="1481" y="55118"/>
                  </a:cubicBezTo>
                  <a:lnTo>
                    <a:pt x="6739" y="63097"/>
                  </a:lnTo>
                  <a:lnTo>
                    <a:pt x="11247" y="63097"/>
                  </a:lnTo>
                  <a:lnTo>
                    <a:pt x="16505" y="55118"/>
                  </a:lnTo>
                  <a:cubicBezTo>
                    <a:pt x="17474" y="53646"/>
                    <a:pt x="17985" y="51928"/>
                    <a:pt x="17985" y="50175"/>
                  </a:cubicBezTo>
                  <a:lnTo>
                    <a:pt x="17985" y="6296"/>
                  </a:lnTo>
                  <a:cubicBezTo>
                    <a:pt x="17985" y="2817"/>
                    <a:pt x="15169" y="1"/>
                    <a:pt x="1169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0" name="Google Shape;1070;p45"/>
            <p:cNvSpPr/>
            <p:nvPr/>
          </p:nvSpPr>
          <p:spPr>
            <a:xfrm>
              <a:off x="1225125" y="2953500"/>
              <a:ext cx="449625" cy="411125"/>
            </a:xfrm>
            <a:custGeom>
              <a:avLst/>
              <a:gdLst/>
              <a:ahLst/>
              <a:cxnLst/>
              <a:rect l="l" t="t" r="r" b="b"/>
              <a:pathLst>
                <a:path w="17985" h="16445" extrusionOk="0">
                  <a:moveTo>
                    <a:pt x="6296" y="1"/>
                  </a:moveTo>
                  <a:cubicBezTo>
                    <a:pt x="2825" y="1"/>
                    <a:pt x="1" y="2817"/>
                    <a:pt x="1" y="6296"/>
                  </a:cubicBezTo>
                  <a:lnTo>
                    <a:pt x="1" y="16445"/>
                  </a:lnTo>
                  <a:lnTo>
                    <a:pt x="17985" y="16445"/>
                  </a:lnTo>
                  <a:lnTo>
                    <a:pt x="17985" y="6296"/>
                  </a:lnTo>
                  <a:cubicBezTo>
                    <a:pt x="17985" y="2817"/>
                    <a:pt x="15169" y="1"/>
                    <a:pt x="1169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1" name="Google Shape;1071;p45"/>
            <p:cNvSpPr/>
            <p:nvPr/>
          </p:nvSpPr>
          <p:spPr>
            <a:xfrm>
              <a:off x="1220250" y="2949250"/>
              <a:ext cx="458750" cy="1586150"/>
            </a:xfrm>
            <a:custGeom>
              <a:avLst/>
              <a:gdLst/>
              <a:ahLst/>
              <a:cxnLst/>
              <a:rect l="l" t="t" r="r" b="b"/>
              <a:pathLst>
                <a:path w="18350" h="63446" extrusionOk="0">
                  <a:moveTo>
                    <a:pt x="6491" y="1"/>
                  </a:moveTo>
                  <a:cubicBezTo>
                    <a:pt x="2927" y="1"/>
                    <a:pt x="26" y="2893"/>
                    <a:pt x="26" y="6466"/>
                  </a:cubicBezTo>
                  <a:lnTo>
                    <a:pt x="26" y="24484"/>
                  </a:lnTo>
                  <a:cubicBezTo>
                    <a:pt x="0" y="24582"/>
                    <a:pt x="96" y="24631"/>
                    <a:pt x="192" y="24631"/>
                  </a:cubicBezTo>
                  <a:cubicBezTo>
                    <a:pt x="287" y="24631"/>
                    <a:pt x="383" y="24582"/>
                    <a:pt x="358" y="24484"/>
                  </a:cubicBezTo>
                  <a:lnTo>
                    <a:pt x="358" y="6466"/>
                  </a:lnTo>
                  <a:cubicBezTo>
                    <a:pt x="366" y="3080"/>
                    <a:pt x="3105" y="341"/>
                    <a:pt x="6491" y="341"/>
                  </a:cubicBezTo>
                  <a:lnTo>
                    <a:pt x="11885" y="341"/>
                  </a:lnTo>
                  <a:cubicBezTo>
                    <a:pt x="15270" y="341"/>
                    <a:pt x="18010" y="3080"/>
                    <a:pt x="18010" y="6466"/>
                  </a:cubicBezTo>
                  <a:lnTo>
                    <a:pt x="18010" y="50345"/>
                  </a:lnTo>
                  <a:cubicBezTo>
                    <a:pt x="18010" y="52064"/>
                    <a:pt x="17508" y="53748"/>
                    <a:pt x="16563" y="55194"/>
                  </a:cubicBezTo>
                  <a:lnTo>
                    <a:pt x="11357" y="63106"/>
                  </a:lnTo>
                  <a:lnTo>
                    <a:pt x="7027" y="63106"/>
                  </a:lnTo>
                  <a:lnTo>
                    <a:pt x="1812" y="55194"/>
                  </a:lnTo>
                  <a:cubicBezTo>
                    <a:pt x="868" y="53748"/>
                    <a:pt x="358" y="52064"/>
                    <a:pt x="358" y="50345"/>
                  </a:cubicBezTo>
                  <a:lnTo>
                    <a:pt x="358" y="26449"/>
                  </a:lnTo>
                  <a:cubicBezTo>
                    <a:pt x="358" y="26355"/>
                    <a:pt x="290" y="26279"/>
                    <a:pt x="196" y="26279"/>
                  </a:cubicBezTo>
                  <a:cubicBezTo>
                    <a:pt x="102" y="26279"/>
                    <a:pt x="26" y="26355"/>
                    <a:pt x="26" y="26449"/>
                  </a:cubicBezTo>
                  <a:lnTo>
                    <a:pt x="26" y="50345"/>
                  </a:lnTo>
                  <a:cubicBezTo>
                    <a:pt x="26" y="52132"/>
                    <a:pt x="553" y="53876"/>
                    <a:pt x="1540" y="55373"/>
                  </a:cubicBezTo>
                  <a:lnTo>
                    <a:pt x="6789" y="63369"/>
                  </a:lnTo>
                  <a:cubicBezTo>
                    <a:pt x="6823" y="63412"/>
                    <a:pt x="6874" y="63437"/>
                    <a:pt x="6934" y="63446"/>
                  </a:cubicBezTo>
                  <a:lnTo>
                    <a:pt x="11442" y="63446"/>
                  </a:lnTo>
                  <a:cubicBezTo>
                    <a:pt x="11493" y="63446"/>
                    <a:pt x="11553" y="63412"/>
                    <a:pt x="11587" y="63369"/>
                  </a:cubicBezTo>
                  <a:lnTo>
                    <a:pt x="16836" y="55373"/>
                  </a:lnTo>
                  <a:cubicBezTo>
                    <a:pt x="17822" y="53876"/>
                    <a:pt x="18350" y="52132"/>
                    <a:pt x="18350" y="50345"/>
                  </a:cubicBezTo>
                  <a:lnTo>
                    <a:pt x="18350" y="6466"/>
                  </a:lnTo>
                  <a:cubicBezTo>
                    <a:pt x="18341" y="2902"/>
                    <a:pt x="15449" y="9"/>
                    <a:pt x="1188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2" name="Google Shape;1072;p45"/>
            <p:cNvSpPr/>
            <p:nvPr/>
          </p:nvSpPr>
          <p:spPr>
            <a:xfrm>
              <a:off x="1265975" y="3075050"/>
              <a:ext cx="13700" cy="40125"/>
            </a:xfrm>
            <a:custGeom>
              <a:avLst/>
              <a:gdLst/>
              <a:ahLst/>
              <a:cxnLst/>
              <a:rect l="l" t="t" r="r" b="b"/>
              <a:pathLst>
                <a:path w="548" h="1605" extrusionOk="0">
                  <a:moveTo>
                    <a:pt x="334" y="1"/>
                  </a:moveTo>
                  <a:cubicBezTo>
                    <a:pt x="267" y="1"/>
                    <a:pt x="202" y="38"/>
                    <a:pt x="179" y="124"/>
                  </a:cubicBezTo>
                  <a:cubicBezTo>
                    <a:pt x="60" y="549"/>
                    <a:pt x="0" y="992"/>
                    <a:pt x="0" y="1434"/>
                  </a:cubicBezTo>
                  <a:cubicBezTo>
                    <a:pt x="0" y="1528"/>
                    <a:pt x="68" y="1604"/>
                    <a:pt x="170" y="1604"/>
                  </a:cubicBezTo>
                  <a:cubicBezTo>
                    <a:pt x="264" y="1604"/>
                    <a:pt x="332" y="1528"/>
                    <a:pt x="332" y="1434"/>
                  </a:cubicBezTo>
                  <a:cubicBezTo>
                    <a:pt x="332" y="1026"/>
                    <a:pt x="392" y="617"/>
                    <a:pt x="511" y="226"/>
                  </a:cubicBezTo>
                  <a:cubicBezTo>
                    <a:pt x="547" y="91"/>
                    <a:pt x="438" y="1"/>
                    <a:pt x="33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3" name="Google Shape;1073;p45"/>
            <p:cNvSpPr/>
            <p:nvPr/>
          </p:nvSpPr>
          <p:spPr>
            <a:xfrm>
              <a:off x="1280225" y="2994125"/>
              <a:ext cx="108050" cy="64675"/>
            </a:xfrm>
            <a:custGeom>
              <a:avLst/>
              <a:gdLst/>
              <a:ahLst/>
              <a:cxnLst/>
              <a:rect l="l" t="t" r="r" b="b"/>
              <a:pathLst>
                <a:path w="4322" h="2587" extrusionOk="0">
                  <a:moveTo>
                    <a:pt x="4092" y="1"/>
                  </a:moveTo>
                  <a:cubicBezTo>
                    <a:pt x="2425" y="1"/>
                    <a:pt x="894" y="894"/>
                    <a:pt x="51" y="2332"/>
                  </a:cubicBezTo>
                  <a:cubicBezTo>
                    <a:pt x="0" y="2417"/>
                    <a:pt x="26" y="2527"/>
                    <a:pt x="119" y="2570"/>
                  </a:cubicBezTo>
                  <a:lnTo>
                    <a:pt x="204" y="2587"/>
                  </a:lnTo>
                  <a:cubicBezTo>
                    <a:pt x="264" y="2587"/>
                    <a:pt x="315" y="2553"/>
                    <a:pt x="341" y="2502"/>
                  </a:cubicBezTo>
                  <a:cubicBezTo>
                    <a:pt x="1123" y="1166"/>
                    <a:pt x="2552" y="350"/>
                    <a:pt x="4092" y="341"/>
                  </a:cubicBezTo>
                  <a:cubicBezTo>
                    <a:pt x="4322" y="341"/>
                    <a:pt x="4322" y="1"/>
                    <a:pt x="40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4" name="Google Shape;1074;p45"/>
            <p:cNvSpPr/>
            <p:nvPr/>
          </p:nvSpPr>
          <p:spPr>
            <a:xfrm>
              <a:off x="1213875" y="3205100"/>
              <a:ext cx="472375" cy="563825"/>
            </a:xfrm>
            <a:custGeom>
              <a:avLst/>
              <a:gdLst/>
              <a:ahLst/>
              <a:cxnLst/>
              <a:rect l="l" t="t" r="r" b="b"/>
              <a:pathLst>
                <a:path w="18895" h="22553" extrusionOk="0">
                  <a:moveTo>
                    <a:pt x="5394" y="1"/>
                  </a:moveTo>
                  <a:cubicBezTo>
                    <a:pt x="3922" y="1"/>
                    <a:pt x="2748" y="1251"/>
                    <a:pt x="2850" y="2723"/>
                  </a:cubicBezTo>
                  <a:lnTo>
                    <a:pt x="2850" y="3318"/>
                  </a:lnTo>
                  <a:lnTo>
                    <a:pt x="0" y="3318"/>
                  </a:lnTo>
                  <a:lnTo>
                    <a:pt x="0" y="9920"/>
                  </a:lnTo>
                  <a:lnTo>
                    <a:pt x="2850" y="9920"/>
                  </a:lnTo>
                  <a:lnTo>
                    <a:pt x="2850" y="19839"/>
                  </a:lnTo>
                  <a:cubicBezTo>
                    <a:pt x="2748" y="21311"/>
                    <a:pt x="3922" y="22553"/>
                    <a:pt x="5394" y="22553"/>
                  </a:cubicBezTo>
                  <a:cubicBezTo>
                    <a:pt x="6865" y="22553"/>
                    <a:pt x="8031" y="21311"/>
                    <a:pt x="7937" y="19839"/>
                  </a:cubicBezTo>
                  <a:lnTo>
                    <a:pt x="7937" y="9920"/>
                  </a:lnTo>
                  <a:lnTo>
                    <a:pt x="18894" y="9920"/>
                  </a:lnTo>
                  <a:lnTo>
                    <a:pt x="18894" y="3318"/>
                  </a:lnTo>
                  <a:lnTo>
                    <a:pt x="7937" y="3318"/>
                  </a:lnTo>
                  <a:lnTo>
                    <a:pt x="7937" y="2723"/>
                  </a:lnTo>
                  <a:cubicBezTo>
                    <a:pt x="8031" y="1251"/>
                    <a:pt x="6865" y="1"/>
                    <a:pt x="5394"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5" name="Google Shape;1075;p45"/>
            <p:cNvSpPr/>
            <p:nvPr/>
          </p:nvSpPr>
          <p:spPr>
            <a:xfrm>
              <a:off x="1412500" y="3287825"/>
              <a:ext cx="29600" cy="165275"/>
            </a:xfrm>
            <a:custGeom>
              <a:avLst/>
              <a:gdLst/>
              <a:ahLst/>
              <a:cxnLst/>
              <a:rect l="l" t="t" r="r" b="b"/>
              <a:pathLst>
                <a:path w="1184" h="6611" extrusionOk="0">
                  <a:moveTo>
                    <a:pt x="1" y="1"/>
                  </a:moveTo>
                  <a:lnTo>
                    <a:pt x="1" y="6611"/>
                  </a:lnTo>
                  <a:lnTo>
                    <a:pt x="1183" y="6611"/>
                  </a:lnTo>
                  <a:lnTo>
                    <a:pt x="118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6" name="Google Shape;1076;p45"/>
            <p:cNvSpPr/>
            <p:nvPr/>
          </p:nvSpPr>
          <p:spPr>
            <a:xfrm>
              <a:off x="1209600" y="3200850"/>
              <a:ext cx="480675" cy="568300"/>
            </a:xfrm>
            <a:custGeom>
              <a:avLst/>
              <a:gdLst/>
              <a:ahLst/>
              <a:cxnLst/>
              <a:rect l="l" t="t" r="r" b="b"/>
              <a:pathLst>
                <a:path w="19227" h="22732" extrusionOk="0">
                  <a:moveTo>
                    <a:pt x="5565" y="511"/>
                  </a:moveTo>
                  <a:cubicBezTo>
                    <a:pt x="6883" y="511"/>
                    <a:pt x="7955" y="1574"/>
                    <a:pt x="7955" y="2893"/>
                  </a:cubicBezTo>
                  <a:lnTo>
                    <a:pt x="7955" y="3488"/>
                  </a:lnTo>
                  <a:cubicBezTo>
                    <a:pt x="7955" y="3573"/>
                    <a:pt x="8023" y="3642"/>
                    <a:pt x="8108" y="3642"/>
                  </a:cubicBezTo>
                  <a:lnTo>
                    <a:pt x="18895" y="3642"/>
                  </a:lnTo>
                  <a:lnTo>
                    <a:pt x="18895" y="9920"/>
                  </a:lnTo>
                  <a:lnTo>
                    <a:pt x="8108" y="9920"/>
                  </a:lnTo>
                  <a:cubicBezTo>
                    <a:pt x="8023" y="9920"/>
                    <a:pt x="7946" y="9996"/>
                    <a:pt x="7955" y="10090"/>
                  </a:cubicBezTo>
                  <a:lnTo>
                    <a:pt x="7955" y="20009"/>
                  </a:lnTo>
                  <a:cubicBezTo>
                    <a:pt x="7955" y="21328"/>
                    <a:pt x="6883" y="22391"/>
                    <a:pt x="5573" y="22391"/>
                  </a:cubicBezTo>
                  <a:cubicBezTo>
                    <a:pt x="4254" y="22391"/>
                    <a:pt x="3191" y="21328"/>
                    <a:pt x="3191" y="20009"/>
                  </a:cubicBezTo>
                  <a:lnTo>
                    <a:pt x="3191" y="10090"/>
                  </a:lnTo>
                  <a:cubicBezTo>
                    <a:pt x="3191" y="9996"/>
                    <a:pt x="3115" y="9920"/>
                    <a:pt x="3021" y="9920"/>
                  </a:cubicBezTo>
                  <a:lnTo>
                    <a:pt x="341" y="9920"/>
                  </a:lnTo>
                  <a:lnTo>
                    <a:pt x="341" y="3642"/>
                  </a:lnTo>
                  <a:lnTo>
                    <a:pt x="3012" y="3642"/>
                  </a:lnTo>
                  <a:cubicBezTo>
                    <a:pt x="3106" y="3642"/>
                    <a:pt x="3183" y="3573"/>
                    <a:pt x="3191" y="3488"/>
                  </a:cubicBezTo>
                  <a:lnTo>
                    <a:pt x="3191" y="2893"/>
                  </a:lnTo>
                  <a:cubicBezTo>
                    <a:pt x="3191" y="1574"/>
                    <a:pt x="4254" y="511"/>
                    <a:pt x="5565" y="511"/>
                  </a:cubicBezTo>
                  <a:close/>
                  <a:moveTo>
                    <a:pt x="5565" y="1"/>
                  </a:moveTo>
                  <a:cubicBezTo>
                    <a:pt x="3991" y="1"/>
                    <a:pt x="2749" y="1319"/>
                    <a:pt x="2851" y="2893"/>
                  </a:cubicBezTo>
                  <a:lnTo>
                    <a:pt x="2851" y="3318"/>
                  </a:lnTo>
                  <a:lnTo>
                    <a:pt x="171" y="3318"/>
                  </a:lnTo>
                  <a:cubicBezTo>
                    <a:pt x="69" y="3318"/>
                    <a:pt x="1" y="3386"/>
                    <a:pt x="1" y="3488"/>
                  </a:cubicBezTo>
                  <a:lnTo>
                    <a:pt x="1" y="10090"/>
                  </a:lnTo>
                  <a:cubicBezTo>
                    <a:pt x="1" y="10183"/>
                    <a:pt x="69" y="10260"/>
                    <a:pt x="171" y="10260"/>
                  </a:cubicBezTo>
                  <a:lnTo>
                    <a:pt x="2851" y="10260"/>
                  </a:lnTo>
                  <a:lnTo>
                    <a:pt x="2851" y="20009"/>
                  </a:lnTo>
                  <a:cubicBezTo>
                    <a:pt x="2851" y="21515"/>
                    <a:pt x="4067" y="22731"/>
                    <a:pt x="5573" y="22731"/>
                  </a:cubicBezTo>
                  <a:cubicBezTo>
                    <a:pt x="7070" y="22723"/>
                    <a:pt x="8278" y="21506"/>
                    <a:pt x="8278" y="20009"/>
                  </a:cubicBezTo>
                  <a:lnTo>
                    <a:pt x="8278" y="10260"/>
                  </a:lnTo>
                  <a:lnTo>
                    <a:pt x="19065" y="10260"/>
                  </a:lnTo>
                  <a:cubicBezTo>
                    <a:pt x="19150" y="10251"/>
                    <a:pt x="19227" y="10175"/>
                    <a:pt x="19227" y="10090"/>
                  </a:cubicBezTo>
                  <a:lnTo>
                    <a:pt x="19227" y="3488"/>
                  </a:lnTo>
                  <a:cubicBezTo>
                    <a:pt x="19227" y="3395"/>
                    <a:pt x="19150" y="3318"/>
                    <a:pt x="19065" y="3318"/>
                  </a:cubicBezTo>
                  <a:lnTo>
                    <a:pt x="8278" y="3318"/>
                  </a:lnTo>
                  <a:lnTo>
                    <a:pt x="8278" y="2893"/>
                  </a:lnTo>
                  <a:cubicBezTo>
                    <a:pt x="8380" y="1319"/>
                    <a:pt x="7130" y="1"/>
                    <a:pt x="55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7" name="Google Shape;1077;p45"/>
            <p:cNvSpPr/>
            <p:nvPr/>
          </p:nvSpPr>
          <p:spPr>
            <a:xfrm>
              <a:off x="1224925" y="3794000"/>
              <a:ext cx="449825" cy="256075"/>
            </a:xfrm>
            <a:custGeom>
              <a:avLst/>
              <a:gdLst/>
              <a:ahLst/>
              <a:cxnLst/>
              <a:rect l="l" t="t" r="r" b="b"/>
              <a:pathLst>
                <a:path w="17993" h="10243" extrusionOk="0">
                  <a:moveTo>
                    <a:pt x="0" y="1"/>
                  </a:moveTo>
                  <a:lnTo>
                    <a:pt x="0" y="10243"/>
                  </a:lnTo>
                  <a:lnTo>
                    <a:pt x="17993" y="10243"/>
                  </a:lnTo>
                  <a:lnTo>
                    <a:pt x="1799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8" name="Google Shape;1078;p45"/>
            <p:cNvSpPr/>
            <p:nvPr/>
          </p:nvSpPr>
          <p:spPr>
            <a:xfrm>
              <a:off x="1220875" y="3789950"/>
              <a:ext cx="458125" cy="264400"/>
            </a:xfrm>
            <a:custGeom>
              <a:avLst/>
              <a:gdLst/>
              <a:ahLst/>
              <a:cxnLst/>
              <a:rect l="l" t="t" r="r" b="b"/>
              <a:pathLst>
                <a:path w="18325" h="10576" extrusionOk="0">
                  <a:moveTo>
                    <a:pt x="17985" y="324"/>
                  </a:moveTo>
                  <a:lnTo>
                    <a:pt x="17985" y="10235"/>
                  </a:lnTo>
                  <a:lnTo>
                    <a:pt x="333" y="10235"/>
                  </a:lnTo>
                  <a:lnTo>
                    <a:pt x="333" y="324"/>
                  </a:lnTo>
                  <a:close/>
                  <a:moveTo>
                    <a:pt x="171" y="1"/>
                  </a:moveTo>
                  <a:cubicBezTo>
                    <a:pt x="77" y="1"/>
                    <a:pt x="1" y="69"/>
                    <a:pt x="1" y="171"/>
                  </a:cubicBezTo>
                  <a:lnTo>
                    <a:pt x="1" y="10405"/>
                  </a:lnTo>
                  <a:cubicBezTo>
                    <a:pt x="1" y="10499"/>
                    <a:pt x="77" y="10575"/>
                    <a:pt x="171" y="10575"/>
                  </a:cubicBezTo>
                  <a:lnTo>
                    <a:pt x="18155" y="10575"/>
                  </a:lnTo>
                  <a:cubicBezTo>
                    <a:pt x="18248" y="10575"/>
                    <a:pt x="18325" y="10499"/>
                    <a:pt x="18325" y="10405"/>
                  </a:cubicBezTo>
                  <a:lnTo>
                    <a:pt x="18325" y="171"/>
                  </a:lnTo>
                  <a:cubicBezTo>
                    <a:pt x="18325" y="69"/>
                    <a:pt x="18248" y="1"/>
                    <a:pt x="1815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9" name="Google Shape;1079;p45"/>
            <p:cNvSpPr/>
            <p:nvPr/>
          </p:nvSpPr>
          <p:spPr>
            <a:xfrm>
              <a:off x="1280750" y="3283750"/>
              <a:ext cx="8650" cy="173600"/>
            </a:xfrm>
            <a:custGeom>
              <a:avLst/>
              <a:gdLst/>
              <a:ahLst/>
              <a:cxnLst/>
              <a:rect l="l" t="t" r="r" b="b"/>
              <a:pathLst>
                <a:path w="346" h="6944" extrusionOk="0">
                  <a:moveTo>
                    <a:pt x="169" y="0"/>
                  </a:moveTo>
                  <a:cubicBezTo>
                    <a:pt x="83" y="0"/>
                    <a:pt x="1" y="58"/>
                    <a:pt x="5" y="172"/>
                  </a:cubicBezTo>
                  <a:lnTo>
                    <a:pt x="5" y="6774"/>
                  </a:lnTo>
                  <a:cubicBezTo>
                    <a:pt x="5" y="6867"/>
                    <a:pt x="73" y="6944"/>
                    <a:pt x="175" y="6944"/>
                  </a:cubicBezTo>
                  <a:cubicBezTo>
                    <a:pt x="269" y="6944"/>
                    <a:pt x="345" y="6867"/>
                    <a:pt x="345" y="6774"/>
                  </a:cubicBezTo>
                  <a:lnTo>
                    <a:pt x="345" y="172"/>
                  </a:lnTo>
                  <a:cubicBezTo>
                    <a:pt x="341" y="58"/>
                    <a:pt x="254" y="0"/>
                    <a:pt x="16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0" name="Google Shape;1080;p45"/>
            <p:cNvSpPr/>
            <p:nvPr/>
          </p:nvSpPr>
          <p:spPr>
            <a:xfrm>
              <a:off x="1408250" y="3283800"/>
              <a:ext cx="8325" cy="173550"/>
            </a:xfrm>
            <a:custGeom>
              <a:avLst/>
              <a:gdLst/>
              <a:ahLst/>
              <a:cxnLst/>
              <a:rect l="l" t="t" r="r" b="b"/>
              <a:pathLst>
                <a:path w="333" h="6942" extrusionOk="0">
                  <a:moveTo>
                    <a:pt x="162" y="0"/>
                  </a:moveTo>
                  <a:cubicBezTo>
                    <a:pt x="77" y="0"/>
                    <a:pt x="0" y="77"/>
                    <a:pt x="9" y="170"/>
                  </a:cubicBezTo>
                  <a:lnTo>
                    <a:pt x="9" y="6772"/>
                  </a:lnTo>
                  <a:cubicBezTo>
                    <a:pt x="0" y="6857"/>
                    <a:pt x="77" y="6933"/>
                    <a:pt x="162" y="6942"/>
                  </a:cubicBezTo>
                  <a:cubicBezTo>
                    <a:pt x="256" y="6942"/>
                    <a:pt x="332" y="6865"/>
                    <a:pt x="332" y="6772"/>
                  </a:cubicBezTo>
                  <a:lnTo>
                    <a:pt x="332" y="170"/>
                  </a:lnTo>
                  <a:cubicBezTo>
                    <a:pt x="332" y="68"/>
                    <a:pt x="256" y="0"/>
                    <a:pt x="16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1" name="Google Shape;1081;p45"/>
            <p:cNvSpPr/>
            <p:nvPr/>
          </p:nvSpPr>
          <p:spPr>
            <a:xfrm>
              <a:off x="1412300" y="4531125"/>
              <a:ext cx="70625" cy="124875"/>
            </a:xfrm>
            <a:custGeom>
              <a:avLst/>
              <a:gdLst/>
              <a:ahLst/>
              <a:cxnLst/>
              <a:rect l="l" t="t" r="r" b="b"/>
              <a:pathLst>
                <a:path w="2825" h="4995" extrusionOk="0">
                  <a:moveTo>
                    <a:pt x="0" y="1"/>
                  </a:moveTo>
                  <a:lnTo>
                    <a:pt x="0" y="3591"/>
                  </a:lnTo>
                  <a:cubicBezTo>
                    <a:pt x="9" y="4365"/>
                    <a:pt x="638" y="4994"/>
                    <a:pt x="1421" y="4994"/>
                  </a:cubicBezTo>
                  <a:cubicBezTo>
                    <a:pt x="2195" y="4994"/>
                    <a:pt x="2824" y="4365"/>
                    <a:pt x="2824" y="3591"/>
                  </a:cubicBezTo>
                  <a:lnTo>
                    <a:pt x="2824"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2" name="Google Shape;1082;p45"/>
            <p:cNvSpPr/>
            <p:nvPr/>
          </p:nvSpPr>
          <p:spPr>
            <a:xfrm>
              <a:off x="1408250" y="4526875"/>
              <a:ext cx="78925" cy="133375"/>
            </a:xfrm>
            <a:custGeom>
              <a:avLst/>
              <a:gdLst/>
              <a:ahLst/>
              <a:cxnLst/>
              <a:rect l="l" t="t" r="r" b="b"/>
              <a:pathLst>
                <a:path w="3157" h="5335" extrusionOk="0">
                  <a:moveTo>
                    <a:pt x="2816" y="341"/>
                  </a:moveTo>
                  <a:lnTo>
                    <a:pt x="2816" y="3761"/>
                  </a:lnTo>
                  <a:cubicBezTo>
                    <a:pt x="2757" y="4399"/>
                    <a:pt x="2212" y="4892"/>
                    <a:pt x="1574" y="4892"/>
                  </a:cubicBezTo>
                  <a:cubicBezTo>
                    <a:pt x="928" y="4892"/>
                    <a:pt x="392" y="4399"/>
                    <a:pt x="332" y="3761"/>
                  </a:cubicBezTo>
                  <a:lnTo>
                    <a:pt x="332" y="341"/>
                  </a:lnTo>
                  <a:close/>
                  <a:moveTo>
                    <a:pt x="162" y="1"/>
                  </a:moveTo>
                  <a:cubicBezTo>
                    <a:pt x="77" y="1"/>
                    <a:pt x="0" y="77"/>
                    <a:pt x="9" y="171"/>
                  </a:cubicBezTo>
                  <a:lnTo>
                    <a:pt x="9" y="3761"/>
                  </a:lnTo>
                  <a:cubicBezTo>
                    <a:pt x="9" y="4628"/>
                    <a:pt x="707" y="5334"/>
                    <a:pt x="1583" y="5334"/>
                  </a:cubicBezTo>
                  <a:cubicBezTo>
                    <a:pt x="2442" y="5326"/>
                    <a:pt x="3148" y="4628"/>
                    <a:pt x="3157" y="3761"/>
                  </a:cubicBezTo>
                  <a:lnTo>
                    <a:pt x="3157" y="171"/>
                  </a:lnTo>
                  <a:cubicBezTo>
                    <a:pt x="3157" y="69"/>
                    <a:pt x="3080" y="1"/>
                    <a:pt x="298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3" name="Google Shape;1083;p45"/>
            <p:cNvSpPr/>
            <p:nvPr/>
          </p:nvSpPr>
          <p:spPr>
            <a:xfrm>
              <a:off x="1227275" y="4262100"/>
              <a:ext cx="198025" cy="8525"/>
            </a:xfrm>
            <a:custGeom>
              <a:avLst/>
              <a:gdLst/>
              <a:ahLst/>
              <a:cxnLst/>
              <a:rect l="l" t="t" r="r" b="b"/>
              <a:pathLst>
                <a:path w="7921" h="341" extrusionOk="0">
                  <a:moveTo>
                    <a:pt x="7699" y="0"/>
                  </a:moveTo>
                  <a:cubicBezTo>
                    <a:pt x="7696" y="0"/>
                    <a:pt x="7693" y="0"/>
                    <a:pt x="7690" y="0"/>
                  </a:cubicBezTo>
                  <a:lnTo>
                    <a:pt x="230" y="0"/>
                  </a:lnTo>
                  <a:cubicBezTo>
                    <a:pt x="0" y="0"/>
                    <a:pt x="0" y="341"/>
                    <a:pt x="230" y="341"/>
                  </a:cubicBezTo>
                  <a:lnTo>
                    <a:pt x="7690" y="341"/>
                  </a:lnTo>
                  <a:cubicBezTo>
                    <a:pt x="7917" y="332"/>
                    <a:pt x="7920" y="0"/>
                    <a:pt x="769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4" name="Google Shape;1084;p45"/>
            <p:cNvSpPr/>
            <p:nvPr/>
          </p:nvSpPr>
          <p:spPr>
            <a:xfrm>
              <a:off x="1453125" y="4262100"/>
              <a:ext cx="81050" cy="8525"/>
            </a:xfrm>
            <a:custGeom>
              <a:avLst/>
              <a:gdLst/>
              <a:ahLst/>
              <a:cxnLst/>
              <a:rect l="l" t="t" r="r" b="b"/>
              <a:pathLst>
                <a:path w="3242" h="341" extrusionOk="0">
                  <a:moveTo>
                    <a:pt x="3029" y="0"/>
                  </a:moveTo>
                  <a:cubicBezTo>
                    <a:pt x="3026" y="0"/>
                    <a:pt x="3023" y="0"/>
                    <a:pt x="3020" y="0"/>
                  </a:cubicBezTo>
                  <a:lnTo>
                    <a:pt x="230" y="0"/>
                  </a:lnTo>
                  <a:cubicBezTo>
                    <a:pt x="0" y="0"/>
                    <a:pt x="0" y="341"/>
                    <a:pt x="230" y="341"/>
                  </a:cubicBezTo>
                  <a:lnTo>
                    <a:pt x="3020" y="341"/>
                  </a:lnTo>
                  <a:cubicBezTo>
                    <a:pt x="3239" y="332"/>
                    <a:pt x="3242" y="0"/>
                    <a:pt x="302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5" name="Google Shape;1085;p45"/>
            <p:cNvSpPr/>
            <p:nvPr/>
          </p:nvSpPr>
          <p:spPr>
            <a:xfrm>
              <a:off x="1220875" y="3834825"/>
              <a:ext cx="79350" cy="8550"/>
            </a:xfrm>
            <a:custGeom>
              <a:avLst/>
              <a:gdLst/>
              <a:ahLst/>
              <a:cxnLst/>
              <a:rect l="l" t="t" r="r" b="b"/>
              <a:pathLst>
                <a:path w="3174" h="342" extrusionOk="0">
                  <a:moveTo>
                    <a:pt x="171" y="1"/>
                  </a:moveTo>
                  <a:cubicBezTo>
                    <a:pt x="77" y="1"/>
                    <a:pt x="1" y="77"/>
                    <a:pt x="1" y="171"/>
                  </a:cubicBezTo>
                  <a:cubicBezTo>
                    <a:pt x="1" y="265"/>
                    <a:pt x="77" y="341"/>
                    <a:pt x="171" y="341"/>
                  </a:cubicBezTo>
                  <a:lnTo>
                    <a:pt x="3004" y="341"/>
                  </a:lnTo>
                  <a:cubicBezTo>
                    <a:pt x="3097" y="333"/>
                    <a:pt x="3165" y="265"/>
                    <a:pt x="3174" y="171"/>
                  </a:cubicBezTo>
                  <a:cubicBezTo>
                    <a:pt x="3174" y="77"/>
                    <a:pt x="3097" y="1"/>
                    <a:pt x="300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6" name="Google Shape;1086;p45"/>
            <p:cNvSpPr/>
            <p:nvPr/>
          </p:nvSpPr>
          <p:spPr>
            <a:xfrm>
              <a:off x="1219600" y="3887150"/>
              <a:ext cx="138050" cy="8525"/>
            </a:xfrm>
            <a:custGeom>
              <a:avLst/>
              <a:gdLst/>
              <a:ahLst/>
              <a:cxnLst/>
              <a:rect l="l" t="t" r="r" b="b"/>
              <a:pathLst>
                <a:path w="5522" h="341" extrusionOk="0">
                  <a:moveTo>
                    <a:pt x="222" y="1"/>
                  </a:moveTo>
                  <a:cubicBezTo>
                    <a:pt x="1" y="1"/>
                    <a:pt x="1" y="341"/>
                    <a:pt x="222" y="341"/>
                  </a:cubicBezTo>
                  <a:lnTo>
                    <a:pt x="5301" y="341"/>
                  </a:lnTo>
                  <a:cubicBezTo>
                    <a:pt x="5522" y="341"/>
                    <a:pt x="5522" y="1"/>
                    <a:pt x="530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7" name="Google Shape;1087;p45"/>
            <p:cNvSpPr/>
            <p:nvPr/>
          </p:nvSpPr>
          <p:spPr>
            <a:xfrm>
              <a:off x="1491625" y="3250825"/>
              <a:ext cx="35525" cy="8100"/>
            </a:xfrm>
            <a:custGeom>
              <a:avLst/>
              <a:gdLst/>
              <a:ahLst/>
              <a:cxnLst/>
              <a:rect l="l" t="t" r="r" b="b"/>
              <a:pathLst>
                <a:path w="1421" h="324" extrusionOk="0">
                  <a:moveTo>
                    <a:pt x="156" y="0"/>
                  </a:moveTo>
                  <a:cubicBezTo>
                    <a:pt x="69" y="0"/>
                    <a:pt x="0" y="73"/>
                    <a:pt x="0" y="154"/>
                  </a:cubicBezTo>
                  <a:cubicBezTo>
                    <a:pt x="0" y="247"/>
                    <a:pt x="77" y="324"/>
                    <a:pt x="170" y="324"/>
                  </a:cubicBezTo>
                  <a:lnTo>
                    <a:pt x="1251" y="324"/>
                  </a:lnTo>
                  <a:cubicBezTo>
                    <a:pt x="1344" y="324"/>
                    <a:pt x="1421" y="247"/>
                    <a:pt x="1421" y="154"/>
                  </a:cubicBezTo>
                  <a:cubicBezTo>
                    <a:pt x="1421" y="73"/>
                    <a:pt x="1352" y="0"/>
                    <a:pt x="1265" y="0"/>
                  </a:cubicBezTo>
                  <a:cubicBezTo>
                    <a:pt x="1260" y="0"/>
                    <a:pt x="1256" y="0"/>
                    <a:pt x="1251" y="1"/>
                  </a:cubicBezTo>
                  <a:lnTo>
                    <a:pt x="170" y="1"/>
                  </a:lnTo>
                  <a:cubicBezTo>
                    <a:pt x="166" y="0"/>
                    <a:pt x="161" y="0"/>
                    <a:pt x="15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8" name="Google Shape;1088;p45"/>
            <p:cNvSpPr/>
            <p:nvPr/>
          </p:nvSpPr>
          <p:spPr>
            <a:xfrm>
              <a:off x="1457600" y="3178725"/>
              <a:ext cx="121025" cy="52150"/>
            </a:xfrm>
            <a:custGeom>
              <a:avLst/>
              <a:gdLst/>
              <a:ahLst/>
              <a:cxnLst/>
              <a:rect l="l" t="t" r="r" b="b"/>
              <a:pathLst>
                <a:path w="4841" h="2086" extrusionOk="0">
                  <a:moveTo>
                    <a:pt x="4841" y="1"/>
                  </a:moveTo>
                  <a:lnTo>
                    <a:pt x="0" y="35"/>
                  </a:lnTo>
                  <a:cubicBezTo>
                    <a:pt x="0" y="1161"/>
                    <a:pt x="1071" y="2085"/>
                    <a:pt x="2406" y="2085"/>
                  </a:cubicBezTo>
                  <a:cubicBezTo>
                    <a:pt x="2412" y="2085"/>
                    <a:pt x="2418" y="2085"/>
                    <a:pt x="2425" y="2085"/>
                  </a:cubicBezTo>
                  <a:cubicBezTo>
                    <a:pt x="3760" y="2077"/>
                    <a:pt x="4841" y="1149"/>
                    <a:pt x="484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9" name="Google Shape;1089;p45"/>
            <p:cNvSpPr/>
            <p:nvPr/>
          </p:nvSpPr>
          <p:spPr>
            <a:xfrm>
              <a:off x="1466300" y="3198125"/>
              <a:ext cx="56600" cy="32750"/>
            </a:xfrm>
            <a:custGeom>
              <a:avLst/>
              <a:gdLst/>
              <a:ahLst/>
              <a:cxnLst/>
              <a:rect l="l" t="t" r="r" b="b"/>
              <a:pathLst>
                <a:path w="2264" h="1310" extrusionOk="0">
                  <a:moveTo>
                    <a:pt x="874" y="0"/>
                  </a:moveTo>
                  <a:cubicBezTo>
                    <a:pt x="827" y="0"/>
                    <a:pt x="780" y="3"/>
                    <a:pt x="733" y="7"/>
                  </a:cubicBezTo>
                  <a:cubicBezTo>
                    <a:pt x="469" y="41"/>
                    <a:pt x="214" y="144"/>
                    <a:pt x="1" y="322"/>
                  </a:cubicBezTo>
                  <a:cubicBezTo>
                    <a:pt x="422" y="911"/>
                    <a:pt x="1176" y="1309"/>
                    <a:pt x="2049" y="1309"/>
                  </a:cubicBezTo>
                  <a:cubicBezTo>
                    <a:pt x="2058" y="1309"/>
                    <a:pt x="2067" y="1309"/>
                    <a:pt x="2077" y="1309"/>
                  </a:cubicBezTo>
                  <a:lnTo>
                    <a:pt x="2264" y="1283"/>
                  </a:lnTo>
                  <a:lnTo>
                    <a:pt x="2264" y="1249"/>
                  </a:lnTo>
                  <a:cubicBezTo>
                    <a:pt x="2192" y="531"/>
                    <a:pt x="1581" y="0"/>
                    <a:pt x="874" y="0"/>
                  </a:cubicBezTo>
                  <a:close/>
                </a:path>
              </a:pathLst>
            </a:custGeom>
            <a:solidFill>
              <a:srgbClr val="F05C6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0" name="Google Shape;1090;p45"/>
            <p:cNvSpPr/>
            <p:nvPr/>
          </p:nvSpPr>
          <p:spPr>
            <a:xfrm>
              <a:off x="1453125" y="3174475"/>
              <a:ext cx="129550" cy="60650"/>
            </a:xfrm>
            <a:custGeom>
              <a:avLst/>
              <a:gdLst/>
              <a:ahLst/>
              <a:cxnLst/>
              <a:rect l="l" t="t" r="r" b="b"/>
              <a:pathLst>
                <a:path w="5182" h="2426" extrusionOk="0">
                  <a:moveTo>
                    <a:pt x="4832" y="341"/>
                  </a:moveTo>
                  <a:lnTo>
                    <a:pt x="4832" y="341"/>
                  </a:lnTo>
                  <a:cubicBezTo>
                    <a:pt x="4739" y="1311"/>
                    <a:pt x="3786" y="2076"/>
                    <a:pt x="2604" y="2085"/>
                  </a:cubicBezTo>
                  <a:cubicBezTo>
                    <a:pt x="2591" y="2085"/>
                    <a:pt x="2579" y="2085"/>
                    <a:pt x="2567" y="2085"/>
                  </a:cubicBezTo>
                  <a:cubicBezTo>
                    <a:pt x="1993" y="2085"/>
                    <a:pt x="1437" y="1890"/>
                    <a:pt x="996" y="1532"/>
                  </a:cubicBezTo>
                  <a:cubicBezTo>
                    <a:pt x="638" y="1243"/>
                    <a:pt x="409" y="826"/>
                    <a:pt x="349" y="375"/>
                  </a:cubicBezTo>
                  <a:lnTo>
                    <a:pt x="4832" y="341"/>
                  </a:lnTo>
                  <a:close/>
                  <a:moveTo>
                    <a:pt x="5003" y="1"/>
                  </a:moveTo>
                  <a:lnTo>
                    <a:pt x="179" y="35"/>
                  </a:lnTo>
                  <a:cubicBezTo>
                    <a:pt x="128" y="35"/>
                    <a:pt x="86" y="52"/>
                    <a:pt x="52" y="86"/>
                  </a:cubicBezTo>
                  <a:cubicBezTo>
                    <a:pt x="17" y="111"/>
                    <a:pt x="0" y="154"/>
                    <a:pt x="9" y="205"/>
                  </a:cubicBezTo>
                  <a:cubicBezTo>
                    <a:pt x="9" y="817"/>
                    <a:pt x="298" y="1404"/>
                    <a:pt x="783" y="1787"/>
                  </a:cubicBezTo>
                  <a:cubicBezTo>
                    <a:pt x="1284" y="2197"/>
                    <a:pt x="1909" y="2425"/>
                    <a:pt x="2560" y="2425"/>
                  </a:cubicBezTo>
                  <a:cubicBezTo>
                    <a:pt x="2571" y="2425"/>
                    <a:pt x="2583" y="2425"/>
                    <a:pt x="2595" y="2425"/>
                  </a:cubicBezTo>
                  <a:lnTo>
                    <a:pt x="2604" y="2425"/>
                  </a:lnTo>
                  <a:cubicBezTo>
                    <a:pt x="4033" y="2417"/>
                    <a:pt x="5181" y="1404"/>
                    <a:pt x="5173" y="171"/>
                  </a:cubicBezTo>
                  <a:cubicBezTo>
                    <a:pt x="5173" y="77"/>
                    <a:pt x="5105" y="1"/>
                    <a:pt x="501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1" name="Google Shape;1091;p45"/>
            <p:cNvSpPr/>
            <p:nvPr/>
          </p:nvSpPr>
          <p:spPr>
            <a:xfrm>
              <a:off x="1455475" y="3118975"/>
              <a:ext cx="33200" cy="32975"/>
            </a:xfrm>
            <a:custGeom>
              <a:avLst/>
              <a:gdLst/>
              <a:ahLst/>
              <a:cxnLst/>
              <a:rect l="l" t="t" r="r" b="b"/>
              <a:pathLst>
                <a:path w="1328" h="1319" extrusionOk="0">
                  <a:moveTo>
                    <a:pt x="657" y="0"/>
                  </a:moveTo>
                  <a:cubicBezTo>
                    <a:pt x="306" y="0"/>
                    <a:pt x="9" y="295"/>
                    <a:pt x="9" y="647"/>
                  </a:cubicBezTo>
                  <a:cubicBezTo>
                    <a:pt x="0" y="1013"/>
                    <a:pt x="298" y="1310"/>
                    <a:pt x="655" y="1319"/>
                  </a:cubicBezTo>
                  <a:cubicBezTo>
                    <a:pt x="1021" y="1319"/>
                    <a:pt x="1319" y="1030"/>
                    <a:pt x="1327" y="664"/>
                  </a:cubicBezTo>
                  <a:cubicBezTo>
                    <a:pt x="1327" y="298"/>
                    <a:pt x="1038" y="0"/>
                    <a:pt x="672" y="0"/>
                  </a:cubicBezTo>
                  <a:cubicBezTo>
                    <a:pt x="667" y="0"/>
                    <a:pt x="662" y="0"/>
                    <a:pt x="65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2" name="Google Shape;1092;p45"/>
            <p:cNvSpPr/>
            <p:nvPr/>
          </p:nvSpPr>
          <p:spPr>
            <a:xfrm>
              <a:off x="1431225" y="3068375"/>
              <a:ext cx="61700" cy="23600"/>
            </a:xfrm>
            <a:custGeom>
              <a:avLst/>
              <a:gdLst/>
              <a:ahLst/>
              <a:cxnLst/>
              <a:rect l="l" t="t" r="r" b="b"/>
              <a:pathLst>
                <a:path w="2468" h="944" extrusionOk="0">
                  <a:moveTo>
                    <a:pt x="1617" y="0"/>
                  </a:moveTo>
                  <a:cubicBezTo>
                    <a:pt x="1042" y="0"/>
                    <a:pt x="483" y="225"/>
                    <a:pt x="68" y="646"/>
                  </a:cubicBezTo>
                  <a:cubicBezTo>
                    <a:pt x="0" y="714"/>
                    <a:pt x="0" y="825"/>
                    <a:pt x="68" y="893"/>
                  </a:cubicBezTo>
                  <a:cubicBezTo>
                    <a:pt x="94" y="927"/>
                    <a:pt x="136" y="944"/>
                    <a:pt x="179" y="944"/>
                  </a:cubicBezTo>
                  <a:cubicBezTo>
                    <a:pt x="221" y="944"/>
                    <a:pt x="264" y="927"/>
                    <a:pt x="298" y="893"/>
                  </a:cubicBezTo>
                  <a:cubicBezTo>
                    <a:pt x="657" y="534"/>
                    <a:pt x="1143" y="340"/>
                    <a:pt x="1636" y="340"/>
                  </a:cubicBezTo>
                  <a:cubicBezTo>
                    <a:pt x="1832" y="340"/>
                    <a:pt x="2029" y="371"/>
                    <a:pt x="2221" y="434"/>
                  </a:cubicBezTo>
                  <a:cubicBezTo>
                    <a:pt x="2242" y="441"/>
                    <a:pt x="2264" y="445"/>
                    <a:pt x="2286" y="445"/>
                  </a:cubicBezTo>
                  <a:cubicBezTo>
                    <a:pt x="2358" y="445"/>
                    <a:pt x="2424" y="403"/>
                    <a:pt x="2450" y="331"/>
                  </a:cubicBezTo>
                  <a:cubicBezTo>
                    <a:pt x="2467" y="238"/>
                    <a:pt x="2416" y="144"/>
                    <a:pt x="2331" y="119"/>
                  </a:cubicBezTo>
                  <a:cubicBezTo>
                    <a:pt x="2097" y="39"/>
                    <a:pt x="1855" y="0"/>
                    <a:pt x="161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3" name="Google Shape;1093;p45"/>
            <p:cNvSpPr/>
            <p:nvPr/>
          </p:nvSpPr>
          <p:spPr>
            <a:xfrm>
              <a:off x="1544150" y="3115575"/>
              <a:ext cx="33200" cy="32975"/>
            </a:xfrm>
            <a:custGeom>
              <a:avLst/>
              <a:gdLst/>
              <a:ahLst/>
              <a:cxnLst/>
              <a:rect l="l" t="t" r="r" b="b"/>
              <a:pathLst>
                <a:path w="1328" h="1319" extrusionOk="0">
                  <a:moveTo>
                    <a:pt x="657" y="0"/>
                  </a:moveTo>
                  <a:cubicBezTo>
                    <a:pt x="298" y="0"/>
                    <a:pt x="9" y="286"/>
                    <a:pt x="0" y="647"/>
                  </a:cubicBezTo>
                  <a:cubicBezTo>
                    <a:pt x="0" y="1013"/>
                    <a:pt x="290" y="1310"/>
                    <a:pt x="656" y="1319"/>
                  </a:cubicBezTo>
                  <a:cubicBezTo>
                    <a:pt x="1021" y="1319"/>
                    <a:pt x="1319" y="1030"/>
                    <a:pt x="1319" y="664"/>
                  </a:cubicBezTo>
                  <a:cubicBezTo>
                    <a:pt x="1328" y="298"/>
                    <a:pt x="1038" y="0"/>
                    <a:pt x="673" y="0"/>
                  </a:cubicBezTo>
                  <a:cubicBezTo>
                    <a:pt x="667" y="0"/>
                    <a:pt x="662" y="0"/>
                    <a:pt x="65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4" name="Google Shape;1094;p45"/>
            <p:cNvSpPr/>
            <p:nvPr/>
          </p:nvSpPr>
          <p:spPr>
            <a:xfrm>
              <a:off x="1531825" y="3069125"/>
              <a:ext cx="62750" cy="20525"/>
            </a:xfrm>
            <a:custGeom>
              <a:avLst/>
              <a:gdLst/>
              <a:ahLst/>
              <a:cxnLst/>
              <a:rect l="l" t="t" r="r" b="b"/>
              <a:pathLst>
                <a:path w="2510" h="821" extrusionOk="0">
                  <a:moveTo>
                    <a:pt x="1005" y="1"/>
                  </a:moveTo>
                  <a:cubicBezTo>
                    <a:pt x="707" y="1"/>
                    <a:pt x="409" y="60"/>
                    <a:pt x="128" y="182"/>
                  </a:cubicBezTo>
                  <a:cubicBezTo>
                    <a:pt x="43" y="225"/>
                    <a:pt x="0" y="318"/>
                    <a:pt x="43" y="404"/>
                  </a:cubicBezTo>
                  <a:cubicBezTo>
                    <a:pt x="61" y="470"/>
                    <a:pt x="118" y="507"/>
                    <a:pt x="180" y="507"/>
                  </a:cubicBezTo>
                  <a:cubicBezTo>
                    <a:pt x="205" y="507"/>
                    <a:pt x="231" y="501"/>
                    <a:pt x="255" y="489"/>
                  </a:cubicBezTo>
                  <a:cubicBezTo>
                    <a:pt x="492" y="386"/>
                    <a:pt x="743" y="336"/>
                    <a:pt x="994" y="336"/>
                  </a:cubicBezTo>
                  <a:cubicBezTo>
                    <a:pt x="1429" y="336"/>
                    <a:pt x="1861" y="487"/>
                    <a:pt x="2212" y="778"/>
                  </a:cubicBezTo>
                  <a:cubicBezTo>
                    <a:pt x="2237" y="803"/>
                    <a:pt x="2280" y="820"/>
                    <a:pt x="2322" y="820"/>
                  </a:cubicBezTo>
                  <a:cubicBezTo>
                    <a:pt x="2374" y="820"/>
                    <a:pt x="2425" y="795"/>
                    <a:pt x="2450" y="761"/>
                  </a:cubicBezTo>
                  <a:cubicBezTo>
                    <a:pt x="2510" y="684"/>
                    <a:pt x="2501" y="582"/>
                    <a:pt x="2433" y="523"/>
                  </a:cubicBezTo>
                  <a:cubicBezTo>
                    <a:pt x="2024" y="178"/>
                    <a:pt x="1516" y="1"/>
                    <a:pt x="100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5" name="Google Shape;1095;p45"/>
            <p:cNvSpPr/>
            <p:nvPr/>
          </p:nvSpPr>
          <p:spPr>
            <a:xfrm>
              <a:off x="1065850" y="4651725"/>
              <a:ext cx="387500" cy="8525"/>
            </a:xfrm>
            <a:custGeom>
              <a:avLst/>
              <a:gdLst/>
              <a:ahLst/>
              <a:cxnLst/>
              <a:rect l="l" t="t" r="r" b="b"/>
              <a:pathLst>
                <a:path w="15500" h="341" extrusionOk="0">
                  <a:moveTo>
                    <a:pt x="230" y="0"/>
                  </a:moveTo>
                  <a:cubicBezTo>
                    <a:pt x="0" y="0"/>
                    <a:pt x="0" y="340"/>
                    <a:pt x="230" y="340"/>
                  </a:cubicBezTo>
                  <a:lnTo>
                    <a:pt x="15279" y="340"/>
                  </a:lnTo>
                  <a:cubicBezTo>
                    <a:pt x="15500" y="340"/>
                    <a:pt x="15500" y="0"/>
                    <a:pt x="1527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6" name="Google Shape;1096;p45"/>
            <p:cNvSpPr/>
            <p:nvPr/>
          </p:nvSpPr>
          <p:spPr>
            <a:xfrm>
              <a:off x="1412300" y="3134075"/>
              <a:ext cx="19800" cy="13850"/>
            </a:xfrm>
            <a:custGeom>
              <a:avLst/>
              <a:gdLst/>
              <a:ahLst/>
              <a:cxnLst/>
              <a:rect l="l" t="t" r="r" b="b"/>
              <a:pathLst>
                <a:path w="792" h="554" extrusionOk="0">
                  <a:moveTo>
                    <a:pt x="400" y="0"/>
                  </a:moveTo>
                  <a:cubicBezTo>
                    <a:pt x="187" y="0"/>
                    <a:pt x="0" y="119"/>
                    <a:pt x="0" y="273"/>
                  </a:cubicBezTo>
                  <a:cubicBezTo>
                    <a:pt x="0" y="434"/>
                    <a:pt x="187" y="553"/>
                    <a:pt x="400" y="553"/>
                  </a:cubicBezTo>
                  <a:cubicBezTo>
                    <a:pt x="613" y="553"/>
                    <a:pt x="791" y="434"/>
                    <a:pt x="791" y="273"/>
                  </a:cubicBezTo>
                  <a:cubicBezTo>
                    <a:pt x="791" y="119"/>
                    <a:pt x="613" y="0"/>
                    <a:pt x="40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7" name="Google Shape;1097;p45"/>
            <p:cNvSpPr/>
            <p:nvPr/>
          </p:nvSpPr>
          <p:spPr>
            <a:xfrm>
              <a:off x="1591150" y="3134075"/>
              <a:ext cx="19800" cy="13850"/>
            </a:xfrm>
            <a:custGeom>
              <a:avLst/>
              <a:gdLst/>
              <a:ahLst/>
              <a:cxnLst/>
              <a:rect l="l" t="t" r="r" b="b"/>
              <a:pathLst>
                <a:path w="792" h="554" extrusionOk="0">
                  <a:moveTo>
                    <a:pt x="400" y="0"/>
                  </a:moveTo>
                  <a:cubicBezTo>
                    <a:pt x="188" y="0"/>
                    <a:pt x="1" y="119"/>
                    <a:pt x="1" y="273"/>
                  </a:cubicBezTo>
                  <a:cubicBezTo>
                    <a:pt x="1" y="434"/>
                    <a:pt x="188" y="553"/>
                    <a:pt x="400" y="553"/>
                  </a:cubicBezTo>
                  <a:cubicBezTo>
                    <a:pt x="613" y="553"/>
                    <a:pt x="792" y="434"/>
                    <a:pt x="792" y="273"/>
                  </a:cubicBezTo>
                  <a:cubicBezTo>
                    <a:pt x="792" y="119"/>
                    <a:pt x="613" y="0"/>
                    <a:pt x="40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3A3ED1A1-9004-4E38-A257-C897348BF5E1}"/>
                  </a:ext>
                </a:extLst>
              </p:cNvPr>
              <p:cNvSpPr txBox="1"/>
              <p:nvPr/>
            </p:nvSpPr>
            <p:spPr>
              <a:xfrm>
                <a:off x="2803388" y="936100"/>
                <a:ext cx="8474212" cy="1253606"/>
              </a:xfrm>
              <a:prstGeom prst="roundRect">
                <a:avLst/>
              </a:prstGeom>
              <a:solidFill>
                <a:sysClr val="window" lastClr="FFFFFF"/>
              </a:solidFill>
              <a:ln w="38100" cap="flat" cmpd="sng" algn="ctr">
                <a:solidFill>
                  <a:srgbClr val="00B050"/>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f>
                        <m:fPr>
                          <m:ctrlP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7</m:t>
                          </m:r>
                        </m:num>
                        <m:den>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9</m:t>
                          </m:r>
                        </m:den>
                      </m:f>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 </m:t>
                      </m:r>
                      <m:f>
                        <m:fPr>
                          <m:ctrlP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fPr>
                        <m:num>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3</m:t>
                          </m:r>
                        </m:num>
                        <m:den>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35</m:t>
                          </m:r>
                        </m:den>
                      </m:f>
                    </m:oMath>
                  </m:oMathPara>
                </a14:m>
                <a:endParaRPr kumimoji="0" lang="en-US" sz="3600" b="0" i="0" u="none" strike="noStrike" kern="0" cap="none" spc="0" normalizeH="0" baseline="0" noProof="0" dirty="0">
                  <a:ln>
                    <a:noFill/>
                  </a:ln>
                  <a:solidFill>
                    <a:prstClr val="black"/>
                  </a:solidFill>
                  <a:effectLst/>
                  <a:uLnTx/>
                  <a:uFillTx/>
                  <a:latin typeface="#9Slide03 FS Neusa Regular" pitchFamily="2" charset="0"/>
                  <a:ea typeface="+mn-ea"/>
                  <a:cs typeface="+mn-cs"/>
                </a:endParaRPr>
              </a:p>
            </p:txBody>
          </p:sp>
        </mc:Choice>
        <mc:Fallback xmlns="">
          <p:sp>
            <p:nvSpPr>
              <p:cNvPr id="89" name="TextBox 88">
                <a:extLst>
                  <a:ext uri="{FF2B5EF4-FFF2-40B4-BE49-F238E27FC236}">
                    <a16:creationId xmlns:a16="http://schemas.microsoft.com/office/drawing/2014/main" id="{3A3ED1A1-9004-4E38-A257-C897348BF5E1}"/>
                  </a:ext>
                </a:extLst>
              </p:cNvPr>
              <p:cNvSpPr txBox="1">
                <a:spLocks noRot="1" noChangeAspect="1" noMove="1" noResize="1" noEditPoints="1" noAdjustHandles="1" noChangeArrowheads="1" noChangeShapeType="1" noTextEdit="1"/>
              </p:cNvSpPr>
              <p:nvPr/>
            </p:nvSpPr>
            <p:spPr>
              <a:xfrm>
                <a:off x="2803388" y="936100"/>
                <a:ext cx="8474212" cy="1253606"/>
              </a:xfrm>
              <a:prstGeom prst="roundRect">
                <a:avLst/>
              </a:prstGeom>
              <a:blipFill>
                <a:blip r:embed="rId4"/>
                <a:stretch>
                  <a:fillRect/>
                </a:stretch>
              </a:blipFill>
              <a:ln w="38100" cap="flat" cmpd="sng" algn="ctr">
                <a:solidFill>
                  <a:srgbClr val="00B050"/>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9FE1F01F-D58E-434B-9C5F-DFA87B41EC20}"/>
                  </a:ext>
                </a:extLst>
              </p:cNvPr>
              <p:cNvSpPr txBox="1"/>
              <p:nvPr/>
            </p:nvSpPr>
            <p:spPr>
              <a:xfrm>
                <a:off x="2841488" y="2534266"/>
                <a:ext cx="8436111" cy="1249633"/>
              </a:xfrm>
              <a:prstGeom prst="roundRect">
                <a:avLst/>
              </a:prstGeom>
              <a:solidFill>
                <a:sysClr val="window" lastClr="FFFFFF"/>
              </a:solidFill>
              <a:ln w="38100" cap="flat" cmpd="sng" algn="ctr">
                <a:solidFill>
                  <a:srgbClr val="00B050"/>
                </a:solidFill>
                <a:prstDash val="solid"/>
              </a:ln>
              <a:effectLst/>
            </p:spPr>
            <p:txBody>
              <a:bodyPr wrap="square" rtlCol="0">
                <a:spAutoFit/>
              </a:bodyPr>
              <a:lstStyle/>
              <a:p>
                <a:pPr lvl="0"/>
                <a14:m>
                  <m:oMathPara xmlns:m="http://schemas.openxmlformats.org/officeDocument/2006/math">
                    <m:oMathParaPr>
                      <m:jc m:val="left"/>
                    </m:oMathParaPr>
                    <m:oMath xmlns:m="http://schemas.openxmlformats.org/officeDocument/2006/math">
                      <m:f>
                        <m:fPr>
                          <m:ctrlPr>
                            <a:rPr lang="en-US" sz="3600" i="1" kern="0" smtClean="0">
                              <a:solidFill>
                                <a:prstClr val="black"/>
                              </a:solidFill>
                              <a:latin typeface="Cambria Math" panose="02040503050406030204" pitchFamily="18" charset="0"/>
                            </a:rPr>
                          </m:ctrlPr>
                        </m:fPr>
                        <m:num>
                          <m:r>
                            <a:rPr lang="en-US" sz="3600" b="0" i="1" kern="0" smtClean="0">
                              <a:solidFill>
                                <a:prstClr val="black"/>
                              </a:solidFill>
                              <a:latin typeface="Cambria Math" panose="02040503050406030204" pitchFamily="18" charset="0"/>
                            </a:rPr>
                            <m:t>9</m:t>
                          </m:r>
                        </m:num>
                        <m:den>
                          <m:r>
                            <a:rPr lang="en-US" sz="3600" b="0" i="1" kern="0" smtClean="0">
                              <a:solidFill>
                                <a:prstClr val="black"/>
                              </a:solidFill>
                              <a:latin typeface="Cambria Math" panose="02040503050406030204" pitchFamily="18" charset="0"/>
                            </a:rPr>
                            <m:t>22</m:t>
                          </m:r>
                        </m:den>
                      </m:f>
                      <m:r>
                        <a:rPr lang="en-US" sz="3600" b="0" i="1" kern="0" smtClean="0">
                          <a:solidFill>
                            <a:prstClr val="black"/>
                          </a:solidFill>
                          <a:latin typeface="Cambria Math" panose="02040503050406030204" pitchFamily="18" charset="0"/>
                        </a:rPr>
                        <m:t> </m:t>
                      </m:r>
                      <m:r>
                        <a:rPr lang="en-US" sz="3600" b="0" i="1" kern="0" smtClean="0">
                          <a:solidFill>
                            <a:prstClr val="black"/>
                          </a:solidFill>
                          <a:latin typeface="Cambria Math" panose="02040503050406030204" pitchFamily="18" charset="0"/>
                          <a:ea typeface="Cambria Math" panose="02040503050406030204" pitchFamily="18" charset="0"/>
                        </a:rPr>
                        <m:t>×55</m:t>
                      </m:r>
                    </m:oMath>
                  </m:oMathPara>
                </a14:m>
                <a:endParaRPr kumimoji="0" lang="en-US" sz="3600" b="0" i="0" u="none" strike="noStrike" kern="0" cap="none" spc="0" normalizeH="0" baseline="0" noProof="0" dirty="0">
                  <a:ln>
                    <a:noFill/>
                  </a:ln>
                  <a:solidFill>
                    <a:prstClr val="black"/>
                  </a:solidFill>
                  <a:effectLst/>
                  <a:uLnTx/>
                  <a:uFillTx/>
                  <a:latin typeface="#9Slide03 FS Neusa Regular" pitchFamily="2" charset="0"/>
                  <a:ea typeface="+mn-ea"/>
                  <a:cs typeface="+mn-cs"/>
                </a:endParaRPr>
              </a:p>
            </p:txBody>
          </p:sp>
        </mc:Choice>
        <mc:Fallback xmlns="">
          <p:sp>
            <p:nvSpPr>
              <p:cNvPr id="90" name="TextBox 89">
                <a:extLst>
                  <a:ext uri="{FF2B5EF4-FFF2-40B4-BE49-F238E27FC236}">
                    <a16:creationId xmlns:a16="http://schemas.microsoft.com/office/drawing/2014/main" id="{9FE1F01F-D58E-434B-9C5F-DFA87B41EC20}"/>
                  </a:ext>
                </a:extLst>
              </p:cNvPr>
              <p:cNvSpPr txBox="1">
                <a:spLocks noRot="1" noChangeAspect="1" noMove="1" noResize="1" noEditPoints="1" noAdjustHandles="1" noChangeArrowheads="1" noChangeShapeType="1" noTextEdit="1"/>
              </p:cNvSpPr>
              <p:nvPr/>
            </p:nvSpPr>
            <p:spPr>
              <a:xfrm>
                <a:off x="2841488" y="2534266"/>
                <a:ext cx="8436111" cy="1249633"/>
              </a:xfrm>
              <a:prstGeom prst="roundRect">
                <a:avLst/>
              </a:prstGeom>
              <a:blipFill>
                <a:blip r:embed="rId5"/>
                <a:stretch>
                  <a:fillRect/>
                </a:stretch>
              </a:blipFill>
              <a:ln w="38100" cap="flat" cmpd="sng" algn="ctr">
                <a:solidFill>
                  <a:srgbClr val="00B050"/>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E582F1BA-9F24-4F78-9A1F-AFA2672B3138}"/>
                  </a:ext>
                </a:extLst>
              </p:cNvPr>
              <p:cNvSpPr txBox="1"/>
              <p:nvPr/>
            </p:nvSpPr>
            <p:spPr>
              <a:xfrm>
                <a:off x="2841489" y="4174226"/>
                <a:ext cx="8436110" cy="1253606"/>
              </a:xfrm>
              <a:prstGeom prst="roundRect">
                <a:avLst/>
              </a:prstGeom>
              <a:solidFill>
                <a:sysClr val="window" lastClr="FFFFFF"/>
              </a:solidFill>
              <a:ln w="38100" cap="flat" cmpd="sng" algn="ctr">
                <a:solidFill>
                  <a:srgbClr val="00B050"/>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f>
                        <m:fPr>
                          <m:ctrlP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11</m:t>
                          </m:r>
                        </m:num>
                        <m:den>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17</m:t>
                          </m:r>
                        </m:den>
                      </m:f>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a:cs typeface="+mn-cs"/>
                            </a:rPr>
                          </m:ctrlPr>
                        </m:fPr>
                        <m:num>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a:cs typeface="+mn-cs"/>
                            </a:rPr>
                            <m:t>33</m:t>
                          </m:r>
                        </m:num>
                        <m:den>
                          <m:r>
                            <a:rPr kumimoji="0" lang="en-US" sz="3600" b="0" i="1" u="none" strike="noStrike" kern="0" cap="none" spc="0" normalizeH="0" baseline="0" noProof="0" smtClean="0">
                              <a:ln>
                                <a:noFill/>
                              </a:ln>
                              <a:solidFill>
                                <a:prstClr val="black"/>
                              </a:solidFill>
                              <a:effectLst/>
                              <a:uLnTx/>
                              <a:uFillTx/>
                              <a:latin typeface="Cambria Math" panose="02040503050406030204" pitchFamily="18" charset="0"/>
                              <a:ea typeface="Cambria Math"/>
                              <a:cs typeface="+mn-cs"/>
                            </a:rPr>
                            <m:t>34</m:t>
                          </m:r>
                        </m:den>
                      </m:f>
                    </m:oMath>
                  </m:oMathPara>
                </a14:m>
                <a:endParaRPr kumimoji="0" lang="en-US" sz="3600" b="0" i="0" u="none" strike="noStrike" kern="0" cap="none" spc="0" normalizeH="0" baseline="0" noProof="0" dirty="0">
                  <a:ln>
                    <a:noFill/>
                  </a:ln>
                  <a:solidFill>
                    <a:prstClr val="black"/>
                  </a:solidFill>
                  <a:effectLst/>
                  <a:uLnTx/>
                  <a:uFillTx/>
                  <a:latin typeface="#9Slide03 FS Neusa Regular" pitchFamily="2" charset="0"/>
                  <a:ea typeface="+mn-ea"/>
                  <a:cs typeface="+mn-cs"/>
                </a:endParaRPr>
              </a:p>
            </p:txBody>
          </p:sp>
        </mc:Choice>
        <mc:Fallback xmlns="">
          <p:sp>
            <p:nvSpPr>
              <p:cNvPr id="91" name="TextBox 90">
                <a:extLst>
                  <a:ext uri="{FF2B5EF4-FFF2-40B4-BE49-F238E27FC236}">
                    <a16:creationId xmlns:a16="http://schemas.microsoft.com/office/drawing/2014/main" id="{E582F1BA-9F24-4F78-9A1F-AFA2672B3138}"/>
                  </a:ext>
                </a:extLst>
              </p:cNvPr>
              <p:cNvSpPr txBox="1">
                <a:spLocks noRot="1" noChangeAspect="1" noMove="1" noResize="1" noEditPoints="1" noAdjustHandles="1" noChangeArrowheads="1" noChangeShapeType="1" noTextEdit="1"/>
              </p:cNvSpPr>
              <p:nvPr/>
            </p:nvSpPr>
            <p:spPr>
              <a:xfrm>
                <a:off x="2841489" y="4174226"/>
                <a:ext cx="8436110" cy="1253606"/>
              </a:xfrm>
              <a:prstGeom prst="roundRect">
                <a:avLst/>
              </a:prstGeom>
              <a:blipFill>
                <a:blip r:embed="rId6"/>
                <a:stretch>
                  <a:fillRect/>
                </a:stretch>
              </a:blipFill>
              <a:ln w="38100" cap="flat" cmpd="sng" algn="ctr">
                <a:solidFill>
                  <a:srgbClr val="00B050"/>
                </a:solidFill>
                <a:prstDash val="solid"/>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2" name="1-1">
                <a:extLst>
                  <a:ext uri="{FF2B5EF4-FFF2-40B4-BE49-F238E27FC236}">
                    <a16:creationId xmlns:a16="http://schemas.microsoft.com/office/drawing/2014/main" id="{AEF40CF6-F0AB-4534-AF7B-D88ABDDFED4E}"/>
                  </a:ext>
                </a:extLst>
              </p:cNvPr>
              <p:cNvSpPr txBox="1"/>
              <p:nvPr/>
            </p:nvSpPr>
            <p:spPr>
              <a:xfrm>
                <a:off x="4495800" y="978633"/>
                <a:ext cx="3429000" cy="1133067"/>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3600" b="1" i="0" smtClean="0">
                          <a:solidFill>
                            <a:srgbClr val="C00000"/>
                          </a:solidFill>
                          <a:latin typeface="Cambria Math"/>
                          <a:ea typeface="Cambria Math"/>
                        </a:rPr>
                        <m:t>=</m:t>
                      </m:r>
                      <m:f>
                        <m:fPr>
                          <m:ctrlPr>
                            <a:rPr lang="en-US" sz="3600" b="1" i="1" smtClean="0">
                              <a:solidFill>
                                <a:srgbClr val="C00000"/>
                              </a:solidFill>
                              <a:latin typeface="Cambria Math" panose="02040503050406030204" pitchFamily="18" charset="0"/>
                              <a:ea typeface="Cambria Math"/>
                            </a:rPr>
                          </m:ctrlPr>
                        </m:fPr>
                        <m:num>
                          <m:r>
                            <a:rPr lang="en-US" sz="3600" b="1" i="0" smtClean="0">
                              <a:solidFill>
                                <a:srgbClr val="C00000"/>
                              </a:solidFill>
                              <a:latin typeface="Cambria Math" panose="02040503050406030204" pitchFamily="18" charset="0"/>
                              <a:ea typeface="Cambria Math"/>
                            </a:rPr>
                            <m:t>𝟕</m:t>
                          </m:r>
                          <m:r>
                            <a:rPr lang="en-US" sz="3600" b="1" i="0" smtClean="0">
                              <a:solidFill>
                                <a:srgbClr val="C00000"/>
                              </a:solidFill>
                              <a:latin typeface="Cambria Math"/>
                              <a:ea typeface="Cambria Math"/>
                            </a:rPr>
                            <m:t>×</m:t>
                          </m:r>
                          <m:r>
                            <a:rPr lang="en-US" sz="3600" b="1" i="0" smtClean="0">
                              <a:solidFill>
                                <a:srgbClr val="C00000"/>
                              </a:solidFill>
                              <a:latin typeface="Cambria Math" panose="02040503050406030204" pitchFamily="18" charset="0"/>
                              <a:ea typeface="Cambria Math"/>
                            </a:rPr>
                            <m:t>𝟑</m:t>
                          </m:r>
                        </m:num>
                        <m:den>
                          <m:r>
                            <a:rPr lang="en-US" sz="3600" b="1" i="0" smtClean="0">
                              <a:solidFill>
                                <a:srgbClr val="C00000"/>
                              </a:solidFill>
                              <a:latin typeface="Cambria Math" panose="02040503050406030204" pitchFamily="18" charset="0"/>
                              <a:ea typeface="Cambria Math"/>
                            </a:rPr>
                            <m:t>𝟑</m:t>
                          </m:r>
                          <m:r>
                            <a:rPr lang="en-US" sz="3600" b="1" i="0" smtClean="0">
                              <a:solidFill>
                                <a:srgbClr val="C00000"/>
                              </a:solidFill>
                              <a:latin typeface="Cambria Math"/>
                              <a:ea typeface="Cambria Math"/>
                            </a:rPr>
                            <m:t>×</m:t>
                          </m:r>
                          <m:r>
                            <a:rPr lang="en-US" sz="3600" b="1" i="0" smtClean="0">
                              <a:solidFill>
                                <a:srgbClr val="C00000"/>
                              </a:solidFill>
                              <a:latin typeface="Cambria Math"/>
                              <a:ea typeface="Cambria Math"/>
                            </a:rPr>
                            <m:t>𝟑</m:t>
                          </m:r>
                          <m:r>
                            <a:rPr lang="en-US" sz="3600" b="1" i="0" smtClean="0">
                              <a:solidFill>
                                <a:srgbClr val="C00000"/>
                              </a:solidFill>
                              <a:latin typeface="Cambria Math"/>
                              <a:ea typeface="Cambria Math"/>
                            </a:rPr>
                            <m:t>×</m:t>
                          </m:r>
                          <m:r>
                            <a:rPr lang="en-US" sz="3600" b="1" i="0" smtClean="0">
                              <a:solidFill>
                                <a:srgbClr val="C00000"/>
                              </a:solidFill>
                              <a:latin typeface="Cambria Math" panose="02040503050406030204" pitchFamily="18" charset="0"/>
                              <a:ea typeface="Cambria Math"/>
                            </a:rPr>
                            <m:t>𝟕</m:t>
                          </m:r>
                          <m:r>
                            <a:rPr lang="en-US" sz="3600" b="1" i="0" smtClean="0">
                              <a:solidFill>
                                <a:srgbClr val="C00000"/>
                              </a:solidFill>
                              <a:latin typeface="Cambria Math" panose="02040503050406030204" pitchFamily="18" charset="0"/>
                              <a:ea typeface="Cambria Math"/>
                            </a:rPr>
                            <m:t> </m:t>
                          </m:r>
                          <m:r>
                            <a:rPr lang="en-US" sz="3600" b="1" i="1" smtClean="0">
                              <a:solidFill>
                                <a:srgbClr val="C00000"/>
                              </a:solidFill>
                              <a:latin typeface="Cambria Math" panose="02040503050406030204" pitchFamily="18" charset="0"/>
                              <a:ea typeface="Cambria Math" panose="02040503050406030204" pitchFamily="18" charset="0"/>
                            </a:rPr>
                            <m:t>×</m:t>
                          </m:r>
                          <m:r>
                            <a:rPr lang="en-US" sz="3600" b="1" i="0" smtClean="0">
                              <a:solidFill>
                                <a:srgbClr val="C00000"/>
                              </a:solidFill>
                              <a:latin typeface="Cambria Math" panose="02040503050406030204" pitchFamily="18" charset="0"/>
                              <a:ea typeface="Cambria Math" panose="02040503050406030204" pitchFamily="18" charset="0"/>
                            </a:rPr>
                            <m:t>𝟓</m:t>
                          </m:r>
                        </m:den>
                      </m:f>
                    </m:oMath>
                  </m:oMathPara>
                </a14:m>
                <a:endParaRPr lang="en-US" sz="3600" b="1" dirty="0">
                  <a:solidFill>
                    <a:srgbClr val="C00000"/>
                  </a:solidFill>
                </a:endParaRPr>
              </a:p>
            </p:txBody>
          </p:sp>
        </mc:Choice>
        <mc:Fallback xmlns="">
          <p:sp>
            <p:nvSpPr>
              <p:cNvPr id="92" name="1-1">
                <a:extLst>
                  <a:ext uri="{FF2B5EF4-FFF2-40B4-BE49-F238E27FC236}">
                    <a16:creationId xmlns:a16="http://schemas.microsoft.com/office/drawing/2014/main" id="{AEF40CF6-F0AB-4534-AF7B-D88ABDDFED4E}"/>
                  </a:ext>
                </a:extLst>
              </p:cNvPr>
              <p:cNvSpPr txBox="1">
                <a:spLocks noRot="1" noChangeAspect="1" noMove="1" noResize="1" noEditPoints="1" noAdjustHandles="1" noChangeArrowheads="1" noChangeShapeType="1" noTextEdit="1"/>
              </p:cNvSpPr>
              <p:nvPr/>
            </p:nvSpPr>
            <p:spPr>
              <a:xfrm>
                <a:off x="4495800" y="978633"/>
                <a:ext cx="3429000" cy="1133067"/>
              </a:xfrm>
              <a:prstGeom prst="rect">
                <a:avLst/>
              </a:prstGeom>
              <a:blipFill>
                <a:blip r:embed="rId7"/>
                <a:stretch>
                  <a:fillRect/>
                </a:stretch>
              </a:blipFill>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362F5CEA-2C43-4323-8978-BDD1564861E8}"/>
              </a:ext>
            </a:extLst>
          </p:cNvPr>
          <p:cNvCxnSpPr>
            <a:cxnSpLocks/>
          </p:cNvCxnSpPr>
          <p:nvPr/>
        </p:nvCxnSpPr>
        <p:spPr>
          <a:xfrm>
            <a:off x="5905500" y="990000"/>
            <a:ext cx="381000" cy="53620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FEF22BD-6AEC-42C0-83CA-FA402AFABA94}"/>
              </a:ext>
            </a:extLst>
          </p:cNvPr>
          <p:cNvCxnSpPr>
            <a:cxnSpLocks/>
          </p:cNvCxnSpPr>
          <p:nvPr/>
        </p:nvCxnSpPr>
        <p:spPr>
          <a:xfrm>
            <a:off x="6599306" y="1600200"/>
            <a:ext cx="334894" cy="422167"/>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B63E13D-1DC3-48ED-8904-BD7A240DBF95}"/>
              </a:ext>
            </a:extLst>
          </p:cNvPr>
          <p:cNvCxnSpPr>
            <a:cxnSpLocks/>
          </p:cNvCxnSpPr>
          <p:nvPr/>
        </p:nvCxnSpPr>
        <p:spPr>
          <a:xfrm>
            <a:off x="6704071" y="1045247"/>
            <a:ext cx="233668" cy="35956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75F56143-7BCC-441B-8B37-0C59DEBB2BC8}"/>
              </a:ext>
            </a:extLst>
          </p:cNvPr>
          <p:cNvCxnSpPr>
            <a:cxnSpLocks/>
          </p:cNvCxnSpPr>
          <p:nvPr/>
        </p:nvCxnSpPr>
        <p:spPr>
          <a:xfrm>
            <a:off x="5884437" y="1700438"/>
            <a:ext cx="201544" cy="404284"/>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1-1">
                <a:extLst>
                  <a:ext uri="{FF2B5EF4-FFF2-40B4-BE49-F238E27FC236}">
                    <a16:creationId xmlns:a16="http://schemas.microsoft.com/office/drawing/2014/main" id="{A40E5C92-3072-4427-8C98-204C84D07CC1}"/>
                  </a:ext>
                </a:extLst>
              </p:cNvPr>
              <p:cNvSpPr txBox="1"/>
              <p:nvPr/>
            </p:nvSpPr>
            <p:spPr>
              <a:xfrm>
                <a:off x="4648199" y="2511966"/>
                <a:ext cx="6629399" cy="1180836"/>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3600" b="1" i="0" smtClean="0">
                          <a:solidFill>
                            <a:srgbClr val="C00000"/>
                          </a:solidFill>
                          <a:latin typeface="Cambria Math"/>
                          <a:ea typeface="Cambria Math"/>
                        </a:rPr>
                        <m:t>=</m:t>
                      </m:r>
                      <m:f>
                        <m:fPr>
                          <m:ctrlPr>
                            <a:rPr lang="en-US" sz="3600" b="1" i="1">
                              <a:solidFill>
                                <a:srgbClr val="C00000"/>
                              </a:solidFill>
                              <a:latin typeface="Cambria Math" panose="02040503050406030204" pitchFamily="18" charset="0"/>
                              <a:ea typeface="Cambria Math"/>
                            </a:rPr>
                          </m:ctrlPr>
                        </m:fPr>
                        <m:num>
                          <m:r>
                            <a:rPr lang="en-US" sz="3600" b="1" i="1" smtClean="0">
                              <a:solidFill>
                                <a:srgbClr val="C00000"/>
                              </a:solidFill>
                              <a:latin typeface="Cambria Math" panose="02040503050406030204" pitchFamily="18" charset="0"/>
                              <a:ea typeface="Cambria Math"/>
                            </a:rPr>
                            <m:t>𝟗</m:t>
                          </m:r>
                        </m:num>
                        <m:den>
                          <m:r>
                            <a:rPr lang="en-US" sz="3600" b="1" i="1" smtClean="0">
                              <a:solidFill>
                                <a:srgbClr val="C00000"/>
                              </a:solidFill>
                              <a:latin typeface="Cambria Math" panose="02040503050406030204" pitchFamily="18" charset="0"/>
                              <a:ea typeface="Cambria Math"/>
                            </a:rPr>
                            <m:t>𝟐𝟐</m:t>
                          </m:r>
                        </m:den>
                      </m:f>
                      <m:r>
                        <a:rPr lang="en-US" sz="3600" b="1">
                          <a:solidFill>
                            <a:srgbClr val="C00000"/>
                          </a:solidFill>
                          <a:latin typeface="Cambria Math"/>
                          <a:ea typeface="Cambria Math"/>
                        </a:rPr>
                        <m:t>×</m:t>
                      </m:r>
                      <m:f>
                        <m:fPr>
                          <m:ctrlPr>
                            <a:rPr lang="en-US" sz="3600" b="1" i="1">
                              <a:solidFill>
                                <a:srgbClr val="C00000"/>
                              </a:solidFill>
                              <a:latin typeface="Cambria Math" panose="02040503050406030204" pitchFamily="18" charset="0"/>
                              <a:ea typeface="Cambria Math"/>
                            </a:rPr>
                          </m:ctrlPr>
                        </m:fPr>
                        <m:num>
                          <m:r>
                            <a:rPr lang="en-US" sz="3600" b="1" i="1" smtClean="0">
                              <a:solidFill>
                                <a:srgbClr val="C00000"/>
                              </a:solidFill>
                              <a:latin typeface="Cambria Math" panose="02040503050406030204" pitchFamily="18" charset="0"/>
                              <a:ea typeface="Cambria Math"/>
                            </a:rPr>
                            <m:t>𝟓𝟓</m:t>
                          </m:r>
                        </m:num>
                        <m:den>
                          <m:r>
                            <a:rPr lang="en-US" sz="3600" b="1" i="1" smtClean="0">
                              <a:solidFill>
                                <a:srgbClr val="C00000"/>
                              </a:solidFill>
                              <a:latin typeface="Cambria Math" panose="02040503050406030204" pitchFamily="18" charset="0"/>
                              <a:ea typeface="Cambria Math"/>
                            </a:rPr>
                            <m:t>𝟏</m:t>
                          </m:r>
                        </m:den>
                      </m:f>
                      <m:r>
                        <a:rPr lang="en-US" sz="3600" b="1">
                          <a:solidFill>
                            <a:srgbClr val="C00000"/>
                          </a:solidFill>
                          <a:latin typeface="Cambria Math"/>
                          <a:ea typeface="Cambria Math"/>
                        </a:rPr>
                        <m:t>=</m:t>
                      </m:r>
                      <m:f>
                        <m:fPr>
                          <m:ctrlPr>
                            <a:rPr lang="en-US" sz="3600" b="1" i="1" smtClean="0">
                              <a:solidFill>
                                <a:srgbClr val="C00000"/>
                              </a:solidFill>
                              <a:latin typeface="Cambria Math" panose="02040503050406030204" pitchFamily="18" charset="0"/>
                              <a:ea typeface="Cambria Math"/>
                            </a:rPr>
                          </m:ctrlPr>
                        </m:fPr>
                        <m:num>
                          <m:r>
                            <a:rPr lang="en-US" sz="3600" b="1" i="0" smtClean="0">
                              <a:solidFill>
                                <a:srgbClr val="C00000"/>
                              </a:solidFill>
                              <a:latin typeface="Cambria Math" panose="02040503050406030204" pitchFamily="18" charset="0"/>
                              <a:ea typeface="Cambria Math"/>
                            </a:rPr>
                            <m:t>𝟗</m:t>
                          </m:r>
                          <m:r>
                            <a:rPr lang="en-US" sz="3600" b="1" i="0" smtClean="0">
                              <a:solidFill>
                                <a:srgbClr val="C00000"/>
                              </a:solidFill>
                              <a:latin typeface="Cambria Math"/>
                              <a:ea typeface="Cambria Math"/>
                            </a:rPr>
                            <m:t>×</m:t>
                          </m:r>
                          <m:r>
                            <a:rPr lang="en-US" sz="3600" b="1" i="1" smtClean="0">
                              <a:solidFill>
                                <a:srgbClr val="C00000"/>
                              </a:solidFill>
                              <a:latin typeface="Cambria Math" panose="02040503050406030204" pitchFamily="18" charset="0"/>
                              <a:ea typeface="Cambria Math"/>
                            </a:rPr>
                            <m:t>𝟓</m:t>
                          </m:r>
                          <m:r>
                            <a:rPr lang="en-US" sz="3600" b="1">
                              <a:solidFill>
                                <a:srgbClr val="C00000"/>
                              </a:solidFill>
                              <a:latin typeface="Cambria Math"/>
                              <a:ea typeface="Cambria Math"/>
                            </a:rPr>
                            <m:t>×</m:t>
                          </m:r>
                          <m:r>
                            <a:rPr lang="en-US" sz="3600" b="1" i="1" smtClean="0">
                              <a:solidFill>
                                <a:srgbClr val="C00000"/>
                              </a:solidFill>
                              <a:latin typeface="Cambria Math" panose="02040503050406030204" pitchFamily="18" charset="0"/>
                              <a:ea typeface="Cambria Math"/>
                            </a:rPr>
                            <m:t>𝟏𝟏</m:t>
                          </m:r>
                        </m:num>
                        <m:den>
                          <m:r>
                            <a:rPr lang="en-US" sz="3600" b="1" i="0" smtClean="0">
                              <a:solidFill>
                                <a:srgbClr val="C00000"/>
                              </a:solidFill>
                              <a:latin typeface="Cambria Math" panose="02040503050406030204" pitchFamily="18" charset="0"/>
                              <a:ea typeface="Cambria Math"/>
                            </a:rPr>
                            <m:t>𝟐</m:t>
                          </m:r>
                          <m:r>
                            <a:rPr lang="en-US" sz="3600" b="1" i="0" smtClean="0">
                              <a:solidFill>
                                <a:srgbClr val="C00000"/>
                              </a:solidFill>
                              <a:latin typeface="Cambria Math" panose="02040503050406030204" pitchFamily="18" charset="0"/>
                              <a:ea typeface="Cambria Math"/>
                            </a:rPr>
                            <m:t> ×</m:t>
                          </m:r>
                          <m:r>
                            <a:rPr lang="en-US" sz="3600" b="1" i="1" smtClean="0">
                              <a:solidFill>
                                <a:srgbClr val="C00000"/>
                              </a:solidFill>
                              <a:latin typeface="Cambria Math" panose="02040503050406030204" pitchFamily="18" charset="0"/>
                              <a:ea typeface="Cambria Math"/>
                            </a:rPr>
                            <m:t>𝟏𝟏</m:t>
                          </m:r>
                          <m:r>
                            <a:rPr lang="en-US" sz="3600" b="1">
                              <a:solidFill>
                                <a:srgbClr val="C00000"/>
                              </a:solidFill>
                              <a:latin typeface="Cambria Math"/>
                              <a:ea typeface="Cambria Math"/>
                            </a:rPr>
                            <m:t>×</m:t>
                          </m:r>
                          <m:r>
                            <a:rPr lang="en-US" sz="3600" b="1" i="1" smtClean="0">
                              <a:solidFill>
                                <a:srgbClr val="C00000"/>
                              </a:solidFill>
                              <a:latin typeface="Cambria Math" panose="02040503050406030204" pitchFamily="18" charset="0"/>
                              <a:ea typeface="Cambria Math"/>
                            </a:rPr>
                            <m:t>𝟏</m:t>
                          </m:r>
                        </m:den>
                      </m:f>
                    </m:oMath>
                  </m:oMathPara>
                </a14:m>
                <a:endParaRPr lang="en-US" sz="3600" b="1" dirty="0">
                  <a:solidFill>
                    <a:srgbClr val="C00000"/>
                  </a:solidFill>
                </a:endParaRPr>
              </a:p>
            </p:txBody>
          </p:sp>
        </mc:Choice>
        <mc:Fallback xmlns="">
          <p:sp>
            <p:nvSpPr>
              <p:cNvPr id="41" name="1-1">
                <a:extLst>
                  <a:ext uri="{FF2B5EF4-FFF2-40B4-BE49-F238E27FC236}">
                    <a16:creationId xmlns:a16="http://schemas.microsoft.com/office/drawing/2014/main" id="{A40E5C92-3072-4427-8C98-204C84D07CC1}"/>
                  </a:ext>
                </a:extLst>
              </p:cNvPr>
              <p:cNvSpPr txBox="1">
                <a:spLocks noRot="1" noChangeAspect="1" noMove="1" noResize="1" noEditPoints="1" noAdjustHandles="1" noChangeArrowheads="1" noChangeShapeType="1" noTextEdit="1"/>
              </p:cNvSpPr>
              <p:nvPr/>
            </p:nvSpPr>
            <p:spPr>
              <a:xfrm>
                <a:off x="4648199" y="2511966"/>
                <a:ext cx="6629399" cy="1180836"/>
              </a:xfrm>
              <a:prstGeom prst="rect">
                <a:avLst/>
              </a:prstGeom>
              <a:blipFill>
                <a:blip r:embed="rId8"/>
                <a:stretch>
                  <a:fillRect/>
                </a:stretch>
              </a:blipFill>
            </p:spPr>
            <p:txBody>
              <a:bodyPr/>
              <a:lstStyle/>
              <a:p>
                <a:r>
                  <a:rPr lang="en-US">
                    <a:noFill/>
                  </a:rPr>
                  <a:t> </a:t>
                </a:r>
              </a:p>
            </p:txBody>
          </p:sp>
        </mc:Fallback>
      </mc:AlternateContent>
      <p:cxnSp>
        <p:nvCxnSpPr>
          <p:cNvPr id="42" name="Straight Connector 41">
            <a:extLst>
              <a:ext uri="{FF2B5EF4-FFF2-40B4-BE49-F238E27FC236}">
                <a16:creationId xmlns:a16="http://schemas.microsoft.com/office/drawing/2014/main" id="{234C2F19-E310-4D2A-AF29-8E29CC29099C}"/>
              </a:ext>
            </a:extLst>
          </p:cNvPr>
          <p:cNvCxnSpPr>
            <a:cxnSpLocks/>
          </p:cNvCxnSpPr>
          <p:nvPr/>
        </p:nvCxnSpPr>
        <p:spPr>
          <a:xfrm>
            <a:off x="9091818" y="2557209"/>
            <a:ext cx="517388" cy="522351"/>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8063728-AE17-44D5-ACBD-B3D1BF55C7F0}"/>
              </a:ext>
            </a:extLst>
          </p:cNvPr>
          <p:cNvCxnSpPr>
            <a:cxnSpLocks/>
          </p:cNvCxnSpPr>
          <p:nvPr/>
        </p:nvCxnSpPr>
        <p:spPr>
          <a:xfrm>
            <a:off x="8305800" y="3202151"/>
            <a:ext cx="467268" cy="473678"/>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3430A1BB-338C-4B18-A901-835207C9BADB}"/>
                  </a:ext>
                </a:extLst>
              </p:cNvPr>
              <p:cNvSpPr txBox="1"/>
              <p:nvPr/>
            </p:nvSpPr>
            <p:spPr>
              <a:xfrm>
                <a:off x="7853115" y="990958"/>
                <a:ext cx="1318494" cy="113306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3600" b="1" i="0" u="none" strike="noStrike" kern="1200" cap="none" spc="0" normalizeH="0" baseline="0" noProof="0" smtClean="0">
                          <a:ln>
                            <a:noFill/>
                          </a:ln>
                          <a:solidFill>
                            <a:srgbClr val="C00000"/>
                          </a:solidFill>
                          <a:effectLst/>
                          <a:uLnTx/>
                          <a:uFillTx/>
                          <a:latin typeface="Cambria Math"/>
                          <a:ea typeface="Cambria Math"/>
                          <a:cs typeface="+mn-cs"/>
                        </a:rPr>
                        <m:t>=</m:t>
                      </m:r>
                      <m:f>
                        <m:fPr>
                          <m:ctrlPr>
                            <a:rPr kumimoji="0" lang="en-US" sz="3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a:cs typeface="+mn-cs"/>
                            </a:rPr>
                          </m:ctrlPr>
                        </m:fPr>
                        <m:num>
                          <m:r>
                            <a:rPr kumimoji="0" lang="en-US" sz="3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a:cs typeface="+mn-cs"/>
                            </a:rPr>
                            <m:t>𝟏</m:t>
                          </m:r>
                        </m:num>
                        <m:den>
                          <m:r>
                            <a:rPr kumimoji="0" lang="en-US" sz="3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a:cs typeface="+mn-cs"/>
                            </a:rPr>
                            <m:t>𝟏𝟓</m:t>
                          </m:r>
                        </m:den>
                      </m:f>
                    </m:oMath>
                  </m:oMathPara>
                </a14:m>
                <a:endParaRPr lang="en-US"/>
              </a:p>
            </p:txBody>
          </p:sp>
        </mc:Choice>
        <mc:Fallback xmlns="">
          <p:sp>
            <p:nvSpPr>
              <p:cNvPr id="47" name="TextBox 46">
                <a:extLst>
                  <a:ext uri="{FF2B5EF4-FFF2-40B4-BE49-F238E27FC236}">
                    <a16:creationId xmlns:a16="http://schemas.microsoft.com/office/drawing/2014/main" id="{3430A1BB-338C-4B18-A901-835207C9BADB}"/>
                  </a:ext>
                </a:extLst>
              </p:cNvPr>
              <p:cNvSpPr txBox="1">
                <a:spLocks noRot="1" noChangeAspect="1" noMove="1" noResize="1" noEditPoints="1" noAdjustHandles="1" noChangeArrowheads="1" noChangeShapeType="1" noTextEdit="1"/>
              </p:cNvSpPr>
              <p:nvPr/>
            </p:nvSpPr>
            <p:spPr>
              <a:xfrm>
                <a:off x="7853115" y="990958"/>
                <a:ext cx="1318494" cy="1133067"/>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B2CD1BD0-7F4F-467D-A144-0EDDDF879298}"/>
                  </a:ext>
                </a:extLst>
              </p:cNvPr>
              <p:cNvSpPr txBox="1"/>
              <p:nvPr/>
            </p:nvSpPr>
            <p:spPr>
              <a:xfrm>
                <a:off x="9705336" y="2535067"/>
                <a:ext cx="1221684" cy="114076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3600" b="1" i="0" u="none" strike="noStrike" kern="1200" cap="none" spc="0" normalizeH="0" baseline="0" noProof="0" smtClean="0">
                          <a:ln>
                            <a:noFill/>
                          </a:ln>
                          <a:solidFill>
                            <a:srgbClr val="C00000"/>
                          </a:solidFill>
                          <a:effectLst/>
                          <a:uLnTx/>
                          <a:uFillTx/>
                          <a:latin typeface="Cambria Math"/>
                          <a:ea typeface="Cambria Math"/>
                          <a:cs typeface="+mn-cs"/>
                        </a:rPr>
                        <m:t>=</m:t>
                      </m:r>
                      <m:f>
                        <m:fPr>
                          <m:ctrlPr>
                            <a:rPr kumimoji="0" lang="en-US" sz="3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a:cs typeface="+mn-cs"/>
                            </a:rPr>
                          </m:ctrlPr>
                        </m:fPr>
                        <m:num>
                          <m:r>
                            <a:rPr kumimoji="0" lang="en-US" sz="3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a:cs typeface="+mn-cs"/>
                            </a:rPr>
                            <m:t>𝟒𝟓</m:t>
                          </m:r>
                        </m:num>
                        <m:den>
                          <m:r>
                            <a:rPr kumimoji="0" lang="en-US" sz="3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a:cs typeface="+mn-cs"/>
                            </a:rPr>
                            <m:t>𝟐</m:t>
                          </m:r>
                        </m:den>
                      </m:f>
                    </m:oMath>
                  </m:oMathPara>
                </a14:m>
                <a:endParaRPr lang="en-US"/>
              </a:p>
            </p:txBody>
          </p:sp>
        </mc:Choice>
        <mc:Fallback xmlns="">
          <p:sp>
            <p:nvSpPr>
              <p:cNvPr id="49" name="TextBox 48">
                <a:extLst>
                  <a:ext uri="{FF2B5EF4-FFF2-40B4-BE49-F238E27FC236}">
                    <a16:creationId xmlns:a16="http://schemas.microsoft.com/office/drawing/2014/main" id="{B2CD1BD0-7F4F-467D-A144-0EDDDF879298}"/>
                  </a:ext>
                </a:extLst>
              </p:cNvPr>
              <p:cNvSpPr txBox="1">
                <a:spLocks noRot="1" noChangeAspect="1" noMove="1" noResize="1" noEditPoints="1" noAdjustHandles="1" noChangeArrowheads="1" noChangeShapeType="1" noTextEdit="1"/>
              </p:cNvSpPr>
              <p:nvPr/>
            </p:nvSpPr>
            <p:spPr>
              <a:xfrm>
                <a:off x="9705336" y="2535067"/>
                <a:ext cx="1221684" cy="114076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1-1">
                <a:extLst>
                  <a:ext uri="{FF2B5EF4-FFF2-40B4-BE49-F238E27FC236}">
                    <a16:creationId xmlns:a16="http://schemas.microsoft.com/office/drawing/2014/main" id="{A0D9ACFE-E536-4873-820C-1AE513080576}"/>
                  </a:ext>
                </a:extLst>
              </p:cNvPr>
              <p:cNvSpPr txBox="1"/>
              <p:nvPr/>
            </p:nvSpPr>
            <p:spPr>
              <a:xfrm>
                <a:off x="4297621" y="4210611"/>
                <a:ext cx="6629399" cy="1133067"/>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3600" b="1" i="0" smtClean="0">
                          <a:solidFill>
                            <a:srgbClr val="C00000"/>
                          </a:solidFill>
                          <a:latin typeface="Cambria Math"/>
                          <a:ea typeface="Cambria Math"/>
                        </a:rPr>
                        <m:t>=</m:t>
                      </m:r>
                      <m:f>
                        <m:fPr>
                          <m:ctrlPr>
                            <a:rPr lang="en-US" sz="3600" b="1" i="1">
                              <a:solidFill>
                                <a:srgbClr val="C00000"/>
                              </a:solidFill>
                              <a:latin typeface="Cambria Math" panose="02040503050406030204" pitchFamily="18" charset="0"/>
                              <a:ea typeface="Cambria Math"/>
                            </a:rPr>
                          </m:ctrlPr>
                        </m:fPr>
                        <m:num>
                          <m:r>
                            <a:rPr lang="en-US" sz="3600" b="1" i="1" smtClean="0">
                              <a:solidFill>
                                <a:srgbClr val="C00000"/>
                              </a:solidFill>
                              <a:latin typeface="Cambria Math" panose="02040503050406030204" pitchFamily="18" charset="0"/>
                              <a:ea typeface="Cambria Math"/>
                            </a:rPr>
                            <m:t>𝟏𝟏</m:t>
                          </m:r>
                        </m:num>
                        <m:den>
                          <m:r>
                            <a:rPr lang="en-US" sz="3600" b="1" i="1" smtClean="0">
                              <a:solidFill>
                                <a:srgbClr val="C00000"/>
                              </a:solidFill>
                              <a:latin typeface="Cambria Math" panose="02040503050406030204" pitchFamily="18" charset="0"/>
                              <a:ea typeface="Cambria Math"/>
                            </a:rPr>
                            <m:t>𝟏𝟕</m:t>
                          </m:r>
                        </m:den>
                      </m:f>
                      <m:r>
                        <a:rPr lang="en-US" sz="3600" b="1" smtClean="0">
                          <a:solidFill>
                            <a:srgbClr val="C00000"/>
                          </a:solidFill>
                          <a:latin typeface="Cambria Math"/>
                          <a:ea typeface="Cambria Math"/>
                        </a:rPr>
                        <m:t>×</m:t>
                      </m:r>
                      <m:f>
                        <m:fPr>
                          <m:ctrlPr>
                            <a:rPr lang="en-US" sz="3600" b="1" i="1">
                              <a:solidFill>
                                <a:srgbClr val="C00000"/>
                              </a:solidFill>
                              <a:latin typeface="Cambria Math" panose="02040503050406030204" pitchFamily="18" charset="0"/>
                              <a:ea typeface="Cambria Math"/>
                            </a:rPr>
                          </m:ctrlPr>
                        </m:fPr>
                        <m:num>
                          <m:r>
                            <a:rPr lang="en-US" sz="3600" b="1" i="1" smtClean="0">
                              <a:solidFill>
                                <a:srgbClr val="C00000"/>
                              </a:solidFill>
                              <a:latin typeface="Cambria Math" panose="02040503050406030204" pitchFamily="18" charset="0"/>
                              <a:ea typeface="Cambria Math"/>
                            </a:rPr>
                            <m:t>𝟑𝟒</m:t>
                          </m:r>
                        </m:num>
                        <m:den>
                          <m:r>
                            <a:rPr lang="en-US" sz="3600" b="1" i="1" smtClean="0">
                              <a:solidFill>
                                <a:srgbClr val="C00000"/>
                              </a:solidFill>
                              <a:latin typeface="Cambria Math" panose="02040503050406030204" pitchFamily="18" charset="0"/>
                              <a:ea typeface="Cambria Math"/>
                            </a:rPr>
                            <m:t>𝟑𝟑</m:t>
                          </m:r>
                        </m:den>
                      </m:f>
                      <m:r>
                        <a:rPr lang="en-US" sz="3600" b="1">
                          <a:solidFill>
                            <a:srgbClr val="C00000"/>
                          </a:solidFill>
                          <a:latin typeface="Cambria Math"/>
                          <a:ea typeface="Cambria Math"/>
                        </a:rPr>
                        <m:t>=</m:t>
                      </m:r>
                      <m:f>
                        <m:fPr>
                          <m:ctrlPr>
                            <a:rPr lang="en-US" sz="3600" b="1" i="1" smtClean="0">
                              <a:solidFill>
                                <a:srgbClr val="C00000"/>
                              </a:solidFill>
                              <a:latin typeface="Cambria Math" panose="02040503050406030204" pitchFamily="18" charset="0"/>
                              <a:ea typeface="Cambria Math"/>
                            </a:rPr>
                          </m:ctrlPr>
                        </m:fPr>
                        <m:num>
                          <m:r>
                            <a:rPr lang="en-US" sz="3600" b="1" i="0" smtClean="0">
                              <a:solidFill>
                                <a:srgbClr val="C00000"/>
                              </a:solidFill>
                              <a:latin typeface="Cambria Math" panose="02040503050406030204" pitchFamily="18" charset="0"/>
                              <a:ea typeface="Cambria Math"/>
                            </a:rPr>
                            <m:t>𝟏𝟏</m:t>
                          </m:r>
                          <m:r>
                            <a:rPr lang="en-US" sz="3600" b="1" i="0" smtClean="0">
                              <a:solidFill>
                                <a:srgbClr val="C00000"/>
                              </a:solidFill>
                              <a:latin typeface="Cambria Math"/>
                              <a:ea typeface="Cambria Math"/>
                            </a:rPr>
                            <m:t>×</m:t>
                          </m:r>
                          <m:r>
                            <a:rPr lang="en-US" sz="3600" b="1" i="0" smtClean="0">
                              <a:solidFill>
                                <a:srgbClr val="C00000"/>
                              </a:solidFill>
                              <a:latin typeface="Cambria Math" panose="02040503050406030204" pitchFamily="18" charset="0"/>
                              <a:ea typeface="Cambria Math"/>
                            </a:rPr>
                            <m:t>𝟏𝟕</m:t>
                          </m:r>
                          <m:r>
                            <a:rPr lang="en-US" sz="3600" b="1">
                              <a:solidFill>
                                <a:srgbClr val="C00000"/>
                              </a:solidFill>
                              <a:latin typeface="Cambria Math"/>
                              <a:ea typeface="Cambria Math"/>
                            </a:rPr>
                            <m:t>×</m:t>
                          </m:r>
                          <m:r>
                            <a:rPr lang="en-US" sz="3600" b="1" i="1" smtClean="0">
                              <a:solidFill>
                                <a:srgbClr val="C00000"/>
                              </a:solidFill>
                              <a:latin typeface="Cambria Math" panose="02040503050406030204" pitchFamily="18" charset="0"/>
                              <a:ea typeface="Cambria Math"/>
                            </a:rPr>
                            <m:t>𝟐</m:t>
                          </m:r>
                        </m:num>
                        <m:den>
                          <m:r>
                            <a:rPr lang="en-US" sz="3600" b="1" i="0" smtClean="0">
                              <a:solidFill>
                                <a:srgbClr val="C00000"/>
                              </a:solidFill>
                              <a:latin typeface="Cambria Math" panose="02040503050406030204" pitchFamily="18" charset="0"/>
                              <a:ea typeface="Cambria Math"/>
                            </a:rPr>
                            <m:t>𝟏𝟕</m:t>
                          </m:r>
                          <m:r>
                            <a:rPr lang="en-US" sz="3600" b="1" i="0" smtClean="0">
                              <a:solidFill>
                                <a:srgbClr val="C00000"/>
                              </a:solidFill>
                              <a:latin typeface="Cambria Math" panose="02040503050406030204" pitchFamily="18" charset="0"/>
                              <a:ea typeface="Cambria Math"/>
                            </a:rPr>
                            <m:t> ×</m:t>
                          </m:r>
                          <m:r>
                            <a:rPr lang="en-US" sz="3600" b="1" i="1" smtClean="0">
                              <a:solidFill>
                                <a:srgbClr val="C00000"/>
                              </a:solidFill>
                              <a:latin typeface="Cambria Math" panose="02040503050406030204" pitchFamily="18" charset="0"/>
                              <a:ea typeface="Cambria Math"/>
                            </a:rPr>
                            <m:t>𝟏𝟏</m:t>
                          </m:r>
                          <m:r>
                            <a:rPr lang="en-US" sz="3600" b="1">
                              <a:solidFill>
                                <a:srgbClr val="C00000"/>
                              </a:solidFill>
                              <a:latin typeface="Cambria Math"/>
                              <a:ea typeface="Cambria Math"/>
                            </a:rPr>
                            <m:t>×</m:t>
                          </m:r>
                          <m:r>
                            <a:rPr lang="en-US" sz="3600" b="1" i="1" smtClean="0">
                              <a:solidFill>
                                <a:srgbClr val="C00000"/>
                              </a:solidFill>
                              <a:latin typeface="Cambria Math" panose="02040503050406030204" pitchFamily="18" charset="0"/>
                              <a:ea typeface="Cambria Math"/>
                            </a:rPr>
                            <m:t>𝟑</m:t>
                          </m:r>
                        </m:den>
                      </m:f>
                    </m:oMath>
                  </m:oMathPara>
                </a14:m>
                <a:endParaRPr lang="en-US" sz="3600" b="1" dirty="0">
                  <a:solidFill>
                    <a:srgbClr val="C00000"/>
                  </a:solidFill>
                </a:endParaRPr>
              </a:p>
            </p:txBody>
          </p:sp>
        </mc:Choice>
        <mc:Fallback xmlns="">
          <p:sp>
            <p:nvSpPr>
              <p:cNvPr id="55" name="1-1">
                <a:extLst>
                  <a:ext uri="{FF2B5EF4-FFF2-40B4-BE49-F238E27FC236}">
                    <a16:creationId xmlns:a16="http://schemas.microsoft.com/office/drawing/2014/main" id="{A0D9ACFE-E536-4873-820C-1AE513080576}"/>
                  </a:ext>
                </a:extLst>
              </p:cNvPr>
              <p:cNvSpPr txBox="1">
                <a:spLocks noRot="1" noChangeAspect="1" noMove="1" noResize="1" noEditPoints="1" noAdjustHandles="1" noChangeArrowheads="1" noChangeShapeType="1" noTextEdit="1"/>
              </p:cNvSpPr>
              <p:nvPr/>
            </p:nvSpPr>
            <p:spPr>
              <a:xfrm>
                <a:off x="4297621" y="4210611"/>
                <a:ext cx="6629399" cy="1133067"/>
              </a:xfrm>
              <a:prstGeom prst="rect">
                <a:avLst/>
              </a:prstGeom>
              <a:blipFill>
                <a:blip r:embed="rId11"/>
                <a:stretch>
                  <a:fillRect/>
                </a:stretch>
              </a:blipFill>
            </p:spPr>
            <p:txBody>
              <a:bodyPr/>
              <a:lstStyle/>
              <a:p>
                <a:r>
                  <a:rPr lang="en-US">
                    <a:noFill/>
                  </a:rPr>
                  <a:t> </a:t>
                </a:r>
              </a:p>
            </p:txBody>
          </p:sp>
        </mc:Fallback>
      </mc:AlternateContent>
      <p:cxnSp>
        <p:nvCxnSpPr>
          <p:cNvPr id="56" name="Straight Connector 55">
            <a:extLst>
              <a:ext uri="{FF2B5EF4-FFF2-40B4-BE49-F238E27FC236}">
                <a16:creationId xmlns:a16="http://schemas.microsoft.com/office/drawing/2014/main" id="{75D25D51-A727-4C01-A8B3-764E75514B7A}"/>
              </a:ext>
            </a:extLst>
          </p:cNvPr>
          <p:cNvCxnSpPr>
            <a:cxnSpLocks/>
          </p:cNvCxnSpPr>
          <p:nvPr/>
        </p:nvCxnSpPr>
        <p:spPr>
          <a:xfrm>
            <a:off x="7162800" y="4240944"/>
            <a:ext cx="449520" cy="483456"/>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F93C82E-9AC5-4B98-B197-773A969CCF2A}"/>
              </a:ext>
            </a:extLst>
          </p:cNvPr>
          <p:cNvCxnSpPr>
            <a:cxnSpLocks/>
          </p:cNvCxnSpPr>
          <p:nvPr/>
        </p:nvCxnSpPr>
        <p:spPr>
          <a:xfrm>
            <a:off x="8279296" y="4860222"/>
            <a:ext cx="449520" cy="483456"/>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8038E76-07F9-4B82-A0F4-5949AB81EF3D}"/>
              </a:ext>
            </a:extLst>
          </p:cNvPr>
          <p:cNvCxnSpPr>
            <a:cxnSpLocks/>
          </p:cNvCxnSpPr>
          <p:nvPr/>
        </p:nvCxnSpPr>
        <p:spPr>
          <a:xfrm>
            <a:off x="8305800" y="4240944"/>
            <a:ext cx="304800" cy="421306"/>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FD1BCEB-2D52-4AA9-858C-989C69A2A76A}"/>
              </a:ext>
            </a:extLst>
          </p:cNvPr>
          <p:cNvCxnSpPr>
            <a:cxnSpLocks/>
          </p:cNvCxnSpPr>
          <p:nvPr/>
        </p:nvCxnSpPr>
        <p:spPr>
          <a:xfrm>
            <a:off x="7162800" y="4919575"/>
            <a:ext cx="304800" cy="421306"/>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BAA0B3D2-105E-4274-92D6-C28FCD78F1BE}"/>
                  </a:ext>
                </a:extLst>
              </p:cNvPr>
              <p:cNvSpPr txBox="1"/>
              <p:nvPr/>
            </p:nvSpPr>
            <p:spPr>
              <a:xfrm>
                <a:off x="9705336" y="4206763"/>
                <a:ext cx="1221684" cy="112947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3600" b="1" i="0" u="none" strike="noStrike" kern="1200" cap="none" spc="0" normalizeH="0" baseline="0" noProof="0" smtClean="0">
                          <a:ln>
                            <a:noFill/>
                          </a:ln>
                          <a:solidFill>
                            <a:srgbClr val="C00000"/>
                          </a:solidFill>
                          <a:effectLst/>
                          <a:uLnTx/>
                          <a:uFillTx/>
                          <a:latin typeface="Cambria Math"/>
                          <a:ea typeface="Cambria Math"/>
                          <a:cs typeface="+mn-cs"/>
                        </a:rPr>
                        <m:t>=</m:t>
                      </m:r>
                      <m:f>
                        <m:fPr>
                          <m:ctrlPr>
                            <a:rPr kumimoji="0" lang="en-US" sz="3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a:cs typeface="+mn-cs"/>
                            </a:rPr>
                          </m:ctrlPr>
                        </m:fPr>
                        <m:num>
                          <m:r>
                            <a:rPr kumimoji="0" lang="en-US" sz="3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a:cs typeface="+mn-cs"/>
                            </a:rPr>
                            <m:t>𝟐</m:t>
                          </m:r>
                        </m:num>
                        <m:den>
                          <m:r>
                            <a:rPr kumimoji="0" lang="en-US" sz="3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a:cs typeface="+mn-cs"/>
                            </a:rPr>
                            <m:t>𝟑</m:t>
                          </m:r>
                        </m:den>
                      </m:f>
                    </m:oMath>
                  </m:oMathPara>
                </a14:m>
                <a:endParaRPr lang="en-US"/>
              </a:p>
            </p:txBody>
          </p:sp>
        </mc:Choice>
        <mc:Fallback xmlns="">
          <p:sp>
            <p:nvSpPr>
              <p:cNvPr id="63" name="TextBox 62">
                <a:extLst>
                  <a:ext uri="{FF2B5EF4-FFF2-40B4-BE49-F238E27FC236}">
                    <a16:creationId xmlns:a16="http://schemas.microsoft.com/office/drawing/2014/main" id="{BAA0B3D2-105E-4274-92D6-C28FCD78F1BE}"/>
                  </a:ext>
                </a:extLst>
              </p:cNvPr>
              <p:cNvSpPr txBox="1">
                <a:spLocks noRot="1" noChangeAspect="1" noMove="1" noResize="1" noEditPoints="1" noAdjustHandles="1" noChangeArrowheads="1" noChangeShapeType="1" noTextEdit="1"/>
              </p:cNvSpPr>
              <p:nvPr/>
            </p:nvSpPr>
            <p:spPr>
              <a:xfrm>
                <a:off x="9705336" y="4206763"/>
                <a:ext cx="1221684" cy="1129476"/>
              </a:xfrm>
              <a:prstGeom prst="rect">
                <a:avLst/>
              </a:prstGeom>
              <a:blipFill>
                <a:blip r:embed="rId12"/>
                <a:stretch>
                  <a:fillRect/>
                </a:stretch>
              </a:blipFill>
            </p:spPr>
            <p:txBody>
              <a:bodyPr/>
              <a:lstStyle/>
              <a:p>
                <a:r>
                  <a:rPr lang="en-US">
                    <a:noFill/>
                  </a:rPr>
                  <a:t> </a:t>
                </a:r>
              </a:p>
            </p:txBody>
          </p:sp>
        </mc:Fallback>
      </mc:AlternateContent>
      <p:pic>
        <p:nvPicPr>
          <p:cNvPr id="53" name="Picture 15">
            <a:extLst>
              <a:ext uri="{FF2B5EF4-FFF2-40B4-BE49-F238E27FC236}">
                <a16:creationId xmlns:a16="http://schemas.microsoft.com/office/drawing/2014/main" id="{7E05FD54-A5C9-4356-8AB9-77EC7766EE3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774093" y="772435"/>
            <a:ext cx="1850512" cy="1483774"/>
          </a:xfrm>
          <a:prstGeom prst="rect">
            <a:avLst/>
          </a:prstGeom>
        </p:spPr>
      </p:pic>
      <p:pic>
        <p:nvPicPr>
          <p:cNvPr id="54" name="Picture 11">
            <a:extLst>
              <a:ext uri="{FF2B5EF4-FFF2-40B4-BE49-F238E27FC236}">
                <a16:creationId xmlns:a16="http://schemas.microsoft.com/office/drawing/2014/main" id="{9301A337-9085-4B7F-A0DF-1EB73AF1F81B}"/>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322750" y="2435480"/>
            <a:ext cx="1738746" cy="1738746"/>
          </a:xfrm>
          <a:prstGeom prst="rect">
            <a:avLst/>
          </a:prstGeom>
        </p:spPr>
      </p:pic>
      <p:pic>
        <p:nvPicPr>
          <p:cNvPr id="57" name="Picture 14">
            <a:extLst>
              <a:ext uri="{FF2B5EF4-FFF2-40B4-BE49-F238E27FC236}">
                <a16:creationId xmlns:a16="http://schemas.microsoft.com/office/drawing/2014/main" id="{CC25642C-5A3A-4940-AFC8-74E87E2AC07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20430724">
            <a:off x="10146724" y="5185447"/>
            <a:ext cx="1829854" cy="160569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44000" fill="hold" grpId="0" nodeType="afterEffect" p14:presetBounceEnd="60000">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14:bounceEnd="60000">
                                          <p:cBhvr additive="base">
                                            <p:cTn id="7" dur="500" fill="hold"/>
                                            <p:tgtEl>
                                              <p:spTgt spid="89"/>
                                            </p:tgtEl>
                                            <p:attrNameLst>
                                              <p:attrName>ppt_x</p:attrName>
                                            </p:attrNameLst>
                                          </p:cBhvr>
                                          <p:tavLst>
                                            <p:tav tm="0">
                                              <p:val>
                                                <p:strVal val="#ppt_x"/>
                                              </p:val>
                                            </p:tav>
                                            <p:tav tm="100000">
                                              <p:val>
                                                <p:strVal val="#ppt_x"/>
                                              </p:val>
                                            </p:tav>
                                          </p:tavLst>
                                        </p:anim>
                                        <p:anim calcmode="lin" valueType="num" p14:bounceEnd="60000">
                                          <p:cBhvr additive="base">
                                            <p:cTn id="8" dur="500" fill="hold"/>
                                            <p:tgtEl>
                                              <p:spTgt spid="89"/>
                                            </p:tgtEl>
                                            <p:attrNameLst>
                                              <p:attrName>ppt_y</p:attrName>
                                            </p:attrNameLst>
                                          </p:cBhvr>
                                          <p:tavLst>
                                            <p:tav tm="0">
                                              <p:val>
                                                <p:strVal val="0-#ppt_h/2"/>
                                              </p:val>
                                            </p:tav>
                                            <p:tav tm="100000">
                                              <p:val>
                                                <p:strVal val="#ppt_y"/>
                                              </p:val>
                                            </p:tav>
                                          </p:tavLst>
                                        </p:anim>
                                      </p:childTnLst>
                                    </p:cTn>
                                  </p:par>
                                  <p:par>
                                    <p:cTn id="9" presetID="2" presetClass="entr" presetSubtype="1" accel="44000" fill="hold" grpId="0" nodeType="withEffect" p14:presetBounceEnd="60000">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14:bounceEnd="60000">
                                          <p:cBhvr additive="base">
                                            <p:cTn id="11" dur="500" fill="hold"/>
                                            <p:tgtEl>
                                              <p:spTgt spid="90"/>
                                            </p:tgtEl>
                                            <p:attrNameLst>
                                              <p:attrName>ppt_x</p:attrName>
                                            </p:attrNameLst>
                                          </p:cBhvr>
                                          <p:tavLst>
                                            <p:tav tm="0">
                                              <p:val>
                                                <p:strVal val="#ppt_x"/>
                                              </p:val>
                                            </p:tav>
                                            <p:tav tm="100000">
                                              <p:val>
                                                <p:strVal val="#ppt_x"/>
                                              </p:val>
                                            </p:tav>
                                          </p:tavLst>
                                        </p:anim>
                                        <p:anim calcmode="lin" valueType="num" p14:bounceEnd="60000">
                                          <p:cBhvr additive="base">
                                            <p:cTn id="12" dur="500" fill="hold"/>
                                            <p:tgtEl>
                                              <p:spTgt spid="90"/>
                                            </p:tgtEl>
                                            <p:attrNameLst>
                                              <p:attrName>ppt_y</p:attrName>
                                            </p:attrNameLst>
                                          </p:cBhvr>
                                          <p:tavLst>
                                            <p:tav tm="0">
                                              <p:val>
                                                <p:strVal val="0-#ppt_h/2"/>
                                              </p:val>
                                            </p:tav>
                                            <p:tav tm="100000">
                                              <p:val>
                                                <p:strVal val="#ppt_y"/>
                                              </p:val>
                                            </p:tav>
                                          </p:tavLst>
                                        </p:anim>
                                      </p:childTnLst>
                                    </p:cTn>
                                  </p:par>
                                  <p:par>
                                    <p:cTn id="13" presetID="2" presetClass="entr" presetSubtype="1" accel="44000" fill="hold" grpId="0" nodeType="withEffect" p14:presetBounceEnd="60000">
                                      <p:stCondLst>
                                        <p:cond delay="0"/>
                                      </p:stCondLst>
                                      <p:childTnLst>
                                        <p:set>
                                          <p:cBhvr>
                                            <p:cTn id="14" dur="1" fill="hold">
                                              <p:stCondLst>
                                                <p:cond delay="0"/>
                                              </p:stCondLst>
                                            </p:cTn>
                                            <p:tgtEl>
                                              <p:spTgt spid="91"/>
                                            </p:tgtEl>
                                            <p:attrNameLst>
                                              <p:attrName>style.visibility</p:attrName>
                                            </p:attrNameLst>
                                          </p:cBhvr>
                                          <p:to>
                                            <p:strVal val="visible"/>
                                          </p:to>
                                        </p:set>
                                        <p:anim calcmode="lin" valueType="num" p14:bounceEnd="60000">
                                          <p:cBhvr additive="base">
                                            <p:cTn id="15" dur="500" fill="hold"/>
                                            <p:tgtEl>
                                              <p:spTgt spid="91"/>
                                            </p:tgtEl>
                                            <p:attrNameLst>
                                              <p:attrName>ppt_x</p:attrName>
                                            </p:attrNameLst>
                                          </p:cBhvr>
                                          <p:tavLst>
                                            <p:tav tm="0">
                                              <p:val>
                                                <p:strVal val="#ppt_x"/>
                                              </p:val>
                                            </p:tav>
                                            <p:tav tm="100000">
                                              <p:val>
                                                <p:strVal val="#ppt_x"/>
                                              </p:val>
                                            </p:tav>
                                          </p:tavLst>
                                        </p:anim>
                                        <p:anim calcmode="lin" valueType="num" p14:bounceEnd="60000">
                                          <p:cBhvr additive="base">
                                            <p:cTn id="16" dur="500" fill="hold"/>
                                            <p:tgtEl>
                                              <p:spTgt spid="91"/>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2"/>
                                            </p:tgtEl>
                                            <p:attrNameLst>
                                              <p:attrName>style.visibility</p:attrName>
                                            </p:attrNameLst>
                                          </p:cBhvr>
                                          <p:to>
                                            <p:strVal val="visible"/>
                                          </p:to>
                                        </p:set>
                                        <p:animEffect transition="in" filter="wipe(left)">
                                          <p:cBhvr>
                                            <p:cTn id="21" dur="500"/>
                                            <p:tgtEl>
                                              <p:spTgt spid="9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up)">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95"/>
                                            </p:tgtEl>
                                            <p:attrNameLst>
                                              <p:attrName>style.visibility</p:attrName>
                                            </p:attrNameLst>
                                          </p:cBhvr>
                                          <p:to>
                                            <p:strVal val="visible"/>
                                          </p:to>
                                        </p:set>
                                        <p:animEffect transition="in" filter="wipe(up)">
                                          <p:cBhvr>
                                            <p:cTn id="31" dur="500"/>
                                            <p:tgtEl>
                                              <p:spTgt spid="9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98"/>
                                            </p:tgtEl>
                                            <p:attrNameLst>
                                              <p:attrName>style.visibility</p:attrName>
                                            </p:attrNameLst>
                                          </p:cBhvr>
                                          <p:to>
                                            <p:strVal val="visible"/>
                                          </p:to>
                                        </p:set>
                                        <p:animEffect transition="in" filter="wipe(up)">
                                          <p:cBhvr>
                                            <p:cTn id="36" dur="500"/>
                                            <p:tgtEl>
                                              <p:spTgt spid="9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99"/>
                                            </p:tgtEl>
                                            <p:attrNameLst>
                                              <p:attrName>style.visibility</p:attrName>
                                            </p:attrNameLst>
                                          </p:cBhvr>
                                          <p:to>
                                            <p:strVal val="visible"/>
                                          </p:to>
                                        </p:set>
                                        <p:animEffect transition="in" filter="wipe(up)">
                                          <p:cBhvr>
                                            <p:cTn id="41" dur="500"/>
                                            <p:tgtEl>
                                              <p:spTgt spid="9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wipe(left)">
                                          <p:cBhvr>
                                            <p:cTn id="46" dur="500"/>
                                            <p:tgtEl>
                                              <p:spTgt spid="4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3" accel="16000" fill="hold" nodeType="clickEffect" p14:presetBounceEnd="58000">
                                      <p:stCondLst>
                                        <p:cond delay="0"/>
                                      </p:stCondLst>
                                      <p:childTnLst>
                                        <p:set>
                                          <p:cBhvr>
                                            <p:cTn id="50" dur="1" fill="hold">
                                              <p:stCondLst>
                                                <p:cond delay="0"/>
                                              </p:stCondLst>
                                            </p:cTn>
                                            <p:tgtEl>
                                              <p:spTgt spid="53"/>
                                            </p:tgtEl>
                                            <p:attrNameLst>
                                              <p:attrName>style.visibility</p:attrName>
                                            </p:attrNameLst>
                                          </p:cBhvr>
                                          <p:to>
                                            <p:strVal val="visible"/>
                                          </p:to>
                                        </p:set>
                                        <p:anim calcmode="lin" valueType="num" p14:bounceEnd="58000">
                                          <p:cBhvr additive="base">
                                            <p:cTn id="51" dur="500" fill="hold"/>
                                            <p:tgtEl>
                                              <p:spTgt spid="53"/>
                                            </p:tgtEl>
                                            <p:attrNameLst>
                                              <p:attrName>ppt_x</p:attrName>
                                            </p:attrNameLst>
                                          </p:cBhvr>
                                          <p:tavLst>
                                            <p:tav tm="0">
                                              <p:val>
                                                <p:strVal val="1+#ppt_w/2"/>
                                              </p:val>
                                            </p:tav>
                                            <p:tav tm="100000">
                                              <p:val>
                                                <p:strVal val="#ppt_x"/>
                                              </p:val>
                                            </p:tav>
                                          </p:tavLst>
                                        </p:anim>
                                        <p:anim calcmode="lin" valueType="num" p14:bounceEnd="58000">
                                          <p:cBhvr additive="base">
                                            <p:cTn id="52" dur="500" fill="hold"/>
                                            <p:tgtEl>
                                              <p:spTgt spid="5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9"/>
                                                </p:cond>
                                              </p:stCondLst>
                                              <p:endCondLst>
                                                <p:cond evt="onStopAudio" delay="0">
                                                  <p:tgtEl>
                                                    <p:sldTgt/>
                                                  </p:tgtEl>
                                                </p:cond>
                                              </p:endCondLst>
                                            </p:cTn>
                                            <p:tgtEl>
                                              <p:sndTgt r:embed="rId3" name="âm thanh magic.wav"/>
                                            </p:tgtEl>
                                          </p:cMediaNode>
                                        </p:audio>
                                      </p:sub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left)">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wipe(up)">
                                          <p:cBhvr>
                                            <p:cTn id="62" dur="500"/>
                                            <p:tgtEl>
                                              <p:spTgt spid="4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wipe(up)">
                                          <p:cBhvr>
                                            <p:cTn id="67" dur="500"/>
                                            <p:tgtEl>
                                              <p:spTgt spid="4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left)">
                                          <p:cBhvr>
                                            <p:cTn id="72" dur="500"/>
                                            <p:tgtEl>
                                              <p:spTgt spid="49"/>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8" accel="14000" fill="hold" nodeType="clickEffect" p14:presetBounceEnd="40000">
                                      <p:stCondLst>
                                        <p:cond delay="0"/>
                                      </p:stCondLst>
                                      <p:childTnLst>
                                        <p:set>
                                          <p:cBhvr>
                                            <p:cTn id="76" dur="1" fill="hold">
                                              <p:stCondLst>
                                                <p:cond delay="0"/>
                                              </p:stCondLst>
                                            </p:cTn>
                                            <p:tgtEl>
                                              <p:spTgt spid="54"/>
                                            </p:tgtEl>
                                            <p:attrNameLst>
                                              <p:attrName>style.visibility</p:attrName>
                                            </p:attrNameLst>
                                          </p:cBhvr>
                                          <p:to>
                                            <p:strVal val="visible"/>
                                          </p:to>
                                        </p:set>
                                        <p:anim calcmode="lin" valueType="num" p14:bounceEnd="40000">
                                          <p:cBhvr additive="base">
                                            <p:cTn id="77" dur="500" fill="hold"/>
                                            <p:tgtEl>
                                              <p:spTgt spid="54"/>
                                            </p:tgtEl>
                                            <p:attrNameLst>
                                              <p:attrName>ppt_x</p:attrName>
                                            </p:attrNameLst>
                                          </p:cBhvr>
                                          <p:tavLst>
                                            <p:tav tm="0">
                                              <p:val>
                                                <p:strVal val="0-#ppt_w/2"/>
                                              </p:val>
                                            </p:tav>
                                            <p:tav tm="100000">
                                              <p:val>
                                                <p:strVal val="#ppt_x"/>
                                              </p:val>
                                            </p:tav>
                                          </p:tavLst>
                                        </p:anim>
                                        <p:anim calcmode="lin" valueType="num" p14:bounceEnd="40000">
                                          <p:cBhvr additive="base">
                                            <p:cTn id="78" dur="500" fill="hold"/>
                                            <p:tgtEl>
                                              <p:spTgt spid="5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5"/>
                                                </p:cond>
                                              </p:stCondLst>
                                              <p:endCondLst>
                                                <p:cond evt="onStopAudio" delay="0">
                                                  <p:tgtEl>
                                                    <p:sldTgt/>
                                                  </p:tgtEl>
                                                </p:cond>
                                              </p:endCondLst>
                                            </p:cTn>
                                            <p:tgtEl>
                                              <p:sndTgt r:embed="rId3" name="âm thanh magic.wav"/>
                                            </p:tgtEl>
                                          </p:cMediaNode>
                                        </p:audio>
                                      </p:sub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55"/>
                                            </p:tgtEl>
                                            <p:attrNameLst>
                                              <p:attrName>style.visibility</p:attrName>
                                            </p:attrNameLst>
                                          </p:cBhvr>
                                          <p:to>
                                            <p:strVal val="visible"/>
                                          </p:to>
                                        </p:set>
                                        <p:animEffect transition="in" filter="wipe(left)">
                                          <p:cBhvr>
                                            <p:cTn id="83" dur="500"/>
                                            <p:tgtEl>
                                              <p:spTgt spid="55"/>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56"/>
                                            </p:tgtEl>
                                            <p:attrNameLst>
                                              <p:attrName>style.visibility</p:attrName>
                                            </p:attrNameLst>
                                          </p:cBhvr>
                                          <p:to>
                                            <p:strVal val="visible"/>
                                          </p:to>
                                        </p:set>
                                        <p:animEffect transition="in" filter="wipe(up)">
                                          <p:cBhvr>
                                            <p:cTn id="88" dur="500"/>
                                            <p:tgtEl>
                                              <p:spTgt spid="5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nodeType="clickEffect">
                                      <p:stCondLst>
                                        <p:cond delay="0"/>
                                      </p:stCondLst>
                                      <p:childTnLst>
                                        <p:set>
                                          <p:cBhvr>
                                            <p:cTn id="92" dur="1" fill="hold">
                                              <p:stCondLst>
                                                <p:cond delay="0"/>
                                              </p:stCondLst>
                                            </p:cTn>
                                            <p:tgtEl>
                                              <p:spTgt spid="58"/>
                                            </p:tgtEl>
                                            <p:attrNameLst>
                                              <p:attrName>style.visibility</p:attrName>
                                            </p:attrNameLst>
                                          </p:cBhvr>
                                          <p:to>
                                            <p:strVal val="visible"/>
                                          </p:to>
                                        </p:set>
                                        <p:animEffect transition="in" filter="wipe(up)">
                                          <p:cBhvr>
                                            <p:cTn id="93" dur="500"/>
                                            <p:tgtEl>
                                              <p:spTgt spid="58"/>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nodeType="clickEffect">
                                      <p:stCondLst>
                                        <p:cond delay="0"/>
                                      </p:stCondLst>
                                      <p:childTnLst>
                                        <p:set>
                                          <p:cBhvr>
                                            <p:cTn id="97" dur="1" fill="hold">
                                              <p:stCondLst>
                                                <p:cond delay="0"/>
                                              </p:stCondLst>
                                            </p:cTn>
                                            <p:tgtEl>
                                              <p:spTgt spid="59"/>
                                            </p:tgtEl>
                                            <p:attrNameLst>
                                              <p:attrName>style.visibility</p:attrName>
                                            </p:attrNameLst>
                                          </p:cBhvr>
                                          <p:to>
                                            <p:strVal val="visible"/>
                                          </p:to>
                                        </p:set>
                                        <p:animEffect transition="in" filter="wipe(up)">
                                          <p:cBhvr>
                                            <p:cTn id="98" dur="500"/>
                                            <p:tgtEl>
                                              <p:spTgt spid="59"/>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62"/>
                                            </p:tgtEl>
                                            <p:attrNameLst>
                                              <p:attrName>style.visibility</p:attrName>
                                            </p:attrNameLst>
                                          </p:cBhvr>
                                          <p:to>
                                            <p:strVal val="visible"/>
                                          </p:to>
                                        </p:set>
                                        <p:animEffect transition="in" filter="wipe(up)">
                                          <p:cBhvr>
                                            <p:cTn id="103" dur="500"/>
                                            <p:tgtEl>
                                              <p:spTgt spid="62"/>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63"/>
                                            </p:tgtEl>
                                            <p:attrNameLst>
                                              <p:attrName>style.visibility</p:attrName>
                                            </p:attrNameLst>
                                          </p:cBhvr>
                                          <p:to>
                                            <p:strVal val="visible"/>
                                          </p:to>
                                        </p:set>
                                        <p:animEffect transition="in" filter="wipe(left)">
                                          <p:cBhvr>
                                            <p:cTn id="108" dur="500"/>
                                            <p:tgtEl>
                                              <p:spTgt spid="63"/>
                                            </p:tgtEl>
                                          </p:cBhvr>
                                        </p:animEffect>
                                      </p:childTnLst>
                                    </p:cTn>
                                  </p:par>
                                </p:childTnLst>
                              </p:cTn>
                            </p:par>
                          </p:childTnLst>
                        </p:cTn>
                      </p:par>
                      <p:par>
                        <p:cTn id="109" fill="hold">
                          <p:stCondLst>
                            <p:cond delay="indefinite"/>
                          </p:stCondLst>
                          <p:childTnLst>
                            <p:par>
                              <p:cTn id="110" fill="hold">
                                <p:stCondLst>
                                  <p:cond delay="0"/>
                                </p:stCondLst>
                                <p:childTnLst>
                                  <p:par>
                                    <p:cTn id="111" presetID="2" presetClass="entr" presetSubtype="6" accel="30000" fill="hold" nodeType="clickEffect" p14:presetBounceEnd="58000">
                                      <p:stCondLst>
                                        <p:cond delay="0"/>
                                      </p:stCondLst>
                                      <p:childTnLst>
                                        <p:set>
                                          <p:cBhvr>
                                            <p:cTn id="112" dur="1" fill="hold">
                                              <p:stCondLst>
                                                <p:cond delay="0"/>
                                              </p:stCondLst>
                                            </p:cTn>
                                            <p:tgtEl>
                                              <p:spTgt spid="57"/>
                                            </p:tgtEl>
                                            <p:attrNameLst>
                                              <p:attrName>style.visibility</p:attrName>
                                            </p:attrNameLst>
                                          </p:cBhvr>
                                          <p:to>
                                            <p:strVal val="visible"/>
                                          </p:to>
                                        </p:set>
                                        <p:anim calcmode="lin" valueType="num" p14:bounceEnd="58000">
                                          <p:cBhvr additive="base">
                                            <p:cTn id="113" dur="500" fill="hold"/>
                                            <p:tgtEl>
                                              <p:spTgt spid="57"/>
                                            </p:tgtEl>
                                            <p:attrNameLst>
                                              <p:attrName>ppt_x</p:attrName>
                                            </p:attrNameLst>
                                          </p:cBhvr>
                                          <p:tavLst>
                                            <p:tav tm="0">
                                              <p:val>
                                                <p:strVal val="1+#ppt_w/2"/>
                                              </p:val>
                                            </p:tav>
                                            <p:tav tm="100000">
                                              <p:val>
                                                <p:strVal val="#ppt_x"/>
                                              </p:val>
                                            </p:tav>
                                          </p:tavLst>
                                        </p:anim>
                                        <p:anim calcmode="lin" valueType="num" p14:bounceEnd="58000">
                                          <p:cBhvr additive="base">
                                            <p:cTn id="114" dur="500" fill="hold"/>
                                            <p:tgtEl>
                                              <p:spTgt spid="5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1"/>
                                                </p:cond>
                                              </p:stCondLst>
                                              <p:endCondLst>
                                                <p:cond evt="onStopAudio" delay="0">
                                                  <p:tgtEl>
                                                    <p:sldTgt/>
                                                  </p:tgtEl>
                                                </p:cond>
                                              </p:endCondLst>
                                            </p:cTn>
                                            <p:tgtEl>
                                              <p:sndTgt r:embed="rId3" name="âm thanh mag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1" grpId="0" animBg="1"/>
          <p:bldP spid="92" grpId="0"/>
          <p:bldP spid="41" grpId="0"/>
          <p:bldP spid="47" grpId="0"/>
          <p:bldP spid="49" grpId="0"/>
          <p:bldP spid="55" grpId="0"/>
          <p:bldP spid="6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44000" fill="hold" grpId="0" nodeType="after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fill="hold"/>
                                            <p:tgtEl>
                                              <p:spTgt spid="89"/>
                                            </p:tgtEl>
                                            <p:attrNameLst>
                                              <p:attrName>ppt_x</p:attrName>
                                            </p:attrNameLst>
                                          </p:cBhvr>
                                          <p:tavLst>
                                            <p:tav tm="0">
                                              <p:val>
                                                <p:strVal val="#ppt_x"/>
                                              </p:val>
                                            </p:tav>
                                            <p:tav tm="100000">
                                              <p:val>
                                                <p:strVal val="#ppt_x"/>
                                              </p:val>
                                            </p:tav>
                                          </p:tavLst>
                                        </p:anim>
                                        <p:anim calcmode="lin" valueType="num">
                                          <p:cBhvr additive="base">
                                            <p:cTn id="8" dur="500" fill="hold"/>
                                            <p:tgtEl>
                                              <p:spTgt spid="89"/>
                                            </p:tgtEl>
                                            <p:attrNameLst>
                                              <p:attrName>ppt_y</p:attrName>
                                            </p:attrNameLst>
                                          </p:cBhvr>
                                          <p:tavLst>
                                            <p:tav tm="0">
                                              <p:val>
                                                <p:strVal val="0-#ppt_h/2"/>
                                              </p:val>
                                            </p:tav>
                                            <p:tav tm="100000">
                                              <p:val>
                                                <p:strVal val="#ppt_y"/>
                                              </p:val>
                                            </p:tav>
                                          </p:tavLst>
                                        </p:anim>
                                      </p:childTnLst>
                                    </p:cTn>
                                  </p:par>
                                  <p:par>
                                    <p:cTn id="9" presetID="2" presetClass="entr" presetSubtype="1" accel="44000" fill="hold" grpId="0" nodeType="with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ppt_x"/>
                                              </p:val>
                                            </p:tav>
                                            <p:tav tm="100000">
                                              <p:val>
                                                <p:strVal val="#ppt_x"/>
                                              </p:val>
                                            </p:tav>
                                          </p:tavLst>
                                        </p:anim>
                                        <p:anim calcmode="lin" valueType="num">
                                          <p:cBhvr additive="base">
                                            <p:cTn id="12" dur="500" fill="hold"/>
                                            <p:tgtEl>
                                              <p:spTgt spid="90"/>
                                            </p:tgtEl>
                                            <p:attrNameLst>
                                              <p:attrName>ppt_y</p:attrName>
                                            </p:attrNameLst>
                                          </p:cBhvr>
                                          <p:tavLst>
                                            <p:tav tm="0">
                                              <p:val>
                                                <p:strVal val="0-#ppt_h/2"/>
                                              </p:val>
                                            </p:tav>
                                            <p:tav tm="100000">
                                              <p:val>
                                                <p:strVal val="#ppt_y"/>
                                              </p:val>
                                            </p:tav>
                                          </p:tavLst>
                                        </p:anim>
                                      </p:childTnLst>
                                    </p:cTn>
                                  </p:par>
                                  <p:par>
                                    <p:cTn id="13" presetID="2" presetClass="entr" presetSubtype="1" accel="44000" fill="hold" grpId="0" nodeType="withEffect">
                                      <p:stCondLst>
                                        <p:cond delay="0"/>
                                      </p:stCondLst>
                                      <p:childTnLst>
                                        <p:set>
                                          <p:cBhvr>
                                            <p:cTn id="14" dur="1" fill="hold">
                                              <p:stCondLst>
                                                <p:cond delay="0"/>
                                              </p:stCondLst>
                                            </p:cTn>
                                            <p:tgtEl>
                                              <p:spTgt spid="91"/>
                                            </p:tgtEl>
                                            <p:attrNameLst>
                                              <p:attrName>style.visibility</p:attrName>
                                            </p:attrNameLst>
                                          </p:cBhvr>
                                          <p:to>
                                            <p:strVal val="visible"/>
                                          </p:to>
                                        </p:set>
                                        <p:anim calcmode="lin" valueType="num">
                                          <p:cBhvr additive="base">
                                            <p:cTn id="15" dur="500" fill="hold"/>
                                            <p:tgtEl>
                                              <p:spTgt spid="91"/>
                                            </p:tgtEl>
                                            <p:attrNameLst>
                                              <p:attrName>ppt_x</p:attrName>
                                            </p:attrNameLst>
                                          </p:cBhvr>
                                          <p:tavLst>
                                            <p:tav tm="0">
                                              <p:val>
                                                <p:strVal val="#ppt_x"/>
                                              </p:val>
                                            </p:tav>
                                            <p:tav tm="100000">
                                              <p:val>
                                                <p:strVal val="#ppt_x"/>
                                              </p:val>
                                            </p:tav>
                                          </p:tavLst>
                                        </p:anim>
                                        <p:anim calcmode="lin" valueType="num">
                                          <p:cBhvr additive="base">
                                            <p:cTn id="16" dur="500" fill="hold"/>
                                            <p:tgtEl>
                                              <p:spTgt spid="91"/>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2"/>
                                            </p:tgtEl>
                                            <p:attrNameLst>
                                              <p:attrName>style.visibility</p:attrName>
                                            </p:attrNameLst>
                                          </p:cBhvr>
                                          <p:to>
                                            <p:strVal val="visible"/>
                                          </p:to>
                                        </p:set>
                                        <p:animEffect transition="in" filter="wipe(left)">
                                          <p:cBhvr>
                                            <p:cTn id="21" dur="500"/>
                                            <p:tgtEl>
                                              <p:spTgt spid="9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up)">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95"/>
                                            </p:tgtEl>
                                            <p:attrNameLst>
                                              <p:attrName>style.visibility</p:attrName>
                                            </p:attrNameLst>
                                          </p:cBhvr>
                                          <p:to>
                                            <p:strVal val="visible"/>
                                          </p:to>
                                        </p:set>
                                        <p:animEffect transition="in" filter="wipe(up)">
                                          <p:cBhvr>
                                            <p:cTn id="31" dur="500"/>
                                            <p:tgtEl>
                                              <p:spTgt spid="9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98"/>
                                            </p:tgtEl>
                                            <p:attrNameLst>
                                              <p:attrName>style.visibility</p:attrName>
                                            </p:attrNameLst>
                                          </p:cBhvr>
                                          <p:to>
                                            <p:strVal val="visible"/>
                                          </p:to>
                                        </p:set>
                                        <p:animEffect transition="in" filter="wipe(up)">
                                          <p:cBhvr>
                                            <p:cTn id="36" dur="500"/>
                                            <p:tgtEl>
                                              <p:spTgt spid="9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99"/>
                                            </p:tgtEl>
                                            <p:attrNameLst>
                                              <p:attrName>style.visibility</p:attrName>
                                            </p:attrNameLst>
                                          </p:cBhvr>
                                          <p:to>
                                            <p:strVal val="visible"/>
                                          </p:to>
                                        </p:set>
                                        <p:animEffect transition="in" filter="wipe(up)">
                                          <p:cBhvr>
                                            <p:cTn id="41" dur="500"/>
                                            <p:tgtEl>
                                              <p:spTgt spid="9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wipe(left)">
                                          <p:cBhvr>
                                            <p:cTn id="46" dur="500"/>
                                            <p:tgtEl>
                                              <p:spTgt spid="4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3" accel="16000" fill="hold" nodeType="clickEffect">
                                      <p:stCondLst>
                                        <p:cond delay="0"/>
                                      </p:stCondLst>
                                      <p:childTnLst>
                                        <p:set>
                                          <p:cBhvr>
                                            <p:cTn id="50" dur="1" fill="hold">
                                              <p:stCondLst>
                                                <p:cond delay="0"/>
                                              </p:stCondLst>
                                            </p:cTn>
                                            <p:tgtEl>
                                              <p:spTgt spid="53"/>
                                            </p:tgtEl>
                                            <p:attrNameLst>
                                              <p:attrName>style.visibility</p:attrName>
                                            </p:attrNameLst>
                                          </p:cBhvr>
                                          <p:to>
                                            <p:strVal val="visible"/>
                                          </p:to>
                                        </p:set>
                                        <p:anim calcmode="lin" valueType="num">
                                          <p:cBhvr additive="base">
                                            <p:cTn id="51" dur="500" fill="hold"/>
                                            <p:tgtEl>
                                              <p:spTgt spid="53"/>
                                            </p:tgtEl>
                                            <p:attrNameLst>
                                              <p:attrName>ppt_x</p:attrName>
                                            </p:attrNameLst>
                                          </p:cBhvr>
                                          <p:tavLst>
                                            <p:tav tm="0">
                                              <p:val>
                                                <p:strVal val="1+#ppt_w/2"/>
                                              </p:val>
                                            </p:tav>
                                            <p:tav tm="100000">
                                              <p:val>
                                                <p:strVal val="#ppt_x"/>
                                              </p:val>
                                            </p:tav>
                                          </p:tavLst>
                                        </p:anim>
                                        <p:anim calcmode="lin" valueType="num">
                                          <p:cBhvr additive="base">
                                            <p:cTn id="52" dur="500" fill="hold"/>
                                            <p:tgtEl>
                                              <p:spTgt spid="5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9"/>
                                                </p:cond>
                                              </p:stCondLst>
                                              <p:endCondLst>
                                                <p:cond evt="onStopAudio" delay="0">
                                                  <p:tgtEl>
                                                    <p:sldTgt/>
                                                  </p:tgtEl>
                                                </p:cond>
                                              </p:endCondLst>
                                            </p:cTn>
                                            <p:tgtEl>
                                              <p:sndTgt r:embed="rId19" name="âm thanh magic.wav"/>
                                            </p:tgtEl>
                                          </p:cMediaNode>
                                        </p:audio>
                                      </p:sub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left)">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wipe(up)">
                                          <p:cBhvr>
                                            <p:cTn id="62" dur="500"/>
                                            <p:tgtEl>
                                              <p:spTgt spid="4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wipe(up)">
                                          <p:cBhvr>
                                            <p:cTn id="67" dur="500"/>
                                            <p:tgtEl>
                                              <p:spTgt spid="4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left)">
                                          <p:cBhvr>
                                            <p:cTn id="72" dur="500"/>
                                            <p:tgtEl>
                                              <p:spTgt spid="49"/>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8" accel="14000" fill="hold" nodeType="clickEffect">
                                      <p:stCondLst>
                                        <p:cond delay="0"/>
                                      </p:stCondLst>
                                      <p:childTnLst>
                                        <p:set>
                                          <p:cBhvr>
                                            <p:cTn id="76" dur="1" fill="hold">
                                              <p:stCondLst>
                                                <p:cond delay="0"/>
                                              </p:stCondLst>
                                            </p:cTn>
                                            <p:tgtEl>
                                              <p:spTgt spid="54"/>
                                            </p:tgtEl>
                                            <p:attrNameLst>
                                              <p:attrName>style.visibility</p:attrName>
                                            </p:attrNameLst>
                                          </p:cBhvr>
                                          <p:to>
                                            <p:strVal val="visible"/>
                                          </p:to>
                                        </p:set>
                                        <p:anim calcmode="lin" valueType="num">
                                          <p:cBhvr additive="base">
                                            <p:cTn id="77" dur="500" fill="hold"/>
                                            <p:tgtEl>
                                              <p:spTgt spid="54"/>
                                            </p:tgtEl>
                                            <p:attrNameLst>
                                              <p:attrName>ppt_x</p:attrName>
                                            </p:attrNameLst>
                                          </p:cBhvr>
                                          <p:tavLst>
                                            <p:tav tm="0">
                                              <p:val>
                                                <p:strVal val="0-#ppt_w/2"/>
                                              </p:val>
                                            </p:tav>
                                            <p:tav tm="100000">
                                              <p:val>
                                                <p:strVal val="#ppt_x"/>
                                              </p:val>
                                            </p:tav>
                                          </p:tavLst>
                                        </p:anim>
                                        <p:anim calcmode="lin" valueType="num">
                                          <p:cBhvr additive="base">
                                            <p:cTn id="78" dur="500" fill="hold"/>
                                            <p:tgtEl>
                                              <p:spTgt spid="5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5"/>
                                                </p:cond>
                                              </p:stCondLst>
                                              <p:endCondLst>
                                                <p:cond evt="onStopAudio" delay="0">
                                                  <p:tgtEl>
                                                    <p:sldTgt/>
                                                  </p:tgtEl>
                                                </p:cond>
                                              </p:endCondLst>
                                            </p:cTn>
                                            <p:tgtEl>
                                              <p:sndTgt r:embed="rId19" name="âm thanh magic.wav"/>
                                            </p:tgtEl>
                                          </p:cMediaNode>
                                        </p:audio>
                                      </p:sub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55"/>
                                            </p:tgtEl>
                                            <p:attrNameLst>
                                              <p:attrName>style.visibility</p:attrName>
                                            </p:attrNameLst>
                                          </p:cBhvr>
                                          <p:to>
                                            <p:strVal val="visible"/>
                                          </p:to>
                                        </p:set>
                                        <p:animEffect transition="in" filter="wipe(left)">
                                          <p:cBhvr>
                                            <p:cTn id="83" dur="500"/>
                                            <p:tgtEl>
                                              <p:spTgt spid="55"/>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56"/>
                                            </p:tgtEl>
                                            <p:attrNameLst>
                                              <p:attrName>style.visibility</p:attrName>
                                            </p:attrNameLst>
                                          </p:cBhvr>
                                          <p:to>
                                            <p:strVal val="visible"/>
                                          </p:to>
                                        </p:set>
                                        <p:animEffect transition="in" filter="wipe(up)">
                                          <p:cBhvr>
                                            <p:cTn id="88" dur="500"/>
                                            <p:tgtEl>
                                              <p:spTgt spid="5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nodeType="clickEffect">
                                      <p:stCondLst>
                                        <p:cond delay="0"/>
                                      </p:stCondLst>
                                      <p:childTnLst>
                                        <p:set>
                                          <p:cBhvr>
                                            <p:cTn id="92" dur="1" fill="hold">
                                              <p:stCondLst>
                                                <p:cond delay="0"/>
                                              </p:stCondLst>
                                            </p:cTn>
                                            <p:tgtEl>
                                              <p:spTgt spid="58"/>
                                            </p:tgtEl>
                                            <p:attrNameLst>
                                              <p:attrName>style.visibility</p:attrName>
                                            </p:attrNameLst>
                                          </p:cBhvr>
                                          <p:to>
                                            <p:strVal val="visible"/>
                                          </p:to>
                                        </p:set>
                                        <p:animEffect transition="in" filter="wipe(up)">
                                          <p:cBhvr>
                                            <p:cTn id="93" dur="500"/>
                                            <p:tgtEl>
                                              <p:spTgt spid="58"/>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nodeType="clickEffect">
                                      <p:stCondLst>
                                        <p:cond delay="0"/>
                                      </p:stCondLst>
                                      <p:childTnLst>
                                        <p:set>
                                          <p:cBhvr>
                                            <p:cTn id="97" dur="1" fill="hold">
                                              <p:stCondLst>
                                                <p:cond delay="0"/>
                                              </p:stCondLst>
                                            </p:cTn>
                                            <p:tgtEl>
                                              <p:spTgt spid="59"/>
                                            </p:tgtEl>
                                            <p:attrNameLst>
                                              <p:attrName>style.visibility</p:attrName>
                                            </p:attrNameLst>
                                          </p:cBhvr>
                                          <p:to>
                                            <p:strVal val="visible"/>
                                          </p:to>
                                        </p:set>
                                        <p:animEffect transition="in" filter="wipe(up)">
                                          <p:cBhvr>
                                            <p:cTn id="98" dur="500"/>
                                            <p:tgtEl>
                                              <p:spTgt spid="59"/>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62"/>
                                            </p:tgtEl>
                                            <p:attrNameLst>
                                              <p:attrName>style.visibility</p:attrName>
                                            </p:attrNameLst>
                                          </p:cBhvr>
                                          <p:to>
                                            <p:strVal val="visible"/>
                                          </p:to>
                                        </p:set>
                                        <p:animEffect transition="in" filter="wipe(up)">
                                          <p:cBhvr>
                                            <p:cTn id="103" dur="500"/>
                                            <p:tgtEl>
                                              <p:spTgt spid="62"/>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63"/>
                                            </p:tgtEl>
                                            <p:attrNameLst>
                                              <p:attrName>style.visibility</p:attrName>
                                            </p:attrNameLst>
                                          </p:cBhvr>
                                          <p:to>
                                            <p:strVal val="visible"/>
                                          </p:to>
                                        </p:set>
                                        <p:animEffect transition="in" filter="wipe(left)">
                                          <p:cBhvr>
                                            <p:cTn id="108" dur="500"/>
                                            <p:tgtEl>
                                              <p:spTgt spid="63"/>
                                            </p:tgtEl>
                                          </p:cBhvr>
                                        </p:animEffect>
                                      </p:childTnLst>
                                    </p:cTn>
                                  </p:par>
                                </p:childTnLst>
                              </p:cTn>
                            </p:par>
                          </p:childTnLst>
                        </p:cTn>
                      </p:par>
                      <p:par>
                        <p:cTn id="109" fill="hold">
                          <p:stCondLst>
                            <p:cond delay="indefinite"/>
                          </p:stCondLst>
                          <p:childTnLst>
                            <p:par>
                              <p:cTn id="110" fill="hold">
                                <p:stCondLst>
                                  <p:cond delay="0"/>
                                </p:stCondLst>
                                <p:childTnLst>
                                  <p:par>
                                    <p:cTn id="111" presetID="2" presetClass="entr" presetSubtype="6" accel="30000" fill="hold" nodeType="clickEffect">
                                      <p:stCondLst>
                                        <p:cond delay="0"/>
                                      </p:stCondLst>
                                      <p:childTnLst>
                                        <p:set>
                                          <p:cBhvr>
                                            <p:cTn id="112" dur="1" fill="hold">
                                              <p:stCondLst>
                                                <p:cond delay="0"/>
                                              </p:stCondLst>
                                            </p:cTn>
                                            <p:tgtEl>
                                              <p:spTgt spid="57"/>
                                            </p:tgtEl>
                                            <p:attrNameLst>
                                              <p:attrName>style.visibility</p:attrName>
                                            </p:attrNameLst>
                                          </p:cBhvr>
                                          <p:to>
                                            <p:strVal val="visible"/>
                                          </p:to>
                                        </p:set>
                                        <p:anim calcmode="lin" valueType="num">
                                          <p:cBhvr additive="base">
                                            <p:cTn id="113" dur="500" fill="hold"/>
                                            <p:tgtEl>
                                              <p:spTgt spid="57"/>
                                            </p:tgtEl>
                                            <p:attrNameLst>
                                              <p:attrName>ppt_x</p:attrName>
                                            </p:attrNameLst>
                                          </p:cBhvr>
                                          <p:tavLst>
                                            <p:tav tm="0">
                                              <p:val>
                                                <p:strVal val="1+#ppt_w/2"/>
                                              </p:val>
                                            </p:tav>
                                            <p:tav tm="100000">
                                              <p:val>
                                                <p:strVal val="#ppt_x"/>
                                              </p:val>
                                            </p:tav>
                                          </p:tavLst>
                                        </p:anim>
                                        <p:anim calcmode="lin" valueType="num">
                                          <p:cBhvr additive="base">
                                            <p:cTn id="114" dur="500" fill="hold"/>
                                            <p:tgtEl>
                                              <p:spTgt spid="5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1"/>
                                                </p:cond>
                                              </p:stCondLst>
                                              <p:endCondLst>
                                                <p:cond evt="onStopAudio" delay="0">
                                                  <p:tgtEl>
                                                    <p:sldTgt/>
                                                  </p:tgtEl>
                                                </p:cond>
                                              </p:endCondLst>
                                            </p:cTn>
                                            <p:tgtEl>
                                              <p:sndTgt r:embed="rId19" name="âm thanh mag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1" grpId="0" animBg="1"/>
          <p:bldP spid="92" grpId="0"/>
          <p:bldP spid="41" grpId="0"/>
          <p:bldP spid="47" grpId="0"/>
          <p:bldP spid="49" grpId="0"/>
          <p:bldP spid="55" grpId="0"/>
          <p:bldP spid="63"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8"/>
        <p:cNvGrpSpPr/>
        <p:nvPr/>
      </p:nvGrpSpPr>
      <p:grpSpPr>
        <a:xfrm>
          <a:off x="0" y="0"/>
          <a:ext cx="0" cy="0"/>
          <a:chOff x="0" y="0"/>
          <a:chExt cx="0" cy="0"/>
        </a:xfrm>
      </p:grpSpPr>
      <p:sp>
        <p:nvSpPr>
          <p:cNvPr id="3027" name="Google Shape;3027;p68"/>
          <p:cNvSpPr/>
          <p:nvPr/>
        </p:nvSpPr>
        <p:spPr>
          <a:xfrm rot="1799942">
            <a:off x="1497879" y="4841401"/>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028" name="Google Shape;3028;p68"/>
          <p:cNvGrpSpPr/>
          <p:nvPr/>
        </p:nvGrpSpPr>
        <p:grpSpPr>
          <a:xfrm rot="899960">
            <a:off x="188567" y="4854863"/>
            <a:ext cx="1496758" cy="1960906"/>
            <a:chOff x="4745100" y="837450"/>
            <a:chExt cx="817950" cy="1071600"/>
          </a:xfrm>
        </p:grpSpPr>
        <p:sp>
          <p:nvSpPr>
            <p:cNvPr id="3029" name="Google Shape;3029;p68"/>
            <p:cNvSpPr/>
            <p:nvPr/>
          </p:nvSpPr>
          <p:spPr>
            <a:xfrm>
              <a:off x="4748200" y="1441082"/>
              <a:ext cx="630375" cy="465025"/>
            </a:xfrm>
            <a:custGeom>
              <a:avLst/>
              <a:gdLst/>
              <a:ahLst/>
              <a:cxnLst/>
              <a:rect l="l" t="t" r="r" b="b"/>
              <a:pathLst>
                <a:path w="25215" h="18601" extrusionOk="0">
                  <a:moveTo>
                    <a:pt x="3649" y="1"/>
                  </a:moveTo>
                  <a:lnTo>
                    <a:pt x="0" y="12084"/>
                  </a:lnTo>
                  <a:lnTo>
                    <a:pt x="21566" y="18601"/>
                  </a:lnTo>
                  <a:lnTo>
                    <a:pt x="25215" y="6518"/>
                  </a:lnTo>
                  <a:lnTo>
                    <a:pt x="3649"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0" name="Google Shape;3030;p68"/>
            <p:cNvSpPr/>
            <p:nvPr/>
          </p:nvSpPr>
          <p:spPr>
            <a:xfrm>
              <a:off x="4745100" y="1438125"/>
              <a:ext cx="636575" cy="470925"/>
            </a:xfrm>
            <a:custGeom>
              <a:avLst/>
              <a:gdLst/>
              <a:ahLst/>
              <a:cxnLst/>
              <a:rect l="l" t="t" r="r" b="b"/>
              <a:pathLst>
                <a:path w="25463" h="18837" extrusionOk="0">
                  <a:moveTo>
                    <a:pt x="3897" y="319"/>
                  </a:moveTo>
                  <a:lnTo>
                    <a:pt x="25111" y="6740"/>
                  </a:lnTo>
                  <a:lnTo>
                    <a:pt x="21552" y="18512"/>
                  </a:lnTo>
                  <a:lnTo>
                    <a:pt x="338" y="12085"/>
                  </a:lnTo>
                  <a:lnTo>
                    <a:pt x="3897" y="319"/>
                  </a:lnTo>
                  <a:close/>
                  <a:moveTo>
                    <a:pt x="3787" y="0"/>
                  </a:moveTo>
                  <a:cubicBezTo>
                    <a:pt x="3727" y="0"/>
                    <a:pt x="3672" y="40"/>
                    <a:pt x="3655" y="105"/>
                  </a:cubicBezTo>
                  <a:lnTo>
                    <a:pt x="7" y="12147"/>
                  </a:lnTo>
                  <a:cubicBezTo>
                    <a:pt x="0" y="12188"/>
                    <a:pt x="7" y="12223"/>
                    <a:pt x="28" y="12257"/>
                  </a:cubicBezTo>
                  <a:cubicBezTo>
                    <a:pt x="42" y="12292"/>
                    <a:pt x="76" y="12319"/>
                    <a:pt x="110" y="12326"/>
                  </a:cubicBezTo>
                  <a:lnTo>
                    <a:pt x="21614" y="18837"/>
                  </a:lnTo>
                  <a:lnTo>
                    <a:pt x="21656" y="18837"/>
                  </a:lnTo>
                  <a:lnTo>
                    <a:pt x="21725" y="18823"/>
                  </a:lnTo>
                  <a:cubicBezTo>
                    <a:pt x="21759" y="18802"/>
                    <a:pt x="21780" y="18768"/>
                    <a:pt x="21794" y="18733"/>
                  </a:cubicBezTo>
                  <a:lnTo>
                    <a:pt x="25435" y="6699"/>
                  </a:lnTo>
                  <a:cubicBezTo>
                    <a:pt x="25463" y="6623"/>
                    <a:pt x="25414" y="6540"/>
                    <a:pt x="25339" y="6519"/>
                  </a:cubicBezTo>
                  <a:lnTo>
                    <a:pt x="3835" y="9"/>
                  </a:lnTo>
                  <a:cubicBezTo>
                    <a:pt x="3819" y="3"/>
                    <a:pt x="3803" y="0"/>
                    <a:pt x="378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1" name="Google Shape;3031;p68"/>
            <p:cNvSpPr/>
            <p:nvPr/>
          </p:nvSpPr>
          <p:spPr>
            <a:xfrm>
              <a:off x="4952500" y="1585425"/>
              <a:ext cx="211925" cy="193475"/>
            </a:xfrm>
            <a:custGeom>
              <a:avLst/>
              <a:gdLst/>
              <a:ahLst/>
              <a:cxnLst/>
              <a:rect l="l" t="t" r="r" b="b"/>
              <a:pathLst>
                <a:path w="8477" h="7739" extrusionOk="0">
                  <a:moveTo>
                    <a:pt x="4331" y="0"/>
                  </a:moveTo>
                  <a:cubicBezTo>
                    <a:pt x="4201" y="0"/>
                    <a:pt x="4070" y="7"/>
                    <a:pt x="3939" y="20"/>
                  </a:cubicBezTo>
                  <a:cubicBezTo>
                    <a:pt x="2380" y="172"/>
                    <a:pt x="1070" y="1255"/>
                    <a:pt x="622" y="2758"/>
                  </a:cubicBezTo>
                  <a:cubicBezTo>
                    <a:pt x="1" y="4800"/>
                    <a:pt x="1159" y="6958"/>
                    <a:pt x="3208" y="7572"/>
                  </a:cubicBezTo>
                  <a:cubicBezTo>
                    <a:pt x="3577" y="7684"/>
                    <a:pt x="3954" y="7739"/>
                    <a:pt x="4328" y="7739"/>
                  </a:cubicBezTo>
                  <a:cubicBezTo>
                    <a:pt x="5466" y="7739"/>
                    <a:pt x="6570" y="7233"/>
                    <a:pt x="7318" y="6324"/>
                  </a:cubicBezTo>
                  <a:cubicBezTo>
                    <a:pt x="8311" y="5110"/>
                    <a:pt x="8477" y="3420"/>
                    <a:pt x="7739" y="2041"/>
                  </a:cubicBezTo>
                  <a:cubicBezTo>
                    <a:pt x="7057" y="778"/>
                    <a:pt x="5744" y="0"/>
                    <a:pt x="433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2" name="Google Shape;3032;p68"/>
            <p:cNvSpPr/>
            <p:nvPr/>
          </p:nvSpPr>
          <p:spPr>
            <a:xfrm>
              <a:off x="4833375" y="841075"/>
              <a:ext cx="725725" cy="785050"/>
            </a:xfrm>
            <a:custGeom>
              <a:avLst/>
              <a:gdLst/>
              <a:ahLst/>
              <a:cxnLst/>
              <a:rect l="l" t="t" r="r" b="b"/>
              <a:pathLst>
                <a:path w="29029" h="31402" extrusionOk="0">
                  <a:moveTo>
                    <a:pt x="7531" y="1"/>
                  </a:moveTo>
                  <a:lnTo>
                    <a:pt x="6200" y="4401"/>
                  </a:lnTo>
                  <a:cubicBezTo>
                    <a:pt x="7504" y="6580"/>
                    <a:pt x="7800" y="9932"/>
                    <a:pt x="6766" y="13360"/>
                  </a:cubicBezTo>
                  <a:cubicBezTo>
                    <a:pt x="5731" y="16780"/>
                    <a:pt x="3621" y="19401"/>
                    <a:pt x="1331" y="20505"/>
                  </a:cubicBezTo>
                  <a:lnTo>
                    <a:pt x="0" y="24891"/>
                  </a:lnTo>
                  <a:lnTo>
                    <a:pt x="21504" y="31401"/>
                  </a:lnTo>
                  <a:lnTo>
                    <a:pt x="22808" y="27084"/>
                  </a:lnTo>
                  <a:cubicBezTo>
                    <a:pt x="21456" y="24898"/>
                    <a:pt x="21132" y="21498"/>
                    <a:pt x="22187" y="18022"/>
                  </a:cubicBezTo>
                  <a:cubicBezTo>
                    <a:pt x="23235" y="14546"/>
                    <a:pt x="25394" y="11891"/>
                    <a:pt x="27732" y="10822"/>
                  </a:cubicBezTo>
                  <a:lnTo>
                    <a:pt x="29028" y="6511"/>
                  </a:lnTo>
                  <a:lnTo>
                    <a:pt x="7531"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3" name="Google Shape;3033;p68"/>
            <p:cNvSpPr/>
            <p:nvPr/>
          </p:nvSpPr>
          <p:spPr>
            <a:xfrm>
              <a:off x="4829400" y="837450"/>
              <a:ext cx="733650" cy="792300"/>
            </a:xfrm>
            <a:custGeom>
              <a:avLst/>
              <a:gdLst/>
              <a:ahLst/>
              <a:cxnLst/>
              <a:rect l="l" t="t" r="r" b="b"/>
              <a:pathLst>
                <a:path w="29346" h="31692" extrusionOk="0">
                  <a:moveTo>
                    <a:pt x="7794" y="332"/>
                  </a:moveTo>
                  <a:lnTo>
                    <a:pt x="29008" y="6753"/>
                  </a:lnTo>
                  <a:lnTo>
                    <a:pt x="27767" y="10863"/>
                  </a:lnTo>
                  <a:cubicBezTo>
                    <a:pt x="25346" y="12001"/>
                    <a:pt x="23215" y="14774"/>
                    <a:pt x="22208" y="18125"/>
                  </a:cubicBezTo>
                  <a:cubicBezTo>
                    <a:pt x="21187" y="21477"/>
                    <a:pt x="21422" y="24960"/>
                    <a:pt x="22808" y="27243"/>
                  </a:cubicBezTo>
                  <a:lnTo>
                    <a:pt x="21560" y="31367"/>
                  </a:lnTo>
                  <a:lnTo>
                    <a:pt x="345" y="24939"/>
                  </a:lnTo>
                  <a:lnTo>
                    <a:pt x="1614" y="20753"/>
                  </a:lnTo>
                  <a:cubicBezTo>
                    <a:pt x="4014" y="19574"/>
                    <a:pt x="6049" y="16884"/>
                    <a:pt x="7056" y="13546"/>
                  </a:cubicBezTo>
                  <a:cubicBezTo>
                    <a:pt x="8070" y="10208"/>
                    <a:pt x="7870" y="6836"/>
                    <a:pt x="6518" y="4525"/>
                  </a:cubicBezTo>
                  <a:lnTo>
                    <a:pt x="7794" y="332"/>
                  </a:lnTo>
                  <a:close/>
                  <a:moveTo>
                    <a:pt x="7687" y="0"/>
                  </a:moveTo>
                  <a:cubicBezTo>
                    <a:pt x="7626" y="0"/>
                    <a:pt x="7569" y="43"/>
                    <a:pt x="7552" y="104"/>
                  </a:cubicBezTo>
                  <a:lnTo>
                    <a:pt x="6221" y="4505"/>
                  </a:lnTo>
                  <a:cubicBezTo>
                    <a:pt x="6208" y="4539"/>
                    <a:pt x="6215" y="4580"/>
                    <a:pt x="6242" y="4615"/>
                  </a:cubicBezTo>
                  <a:cubicBezTo>
                    <a:pt x="7552" y="6829"/>
                    <a:pt x="7766" y="10215"/>
                    <a:pt x="6787" y="13456"/>
                  </a:cubicBezTo>
                  <a:cubicBezTo>
                    <a:pt x="5801" y="16698"/>
                    <a:pt x="3752" y="19401"/>
                    <a:pt x="1428" y="20512"/>
                  </a:cubicBezTo>
                  <a:cubicBezTo>
                    <a:pt x="1387" y="20525"/>
                    <a:pt x="1359" y="20560"/>
                    <a:pt x="1352" y="20608"/>
                  </a:cubicBezTo>
                  <a:lnTo>
                    <a:pt x="14" y="25001"/>
                  </a:lnTo>
                  <a:cubicBezTo>
                    <a:pt x="1" y="25084"/>
                    <a:pt x="42" y="25160"/>
                    <a:pt x="118" y="25194"/>
                  </a:cubicBezTo>
                  <a:lnTo>
                    <a:pt x="21622" y="31691"/>
                  </a:lnTo>
                  <a:lnTo>
                    <a:pt x="21663" y="31691"/>
                  </a:lnTo>
                  <a:lnTo>
                    <a:pt x="21732" y="31677"/>
                  </a:lnTo>
                  <a:cubicBezTo>
                    <a:pt x="21767" y="31657"/>
                    <a:pt x="21794" y="31622"/>
                    <a:pt x="21801" y="31588"/>
                  </a:cubicBezTo>
                  <a:lnTo>
                    <a:pt x="23104" y="27270"/>
                  </a:lnTo>
                  <a:cubicBezTo>
                    <a:pt x="23118" y="27229"/>
                    <a:pt x="23111" y="27188"/>
                    <a:pt x="23091" y="27146"/>
                  </a:cubicBezTo>
                  <a:cubicBezTo>
                    <a:pt x="21711" y="24932"/>
                    <a:pt x="21484" y="21512"/>
                    <a:pt x="22484" y="18208"/>
                  </a:cubicBezTo>
                  <a:cubicBezTo>
                    <a:pt x="23484" y="14905"/>
                    <a:pt x="25580" y="12180"/>
                    <a:pt x="27946" y="11105"/>
                  </a:cubicBezTo>
                  <a:cubicBezTo>
                    <a:pt x="27987" y="11084"/>
                    <a:pt x="28015" y="11049"/>
                    <a:pt x="28029" y="11008"/>
                  </a:cubicBezTo>
                  <a:lnTo>
                    <a:pt x="29339" y="6691"/>
                  </a:lnTo>
                  <a:cubicBezTo>
                    <a:pt x="29346" y="6656"/>
                    <a:pt x="29339" y="6622"/>
                    <a:pt x="29318" y="6587"/>
                  </a:cubicBezTo>
                  <a:cubicBezTo>
                    <a:pt x="29298" y="6553"/>
                    <a:pt x="29270" y="6525"/>
                    <a:pt x="29236" y="6511"/>
                  </a:cubicBezTo>
                  <a:lnTo>
                    <a:pt x="7732" y="8"/>
                  </a:lnTo>
                  <a:cubicBezTo>
                    <a:pt x="7717" y="3"/>
                    <a:pt x="7702" y="0"/>
                    <a:pt x="768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4" name="Google Shape;3034;p68"/>
            <p:cNvSpPr/>
            <p:nvPr/>
          </p:nvSpPr>
          <p:spPr>
            <a:xfrm>
              <a:off x="5036125" y="982475"/>
              <a:ext cx="320200" cy="503125"/>
            </a:xfrm>
            <a:custGeom>
              <a:avLst/>
              <a:gdLst/>
              <a:ahLst/>
              <a:cxnLst/>
              <a:rect l="l" t="t" r="r" b="b"/>
              <a:pathLst>
                <a:path w="12808" h="20125" extrusionOk="0">
                  <a:moveTo>
                    <a:pt x="5408" y="0"/>
                  </a:moveTo>
                  <a:lnTo>
                    <a:pt x="1" y="17890"/>
                  </a:lnTo>
                  <a:lnTo>
                    <a:pt x="7408" y="20124"/>
                  </a:lnTo>
                  <a:lnTo>
                    <a:pt x="12808" y="2235"/>
                  </a:lnTo>
                  <a:lnTo>
                    <a:pt x="5408"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5" name="Google Shape;3035;p68"/>
            <p:cNvSpPr/>
            <p:nvPr/>
          </p:nvSpPr>
          <p:spPr>
            <a:xfrm>
              <a:off x="5089225" y="999500"/>
              <a:ext cx="267450" cy="486450"/>
            </a:xfrm>
            <a:custGeom>
              <a:avLst/>
              <a:gdLst/>
              <a:ahLst/>
              <a:cxnLst/>
              <a:rect l="l" t="t" r="r" b="b"/>
              <a:pathLst>
                <a:path w="10698" h="19458" extrusionOk="0">
                  <a:moveTo>
                    <a:pt x="5494" y="1"/>
                  </a:moveTo>
                  <a:cubicBezTo>
                    <a:pt x="5422" y="1"/>
                    <a:pt x="5354" y="46"/>
                    <a:pt x="5332" y="119"/>
                  </a:cubicBezTo>
                  <a:lnTo>
                    <a:pt x="28" y="17685"/>
                  </a:lnTo>
                  <a:cubicBezTo>
                    <a:pt x="1" y="17774"/>
                    <a:pt x="56" y="17871"/>
                    <a:pt x="146" y="17899"/>
                  </a:cubicBezTo>
                  <a:lnTo>
                    <a:pt x="5291" y="19457"/>
                  </a:lnTo>
                  <a:lnTo>
                    <a:pt x="10698" y="1560"/>
                  </a:lnTo>
                  <a:lnTo>
                    <a:pt x="5546" y="9"/>
                  </a:lnTo>
                  <a:cubicBezTo>
                    <a:pt x="5529" y="3"/>
                    <a:pt x="5512" y="1"/>
                    <a:pt x="54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6" name="Google Shape;3036;p68"/>
            <p:cNvSpPr/>
            <p:nvPr/>
          </p:nvSpPr>
          <p:spPr>
            <a:xfrm>
              <a:off x="5085775" y="1002125"/>
              <a:ext cx="273500" cy="489875"/>
            </a:xfrm>
            <a:custGeom>
              <a:avLst/>
              <a:gdLst/>
              <a:ahLst/>
              <a:cxnLst/>
              <a:rect l="l" t="t" r="r" b="b"/>
              <a:pathLst>
                <a:path w="10940" h="19595" extrusionOk="0">
                  <a:moveTo>
                    <a:pt x="6001" y="290"/>
                  </a:moveTo>
                  <a:cubicBezTo>
                    <a:pt x="6063" y="297"/>
                    <a:pt x="6125" y="304"/>
                    <a:pt x="6187" y="318"/>
                  </a:cubicBezTo>
                  <a:lnTo>
                    <a:pt x="10608" y="1662"/>
                  </a:lnTo>
                  <a:lnTo>
                    <a:pt x="5277" y="19269"/>
                  </a:lnTo>
                  <a:lnTo>
                    <a:pt x="856" y="17932"/>
                  </a:lnTo>
                  <a:cubicBezTo>
                    <a:pt x="691" y="17883"/>
                    <a:pt x="560" y="17773"/>
                    <a:pt x="477" y="17621"/>
                  </a:cubicBezTo>
                  <a:cubicBezTo>
                    <a:pt x="401" y="17469"/>
                    <a:pt x="380" y="17297"/>
                    <a:pt x="435" y="17138"/>
                  </a:cubicBezTo>
                  <a:lnTo>
                    <a:pt x="5394" y="738"/>
                  </a:lnTo>
                  <a:cubicBezTo>
                    <a:pt x="5477" y="476"/>
                    <a:pt x="5725" y="297"/>
                    <a:pt x="6001" y="290"/>
                  </a:cubicBezTo>
                  <a:close/>
                  <a:moveTo>
                    <a:pt x="6000" y="1"/>
                  </a:moveTo>
                  <a:cubicBezTo>
                    <a:pt x="5603" y="1"/>
                    <a:pt x="5237" y="263"/>
                    <a:pt x="5118" y="662"/>
                  </a:cubicBezTo>
                  <a:lnTo>
                    <a:pt x="153" y="17063"/>
                  </a:lnTo>
                  <a:cubicBezTo>
                    <a:pt x="1" y="17552"/>
                    <a:pt x="284" y="18063"/>
                    <a:pt x="766" y="18207"/>
                  </a:cubicBezTo>
                  <a:lnTo>
                    <a:pt x="5332" y="19594"/>
                  </a:lnTo>
                  <a:lnTo>
                    <a:pt x="5373" y="19594"/>
                  </a:lnTo>
                  <a:cubicBezTo>
                    <a:pt x="5378" y="19594"/>
                    <a:pt x="5383" y="19594"/>
                    <a:pt x="5388" y="19594"/>
                  </a:cubicBezTo>
                  <a:cubicBezTo>
                    <a:pt x="5450" y="19594"/>
                    <a:pt x="5499" y="19554"/>
                    <a:pt x="5518" y="19490"/>
                  </a:cubicBezTo>
                  <a:lnTo>
                    <a:pt x="10925" y="1600"/>
                  </a:lnTo>
                  <a:cubicBezTo>
                    <a:pt x="10939" y="1566"/>
                    <a:pt x="10939" y="1524"/>
                    <a:pt x="10918" y="1490"/>
                  </a:cubicBezTo>
                  <a:cubicBezTo>
                    <a:pt x="10898" y="1462"/>
                    <a:pt x="10863" y="1435"/>
                    <a:pt x="10829" y="1421"/>
                  </a:cubicBezTo>
                  <a:lnTo>
                    <a:pt x="6270" y="42"/>
                  </a:lnTo>
                  <a:cubicBezTo>
                    <a:pt x="6180" y="14"/>
                    <a:pt x="6089" y="1"/>
                    <a:pt x="6000" y="1"/>
                  </a:cubicBezTo>
                  <a:close/>
                </a:path>
              </a:pathLst>
            </a:custGeom>
            <a:solidFill>
              <a:srgbClr val="0C090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7" name="Google Shape;3037;p68"/>
            <p:cNvSpPr/>
            <p:nvPr/>
          </p:nvSpPr>
          <p:spPr>
            <a:xfrm>
              <a:off x="5031300" y="981550"/>
              <a:ext cx="328300" cy="510450"/>
            </a:xfrm>
            <a:custGeom>
              <a:avLst/>
              <a:gdLst/>
              <a:ahLst/>
              <a:cxnLst/>
              <a:rect l="l" t="t" r="r" b="b"/>
              <a:pathLst>
                <a:path w="13132" h="20418" extrusionOk="0">
                  <a:moveTo>
                    <a:pt x="5663" y="334"/>
                  </a:moveTo>
                  <a:lnTo>
                    <a:pt x="12787" y="2485"/>
                  </a:lnTo>
                  <a:lnTo>
                    <a:pt x="7456" y="20092"/>
                  </a:lnTo>
                  <a:lnTo>
                    <a:pt x="339" y="17934"/>
                  </a:lnTo>
                  <a:lnTo>
                    <a:pt x="5663" y="334"/>
                  </a:lnTo>
                  <a:close/>
                  <a:moveTo>
                    <a:pt x="5575" y="0"/>
                  </a:moveTo>
                  <a:cubicBezTo>
                    <a:pt x="5549" y="0"/>
                    <a:pt x="5523" y="8"/>
                    <a:pt x="5497" y="23"/>
                  </a:cubicBezTo>
                  <a:cubicBezTo>
                    <a:pt x="5463" y="37"/>
                    <a:pt x="5435" y="72"/>
                    <a:pt x="5421" y="106"/>
                  </a:cubicBezTo>
                  <a:lnTo>
                    <a:pt x="14" y="17996"/>
                  </a:lnTo>
                  <a:cubicBezTo>
                    <a:pt x="1" y="18030"/>
                    <a:pt x="8" y="18072"/>
                    <a:pt x="28" y="18106"/>
                  </a:cubicBezTo>
                  <a:cubicBezTo>
                    <a:pt x="49" y="18141"/>
                    <a:pt x="76" y="18161"/>
                    <a:pt x="111" y="18175"/>
                  </a:cubicBezTo>
                  <a:lnTo>
                    <a:pt x="7511" y="20417"/>
                  </a:lnTo>
                  <a:lnTo>
                    <a:pt x="7552" y="20417"/>
                  </a:lnTo>
                  <a:cubicBezTo>
                    <a:pt x="7557" y="20417"/>
                    <a:pt x="7562" y="20417"/>
                    <a:pt x="7567" y="20417"/>
                  </a:cubicBezTo>
                  <a:cubicBezTo>
                    <a:pt x="7629" y="20417"/>
                    <a:pt x="7678" y="20377"/>
                    <a:pt x="7697" y="20313"/>
                  </a:cubicBezTo>
                  <a:lnTo>
                    <a:pt x="13104" y="2430"/>
                  </a:lnTo>
                  <a:cubicBezTo>
                    <a:pt x="13132" y="2347"/>
                    <a:pt x="13091" y="2265"/>
                    <a:pt x="13008" y="2244"/>
                  </a:cubicBezTo>
                  <a:lnTo>
                    <a:pt x="5601" y="3"/>
                  </a:lnTo>
                  <a:cubicBezTo>
                    <a:pt x="5592" y="1"/>
                    <a:pt x="5583" y="0"/>
                    <a:pt x="557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8" name="Google Shape;3038;p68"/>
            <p:cNvSpPr/>
            <p:nvPr/>
          </p:nvSpPr>
          <p:spPr>
            <a:xfrm>
              <a:off x="5186125" y="1196025"/>
              <a:ext cx="136300" cy="115250"/>
            </a:xfrm>
            <a:custGeom>
              <a:avLst/>
              <a:gdLst/>
              <a:ahLst/>
              <a:cxnLst/>
              <a:rect l="l" t="t" r="r" b="b"/>
              <a:pathLst>
                <a:path w="5452" h="4610" extrusionOk="0">
                  <a:moveTo>
                    <a:pt x="2579" y="0"/>
                  </a:moveTo>
                  <a:cubicBezTo>
                    <a:pt x="1634" y="0"/>
                    <a:pt x="693" y="564"/>
                    <a:pt x="366" y="1631"/>
                  </a:cubicBezTo>
                  <a:cubicBezTo>
                    <a:pt x="1" y="2851"/>
                    <a:pt x="684" y="4134"/>
                    <a:pt x="1904" y="4507"/>
                  </a:cubicBezTo>
                  <a:cubicBezTo>
                    <a:pt x="2137" y="4577"/>
                    <a:pt x="2366" y="4610"/>
                    <a:pt x="2588" y="4610"/>
                  </a:cubicBezTo>
                  <a:cubicBezTo>
                    <a:pt x="4230" y="4610"/>
                    <a:pt x="5452" y="2809"/>
                    <a:pt x="4601" y="1217"/>
                  </a:cubicBezTo>
                  <a:cubicBezTo>
                    <a:pt x="4161" y="394"/>
                    <a:pt x="3368" y="0"/>
                    <a:pt x="2579"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9" name="Google Shape;3039;p68"/>
            <p:cNvSpPr/>
            <p:nvPr/>
          </p:nvSpPr>
          <p:spPr>
            <a:xfrm>
              <a:off x="5187000" y="1192250"/>
              <a:ext cx="142600" cy="122475"/>
            </a:xfrm>
            <a:custGeom>
              <a:avLst/>
              <a:gdLst/>
              <a:ahLst/>
              <a:cxnLst/>
              <a:rect l="l" t="t" r="r" b="b"/>
              <a:pathLst>
                <a:path w="5704" h="4899" extrusionOk="0">
                  <a:moveTo>
                    <a:pt x="2537" y="296"/>
                  </a:moveTo>
                  <a:cubicBezTo>
                    <a:pt x="2743" y="296"/>
                    <a:pt x="2952" y="326"/>
                    <a:pt x="3159" y="388"/>
                  </a:cubicBezTo>
                  <a:cubicBezTo>
                    <a:pt x="3711" y="547"/>
                    <a:pt x="4166" y="926"/>
                    <a:pt x="4435" y="1430"/>
                  </a:cubicBezTo>
                  <a:cubicBezTo>
                    <a:pt x="4704" y="1933"/>
                    <a:pt x="4766" y="2526"/>
                    <a:pt x="4600" y="3078"/>
                  </a:cubicBezTo>
                  <a:cubicBezTo>
                    <a:pt x="4319" y="4006"/>
                    <a:pt x="3465" y="4608"/>
                    <a:pt x="2542" y="4608"/>
                  </a:cubicBezTo>
                  <a:cubicBezTo>
                    <a:pt x="2333" y="4608"/>
                    <a:pt x="2121" y="4578"/>
                    <a:pt x="1911" y="4513"/>
                  </a:cubicBezTo>
                  <a:cubicBezTo>
                    <a:pt x="773" y="4168"/>
                    <a:pt x="124" y="2968"/>
                    <a:pt x="469" y="1830"/>
                  </a:cubicBezTo>
                  <a:cubicBezTo>
                    <a:pt x="757" y="899"/>
                    <a:pt x="1612" y="296"/>
                    <a:pt x="2537" y="296"/>
                  </a:cubicBezTo>
                  <a:close/>
                  <a:moveTo>
                    <a:pt x="2547" y="0"/>
                  </a:moveTo>
                  <a:cubicBezTo>
                    <a:pt x="1533" y="0"/>
                    <a:pt x="531" y="618"/>
                    <a:pt x="193" y="1740"/>
                  </a:cubicBezTo>
                  <a:cubicBezTo>
                    <a:pt x="0" y="2361"/>
                    <a:pt x="69" y="3030"/>
                    <a:pt x="373" y="3602"/>
                  </a:cubicBezTo>
                  <a:cubicBezTo>
                    <a:pt x="683" y="4175"/>
                    <a:pt x="1200" y="4602"/>
                    <a:pt x="1821" y="4795"/>
                  </a:cubicBezTo>
                  <a:cubicBezTo>
                    <a:pt x="2056" y="4858"/>
                    <a:pt x="2297" y="4899"/>
                    <a:pt x="2538" y="4899"/>
                  </a:cubicBezTo>
                  <a:cubicBezTo>
                    <a:pt x="4552" y="4892"/>
                    <a:pt x="5704" y="2602"/>
                    <a:pt x="4504" y="989"/>
                  </a:cubicBezTo>
                  <a:cubicBezTo>
                    <a:pt x="4004" y="316"/>
                    <a:pt x="3272" y="0"/>
                    <a:pt x="254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0" name="Google Shape;3040;p68"/>
            <p:cNvSpPr/>
            <p:nvPr/>
          </p:nvSpPr>
          <p:spPr>
            <a:xfrm>
              <a:off x="5217175" y="1241025"/>
              <a:ext cx="63800" cy="24050"/>
            </a:xfrm>
            <a:custGeom>
              <a:avLst/>
              <a:gdLst/>
              <a:ahLst/>
              <a:cxnLst/>
              <a:rect l="l" t="t" r="r" b="b"/>
              <a:pathLst>
                <a:path w="2552" h="962" extrusionOk="0">
                  <a:moveTo>
                    <a:pt x="183" y="0"/>
                  </a:moveTo>
                  <a:cubicBezTo>
                    <a:pt x="113" y="0"/>
                    <a:pt x="53" y="40"/>
                    <a:pt x="35" y="106"/>
                  </a:cubicBezTo>
                  <a:cubicBezTo>
                    <a:pt x="0" y="182"/>
                    <a:pt x="49" y="272"/>
                    <a:pt x="124" y="293"/>
                  </a:cubicBezTo>
                  <a:lnTo>
                    <a:pt x="2345" y="962"/>
                  </a:lnTo>
                  <a:lnTo>
                    <a:pt x="2386" y="962"/>
                  </a:lnTo>
                  <a:cubicBezTo>
                    <a:pt x="2449" y="962"/>
                    <a:pt x="2504" y="920"/>
                    <a:pt x="2524" y="858"/>
                  </a:cubicBezTo>
                  <a:cubicBezTo>
                    <a:pt x="2552" y="782"/>
                    <a:pt x="2504" y="700"/>
                    <a:pt x="2428" y="679"/>
                  </a:cubicBezTo>
                  <a:lnTo>
                    <a:pt x="214" y="3"/>
                  </a:lnTo>
                  <a:cubicBezTo>
                    <a:pt x="203" y="1"/>
                    <a:pt x="193" y="0"/>
                    <a:pt x="18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1" name="Google Shape;3041;p68"/>
            <p:cNvSpPr/>
            <p:nvPr/>
          </p:nvSpPr>
          <p:spPr>
            <a:xfrm>
              <a:off x="5236650" y="1222000"/>
              <a:ext cx="24850" cy="62550"/>
            </a:xfrm>
            <a:custGeom>
              <a:avLst/>
              <a:gdLst/>
              <a:ahLst/>
              <a:cxnLst/>
              <a:rect l="l" t="t" r="r" b="b"/>
              <a:pathLst>
                <a:path w="994" h="2502" extrusionOk="0">
                  <a:moveTo>
                    <a:pt x="830" y="0"/>
                  </a:moveTo>
                  <a:cubicBezTo>
                    <a:pt x="769" y="0"/>
                    <a:pt x="713" y="39"/>
                    <a:pt x="690" y="102"/>
                  </a:cubicBezTo>
                  <a:lnTo>
                    <a:pt x="28" y="2316"/>
                  </a:lnTo>
                  <a:cubicBezTo>
                    <a:pt x="1" y="2392"/>
                    <a:pt x="42" y="2481"/>
                    <a:pt x="125" y="2502"/>
                  </a:cubicBezTo>
                  <a:lnTo>
                    <a:pt x="166" y="2502"/>
                  </a:lnTo>
                  <a:cubicBezTo>
                    <a:pt x="228" y="2502"/>
                    <a:pt x="283" y="2461"/>
                    <a:pt x="304" y="2405"/>
                  </a:cubicBezTo>
                  <a:lnTo>
                    <a:pt x="973" y="192"/>
                  </a:lnTo>
                  <a:cubicBezTo>
                    <a:pt x="994" y="109"/>
                    <a:pt x="952" y="33"/>
                    <a:pt x="870" y="5"/>
                  </a:cubicBezTo>
                  <a:cubicBezTo>
                    <a:pt x="856" y="2"/>
                    <a:pt x="843" y="0"/>
                    <a:pt x="83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2" name="Google Shape;3042;p68"/>
            <p:cNvSpPr/>
            <p:nvPr/>
          </p:nvSpPr>
          <p:spPr>
            <a:xfrm>
              <a:off x="5123550" y="1009575"/>
              <a:ext cx="143650" cy="454475"/>
            </a:xfrm>
            <a:custGeom>
              <a:avLst/>
              <a:gdLst/>
              <a:ahLst/>
              <a:cxnLst/>
              <a:rect l="l" t="t" r="r" b="b"/>
              <a:pathLst>
                <a:path w="5746" h="18179" extrusionOk="0">
                  <a:moveTo>
                    <a:pt x="5582" y="0"/>
                  </a:moveTo>
                  <a:cubicBezTo>
                    <a:pt x="5519" y="0"/>
                    <a:pt x="5459" y="41"/>
                    <a:pt x="5442" y="109"/>
                  </a:cubicBezTo>
                  <a:lnTo>
                    <a:pt x="28" y="17992"/>
                  </a:lnTo>
                  <a:cubicBezTo>
                    <a:pt x="0" y="18075"/>
                    <a:pt x="42" y="18158"/>
                    <a:pt x="118" y="18178"/>
                  </a:cubicBezTo>
                  <a:lnTo>
                    <a:pt x="166" y="18178"/>
                  </a:lnTo>
                  <a:cubicBezTo>
                    <a:pt x="228" y="18178"/>
                    <a:pt x="283" y="18137"/>
                    <a:pt x="304" y="18075"/>
                  </a:cubicBezTo>
                  <a:lnTo>
                    <a:pt x="5718" y="185"/>
                  </a:lnTo>
                  <a:cubicBezTo>
                    <a:pt x="5745" y="109"/>
                    <a:pt x="5697" y="26"/>
                    <a:pt x="5621" y="6"/>
                  </a:cubicBezTo>
                  <a:cubicBezTo>
                    <a:pt x="5608" y="2"/>
                    <a:pt x="5595" y="0"/>
                    <a:pt x="558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043" name="Google Shape;3043;p68"/>
          <p:cNvGrpSpPr/>
          <p:nvPr/>
        </p:nvGrpSpPr>
        <p:grpSpPr>
          <a:xfrm>
            <a:off x="2153477" y="5577544"/>
            <a:ext cx="420587" cy="405619"/>
            <a:chOff x="2082875" y="4326875"/>
            <a:chExt cx="377050" cy="363675"/>
          </a:xfrm>
        </p:grpSpPr>
        <p:sp>
          <p:nvSpPr>
            <p:cNvPr id="3044" name="Google Shape;3044;p68"/>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5" name="Google Shape;3045;p68"/>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6" name="Google Shape;3046;p68"/>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048" name="Google Shape;3048;p68"/>
          <p:cNvGrpSpPr/>
          <p:nvPr/>
        </p:nvGrpSpPr>
        <p:grpSpPr>
          <a:xfrm>
            <a:off x="10661353" y="2037449"/>
            <a:ext cx="428932" cy="405619"/>
            <a:chOff x="2082875" y="4326875"/>
            <a:chExt cx="377050" cy="363675"/>
          </a:xfrm>
        </p:grpSpPr>
        <p:sp>
          <p:nvSpPr>
            <p:cNvPr id="3049" name="Google Shape;3049;p68"/>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0" name="Google Shape;3050;p68"/>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1" name="Google Shape;3051;p68"/>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055" name="Google Shape;3055;p68"/>
          <p:cNvSpPr/>
          <p:nvPr/>
        </p:nvSpPr>
        <p:spPr>
          <a:xfrm>
            <a:off x="9533835" y="994942"/>
            <a:ext cx="333884" cy="321221"/>
          </a:xfrm>
          <a:custGeom>
            <a:avLst/>
            <a:gdLst/>
            <a:ahLst/>
            <a:cxnLst/>
            <a:rect l="l" t="t" r="r" b="b"/>
            <a:pathLst>
              <a:path w="11707" h="11263" extrusionOk="0">
                <a:moveTo>
                  <a:pt x="6076" y="1622"/>
                </a:moveTo>
                <a:cubicBezTo>
                  <a:pt x="8286" y="1622"/>
                  <a:pt x="10087" y="3413"/>
                  <a:pt x="10087" y="5633"/>
                </a:cubicBezTo>
                <a:cubicBezTo>
                  <a:pt x="10087" y="7252"/>
                  <a:pt x="9105" y="8716"/>
                  <a:pt x="7613" y="9334"/>
                </a:cubicBezTo>
                <a:cubicBezTo>
                  <a:pt x="7115" y="9543"/>
                  <a:pt x="6591" y="9644"/>
                  <a:pt x="6072" y="9644"/>
                </a:cubicBezTo>
                <a:cubicBezTo>
                  <a:pt x="5028" y="9644"/>
                  <a:pt x="4004" y="9236"/>
                  <a:pt x="3238" y="8470"/>
                </a:cubicBezTo>
                <a:cubicBezTo>
                  <a:pt x="2092" y="7324"/>
                  <a:pt x="1747" y="5596"/>
                  <a:pt x="2365" y="4095"/>
                </a:cubicBezTo>
                <a:cubicBezTo>
                  <a:pt x="2984" y="2595"/>
                  <a:pt x="4448" y="1622"/>
                  <a:pt x="6076" y="1622"/>
                </a:cubicBezTo>
                <a:close/>
                <a:moveTo>
                  <a:pt x="6073" y="0"/>
                </a:moveTo>
                <a:cubicBezTo>
                  <a:pt x="4607" y="0"/>
                  <a:pt x="3169" y="572"/>
                  <a:pt x="2092" y="1649"/>
                </a:cubicBezTo>
                <a:cubicBezTo>
                  <a:pt x="482" y="3259"/>
                  <a:pt x="0" y="5678"/>
                  <a:pt x="874" y="7788"/>
                </a:cubicBezTo>
                <a:cubicBezTo>
                  <a:pt x="1747" y="9889"/>
                  <a:pt x="3793" y="11263"/>
                  <a:pt x="6076" y="11263"/>
                </a:cubicBezTo>
                <a:cubicBezTo>
                  <a:pt x="9178" y="11263"/>
                  <a:pt x="11706" y="8734"/>
                  <a:pt x="11706" y="5633"/>
                </a:cubicBezTo>
                <a:cubicBezTo>
                  <a:pt x="11706" y="3350"/>
                  <a:pt x="10333" y="1303"/>
                  <a:pt x="8232" y="430"/>
                </a:cubicBezTo>
                <a:cubicBezTo>
                  <a:pt x="7532" y="141"/>
                  <a:pt x="6799" y="0"/>
                  <a:pt x="60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6" name="Google Shape;3056;p68"/>
          <p:cNvSpPr/>
          <p:nvPr/>
        </p:nvSpPr>
        <p:spPr>
          <a:xfrm rot="-6299975">
            <a:off x="10433863" y="968053"/>
            <a:ext cx="525757" cy="539872"/>
          </a:xfrm>
          <a:custGeom>
            <a:avLst/>
            <a:gdLst/>
            <a:ahLst/>
            <a:cxnLst/>
            <a:rect l="l" t="t" r="r" b="b"/>
            <a:pathLst>
              <a:path w="18438" h="18933" extrusionOk="0">
                <a:moveTo>
                  <a:pt x="13871" y="2322"/>
                </a:moveTo>
                <a:lnTo>
                  <a:pt x="16545" y="16902"/>
                </a:lnTo>
                <a:lnTo>
                  <a:pt x="2584" y="11936"/>
                </a:lnTo>
                <a:lnTo>
                  <a:pt x="13871" y="2322"/>
                </a:lnTo>
                <a:close/>
                <a:moveTo>
                  <a:pt x="14403" y="1"/>
                </a:moveTo>
                <a:cubicBezTo>
                  <a:pt x="14226" y="1"/>
                  <a:pt x="14045" y="58"/>
                  <a:pt x="13889" y="185"/>
                </a:cubicBezTo>
                <a:lnTo>
                  <a:pt x="474" y="11600"/>
                </a:lnTo>
                <a:cubicBezTo>
                  <a:pt x="1" y="12000"/>
                  <a:pt x="137" y="12764"/>
                  <a:pt x="728" y="12973"/>
                </a:cubicBezTo>
                <a:lnTo>
                  <a:pt x="17318" y="18885"/>
                </a:lnTo>
                <a:cubicBezTo>
                  <a:pt x="17386" y="18915"/>
                  <a:pt x="17460" y="18933"/>
                  <a:pt x="17541" y="18933"/>
                </a:cubicBezTo>
                <a:cubicBezTo>
                  <a:pt x="17557" y="18933"/>
                  <a:pt x="17574" y="18932"/>
                  <a:pt x="17591" y="18930"/>
                </a:cubicBezTo>
                <a:cubicBezTo>
                  <a:pt x="17782" y="18930"/>
                  <a:pt x="17964" y="18867"/>
                  <a:pt x="18110" y="18739"/>
                </a:cubicBezTo>
                <a:cubicBezTo>
                  <a:pt x="18337" y="18558"/>
                  <a:pt x="18437" y="18266"/>
                  <a:pt x="18383" y="17975"/>
                </a:cubicBezTo>
                <a:lnTo>
                  <a:pt x="15199" y="667"/>
                </a:lnTo>
                <a:cubicBezTo>
                  <a:pt x="15125" y="255"/>
                  <a:pt x="14772" y="1"/>
                  <a:pt x="144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057" name="Google Shape;3057;p68"/>
          <p:cNvGrpSpPr/>
          <p:nvPr/>
        </p:nvGrpSpPr>
        <p:grpSpPr>
          <a:xfrm rot="650885">
            <a:off x="10073631" y="282498"/>
            <a:ext cx="1867844" cy="1279261"/>
            <a:chOff x="5066675" y="1146350"/>
            <a:chExt cx="1400925" cy="959475"/>
          </a:xfrm>
        </p:grpSpPr>
        <p:sp>
          <p:nvSpPr>
            <p:cNvPr id="3058" name="Google Shape;3058;p68"/>
            <p:cNvSpPr/>
            <p:nvPr/>
          </p:nvSpPr>
          <p:spPr>
            <a:xfrm>
              <a:off x="5070925" y="1180925"/>
              <a:ext cx="1396175" cy="924900"/>
            </a:xfrm>
            <a:custGeom>
              <a:avLst/>
              <a:gdLst/>
              <a:ahLst/>
              <a:cxnLst/>
              <a:rect l="l" t="t" r="r" b="b"/>
              <a:pathLst>
                <a:path w="55847" h="36996" extrusionOk="0">
                  <a:moveTo>
                    <a:pt x="5737" y="4453"/>
                  </a:moveTo>
                  <a:cubicBezTo>
                    <a:pt x="5939" y="4453"/>
                    <a:pt x="6132" y="4512"/>
                    <a:pt x="6299" y="4614"/>
                  </a:cubicBezTo>
                  <a:cubicBezTo>
                    <a:pt x="6609" y="4774"/>
                    <a:pt x="6829" y="5044"/>
                    <a:pt x="6929" y="5373"/>
                  </a:cubicBezTo>
                  <a:cubicBezTo>
                    <a:pt x="7029" y="5703"/>
                    <a:pt x="6989" y="6053"/>
                    <a:pt x="6829" y="6363"/>
                  </a:cubicBezTo>
                  <a:cubicBezTo>
                    <a:pt x="6659" y="6663"/>
                    <a:pt x="6379" y="6893"/>
                    <a:pt x="6049" y="6983"/>
                  </a:cubicBezTo>
                  <a:cubicBezTo>
                    <a:pt x="5933" y="7019"/>
                    <a:pt x="5812" y="7037"/>
                    <a:pt x="5691" y="7037"/>
                  </a:cubicBezTo>
                  <a:cubicBezTo>
                    <a:pt x="5478" y="7037"/>
                    <a:pt x="5264" y="6982"/>
                    <a:pt x="5079" y="6873"/>
                  </a:cubicBezTo>
                  <a:cubicBezTo>
                    <a:pt x="4769" y="6713"/>
                    <a:pt x="4550" y="6443"/>
                    <a:pt x="4450" y="6113"/>
                  </a:cubicBezTo>
                  <a:cubicBezTo>
                    <a:pt x="4240" y="5423"/>
                    <a:pt x="4640" y="4694"/>
                    <a:pt x="5329" y="4504"/>
                  </a:cubicBezTo>
                  <a:cubicBezTo>
                    <a:pt x="5449" y="4474"/>
                    <a:pt x="5569" y="4454"/>
                    <a:pt x="5689" y="4454"/>
                  </a:cubicBezTo>
                  <a:cubicBezTo>
                    <a:pt x="5705" y="4453"/>
                    <a:pt x="5721" y="4453"/>
                    <a:pt x="5737" y="4453"/>
                  </a:cubicBezTo>
                  <a:close/>
                  <a:moveTo>
                    <a:pt x="8712" y="0"/>
                  </a:moveTo>
                  <a:cubicBezTo>
                    <a:pt x="8653" y="0"/>
                    <a:pt x="8595" y="31"/>
                    <a:pt x="8569" y="85"/>
                  </a:cubicBezTo>
                  <a:lnTo>
                    <a:pt x="7929" y="1264"/>
                  </a:lnTo>
                  <a:cubicBezTo>
                    <a:pt x="7213" y="910"/>
                    <a:pt x="6452" y="741"/>
                    <a:pt x="5703" y="741"/>
                  </a:cubicBezTo>
                  <a:cubicBezTo>
                    <a:pt x="3919" y="741"/>
                    <a:pt x="2198" y="1696"/>
                    <a:pt x="1290" y="3364"/>
                  </a:cubicBezTo>
                  <a:cubicBezTo>
                    <a:pt x="1" y="5723"/>
                    <a:pt x="830" y="8683"/>
                    <a:pt x="3150" y="10052"/>
                  </a:cubicBezTo>
                  <a:lnTo>
                    <a:pt x="2520" y="11232"/>
                  </a:lnTo>
                  <a:cubicBezTo>
                    <a:pt x="2470" y="11312"/>
                    <a:pt x="2500" y="11412"/>
                    <a:pt x="2580" y="11462"/>
                  </a:cubicBezTo>
                  <a:lnTo>
                    <a:pt x="49539" y="36966"/>
                  </a:lnTo>
                  <a:lnTo>
                    <a:pt x="49618" y="36996"/>
                  </a:lnTo>
                  <a:cubicBezTo>
                    <a:pt x="49678" y="36986"/>
                    <a:pt x="49738" y="36956"/>
                    <a:pt x="49768" y="36906"/>
                  </a:cubicBezTo>
                  <a:lnTo>
                    <a:pt x="55827" y="25758"/>
                  </a:lnTo>
                  <a:cubicBezTo>
                    <a:pt x="55847" y="25718"/>
                    <a:pt x="55847" y="25668"/>
                    <a:pt x="55837" y="25628"/>
                  </a:cubicBezTo>
                  <a:cubicBezTo>
                    <a:pt x="55827" y="25588"/>
                    <a:pt x="55797" y="25548"/>
                    <a:pt x="55757" y="25518"/>
                  </a:cubicBezTo>
                  <a:lnTo>
                    <a:pt x="8798" y="25"/>
                  </a:lnTo>
                  <a:cubicBezTo>
                    <a:pt x="8772" y="8"/>
                    <a:pt x="8742" y="0"/>
                    <a:pt x="871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9" name="Google Shape;3059;p68"/>
            <p:cNvSpPr/>
            <p:nvPr/>
          </p:nvSpPr>
          <p:spPr>
            <a:xfrm>
              <a:off x="5078675" y="1150550"/>
              <a:ext cx="1384175" cy="916275"/>
            </a:xfrm>
            <a:custGeom>
              <a:avLst/>
              <a:gdLst/>
              <a:ahLst/>
              <a:cxnLst/>
              <a:rect l="l" t="t" r="r" b="b"/>
              <a:pathLst>
                <a:path w="55367" h="36651" extrusionOk="0">
                  <a:moveTo>
                    <a:pt x="5395" y="4116"/>
                  </a:moveTo>
                  <a:cubicBezTo>
                    <a:pt x="6438" y="4116"/>
                    <a:pt x="7216" y="5263"/>
                    <a:pt x="6669" y="6279"/>
                  </a:cubicBezTo>
                  <a:cubicBezTo>
                    <a:pt x="6400" y="6767"/>
                    <a:pt x="5895" y="7043"/>
                    <a:pt x="5374" y="7043"/>
                  </a:cubicBezTo>
                  <a:cubicBezTo>
                    <a:pt x="5139" y="7043"/>
                    <a:pt x="4900" y="6987"/>
                    <a:pt x="4679" y="6868"/>
                  </a:cubicBezTo>
                  <a:cubicBezTo>
                    <a:pt x="3540" y="6239"/>
                    <a:pt x="3720" y="4549"/>
                    <a:pt x="4969" y="4179"/>
                  </a:cubicBezTo>
                  <a:cubicBezTo>
                    <a:pt x="5114" y="4136"/>
                    <a:pt x="5257" y="4116"/>
                    <a:pt x="5395" y="4116"/>
                  </a:cubicBezTo>
                  <a:close/>
                  <a:moveTo>
                    <a:pt x="8409" y="0"/>
                  </a:moveTo>
                  <a:lnTo>
                    <a:pt x="7679" y="1330"/>
                  </a:lnTo>
                  <a:cubicBezTo>
                    <a:pt x="6978" y="977"/>
                    <a:pt x="6233" y="809"/>
                    <a:pt x="5498" y="809"/>
                  </a:cubicBezTo>
                  <a:cubicBezTo>
                    <a:pt x="3778" y="809"/>
                    <a:pt x="2119" y="1728"/>
                    <a:pt x="1250" y="3339"/>
                  </a:cubicBezTo>
                  <a:cubicBezTo>
                    <a:pt x="1" y="5639"/>
                    <a:pt x="810" y="8508"/>
                    <a:pt x="3070" y="9828"/>
                  </a:cubicBezTo>
                  <a:lnTo>
                    <a:pt x="2350" y="11147"/>
                  </a:lnTo>
                  <a:lnTo>
                    <a:pt x="49308" y="36651"/>
                  </a:lnTo>
                  <a:lnTo>
                    <a:pt x="55367" y="25514"/>
                  </a:lnTo>
                  <a:lnTo>
                    <a:pt x="8409"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0" name="Google Shape;3060;p68"/>
            <p:cNvSpPr/>
            <p:nvPr/>
          </p:nvSpPr>
          <p:spPr>
            <a:xfrm>
              <a:off x="5066675" y="1146350"/>
              <a:ext cx="1400925" cy="924725"/>
            </a:xfrm>
            <a:custGeom>
              <a:avLst/>
              <a:gdLst/>
              <a:ahLst/>
              <a:cxnLst/>
              <a:rect l="l" t="t" r="r" b="b"/>
              <a:pathLst>
                <a:path w="56037" h="36989" extrusionOk="0">
                  <a:moveTo>
                    <a:pt x="5859" y="4457"/>
                  </a:moveTo>
                  <a:cubicBezTo>
                    <a:pt x="6069" y="4457"/>
                    <a:pt x="6279" y="4507"/>
                    <a:pt x="6469" y="4607"/>
                  </a:cubicBezTo>
                  <a:cubicBezTo>
                    <a:pt x="7009" y="4897"/>
                    <a:pt x="7269" y="5527"/>
                    <a:pt x="7089" y="6117"/>
                  </a:cubicBezTo>
                  <a:cubicBezTo>
                    <a:pt x="6923" y="6660"/>
                    <a:pt x="6427" y="7025"/>
                    <a:pt x="5874" y="7025"/>
                  </a:cubicBezTo>
                  <a:cubicBezTo>
                    <a:pt x="5826" y="7025"/>
                    <a:pt x="5778" y="7022"/>
                    <a:pt x="5729" y="7016"/>
                  </a:cubicBezTo>
                  <a:cubicBezTo>
                    <a:pt x="4330" y="6876"/>
                    <a:pt x="4140" y="4907"/>
                    <a:pt x="5499" y="4507"/>
                  </a:cubicBezTo>
                  <a:cubicBezTo>
                    <a:pt x="5609" y="4467"/>
                    <a:pt x="5739" y="4457"/>
                    <a:pt x="5859" y="4457"/>
                  </a:cubicBezTo>
                  <a:close/>
                  <a:moveTo>
                    <a:pt x="5848" y="4103"/>
                  </a:moveTo>
                  <a:cubicBezTo>
                    <a:pt x="5697" y="4103"/>
                    <a:pt x="5546" y="4124"/>
                    <a:pt x="5399" y="4167"/>
                  </a:cubicBezTo>
                  <a:cubicBezTo>
                    <a:pt x="4530" y="4427"/>
                    <a:pt x="4030" y="5337"/>
                    <a:pt x="4290" y="6207"/>
                  </a:cubicBezTo>
                  <a:cubicBezTo>
                    <a:pt x="4410" y="6626"/>
                    <a:pt x="4690" y="6976"/>
                    <a:pt x="5069" y="7186"/>
                  </a:cubicBezTo>
                  <a:cubicBezTo>
                    <a:pt x="5309" y="7316"/>
                    <a:pt x="5579" y="7386"/>
                    <a:pt x="5859" y="7386"/>
                  </a:cubicBezTo>
                  <a:cubicBezTo>
                    <a:pt x="6459" y="7376"/>
                    <a:pt x="7009" y="7056"/>
                    <a:pt x="7299" y="6537"/>
                  </a:cubicBezTo>
                  <a:cubicBezTo>
                    <a:pt x="7739" y="5737"/>
                    <a:pt x="7439" y="4737"/>
                    <a:pt x="6639" y="4307"/>
                  </a:cubicBezTo>
                  <a:cubicBezTo>
                    <a:pt x="6395" y="4172"/>
                    <a:pt x="6121" y="4103"/>
                    <a:pt x="5848" y="4103"/>
                  </a:cubicBezTo>
                  <a:close/>
                  <a:moveTo>
                    <a:pt x="8958" y="408"/>
                  </a:moveTo>
                  <a:lnTo>
                    <a:pt x="55607" y="25752"/>
                  </a:lnTo>
                  <a:lnTo>
                    <a:pt x="49729" y="36589"/>
                  </a:lnTo>
                  <a:lnTo>
                    <a:pt x="3070" y="11245"/>
                  </a:lnTo>
                  <a:lnTo>
                    <a:pt x="3710" y="10066"/>
                  </a:lnTo>
                  <a:cubicBezTo>
                    <a:pt x="3730" y="10026"/>
                    <a:pt x="3730" y="9986"/>
                    <a:pt x="3720" y="9946"/>
                  </a:cubicBezTo>
                  <a:cubicBezTo>
                    <a:pt x="3710" y="9896"/>
                    <a:pt x="3680" y="9856"/>
                    <a:pt x="3640" y="9836"/>
                  </a:cubicBezTo>
                  <a:cubicBezTo>
                    <a:pt x="1380" y="8606"/>
                    <a:pt x="541" y="5777"/>
                    <a:pt x="1770" y="3517"/>
                  </a:cubicBezTo>
                  <a:cubicBezTo>
                    <a:pt x="2614" y="1966"/>
                    <a:pt x="4212" y="1089"/>
                    <a:pt x="5862" y="1089"/>
                  </a:cubicBezTo>
                  <a:cubicBezTo>
                    <a:pt x="6616" y="1089"/>
                    <a:pt x="7380" y="1272"/>
                    <a:pt x="8089" y="1658"/>
                  </a:cubicBezTo>
                  <a:cubicBezTo>
                    <a:pt x="8113" y="1670"/>
                    <a:pt x="8138" y="1675"/>
                    <a:pt x="8164" y="1675"/>
                  </a:cubicBezTo>
                  <a:cubicBezTo>
                    <a:pt x="8223" y="1675"/>
                    <a:pt x="8281" y="1644"/>
                    <a:pt x="8309" y="1588"/>
                  </a:cubicBezTo>
                  <a:lnTo>
                    <a:pt x="8958" y="408"/>
                  </a:lnTo>
                  <a:close/>
                  <a:moveTo>
                    <a:pt x="8893" y="1"/>
                  </a:moveTo>
                  <a:cubicBezTo>
                    <a:pt x="8830" y="1"/>
                    <a:pt x="8767" y="34"/>
                    <a:pt x="8739" y="98"/>
                  </a:cubicBezTo>
                  <a:lnTo>
                    <a:pt x="8099" y="1268"/>
                  </a:lnTo>
                  <a:cubicBezTo>
                    <a:pt x="7340" y="855"/>
                    <a:pt x="6521" y="660"/>
                    <a:pt x="5714" y="660"/>
                  </a:cubicBezTo>
                  <a:cubicBezTo>
                    <a:pt x="3939" y="660"/>
                    <a:pt x="2221" y="1607"/>
                    <a:pt x="1320" y="3277"/>
                  </a:cubicBezTo>
                  <a:cubicBezTo>
                    <a:pt x="1" y="5707"/>
                    <a:pt x="900" y="8736"/>
                    <a:pt x="3320" y="10056"/>
                  </a:cubicBezTo>
                  <a:lnTo>
                    <a:pt x="2690" y="11235"/>
                  </a:lnTo>
                  <a:cubicBezTo>
                    <a:pt x="2640" y="11315"/>
                    <a:pt x="2670" y="11415"/>
                    <a:pt x="2750" y="11465"/>
                  </a:cubicBezTo>
                  <a:lnTo>
                    <a:pt x="49709" y="36989"/>
                  </a:lnTo>
                  <a:lnTo>
                    <a:pt x="49838" y="36989"/>
                  </a:lnTo>
                  <a:cubicBezTo>
                    <a:pt x="49878" y="36979"/>
                    <a:pt x="49918" y="36939"/>
                    <a:pt x="49938" y="36899"/>
                  </a:cubicBezTo>
                  <a:lnTo>
                    <a:pt x="55997" y="25762"/>
                  </a:lnTo>
                  <a:cubicBezTo>
                    <a:pt x="56037" y="25682"/>
                    <a:pt x="56007" y="25572"/>
                    <a:pt x="55927" y="25522"/>
                  </a:cubicBezTo>
                  <a:lnTo>
                    <a:pt x="8968" y="18"/>
                  </a:lnTo>
                  <a:cubicBezTo>
                    <a:pt x="8945" y="6"/>
                    <a:pt x="8919" y="1"/>
                    <a:pt x="889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1" name="Google Shape;3061;p68"/>
            <p:cNvSpPr/>
            <p:nvPr/>
          </p:nvSpPr>
          <p:spPr>
            <a:xfrm>
              <a:off x="5327375" y="1246425"/>
              <a:ext cx="1062750" cy="624700"/>
            </a:xfrm>
            <a:custGeom>
              <a:avLst/>
              <a:gdLst/>
              <a:ahLst/>
              <a:cxnLst/>
              <a:rect l="l" t="t" r="r" b="b"/>
              <a:pathLst>
                <a:path w="42510" h="24988" extrusionOk="0">
                  <a:moveTo>
                    <a:pt x="1546" y="0"/>
                  </a:moveTo>
                  <a:cubicBezTo>
                    <a:pt x="1487" y="0"/>
                    <a:pt x="1430" y="33"/>
                    <a:pt x="1410" y="94"/>
                  </a:cubicBezTo>
                  <a:lnTo>
                    <a:pt x="40" y="2583"/>
                  </a:lnTo>
                  <a:cubicBezTo>
                    <a:pt x="0" y="2663"/>
                    <a:pt x="40" y="2763"/>
                    <a:pt x="120" y="2813"/>
                  </a:cubicBezTo>
                  <a:cubicBezTo>
                    <a:pt x="144" y="2829"/>
                    <a:pt x="171" y="2835"/>
                    <a:pt x="199" y="2835"/>
                  </a:cubicBezTo>
                  <a:cubicBezTo>
                    <a:pt x="261" y="2835"/>
                    <a:pt x="325" y="2799"/>
                    <a:pt x="360" y="2743"/>
                  </a:cubicBezTo>
                  <a:lnTo>
                    <a:pt x="1620" y="404"/>
                  </a:lnTo>
                  <a:lnTo>
                    <a:pt x="42100" y="22389"/>
                  </a:lnTo>
                  <a:lnTo>
                    <a:pt x="40830" y="24738"/>
                  </a:lnTo>
                  <a:cubicBezTo>
                    <a:pt x="40780" y="24818"/>
                    <a:pt x="40810" y="24918"/>
                    <a:pt x="40900" y="24958"/>
                  </a:cubicBezTo>
                  <a:lnTo>
                    <a:pt x="40980" y="24988"/>
                  </a:lnTo>
                  <a:cubicBezTo>
                    <a:pt x="41040" y="24978"/>
                    <a:pt x="41100" y="24948"/>
                    <a:pt x="41130" y="24898"/>
                  </a:cubicBezTo>
                  <a:lnTo>
                    <a:pt x="42480" y="22409"/>
                  </a:lnTo>
                  <a:cubicBezTo>
                    <a:pt x="42510" y="22369"/>
                    <a:pt x="42510" y="22319"/>
                    <a:pt x="42500" y="22279"/>
                  </a:cubicBezTo>
                  <a:cubicBezTo>
                    <a:pt x="42480" y="22229"/>
                    <a:pt x="42460" y="22199"/>
                    <a:pt x="42420" y="22179"/>
                  </a:cubicBezTo>
                  <a:lnTo>
                    <a:pt x="1630" y="24"/>
                  </a:lnTo>
                  <a:cubicBezTo>
                    <a:pt x="1604" y="8"/>
                    <a:pt x="1574" y="0"/>
                    <a:pt x="154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2" name="Google Shape;3062;p68"/>
            <p:cNvSpPr/>
            <p:nvPr/>
          </p:nvSpPr>
          <p:spPr>
            <a:xfrm>
              <a:off x="5472825" y="1325800"/>
              <a:ext cx="43775" cy="70500"/>
            </a:xfrm>
            <a:custGeom>
              <a:avLst/>
              <a:gdLst/>
              <a:ahLst/>
              <a:cxnLst/>
              <a:rect l="l" t="t" r="r" b="b"/>
              <a:pathLst>
                <a:path w="1751" h="2820" extrusionOk="0">
                  <a:moveTo>
                    <a:pt x="1559" y="1"/>
                  </a:moveTo>
                  <a:cubicBezTo>
                    <a:pt x="1495" y="1"/>
                    <a:pt x="1435" y="32"/>
                    <a:pt x="1400" y="88"/>
                  </a:cubicBezTo>
                  <a:lnTo>
                    <a:pt x="51" y="2578"/>
                  </a:lnTo>
                  <a:cubicBezTo>
                    <a:pt x="1" y="2658"/>
                    <a:pt x="31" y="2768"/>
                    <a:pt x="111" y="2818"/>
                  </a:cubicBezTo>
                  <a:lnTo>
                    <a:pt x="201" y="2818"/>
                  </a:lnTo>
                  <a:cubicBezTo>
                    <a:pt x="208" y="2819"/>
                    <a:pt x="216" y="2820"/>
                    <a:pt x="223" y="2820"/>
                  </a:cubicBezTo>
                  <a:cubicBezTo>
                    <a:pt x="275" y="2820"/>
                    <a:pt x="324" y="2790"/>
                    <a:pt x="351" y="2738"/>
                  </a:cubicBezTo>
                  <a:lnTo>
                    <a:pt x="1700" y="258"/>
                  </a:lnTo>
                  <a:cubicBezTo>
                    <a:pt x="1750" y="168"/>
                    <a:pt x="1720" y="68"/>
                    <a:pt x="1640" y="18"/>
                  </a:cubicBezTo>
                  <a:cubicBezTo>
                    <a:pt x="1613" y="6"/>
                    <a:pt x="1586" y="1"/>
                    <a:pt x="155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3" name="Google Shape;3063;p68"/>
            <p:cNvSpPr/>
            <p:nvPr/>
          </p:nvSpPr>
          <p:spPr>
            <a:xfrm>
              <a:off x="5413850" y="1286150"/>
              <a:ext cx="30000" cy="45425"/>
            </a:xfrm>
            <a:custGeom>
              <a:avLst/>
              <a:gdLst/>
              <a:ahLst/>
              <a:cxnLst/>
              <a:rect l="l" t="t" r="r" b="b"/>
              <a:pathLst>
                <a:path w="1200" h="1817" extrusionOk="0">
                  <a:moveTo>
                    <a:pt x="996" y="1"/>
                  </a:moveTo>
                  <a:cubicBezTo>
                    <a:pt x="936" y="1"/>
                    <a:pt x="877" y="34"/>
                    <a:pt x="850" y="95"/>
                  </a:cubicBezTo>
                  <a:lnTo>
                    <a:pt x="50" y="1574"/>
                  </a:lnTo>
                  <a:cubicBezTo>
                    <a:pt x="0" y="1664"/>
                    <a:pt x="30" y="1774"/>
                    <a:pt x="120" y="1814"/>
                  </a:cubicBezTo>
                  <a:lnTo>
                    <a:pt x="200" y="1814"/>
                  </a:lnTo>
                  <a:cubicBezTo>
                    <a:pt x="208" y="1816"/>
                    <a:pt x="216" y="1816"/>
                    <a:pt x="223" y="1816"/>
                  </a:cubicBezTo>
                  <a:cubicBezTo>
                    <a:pt x="273" y="1816"/>
                    <a:pt x="315" y="1788"/>
                    <a:pt x="350" y="1744"/>
                  </a:cubicBezTo>
                  <a:lnTo>
                    <a:pt x="1160" y="265"/>
                  </a:lnTo>
                  <a:cubicBezTo>
                    <a:pt x="1200" y="175"/>
                    <a:pt x="1160" y="75"/>
                    <a:pt x="1080" y="25"/>
                  </a:cubicBezTo>
                  <a:cubicBezTo>
                    <a:pt x="1054" y="8"/>
                    <a:pt x="1025" y="1"/>
                    <a:pt x="99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4" name="Google Shape;3064;p68"/>
            <p:cNvSpPr/>
            <p:nvPr/>
          </p:nvSpPr>
          <p:spPr>
            <a:xfrm>
              <a:off x="5559050" y="1364875"/>
              <a:ext cx="30025" cy="45625"/>
            </a:xfrm>
            <a:custGeom>
              <a:avLst/>
              <a:gdLst/>
              <a:ahLst/>
              <a:cxnLst/>
              <a:rect l="l" t="t" r="r" b="b"/>
              <a:pathLst>
                <a:path w="1201" h="1825" extrusionOk="0">
                  <a:moveTo>
                    <a:pt x="1006" y="1"/>
                  </a:moveTo>
                  <a:cubicBezTo>
                    <a:pt x="946" y="1"/>
                    <a:pt x="888" y="34"/>
                    <a:pt x="861" y="95"/>
                  </a:cubicBezTo>
                  <a:lnTo>
                    <a:pt x="51" y="1575"/>
                  </a:lnTo>
                  <a:cubicBezTo>
                    <a:pt x="1" y="1665"/>
                    <a:pt x="41" y="1765"/>
                    <a:pt x="121" y="1805"/>
                  </a:cubicBezTo>
                  <a:lnTo>
                    <a:pt x="201" y="1825"/>
                  </a:lnTo>
                  <a:cubicBezTo>
                    <a:pt x="261" y="1825"/>
                    <a:pt x="321" y="1795"/>
                    <a:pt x="361" y="1745"/>
                  </a:cubicBezTo>
                  <a:lnTo>
                    <a:pt x="1161" y="255"/>
                  </a:lnTo>
                  <a:cubicBezTo>
                    <a:pt x="1201" y="165"/>
                    <a:pt x="1171" y="65"/>
                    <a:pt x="1091" y="25"/>
                  </a:cubicBezTo>
                  <a:cubicBezTo>
                    <a:pt x="1065" y="9"/>
                    <a:pt x="1035" y="1"/>
                    <a:pt x="100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5" name="Google Shape;3065;p68"/>
            <p:cNvSpPr/>
            <p:nvPr/>
          </p:nvSpPr>
          <p:spPr>
            <a:xfrm>
              <a:off x="5704525" y="1443825"/>
              <a:ext cx="30025" cy="45900"/>
            </a:xfrm>
            <a:custGeom>
              <a:avLst/>
              <a:gdLst/>
              <a:ahLst/>
              <a:cxnLst/>
              <a:rect l="l" t="t" r="r" b="b"/>
              <a:pathLst>
                <a:path w="1201" h="1836" extrusionOk="0">
                  <a:moveTo>
                    <a:pt x="1017" y="0"/>
                  </a:moveTo>
                  <a:cubicBezTo>
                    <a:pt x="950" y="0"/>
                    <a:pt x="887" y="38"/>
                    <a:pt x="850" y="96"/>
                  </a:cubicBezTo>
                  <a:lnTo>
                    <a:pt x="50" y="1566"/>
                  </a:lnTo>
                  <a:cubicBezTo>
                    <a:pt x="0" y="1656"/>
                    <a:pt x="30" y="1756"/>
                    <a:pt x="120" y="1806"/>
                  </a:cubicBezTo>
                  <a:lnTo>
                    <a:pt x="200" y="1836"/>
                  </a:lnTo>
                  <a:cubicBezTo>
                    <a:pt x="270" y="1826"/>
                    <a:pt x="320" y="1786"/>
                    <a:pt x="350" y="1736"/>
                  </a:cubicBezTo>
                  <a:lnTo>
                    <a:pt x="1150" y="256"/>
                  </a:lnTo>
                  <a:cubicBezTo>
                    <a:pt x="1200" y="176"/>
                    <a:pt x="1170" y="66"/>
                    <a:pt x="1090" y="16"/>
                  </a:cubicBezTo>
                  <a:cubicBezTo>
                    <a:pt x="1066" y="5"/>
                    <a:pt x="1041" y="0"/>
                    <a:pt x="101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6" name="Google Shape;3066;p68"/>
            <p:cNvSpPr/>
            <p:nvPr/>
          </p:nvSpPr>
          <p:spPr>
            <a:xfrm>
              <a:off x="5850000" y="1523150"/>
              <a:ext cx="30000" cy="45300"/>
            </a:xfrm>
            <a:custGeom>
              <a:avLst/>
              <a:gdLst/>
              <a:ahLst/>
              <a:cxnLst/>
              <a:rect l="l" t="t" r="r" b="b"/>
              <a:pathLst>
                <a:path w="1200" h="1812" extrusionOk="0">
                  <a:moveTo>
                    <a:pt x="1001" y="0"/>
                  </a:moveTo>
                  <a:cubicBezTo>
                    <a:pt x="939" y="0"/>
                    <a:pt x="878" y="37"/>
                    <a:pt x="850" y="92"/>
                  </a:cubicBezTo>
                  <a:lnTo>
                    <a:pt x="50" y="1572"/>
                  </a:lnTo>
                  <a:cubicBezTo>
                    <a:pt x="0" y="1652"/>
                    <a:pt x="30" y="1762"/>
                    <a:pt x="120" y="1812"/>
                  </a:cubicBezTo>
                  <a:lnTo>
                    <a:pt x="200" y="1812"/>
                  </a:lnTo>
                  <a:cubicBezTo>
                    <a:pt x="260" y="1812"/>
                    <a:pt x="310" y="1782"/>
                    <a:pt x="350" y="1732"/>
                  </a:cubicBezTo>
                  <a:lnTo>
                    <a:pt x="1160" y="262"/>
                  </a:lnTo>
                  <a:cubicBezTo>
                    <a:pt x="1200" y="172"/>
                    <a:pt x="1160" y="72"/>
                    <a:pt x="1080" y="22"/>
                  </a:cubicBezTo>
                  <a:cubicBezTo>
                    <a:pt x="1055" y="7"/>
                    <a:pt x="1028" y="0"/>
                    <a:pt x="100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7" name="Google Shape;3067;p68"/>
            <p:cNvSpPr/>
            <p:nvPr/>
          </p:nvSpPr>
          <p:spPr>
            <a:xfrm>
              <a:off x="5995200" y="1601825"/>
              <a:ext cx="30275" cy="45625"/>
            </a:xfrm>
            <a:custGeom>
              <a:avLst/>
              <a:gdLst/>
              <a:ahLst/>
              <a:cxnLst/>
              <a:rect l="l" t="t" r="r" b="b"/>
              <a:pathLst>
                <a:path w="1211" h="1825" extrusionOk="0">
                  <a:moveTo>
                    <a:pt x="1004" y="0"/>
                  </a:moveTo>
                  <a:cubicBezTo>
                    <a:pt x="945" y="0"/>
                    <a:pt x="887" y="31"/>
                    <a:pt x="860" y="85"/>
                  </a:cubicBezTo>
                  <a:lnTo>
                    <a:pt x="51" y="1574"/>
                  </a:lnTo>
                  <a:cubicBezTo>
                    <a:pt x="1" y="1654"/>
                    <a:pt x="41" y="1754"/>
                    <a:pt x="121" y="1794"/>
                  </a:cubicBezTo>
                  <a:cubicBezTo>
                    <a:pt x="141" y="1814"/>
                    <a:pt x="171" y="1824"/>
                    <a:pt x="201" y="1824"/>
                  </a:cubicBezTo>
                  <a:cubicBezTo>
                    <a:pt x="261" y="1824"/>
                    <a:pt x="321" y="1794"/>
                    <a:pt x="361" y="1734"/>
                  </a:cubicBezTo>
                  <a:lnTo>
                    <a:pt x="1160" y="265"/>
                  </a:lnTo>
                  <a:cubicBezTo>
                    <a:pt x="1210" y="175"/>
                    <a:pt x="1170" y="65"/>
                    <a:pt x="1090" y="25"/>
                  </a:cubicBezTo>
                  <a:cubicBezTo>
                    <a:pt x="1064" y="8"/>
                    <a:pt x="1034" y="0"/>
                    <a:pt x="100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8" name="Google Shape;3068;p68"/>
            <p:cNvSpPr/>
            <p:nvPr/>
          </p:nvSpPr>
          <p:spPr>
            <a:xfrm>
              <a:off x="6140925" y="1680625"/>
              <a:ext cx="29750" cy="45800"/>
            </a:xfrm>
            <a:custGeom>
              <a:avLst/>
              <a:gdLst/>
              <a:ahLst/>
              <a:cxnLst/>
              <a:rect l="l" t="t" r="r" b="b"/>
              <a:pathLst>
                <a:path w="1190" h="1832" extrusionOk="0">
                  <a:moveTo>
                    <a:pt x="988" y="1"/>
                  </a:moveTo>
                  <a:cubicBezTo>
                    <a:pt x="930" y="1"/>
                    <a:pt x="872" y="34"/>
                    <a:pt x="840" y="92"/>
                  </a:cubicBezTo>
                  <a:lnTo>
                    <a:pt x="40" y="1581"/>
                  </a:lnTo>
                  <a:cubicBezTo>
                    <a:pt x="0" y="1661"/>
                    <a:pt x="20" y="1761"/>
                    <a:pt x="110" y="1811"/>
                  </a:cubicBezTo>
                  <a:lnTo>
                    <a:pt x="190" y="1831"/>
                  </a:lnTo>
                  <a:cubicBezTo>
                    <a:pt x="250" y="1831"/>
                    <a:pt x="310" y="1791"/>
                    <a:pt x="340" y="1741"/>
                  </a:cubicBezTo>
                  <a:lnTo>
                    <a:pt x="1140" y="262"/>
                  </a:lnTo>
                  <a:cubicBezTo>
                    <a:pt x="1190" y="182"/>
                    <a:pt x="1160" y="72"/>
                    <a:pt x="1080" y="32"/>
                  </a:cubicBezTo>
                  <a:cubicBezTo>
                    <a:pt x="1052" y="11"/>
                    <a:pt x="1019" y="1"/>
                    <a:pt x="98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9" name="Google Shape;3069;p68"/>
            <p:cNvSpPr/>
            <p:nvPr/>
          </p:nvSpPr>
          <p:spPr>
            <a:xfrm>
              <a:off x="6286125" y="1759675"/>
              <a:ext cx="30850" cy="45725"/>
            </a:xfrm>
            <a:custGeom>
              <a:avLst/>
              <a:gdLst/>
              <a:ahLst/>
              <a:cxnLst/>
              <a:rect l="l" t="t" r="r" b="b"/>
              <a:pathLst>
                <a:path w="1234" h="1829" extrusionOk="0">
                  <a:moveTo>
                    <a:pt x="999" y="0"/>
                  </a:moveTo>
                  <a:cubicBezTo>
                    <a:pt x="941" y="0"/>
                    <a:pt x="884" y="29"/>
                    <a:pt x="851" y="99"/>
                  </a:cubicBezTo>
                  <a:lnTo>
                    <a:pt x="51" y="1569"/>
                  </a:lnTo>
                  <a:cubicBezTo>
                    <a:pt x="1" y="1659"/>
                    <a:pt x="31" y="1759"/>
                    <a:pt x="121" y="1809"/>
                  </a:cubicBezTo>
                  <a:lnTo>
                    <a:pt x="201" y="1829"/>
                  </a:lnTo>
                  <a:cubicBezTo>
                    <a:pt x="261" y="1829"/>
                    <a:pt x="321" y="1789"/>
                    <a:pt x="351" y="1729"/>
                  </a:cubicBezTo>
                  <a:lnTo>
                    <a:pt x="1160" y="259"/>
                  </a:lnTo>
                  <a:cubicBezTo>
                    <a:pt x="1234" y="119"/>
                    <a:pt x="1115" y="0"/>
                    <a:pt x="99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0" name="Google Shape;3070;p68"/>
            <p:cNvSpPr/>
            <p:nvPr/>
          </p:nvSpPr>
          <p:spPr>
            <a:xfrm>
              <a:off x="5618050" y="1404675"/>
              <a:ext cx="43750" cy="70600"/>
            </a:xfrm>
            <a:custGeom>
              <a:avLst/>
              <a:gdLst/>
              <a:ahLst/>
              <a:cxnLst/>
              <a:rect l="l" t="t" r="r" b="b"/>
              <a:pathLst>
                <a:path w="1750" h="2824" extrusionOk="0">
                  <a:moveTo>
                    <a:pt x="1557" y="1"/>
                  </a:moveTo>
                  <a:cubicBezTo>
                    <a:pt x="1491" y="1"/>
                    <a:pt x="1428" y="39"/>
                    <a:pt x="1400" y="103"/>
                  </a:cubicBezTo>
                  <a:lnTo>
                    <a:pt x="50" y="2582"/>
                  </a:lnTo>
                  <a:cubicBezTo>
                    <a:pt x="0" y="2672"/>
                    <a:pt x="40" y="2782"/>
                    <a:pt x="130" y="2822"/>
                  </a:cubicBezTo>
                  <a:lnTo>
                    <a:pt x="200" y="2822"/>
                  </a:lnTo>
                  <a:cubicBezTo>
                    <a:pt x="208" y="2823"/>
                    <a:pt x="216" y="2824"/>
                    <a:pt x="223" y="2824"/>
                  </a:cubicBezTo>
                  <a:cubicBezTo>
                    <a:pt x="275" y="2824"/>
                    <a:pt x="324" y="2795"/>
                    <a:pt x="350" y="2752"/>
                  </a:cubicBezTo>
                  <a:lnTo>
                    <a:pt x="1710" y="262"/>
                  </a:lnTo>
                  <a:cubicBezTo>
                    <a:pt x="1750" y="173"/>
                    <a:pt x="1720" y="73"/>
                    <a:pt x="1640" y="23"/>
                  </a:cubicBezTo>
                  <a:cubicBezTo>
                    <a:pt x="1613" y="8"/>
                    <a:pt x="1585" y="1"/>
                    <a:pt x="155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1" name="Google Shape;3071;p68"/>
            <p:cNvSpPr/>
            <p:nvPr/>
          </p:nvSpPr>
          <p:spPr>
            <a:xfrm>
              <a:off x="5763500" y="1483350"/>
              <a:ext cx="43775" cy="70875"/>
            </a:xfrm>
            <a:custGeom>
              <a:avLst/>
              <a:gdLst/>
              <a:ahLst/>
              <a:cxnLst/>
              <a:rect l="l" t="t" r="r" b="b"/>
              <a:pathLst>
                <a:path w="1751" h="2835" extrusionOk="0">
                  <a:moveTo>
                    <a:pt x="1547" y="0"/>
                  </a:moveTo>
                  <a:cubicBezTo>
                    <a:pt x="1491" y="0"/>
                    <a:pt x="1437" y="31"/>
                    <a:pt x="1411" y="85"/>
                  </a:cubicBezTo>
                  <a:lnTo>
                    <a:pt x="41" y="2584"/>
                  </a:lnTo>
                  <a:cubicBezTo>
                    <a:pt x="1" y="2674"/>
                    <a:pt x="31" y="2774"/>
                    <a:pt x="121" y="2814"/>
                  </a:cubicBezTo>
                  <a:lnTo>
                    <a:pt x="211" y="2834"/>
                  </a:lnTo>
                  <a:cubicBezTo>
                    <a:pt x="271" y="2834"/>
                    <a:pt x="321" y="2794"/>
                    <a:pt x="361" y="2754"/>
                  </a:cubicBezTo>
                  <a:lnTo>
                    <a:pt x="1710" y="255"/>
                  </a:lnTo>
                  <a:cubicBezTo>
                    <a:pt x="1750" y="165"/>
                    <a:pt x="1720" y="65"/>
                    <a:pt x="1630" y="25"/>
                  </a:cubicBezTo>
                  <a:cubicBezTo>
                    <a:pt x="1604" y="8"/>
                    <a:pt x="1575" y="0"/>
                    <a:pt x="154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2" name="Google Shape;3072;p68"/>
            <p:cNvSpPr/>
            <p:nvPr/>
          </p:nvSpPr>
          <p:spPr>
            <a:xfrm>
              <a:off x="5908975" y="1562250"/>
              <a:ext cx="43750" cy="71200"/>
            </a:xfrm>
            <a:custGeom>
              <a:avLst/>
              <a:gdLst/>
              <a:ahLst/>
              <a:cxnLst/>
              <a:rect l="l" t="t" r="r" b="b"/>
              <a:pathLst>
                <a:path w="1750" h="2848" extrusionOk="0">
                  <a:moveTo>
                    <a:pt x="1560" y="1"/>
                  </a:moveTo>
                  <a:cubicBezTo>
                    <a:pt x="1496" y="1"/>
                    <a:pt x="1435" y="34"/>
                    <a:pt x="1400" y="98"/>
                  </a:cubicBezTo>
                  <a:lnTo>
                    <a:pt x="50" y="2577"/>
                  </a:lnTo>
                  <a:cubicBezTo>
                    <a:pt x="0" y="2667"/>
                    <a:pt x="30" y="2767"/>
                    <a:pt x="110" y="2817"/>
                  </a:cubicBezTo>
                  <a:lnTo>
                    <a:pt x="200" y="2847"/>
                  </a:lnTo>
                  <a:cubicBezTo>
                    <a:pt x="260" y="2847"/>
                    <a:pt x="320" y="2807"/>
                    <a:pt x="350" y="2747"/>
                  </a:cubicBezTo>
                  <a:lnTo>
                    <a:pt x="1700" y="258"/>
                  </a:lnTo>
                  <a:cubicBezTo>
                    <a:pt x="1750" y="168"/>
                    <a:pt x="1720" y="68"/>
                    <a:pt x="1640" y="18"/>
                  </a:cubicBezTo>
                  <a:cubicBezTo>
                    <a:pt x="1614" y="6"/>
                    <a:pt x="1587" y="1"/>
                    <a:pt x="156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3" name="Google Shape;3073;p68"/>
            <p:cNvSpPr/>
            <p:nvPr/>
          </p:nvSpPr>
          <p:spPr>
            <a:xfrm>
              <a:off x="6054200" y="1641450"/>
              <a:ext cx="44600" cy="70725"/>
            </a:xfrm>
            <a:custGeom>
              <a:avLst/>
              <a:gdLst/>
              <a:ahLst/>
              <a:cxnLst/>
              <a:rect l="l" t="t" r="r" b="b"/>
              <a:pathLst>
                <a:path w="1784" h="2829" extrusionOk="0">
                  <a:moveTo>
                    <a:pt x="1552" y="1"/>
                  </a:moveTo>
                  <a:cubicBezTo>
                    <a:pt x="1494" y="1"/>
                    <a:pt x="1436" y="30"/>
                    <a:pt x="1400" y="99"/>
                  </a:cubicBezTo>
                  <a:lnTo>
                    <a:pt x="50" y="2589"/>
                  </a:lnTo>
                  <a:cubicBezTo>
                    <a:pt x="0" y="2669"/>
                    <a:pt x="40" y="2778"/>
                    <a:pt x="130" y="2828"/>
                  </a:cubicBezTo>
                  <a:lnTo>
                    <a:pt x="200" y="2828"/>
                  </a:lnTo>
                  <a:cubicBezTo>
                    <a:pt x="260" y="2828"/>
                    <a:pt x="320" y="2798"/>
                    <a:pt x="350" y="2749"/>
                  </a:cubicBezTo>
                  <a:lnTo>
                    <a:pt x="1710" y="259"/>
                  </a:lnTo>
                  <a:cubicBezTo>
                    <a:pt x="1783" y="119"/>
                    <a:pt x="1669" y="1"/>
                    <a:pt x="155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4" name="Google Shape;3074;p68"/>
            <p:cNvSpPr/>
            <p:nvPr/>
          </p:nvSpPr>
          <p:spPr>
            <a:xfrm>
              <a:off x="6199650" y="1720275"/>
              <a:ext cx="43775" cy="70875"/>
            </a:xfrm>
            <a:custGeom>
              <a:avLst/>
              <a:gdLst/>
              <a:ahLst/>
              <a:cxnLst/>
              <a:rect l="l" t="t" r="r" b="b"/>
              <a:pathLst>
                <a:path w="1751" h="2835" extrusionOk="0">
                  <a:moveTo>
                    <a:pt x="1547" y="1"/>
                  </a:moveTo>
                  <a:cubicBezTo>
                    <a:pt x="1490" y="1"/>
                    <a:pt x="1437" y="32"/>
                    <a:pt x="1410" y="85"/>
                  </a:cubicBezTo>
                  <a:lnTo>
                    <a:pt x="41" y="2585"/>
                  </a:lnTo>
                  <a:cubicBezTo>
                    <a:pt x="1" y="2665"/>
                    <a:pt x="31" y="2765"/>
                    <a:pt x="121" y="2805"/>
                  </a:cubicBezTo>
                  <a:cubicBezTo>
                    <a:pt x="141" y="2825"/>
                    <a:pt x="171" y="2835"/>
                    <a:pt x="211" y="2835"/>
                  </a:cubicBezTo>
                  <a:cubicBezTo>
                    <a:pt x="271" y="2835"/>
                    <a:pt x="321" y="2795"/>
                    <a:pt x="361" y="2745"/>
                  </a:cubicBezTo>
                  <a:lnTo>
                    <a:pt x="1710" y="255"/>
                  </a:lnTo>
                  <a:cubicBezTo>
                    <a:pt x="1750" y="175"/>
                    <a:pt x="1720" y="65"/>
                    <a:pt x="1630" y="25"/>
                  </a:cubicBezTo>
                  <a:cubicBezTo>
                    <a:pt x="1604" y="9"/>
                    <a:pt x="1575" y="1"/>
                    <a:pt x="154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5" name="组合 1">
            <a:extLst>
              <a:ext uri="{FF2B5EF4-FFF2-40B4-BE49-F238E27FC236}">
                <a16:creationId xmlns:a16="http://schemas.microsoft.com/office/drawing/2014/main" id="{7379F20C-3C2A-4DC1-A82B-669223DC318E}"/>
              </a:ext>
            </a:extLst>
          </p:cNvPr>
          <p:cNvGrpSpPr/>
          <p:nvPr/>
        </p:nvGrpSpPr>
        <p:grpSpPr>
          <a:xfrm>
            <a:off x="855680" y="1371600"/>
            <a:ext cx="3081255" cy="3217482"/>
            <a:chOff x="2391843" y="2515490"/>
            <a:chExt cx="1731414" cy="2395020"/>
          </a:xfrm>
        </p:grpSpPr>
        <p:pic>
          <p:nvPicPr>
            <p:cNvPr id="66" name="图片 5">
              <a:extLst>
                <a:ext uri="{FF2B5EF4-FFF2-40B4-BE49-F238E27FC236}">
                  <a16:creationId xmlns:a16="http://schemas.microsoft.com/office/drawing/2014/main" id="{B934CBA1-D75E-4689-A7A4-7B0DD570A162}"/>
                </a:ext>
              </a:extLst>
            </p:cNvPr>
            <p:cNvPicPr>
              <a:picLocks noChangeAspect="1"/>
            </p:cNvPicPr>
            <p:nvPr/>
          </p:nvPicPr>
          <p:blipFill>
            <a:blip r:embed="rId4"/>
            <a:stretch>
              <a:fillRect/>
            </a:stretch>
          </p:blipFill>
          <p:spPr>
            <a:xfrm>
              <a:off x="3038075" y="2515490"/>
              <a:ext cx="438950" cy="774259"/>
            </a:xfrm>
            <a:prstGeom prst="rect">
              <a:avLst/>
            </a:prstGeom>
          </p:spPr>
        </p:pic>
        <p:pic>
          <p:nvPicPr>
            <p:cNvPr id="67" name="图片 8">
              <a:extLst>
                <a:ext uri="{FF2B5EF4-FFF2-40B4-BE49-F238E27FC236}">
                  <a16:creationId xmlns:a16="http://schemas.microsoft.com/office/drawing/2014/main" id="{851EE1AB-18F0-4E78-959C-DB7FD38CDB9D}"/>
                </a:ext>
              </a:extLst>
            </p:cNvPr>
            <p:cNvPicPr>
              <a:picLocks noChangeAspect="1"/>
            </p:cNvPicPr>
            <p:nvPr/>
          </p:nvPicPr>
          <p:blipFill>
            <a:blip r:embed="rId5"/>
            <a:stretch>
              <a:fillRect/>
            </a:stretch>
          </p:blipFill>
          <p:spPr>
            <a:xfrm>
              <a:off x="2391843" y="2977911"/>
              <a:ext cx="1731414" cy="1932599"/>
            </a:xfrm>
            <a:prstGeom prst="rect">
              <a:avLst/>
            </a:prstGeom>
          </p:spPr>
        </p:pic>
      </p:gr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479C4F5B-48EF-4B8F-A38D-411011B87B6E}"/>
                  </a:ext>
                </a:extLst>
              </p:cNvPr>
              <p:cNvSpPr txBox="1"/>
              <p:nvPr/>
            </p:nvSpPr>
            <p:spPr>
              <a:xfrm>
                <a:off x="1117973" y="785012"/>
                <a:ext cx="2485654" cy="715089"/>
              </a:xfrm>
              <a:prstGeom prst="roundRect">
                <a:avLst/>
              </a:prstGeom>
              <a:solidFill>
                <a:sysClr val="window" lastClr="FFFFFF"/>
              </a:solidFill>
              <a:ln w="38100" cap="flat" cmpd="sng" algn="ctr">
                <a:solidFill>
                  <a:schemeClr val="accent2">
                    <a:lumMod val="75000"/>
                  </a:schemeClr>
                </a:solidFill>
                <a:prstDash val="solid"/>
              </a:ln>
              <a:effectLst/>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i="1" kern="0" smtClean="0">
                          <a:solidFill>
                            <a:prstClr val="black"/>
                          </a:solidFill>
                          <a:latin typeface="Cambria Math" panose="02040503050406030204" pitchFamily="18" charset="0"/>
                        </a:rPr>
                        <m:t>3</m:t>
                      </m:r>
                      <m:r>
                        <a:rPr lang="en-US" sz="3600" b="0" i="1" kern="0" smtClean="0">
                          <a:solidFill>
                            <a:prstClr val="black"/>
                          </a:solidFill>
                          <a:latin typeface="Cambria Math" panose="02040503050406030204" pitchFamily="18" charset="0"/>
                        </a:rPr>
                        <m:t>6,66 :7,8</m:t>
                      </m:r>
                    </m:oMath>
                  </m:oMathPara>
                </a14:m>
                <a:endParaRPr lang="en-US" sz="3600" kern="0" dirty="0">
                  <a:solidFill>
                    <a:prstClr val="black"/>
                  </a:solidFill>
                  <a:latin typeface="#9Slide03 FS Neusa Regular" pitchFamily="2" charset="0"/>
                </a:endParaRPr>
              </a:p>
            </p:txBody>
          </p:sp>
        </mc:Choice>
        <mc:Fallback xmlns="">
          <p:sp>
            <p:nvSpPr>
              <p:cNvPr id="62" name="TextBox 61">
                <a:extLst>
                  <a:ext uri="{FF2B5EF4-FFF2-40B4-BE49-F238E27FC236}">
                    <a16:creationId xmlns:a16="http://schemas.microsoft.com/office/drawing/2014/main" id="{479C4F5B-48EF-4B8F-A38D-411011B87B6E}"/>
                  </a:ext>
                </a:extLst>
              </p:cNvPr>
              <p:cNvSpPr txBox="1">
                <a:spLocks noRot="1" noChangeAspect="1" noMove="1" noResize="1" noEditPoints="1" noAdjustHandles="1" noChangeArrowheads="1" noChangeShapeType="1" noTextEdit="1"/>
              </p:cNvSpPr>
              <p:nvPr/>
            </p:nvSpPr>
            <p:spPr>
              <a:xfrm>
                <a:off x="1117973" y="785012"/>
                <a:ext cx="2485654" cy="715089"/>
              </a:xfrm>
              <a:prstGeom prst="roundRect">
                <a:avLst/>
              </a:prstGeom>
              <a:blipFill>
                <a:blip r:embed="rId7"/>
                <a:stretch>
                  <a:fillRect/>
                </a:stretch>
              </a:blipFill>
              <a:ln w="38100" cap="flat" cmpd="sng" algn="ctr">
                <a:solidFill>
                  <a:schemeClr val="accent2">
                    <a:lumMod val="75000"/>
                  </a:schemeClr>
                </a:solidFill>
                <a:prstDash val="solid"/>
              </a:ln>
              <a:effectLst/>
            </p:spPr>
            <p:txBody>
              <a:bodyPr/>
              <a:lstStyle/>
              <a:p>
                <a:r>
                  <a:rPr lang="en-US">
                    <a:noFill/>
                  </a:rPr>
                  <a:t> </a:t>
                </a:r>
              </a:p>
            </p:txBody>
          </p:sp>
        </mc:Fallback>
      </mc:AlternateContent>
      <p:sp>
        <p:nvSpPr>
          <p:cNvPr id="68" name="TextBox 67">
            <a:extLst>
              <a:ext uri="{FF2B5EF4-FFF2-40B4-BE49-F238E27FC236}">
                <a16:creationId xmlns:a16="http://schemas.microsoft.com/office/drawing/2014/main" id="{E762FC52-58FE-4E35-BB91-6A49EB2F9179}"/>
              </a:ext>
            </a:extLst>
          </p:cNvPr>
          <p:cNvSpPr txBox="1"/>
          <p:nvPr/>
        </p:nvSpPr>
        <p:spPr>
          <a:xfrm>
            <a:off x="949168" y="2149263"/>
            <a:ext cx="1352568" cy="769441"/>
          </a:xfrm>
          <a:prstGeom prst="rect">
            <a:avLst/>
          </a:prstGeom>
          <a:noFill/>
        </p:spPr>
        <p:txBody>
          <a:bodyPr wrap="square">
            <a:spAutoFit/>
          </a:bodyPr>
          <a:lstStyle/>
          <a:p>
            <a:pPr algn="dist"/>
            <a:r>
              <a:rPr lang="en-US" sz="3200">
                <a:solidFill>
                  <a:srgbClr val="002060"/>
                </a:solidFill>
              </a:rPr>
              <a:t>36</a:t>
            </a:r>
            <a:r>
              <a:rPr lang="en-US" sz="4400">
                <a:solidFill>
                  <a:srgbClr val="002060"/>
                </a:solidFill>
              </a:rPr>
              <a:t>,</a:t>
            </a:r>
            <a:r>
              <a:rPr lang="en-US" sz="3200">
                <a:solidFill>
                  <a:srgbClr val="002060"/>
                </a:solidFill>
              </a:rPr>
              <a:t>66 </a:t>
            </a:r>
          </a:p>
        </p:txBody>
      </p:sp>
      <p:sp>
        <p:nvSpPr>
          <p:cNvPr id="69" name="TextBox 68">
            <a:extLst>
              <a:ext uri="{FF2B5EF4-FFF2-40B4-BE49-F238E27FC236}">
                <a16:creationId xmlns:a16="http://schemas.microsoft.com/office/drawing/2014/main" id="{BF2F45E6-531F-4909-A1DC-6DAF323AEC3B}"/>
              </a:ext>
            </a:extLst>
          </p:cNvPr>
          <p:cNvSpPr txBox="1"/>
          <p:nvPr/>
        </p:nvSpPr>
        <p:spPr>
          <a:xfrm>
            <a:off x="1454932" y="2205146"/>
            <a:ext cx="707968" cy="707886"/>
          </a:xfrm>
          <a:prstGeom prst="rect">
            <a:avLst/>
          </a:prstGeom>
          <a:noFill/>
        </p:spPr>
        <p:txBody>
          <a:bodyPr wrap="square">
            <a:spAutoFit/>
          </a:bodyPr>
          <a:lstStyle/>
          <a:p>
            <a:r>
              <a:rPr lang="en-US" sz="4000" b="1">
                <a:solidFill>
                  <a:srgbClr val="002060"/>
                </a:solidFill>
              </a:rPr>
              <a:t>, </a:t>
            </a:r>
          </a:p>
        </p:txBody>
      </p:sp>
      <p:grpSp>
        <p:nvGrpSpPr>
          <p:cNvPr id="10" name="Group 9">
            <a:extLst>
              <a:ext uri="{FF2B5EF4-FFF2-40B4-BE49-F238E27FC236}">
                <a16:creationId xmlns:a16="http://schemas.microsoft.com/office/drawing/2014/main" id="{75E090B2-DB39-4394-BC49-B93AAD5C39B6}"/>
              </a:ext>
            </a:extLst>
          </p:cNvPr>
          <p:cNvGrpSpPr/>
          <p:nvPr/>
        </p:nvGrpSpPr>
        <p:grpSpPr>
          <a:xfrm>
            <a:off x="2324438" y="2364816"/>
            <a:ext cx="905363" cy="1464199"/>
            <a:chOff x="2324438" y="2364816"/>
            <a:chExt cx="905363" cy="1464199"/>
          </a:xfrm>
        </p:grpSpPr>
        <p:cxnSp>
          <p:nvCxnSpPr>
            <p:cNvPr id="7" name="Straight Connector 6">
              <a:extLst>
                <a:ext uri="{FF2B5EF4-FFF2-40B4-BE49-F238E27FC236}">
                  <a16:creationId xmlns:a16="http://schemas.microsoft.com/office/drawing/2014/main" id="{667C8C54-D200-4D23-975C-C485090A50A0}"/>
                </a:ext>
              </a:extLst>
            </p:cNvPr>
            <p:cNvCxnSpPr>
              <a:cxnSpLocks/>
            </p:cNvCxnSpPr>
            <p:nvPr/>
          </p:nvCxnSpPr>
          <p:spPr>
            <a:xfrm flipH="1">
              <a:off x="2324438" y="2364816"/>
              <a:ext cx="978" cy="146419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5DDDC41-948A-4EC0-8768-150E68B6C59A}"/>
                </a:ext>
              </a:extLst>
            </p:cNvPr>
            <p:cNvCxnSpPr>
              <a:cxnSpLocks/>
            </p:cNvCxnSpPr>
            <p:nvPr/>
          </p:nvCxnSpPr>
          <p:spPr>
            <a:xfrm flipV="1">
              <a:off x="2333859" y="2833295"/>
              <a:ext cx="895942" cy="9103"/>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78" name="TextBox 77">
            <a:extLst>
              <a:ext uri="{FF2B5EF4-FFF2-40B4-BE49-F238E27FC236}">
                <a16:creationId xmlns:a16="http://schemas.microsoft.com/office/drawing/2014/main" id="{BBDA67CE-93C5-41D9-995B-677E969CE52A}"/>
              </a:ext>
            </a:extLst>
          </p:cNvPr>
          <p:cNvSpPr txBox="1"/>
          <p:nvPr/>
        </p:nvSpPr>
        <p:spPr>
          <a:xfrm>
            <a:off x="2293552" y="1993686"/>
            <a:ext cx="976555" cy="923330"/>
          </a:xfrm>
          <a:prstGeom prst="rect">
            <a:avLst/>
          </a:prstGeom>
          <a:noFill/>
        </p:spPr>
        <p:txBody>
          <a:bodyPr wrap="square">
            <a:spAutoFit/>
          </a:bodyPr>
          <a:lstStyle/>
          <a:p>
            <a:pPr algn="ctr"/>
            <a:r>
              <a:rPr lang="en-US" sz="3200">
                <a:solidFill>
                  <a:srgbClr val="002060"/>
                </a:solidFill>
              </a:rPr>
              <a:t>7</a:t>
            </a:r>
            <a:r>
              <a:rPr lang="en-US" sz="5400">
                <a:solidFill>
                  <a:srgbClr val="002060"/>
                </a:solidFill>
              </a:rPr>
              <a:t>,</a:t>
            </a:r>
            <a:r>
              <a:rPr lang="en-US" sz="3200">
                <a:solidFill>
                  <a:srgbClr val="002060"/>
                </a:solidFill>
              </a:rPr>
              <a:t>8 </a:t>
            </a:r>
          </a:p>
        </p:txBody>
      </p:sp>
      <p:sp>
        <p:nvSpPr>
          <p:cNvPr id="2" name="Oval 1">
            <a:extLst>
              <a:ext uri="{FF2B5EF4-FFF2-40B4-BE49-F238E27FC236}">
                <a16:creationId xmlns:a16="http://schemas.microsoft.com/office/drawing/2014/main" id="{0828DF8F-F37D-4FEC-AC60-523789F2E9D7}"/>
              </a:ext>
            </a:extLst>
          </p:cNvPr>
          <p:cNvSpPr/>
          <p:nvPr/>
        </p:nvSpPr>
        <p:spPr>
          <a:xfrm>
            <a:off x="2833088" y="2287635"/>
            <a:ext cx="477355" cy="55258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Connector 57">
            <a:extLst>
              <a:ext uri="{FF2B5EF4-FFF2-40B4-BE49-F238E27FC236}">
                <a16:creationId xmlns:a16="http://schemas.microsoft.com/office/drawing/2014/main" id="{7A04589A-4D05-4F11-BB6E-E61CCDE731E9}"/>
              </a:ext>
            </a:extLst>
          </p:cNvPr>
          <p:cNvCxnSpPr>
            <a:cxnSpLocks/>
          </p:cNvCxnSpPr>
          <p:nvPr/>
        </p:nvCxnSpPr>
        <p:spPr>
          <a:xfrm>
            <a:off x="2649463" y="2667347"/>
            <a:ext cx="222640" cy="10184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44698E27-11C6-4EA2-85B7-B40E81EE65A1}"/>
              </a:ext>
            </a:extLst>
          </p:cNvPr>
          <p:cNvSpPr txBox="1"/>
          <p:nvPr/>
        </p:nvSpPr>
        <p:spPr>
          <a:xfrm>
            <a:off x="2289836" y="2892841"/>
            <a:ext cx="582003" cy="584775"/>
          </a:xfrm>
          <a:prstGeom prst="rect">
            <a:avLst/>
          </a:prstGeom>
          <a:noFill/>
        </p:spPr>
        <p:txBody>
          <a:bodyPr wrap="square">
            <a:spAutoFit/>
          </a:bodyPr>
          <a:lstStyle/>
          <a:p>
            <a:pPr algn="dist"/>
            <a:r>
              <a:rPr lang="en-US" sz="3200">
                <a:solidFill>
                  <a:srgbClr val="FF0000"/>
                </a:solidFill>
              </a:rPr>
              <a:t>4 </a:t>
            </a:r>
          </a:p>
        </p:txBody>
      </p:sp>
      <p:sp>
        <p:nvSpPr>
          <p:cNvPr id="71" name="TextBox 70">
            <a:extLst>
              <a:ext uri="{FF2B5EF4-FFF2-40B4-BE49-F238E27FC236}">
                <a16:creationId xmlns:a16="http://schemas.microsoft.com/office/drawing/2014/main" id="{A36A0A1B-80C0-49EF-9A98-8B0E805B1374}"/>
              </a:ext>
            </a:extLst>
          </p:cNvPr>
          <p:cNvSpPr txBox="1"/>
          <p:nvPr/>
        </p:nvSpPr>
        <p:spPr>
          <a:xfrm>
            <a:off x="1194513" y="2923652"/>
            <a:ext cx="786774" cy="584775"/>
          </a:xfrm>
          <a:prstGeom prst="rect">
            <a:avLst/>
          </a:prstGeom>
          <a:noFill/>
        </p:spPr>
        <p:txBody>
          <a:bodyPr wrap="square">
            <a:spAutoFit/>
          </a:bodyPr>
          <a:lstStyle/>
          <a:p>
            <a:pPr algn="dist"/>
            <a:r>
              <a:rPr lang="en-US" sz="3200">
                <a:solidFill>
                  <a:srgbClr val="002060"/>
                </a:solidFill>
              </a:rPr>
              <a:t>54 </a:t>
            </a:r>
          </a:p>
        </p:txBody>
      </p:sp>
      <p:sp>
        <p:nvSpPr>
          <p:cNvPr id="72" name="TextBox 71">
            <a:extLst>
              <a:ext uri="{FF2B5EF4-FFF2-40B4-BE49-F238E27FC236}">
                <a16:creationId xmlns:a16="http://schemas.microsoft.com/office/drawing/2014/main" id="{B46247DB-56E9-4D86-8AE5-7198B0807A3C}"/>
              </a:ext>
            </a:extLst>
          </p:cNvPr>
          <p:cNvSpPr txBox="1"/>
          <p:nvPr/>
        </p:nvSpPr>
        <p:spPr>
          <a:xfrm flipH="1">
            <a:off x="2617009" y="2804357"/>
            <a:ext cx="204118" cy="707886"/>
          </a:xfrm>
          <a:prstGeom prst="rect">
            <a:avLst/>
          </a:prstGeom>
          <a:noFill/>
        </p:spPr>
        <p:txBody>
          <a:bodyPr wrap="square">
            <a:spAutoFit/>
          </a:bodyPr>
          <a:lstStyle/>
          <a:p>
            <a:r>
              <a:rPr lang="en-US" sz="4000" b="1">
                <a:solidFill>
                  <a:srgbClr val="FF0000"/>
                </a:solidFill>
              </a:rPr>
              <a:t>,</a:t>
            </a:r>
            <a:r>
              <a:rPr lang="en-US" sz="4000" b="1">
                <a:solidFill>
                  <a:srgbClr val="002060"/>
                </a:solidFill>
              </a:rPr>
              <a:t> </a:t>
            </a:r>
          </a:p>
        </p:txBody>
      </p:sp>
      <p:sp>
        <p:nvSpPr>
          <p:cNvPr id="73" name="TextBox 72">
            <a:extLst>
              <a:ext uri="{FF2B5EF4-FFF2-40B4-BE49-F238E27FC236}">
                <a16:creationId xmlns:a16="http://schemas.microsoft.com/office/drawing/2014/main" id="{F4BCBA6A-D80E-475F-AFD5-8441FC9A9563}"/>
              </a:ext>
            </a:extLst>
          </p:cNvPr>
          <p:cNvSpPr txBox="1"/>
          <p:nvPr/>
        </p:nvSpPr>
        <p:spPr>
          <a:xfrm>
            <a:off x="1893049" y="2930013"/>
            <a:ext cx="428855" cy="584775"/>
          </a:xfrm>
          <a:prstGeom prst="rect">
            <a:avLst/>
          </a:prstGeom>
          <a:noFill/>
        </p:spPr>
        <p:txBody>
          <a:bodyPr wrap="square">
            <a:spAutoFit/>
          </a:bodyPr>
          <a:lstStyle/>
          <a:p>
            <a:pPr algn="dist"/>
            <a:r>
              <a:rPr lang="en-US" sz="3200">
                <a:solidFill>
                  <a:srgbClr val="002060"/>
                </a:solidFill>
              </a:rPr>
              <a:t>6 </a:t>
            </a:r>
          </a:p>
        </p:txBody>
      </p:sp>
      <p:sp>
        <p:nvSpPr>
          <p:cNvPr id="74" name="TextBox 73">
            <a:extLst>
              <a:ext uri="{FF2B5EF4-FFF2-40B4-BE49-F238E27FC236}">
                <a16:creationId xmlns:a16="http://schemas.microsoft.com/office/drawing/2014/main" id="{DC7E9537-63FC-4FD7-A53C-1E8DDEB49B54}"/>
              </a:ext>
            </a:extLst>
          </p:cNvPr>
          <p:cNvSpPr txBox="1"/>
          <p:nvPr/>
        </p:nvSpPr>
        <p:spPr>
          <a:xfrm>
            <a:off x="2761848" y="2888294"/>
            <a:ext cx="375649" cy="584775"/>
          </a:xfrm>
          <a:prstGeom prst="rect">
            <a:avLst/>
          </a:prstGeom>
          <a:noFill/>
        </p:spPr>
        <p:txBody>
          <a:bodyPr wrap="square">
            <a:spAutoFit/>
          </a:bodyPr>
          <a:lstStyle/>
          <a:p>
            <a:pPr algn="dist"/>
            <a:r>
              <a:rPr lang="en-US" sz="3200">
                <a:solidFill>
                  <a:srgbClr val="FF0000"/>
                </a:solidFill>
              </a:rPr>
              <a:t>7 </a:t>
            </a:r>
          </a:p>
        </p:txBody>
      </p:sp>
      <p:sp>
        <p:nvSpPr>
          <p:cNvPr id="75" name="TextBox 74">
            <a:extLst>
              <a:ext uri="{FF2B5EF4-FFF2-40B4-BE49-F238E27FC236}">
                <a16:creationId xmlns:a16="http://schemas.microsoft.com/office/drawing/2014/main" id="{494812F7-3844-4F12-8ABD-1EDA27B8D3C7}"/>
              </a:ext>
            </a:extLst>
          </p:cNvPr>
          <p:cNvSpPr txBox="1"/>
          <p:nvPr/>
        </p:nvSpPr>
        <p:spPr>
          <a:xfrm>
            <a:off x="1884535" y="3410601"/>
            <a:ext cx="391888" cy="584775"/>
          </a:xfrm>
          <a:prstGeom prst="rect">
            <a:avLst/>
          </a:prstGeom>
          <a:noFill/>
        </p:spPr>
        <p:txBody>
          <a:bodyPr wrap="square">
            <a:spAutoFit/>
          </a:bodyPr>
          <a:lstStyle/>
          <a:p>
            <a:pPr algn="dist"/>
            <a:r>
              <a:rPr lang="en-US" sz="3200">
                <a:solidFill>
                  <a:srgbClr val="002060"/>
                </a:solidFill>
              </a:rPr>
              <a:t>0 </a:t>
            </a:r>
          </a:p>
        </p:txBody>
      </p:sp>
      <p:sp>
        <p:nvSpPr>
          <p:cNvPr id="77" name="Google Shape;3027;p68">
            <a:extLst>
              <a:ext uri="{FF2B5EF4-FFF2-40B4-BE49-F238E27FC236}">
                <a16:creationId xmlns:a16="http://schemas.microsoft.com/office/drawing/2014/main" id="{84B2D980-BBE0-4036-B253-638F0F4BDC8B}"/>
              </a:ext>
            </a:extLst>
          </p:cNvPr>
          <p:cNvSpPr/>
          <p:nvPr/>
        </p:nvSpPr>
        <p:spPr>
          <a:xfrm rot="1799942">
            <a:off x="4181904" y="5406885"/>
            <a:ext cx="843104" cy="839368"/>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9" name="Google Shape;3043;p68">
            <a:extLst>
              <a:ext uri="{FF2B5EF4-FFF2-40B4-BE49-F238E27FC236}">
                <a16:creationId xmlns:a16="http://schemas.microsoft.com/office/drawing/2014/main" id="{E664489E-08C6-4EE1-8228-A7B9B26DBFF6}"/>
              </a:ext>
            </a:extLst>
          </p:cNvPr>
          <p:cNvGrpSpPr/>
          <p:nvPr/>
        </p:nvGrpSpPr>
        <p:grpSpPr>
          <a:xfrm>
            <a:off x="5411922" y="5125456"/>
            <a:ext cx="420587" cy="405619"/>
            <a:chOff x="2082875" y="4326875"/>
            <a:chExt cx="377050" cy="363675"/>
          </a:xfrm>
        </p:grpSpPr>
        <p:sp>
          <p:nvSpPr>
            <p:cNvPr id="80" name="Google Shape;3044;p68">
              <a:extLst>
                <a:ext uri="{FF2B5EF4-FFF2-40B4-BE49-F238E27FC236}">
                  <a16:creationId xmlns:a16="http://schemas.microsoft.com/office/drawing/2014/main" id="{0DEB845E-5597-4489-8BBF-220C18490817}"/>
                </a:ext>
              </a:extLst>
            </p:cNvPr>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3045;p68">
              <a:extLst>
                <a:ext uri="{FF2B5EF4-FFF2-40B4-BE49-F238E27FC236}">
                  <a16:creationId xmlns:a16="http://schemas.microsoft.com/office/drawing/2014/main" id="{319EB214-45CA-45A0-B4B0-C2E9C72AF3E2}"/>
                </a:ext>
              </a:extLst>
            </p:cNvPr>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3046;p68">
              <a:extLst>
                <a:ext uri="{FF2B5EF4-FFF2-40B4-BE49-F238E27FC236}">
                  <a16:creationId xmlns:a16="http://schemas.microsoft.com/office/drawing/2014/main" id="{ED2AEA4F-29E0-41EC-A82E-46E361AA797D}"/>
                </a:ext>
              </a:extLst>
            </p:cNvPr>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3" name="组合 1">
            <a:extLst>
              <a:ext uri="{FF2B5EF4-FFF2-40B4-BE49-F238E27FC236}">
                <a16:creationId xmlns:a16="http://schemas.microsoft.com/office/drawing/2014/main" id="{F2B14EF9-0D34-4110-8113-330611338A74}"/>
              </a:ext>
            </a:extLst>
          </p:cNvPr>
          <p:cNvGrpSpPr/>
          <p:nvPr/>
        </p:nvGrpSpPr>
        <p:grpSpPr>
          <a:xfrm>
            <a:off x="4109391" y="1416930"/>
            <a:ext cx="3081255" cy="3172152"/>
            <a:chOff x="2391843" y="2515490"/>
            <a:chExt cx="1731414" cy="2395020"/>
          </a:xfrm>
        </p:grpSpPr>
        <p:pic>
          <p:nvPicPr>
            <p:cNvPr id="84" name="图片 5">
              <a:extLst>
                <a:ext uri="{FF2B5EF4-FFF2-40B4-BE49-F238E27FC236}">
                  <a16:creationId xmlns:a16="http://schemas.microsoft.com/office/drawing/2014/main" id="{05FE386D-DD32-4D23-96CE-D82141A2A14C}"/>
                </a:ext>
              </a:extLst>
            </p:cNvPr>
            <p:cNvPicPr>
              <a:picLocks noChangeAspect="1"/>
            </p:cNvPicPr>
            <p:nvPr/>
          </p:nvPicPr>
          <p:blipFill>
            <a:blip r:embed="rId4"/>
            <a:stretch>
              <a:fillRect/>
            </a:stretch>
          </p:blipFill>
          <p:spPr>
            <a:xfrm>
              <a:off x="3038075" y="2515490"/>
              <a:ext cx="438950" cy="774259"/>
            </a:xfrm>
            <a:prstGeom prst="rect">
              <a:avLst/>
            </a:prstGeom>
          </p:spPr>
        </p:pic>
        <p:pic>
          <p:nvPicPr>
            <p:cNvPr id="85" name="图片 8">
              <a:extLst>
                <a:ext uri="{FF2B5EF4-FFF2-40B4-BE49-F238E27FC236}">
                  <a16:creationId xmlns:a16="http://schemas.microsoft.com/office/drawing/2014/main" id="{D66A5634-EBD0-483C-BFA7-3859BD03026A}"/>
                </a:ext>
              </a:extLst>
            </p:cNvPr>
            <p:cNvPicPr>
              <a:picLocks noChangeAspect="1"/>
            </p:cNvPicPr>
            <p:nvPr/>
          </p:nvPicPr>
          <p:blipFill>
            <a:blip r:embed="rId5"/>
            <a:stretch>
              <a:fillRect/>
            </a:stretch>
          </p:blipFill>
          <p:spPr>
            <a:xfrm>
              <a:off x="2391843" y="2977911"/>
              <a:ext cx="1731414" cy="1932599"/>
            </a:xfrm>
            <a:prstGeom prst="rect">
              <a:avLst/>
            </a:prstGeom>
          </p:spPr>
        </p:pic>
      </p:grpSp>
      <p:sp>
        <p:nvSpPr>
          <p:cNvPr id="86" name="TextBox 85">
            <a:extLst>
              <a:ext uri="{FF2B5EF4-FFF2-40B4-BE49-F238E27FC236}">
                <a16:creationId xmlns:a16="http://schemas.microsoft.com/office/drawing/2014/main" id="{14C780C1-E0B3-427D-BA0C-69174AA42E4E}"/>
              </a:ext>
            </a:extLst>
          </p:cNvPr>
          <p:cNvSpPr txBox="1"/>
          <p:nvPr/>
        </p:nvSpPr>
        <p:spPr>
          <a:xfrm>
            <a:off x="4340523" y="2306774"/>
            <a:ext cx="953151" cy="584775"/>
          </a:xfrm>
          <a:prstGeom prst="rect">
            <a:avLst/>
          </a:prstGeom>
          <a:noFill/>
        </p:spPr>
        <p:txBody>
          <a:bodyPr wrap="square">
            <a:spAutoFit/>
          </a:bodyPr>
          <a:lstStyle/>
          <a:p>
            <a:pPr algn="dist"/>
            <a:r>
              <a:rPr lang="en-US" sz="3200">
                <a:solidFill>
                  <a:srgbClr val="002060"/>
                </a:solidFill>
              </a:rPr>
              <a:t>157 </a:t>
            </a:r>
          </a:p>
        </p:txBody>
      </p:sp>
      <p:sp>
        <p:nvSpPr>
          <p:cNvPr id="87" name="TextBox 86">
            <a:extLst>
              <a:ext uri="{FF2B5EF4-FFF2-40B4-BE49-F238E27FC236}">
                <a16:creationId xmlns:a16="http://schemas.microsoft.com/office/drawing/2014/main" id="{BFBBDFE0-0085-40E3-A509-5FB23EFB840C}"/>
              </a:ext>
            </a:extLst>
          </p:cNvPr>
          <p:cNvSpPr txBox="1"/>
          <p:nvPr/>
        </p:nvSpPr>
        <p:spPr>
          <a:xfrm>
            <a:off x="4804327" y="2119161"/>
            <a:ext cx="337311" cy="830997"/>
          </a:xfrm>
          <a:prstGeom prst="rect">
            <a:avLst/>
          </a:prstGeom>
          <a:noFill/>
        </p:spPr>
        <p:txBody>
          <a:bodyPr wrap="square">
            <a:spAutoFit/>
          </a:bodyPr>
          <a:lstStyle/>
          <a:p>
            <a:r>
              <a:rPr lang="en-US" sz="4800">
                <a:solidFill>
                  <a:srgbClr val="002060"/>
                </a:solidFill>
              </a:rPr>
              <a:t>,</a:t>
            </a:r>
            <a:r>
              <a:rPr lang="en-US" sz="3800" b="1">
                <a:solidFill>
                  <a:srgbClr val="002060"/>
                </a:solidFill>
              </a:rPr>
              <a:t> </a:t>
            </a:r>
          </a:p>
        </p:txBody>
      </p:sp>
      <p:grpSp>
        <p:nvGrpSpPr>
          <p:cNvPr id="8" name="Group 7">
            <a:extLst>
              <a:ext uri="{FF2B5EF4-FFF2-40B4-BE49-F238E27FC236}">
                <a16:creationId xmlns:a16="http://schemas.microsoft.com/office/drawing/2014/main" id="{BBB4DED8-61E2-42C9-9DA2-E755F7AF869A}"/>
              </a:ext>
            </a:extLst>
          </p:cNvPr>
          <p:cNvGrpSpPr/>
          <p:nvPr/>
        </p:nvGrpSpPr>
        <p:grpSpPr>
          <a:xfrm>
            <a:off x="5737729" y="2306774"/>
            <a:ext cx="895942" cy="1464199"/>
            <a:chOff x="5559724" y="2306774"/>
            <a:chExt cx="895942" cy="1464199"/>
          </a:xfrm>
        </p:grpSpPr>
        <p:cxnSp>
          <p:nvCxnSpPr>
            <p:cNvPr id="88" name="Straight Connector 87">
              <a:extLst>
                <a:ext uri="{FF2B5EF4-FFF2-40B4-BE49-F238E27FC236}">
                  <a16:creationId xmlns:a16="http://schemas.microsoft.com/office/drawing/2014/main" id="{4247A397-94A1-4525-9F94-114F7B0AB678}"/>
                </a:ext>
              </a:extLst>
            </p:cNvPr>
            <p:cNvCxnSpPr>
              <a:cxnSpLocks/>
            </p:cNvCxnSpPr>
            <p:nvPr/>
          </p:nvCxnSpPr>
          <p:spPr>
            <a:xfrm flipH="1">
              <a:off x="5559724" y="2306774"/>
              <a:ext cx="978" cy="146419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3F0759B-962A-472E-A52C-BEDF65FC7BDF}"/>
                </a:ext>
              </a:extLst>
            </p:cNvPr>
            <p:cNvCxnSpPr>
              <a:cxnSpLocks/>
            </p:cNvCxnSpPr>
            <p:nvPr/>
          </p:nvCxnSpPr>
          <p:spPr>
            <a:xfrm flipV="1">
              <a:off x="5559724" y="2870468"/>
              <a:ext cx="895942" cy="9103"/>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90" name="TextBox 89">
            <a:extLst>
              <a:ext uri="{FF2B5EF4-FFF2-40B4-BE49-F238E27FC236}">
                <a16:creationId xmlns:a16="http://schemas.microsoft.com/office/drawing/2014/main" id="{1E618C37-D67D-4696-96CA-13DA24C33D78}"/>
              </a:ext>
            </a:extLst>
          </p:cNvPr>
          <p:cNvSpPr txBox="1"/>
          <p:nvPr/>
        </p:nvSpPr>
        <p:spPr>
          <a:xfrm>
            <a:off x="5674754" y="2114845"/>
            <a:ext cx="1183246" cy="830997"/>
          </a:xfrm>
          <a:prstGeom prst="rect">
            <a:avLst/>
          </a:prstGeom>
          <a:noFill/>
        </p:spPr>
        <p:txBody>
          <a:bodyPr wrap="square">
            <a:spAutoFit/>
          </a:bodyPr>
          <a:lstStyle/>
          <a:p>
            <a:pPr algn="ctr"/>
            <a:r>
              <a:rPr lang="en-US" sz="3200">
                <a:solidFill>
                  <a:srgbClr val="002060"/>
                </a:solidFill>
              </a:rPr>
              <a:t>6</a:t>
            </a:r>
            <a:r>
              <a:rPr lang="en-US" sz="4800">
                <a:solidFill>
                  <a:srgbClr val="002060"/>
                </a:solidFill>
              </a:rPr>
              <a:t>,</a:t>
            </a:r>
            <a:r>
              <a:rPr lang="en-US" sz="3200">
                <a:solidFill>
                  <a:srgbClr val="002060"/>
                </a:solidFill>
              </a:rPr>
              <a:t>28 </a:t>
            </a:r>
          </a:p>
        </p:txBody>
      </p:sp>
      <p:cxnSp>
        <p:nvCxnSpPr>
          <p:cNvPr id="92" name="Straight Connector 91">
            <a:extLst>
              <a:ext uri="{FF2B5EF4-FFF2-40B4-BE49-F238E27FC236}">
                <a16:creationId xmlns:a16="http://schemas.microsoft.com/office/drawing/2014/main" id="{F07429CE-8633-4E05-9E99-A43E206F3827}"/>
              </a:ext>
            </a:extLst>
          </p:cNvPr>
          <p:cNvCxnSpPr>
            <a:cxnSpLocks/>
          </p:cNvCxnSpPr>
          <p:nvPr/>
        </p:nvCxnSpPr>
        <p:spPr>
          <a:xfrm>
            <a:off x="4905298" y="2707805"/>
            <a:ext cx="196612" cy="18011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4C6DF334-32EC-447B-B447-C5224B70A650}"/>
              </a:ext>
            </a:extLst>
          </p:cNvPr>
          <p:cNvSpPr txBox="1"/>
          <p:nvPr/>
        </p:nvSpPr>
        <p:spPr>
          <a:xfrm>
            <a:off x="5693706" y="2930014"/>
            <a:ext cx="582003" cy="584775"/>
          </a:xfrm>
          <a:prstGeom prst="rect">
            <a:avLst/>
          </a:prstGeom>
          <a:noFill/>
        </p:spPr>
        <p:txBody>
          <a:bodyPr wrap="square">
            <a:spAutoFit/>
          </a:bodyPr>
          <a:lstStyle/>
          <a:p>
            <a:pPr algn="dist"/>
            <a:r>
              <a:rPr lang="en-US" sz="3200">
                <a:solidFill>
                  <a:srgbClr val="FF0000"/>
                </a:solidFill>
              </a:rPr>
              <a:t>2 </a:t>
            </a:r>
          </a:p>
        </p:txBody>
      </p:sp>
      <p:sp>
        <p:nvSpPr>
          <p:cNvPr id="94" name="TextBox 93">
            <a:extLst>
              <a:ext uri="{FF2B5EF4-FFF2-40B4-BE49-F238E27FC236}">
                <a16:creationId xmlns:a16="http://schemas.microsoft.com/office/drawing/2014/main" id="{BC511621-7879-4480-BBE9-043D37721EB3}"/>
              </a:ext>
            </a:extLst>
          </p:cNvPr>
          <p:cNvSpPr txBox="1"/>
          <p:nvPr/>
        </p:nvSpPr>
        <p:spPr>
          <a:xfrm>
            <a:off x="4582411" y="2822310"/>
            <a:ext cx="924193" cy="584775"/>
          </a:xfrm>
          <a:prstGeom prst="rect">
            <a:avLst/>
          </a:prstGeom>
          <a:noFill/>
        </p:spPr>
        <p:txBody>
          <a:bodyPr wrap="square">
            <a:spAutoFit/>
          </a:bodyPr>
          <a:lstStyle/>
          <a:p>
            <a:pPr algn="dist"/>
            <a:r>
              <a:rPr lang="en-US" sz="3200">
                <a:solidFill>
                  <a:srgbClr val="002060"/>
                </a:solidFill>
              </a:rPr>
              <a:t>314 </a:t>
            </a:r>
          </a:p>
        </p:txBody>
      </p:sp>
      <p:sp>
        <p:nvSpPr>
          <p:cNvPr id="95" name="TextBox 94">
            <a:extLst>
              <a:ext uri="{FF2B5EF4-FFF2-40B4-BE49-F238E27FC236}">
                <a16:creationId xmlns:a16="http://schemas.microsoft.com/office/drawing/2014/main" id="{4ED1114F-0C18-4E46-86C8-35FBF4883EE0}"/>
              </a:ext>
            </a:extLst>
          </p:cNvPr>
          <p:cNvSpPr txBox="1"/>
          <p:nvPr/>
        </p:nvSpPr>
        <p:spPr>
          <a:xfrm flipH="1">
            <a:off x="6020879" y="2841530"/>
            <a:ext cx="253070" cy="707886"/>
          </a:xfrm>
          <a:prstGeom prst="rect">
            <a:avLst/>
          </a:prstGeom>
          <a:noFill/>
        </p:spPr>
        <p:txBody>
          <a:bodyPr wrap="square">
            <a:spAutoFit/>
          </a:bodyPr>
          <a:lstStyle/>
          <a:p>
            <a:r>
              <a:rPr lang="en-US" sz="4000" b="1">
                <a:solidFill>
                  <a:srgbClr val="FF0000"/>
                </a:solidFill>
              </a:rPr>
              <a:t>, </a:t>
            </a:r>
          </a:p>
        </p:txBody>
      </p:sp>
      <p:sp>
        <p:nvSpPr>
          <p:cNvPr id="97" name="TextBox 96">
            <a:extLst>
              <a:ext uri="{FF2B5EF4-FFF2-40B4-BE49-F238E27FC236}">
                <a16:creationId xmlns:a16="http://schemas.microsoft.com/office/drawing/2014/main" id="{ABA5C625-655C-4D06-9350-CC193B81BFEF}"/>
              </a:ext>
            </a:extLst>
          </p:cNvPr>
          <p:cNvSpPr txBox="1"/>
          <p:nvPr/>
        </p:nvSpPr>
        <p:spPr>
          <a:xfrm>
            <a:off x="6025712" y="2937928"/>
            <a:ext cx="639132" cy="584775"/>
          </a:xfrm>
          <a:prstGeom prst="rect">
            <a:avLst/>
          </a:prstGeom>
          <a:noFill/>
        </p:spPr>
        <p:txBody>
          <a:bodyPr wrap="square">
            <a:spAutoFit/>
          </a:bodyPr>
          <a:lstStyle/>
          <a:p>
            <a:pPr algn="dist"/>
            <a:r>
              <a:rPr lang="en-US" sz="3200">
                <a:solidFill>
                  <a:srgbClr val="FF0000"/>
                </a:solidFill>
              </a:rPr>
              <a:t> 5</a:t>
            </a:r>
          </a:p>
        </p:txBody>
      </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418A76E9-B0C2-4875-96DF-1D869852224C}"/>
                  </a:ext>
                </a:extLst>
              </p:cNvPr>
              <p:cNvSpPr txBox="1"/>
              <p:nvPr/>
            </p:nvSpPr>
            <p:spPr>
              <a:xfrm>
                <a:off x="4220264" y="796451"/>
                <a:ext cx="2743200" cy="715089"/>
              </a:xfrm>
              <a:prstGeom prst="roundRect">
                <a:avLst/>
              </a:prstGeom>
              <a:solidFill>
                <a:sysClr val="window" lastClr="FFFFFF"/>
              </a:solidFill>
              <a:ln w="38100" cap="flat" cmpd="sng" algn="ctr">
                <a:solidFill>
                  <a:schemeClr val="accent2">
                    <a:lumMod val="75000"/>
                  </a:schemeClr>
                </a:solidFill>
                <a:prstDash val="solid"/>
              </a:ln>
              <a:effectLst/>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kern="0" smtClean="0">
                          <a:solidFill>
                            <a:prstClr val="black"/>
                          </a:solidFill>
                          <a:latin typeface="Cambria Math" panose="02040503050406030204" pitchFamily="18" charset="0"/>
                        </a:rPr>
                        <m:t>15,7 :6,28</m:t>
                      </m:r>
                    </m:oMath>
                  </m:oMathPara>
                </a14:m>
                <a:endParaRPr lang="en-US" sz="3600" kern="0" dirty="0">
                  <a:solidFill>
                    <a:prstClr val="black"/>
                  </a:solidFill>
                  <a:latin typeface="#9Slide03 FS Neusa Regular" pitchFamily="2" charset="0"/>
                </a:endParaRPr>
              </a:p>
            </p:txBody>
          </p:sp>
        </mc:Choice>
        <mc:Fallback xmlns="">
          <p:sp>
            <p:nvSpPr>
              <p:cNvPr id="63" name="TextBox 62">
                <a:extLst>
                  <a:ext uri="{FF2B5EF4-FFF2-40B4-BE49-F238E27FC236}">
                    <a16:creationId xmlns:a16="http://schemas.microsoft.com/office/drawing/2014/main" id="{418A76E9-B0C2-4875-96DF-1D869852224C}"/>
                  </a:ext>
                </a:extLst>
              </p:cNvPr>
              <p:cNvSpPr txBox="1">
                <a:spLocks noRot="1" noChangeAspect="1" noMove="1" noResize="1" noEditPoints="1" noAdjustHandles="1" noChangeArrowheads="1" noChangeShapeType="1" noTextEdit="1"/>
              </p:cNvSpPr>
              <p:nvPr/>
            </p:nvSpPr>
            <p:spPr>
              <a:xfrm>
                <a:off x="4220264" y="796451"/>
                <a:ext cx="2743200" cy="715089"/>
              </a:xfrm>
              <a:prstGeom prst="roundRect">
                <a:avLst/>
              </a:prstGeom>
              <a:blipFill>
                <a:blip r:embed="rId8"/>
                <a:stretch>
                  <a:fillRect/>
                </a:stretch>
              </a:blipFill>
              <a:ln w="38100" cap="flat" cmpd="sng" algn="ctr">
                <a:solidFill>
                  <a:schemeClr val="accent2">
                    <a:lumMod val="75000"/>
                  </a:schemeClr>
                </a:solidFill>
                <a:prstDash val="solid"/>
              </a:ln>
              <a:effectLst/>
            </p:spPr>
            <p:txBody>
              <a:bodyPr/>
              <a:lstStyle/>
              <a:p>
                <a:r>
                  <a:rPr lang="en-US">
                    <a:noFill/>
                  </a:rPr>
                  <a:t> </a:t>
                </a:r>
              </a:p>
            </p:txBody>
          </p:sp>
        </mc:Fallback>
      </mc:AlternateContent>
      <p:sp>
        <p:nvSpPr>
          <p:cNvPr id="99" name="TextBox 98">
            <a:extLst>
              <a:ext uri="{FF2B5EF4-FFF2-40B4-BE49-F238E27FC236}">
                <a16:creationId xmlns:a16="http://schemas.microsoft.com/office/drawing/2014/main" id="{B1E95BC4-6BE9-4DA6-BEA3-825E9C090D2B}"/>
              </a:ext>
            </a:extLst>
          </p:cNvPr>
          <p:cNvSpPr txBox="1"/>
          <p:nvPr/>
        </p:nvSpPr>
        <p:spPr>
          <a:xfrm>
            <a:off x="4979482" y="2303147"/>
            <a:ext cx="698376" cy="584775"/>
          </a:xfrm>
          <a:prstGeom prst="rect">
            <a:avLst/>
          </a:prstGeom>
          <a:noFill/>
        </p:spPr>
        <p:txBody>
          <a:bodyPr wrap="square">
            <a:spAutoFit/>
          </a:bodyPr>
          <a:lstStyle/>
          <a:p>
            <a:pPr algn="dist"/>
            <a:r>
              <a:rPr lang="en-US" sz="3200">
                <a:solidFill>
                  <a:srgbClr val="FF0000"/>
                </a:solidFill>
              </a:rPr>
              <a:t>0 </a:t>
            </a:r>
          </a:p>
        </p:txBody>
      </p:sp>
      <p:cxnSp>
        <p:nvCxnSpPr>
          <p:cNvPr id="100" name="Straight Connector 99">
            <a:extLst>
              <a:ext uri="{FF2B5EF4-FFF2-40B4-BE49-F238E27FC236}">
                <a16:creationId xmlns:a16="http://schemas.microsoft.com/office/drawing/2014/main" id="{D52BA1C1-5A1D-42C0-99C8-07FDDA1C17FE}"/>
              </a:ext>
            </a:extLst>
          </p:cNvPr>
          <p:cNvCxnSpPr>
            <a:cxnSpLocks/>
          </p:cNvCxnSpPr>
          <p:nvPr/>
        </p:nvCxnSpPr>
        <p:spPr>
          <a:xfrm flipH="1" flipV="1">
            <a:off x="1560469" y="2643796"/>
            <a:ext cx="125898" cy="14626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87679F80-1DA6-4A54-AD78-9C414C98D150}"/>
              </a:ext>
            </a:extLst>
          </p:cNvPr>
          <p:cNvCxnSpPr>
            <a:cxnSpLocks/>
          </p:cNvCxnSpPr>
          <p:nvPr/>
        </p:nvCxnSpPr>
        <p:spPr>
          <a:xfrm>
            <a:off x="6068794" y="2679130"/>
            <a:ext cx="196612" cy="18011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4E5D46F0-C1A8-42C7-B100-2BBB73549601}"/>
              </a:ext>
            </a:extLst>
          </p:cNvPr>
          <p:cNvSpPr txBox="1"/>
          <p:nvPr/>
        </p:nvSpPr>
        <p:spPr>
          <a:xfrm>
            <a:off x="5222488" y="2806507"/>
            <a:ext cx="698376" cy="584775"/>
          </a:xfrm>
          <a:prstGeom prst="rect">
            <a:avLst/>
          </a:prstGeom>
          <a:noFill/>
        </p:spPr>
        <p:txBody>
          <a:bodyPr wrap="square">
            <a:spAutoFit/>
          </a:bodyPr>
          <a:lstStyle/>
          <a:p>
            <a:pPr algn="dist"/>
            <a:r>
              <a:rPr lang="en-US" sz="3200">
                <a:solidFill>
                  <a:srgbClr val="FF0000"/>
                </a:solidFill>
              </a:rPr>
              <a:t>0 </a:t>
            </a:r>
          </a:p>
        </p:txBody>
      </p:sp>
      <p:sp>
        <p:nvSpPr>
          <p:cNvPr id="103" name="TextBox 102">
            <a:extLst>
              <a:ext uri="{FF2B5EF4-FFF2-40B4-BE49-F238E27FC236}">
                <a16:creationId xmlns:a16="http://schemas.microsoft.com/office/drawing/2014/main" id="{ACAF245D-CEA0-4B94-B19C-5A0F12053BC7}"/>
              </a:ext>
            </a:extLst>
          </p:cNvPr>
          <p:cNvSpPr txBox="1"/>
          <p:nvPr/>
        </p:nvSpPr>
        <p:spPr>
          <a:xfrm>
            <a:off x="5141638" y="3364799"/>
            <a:ext cx="698376" cy="584775"/>
          </a:xfrm>
          <a:prstGeom prst="rect">
            <a:avLst/>
          </a:prstGeom>
          <a:noFill/>
        </p:spPr>
        <p:txBody>
          <a:bodyPr wrap="square">
            <a:spAutoFit/>
          </a:bodyPr>
          <a:lstStyle/>
          <a:p>
            <a:pPr algn="dist"/>
            <a:r>
              <a:rPr lang="en-US" sz="3200">
                <a:solidFill>
                  <a:srgbClr val="002060"/>
                </a:solidFill>
              </a:rPr>
              <a:t> 0</a:t>
            </a:r>
          </a:p>
        </p:txBody>
      </p:sp>
      <p:sp>
        <p:nvSpPr>
          <p:cNvPr id="104" name="Google Shape;3027;p68">
            <a:extLst>
              <a:ext uri="{FF2B5EF4-FFF2-40B4-BE49-F238E27FC236}">
                <a16:creationId xmlns:a16="http://schemas.microsoft.com/office/drawing/2014/main" id="{4682EA07-C64F-4B2A-8358-0BFB6C5770AB}"/>
              </a:ext>
            </a:extLst>
          </p:cNvPr>
          <p:cNvSpPr/>
          <p:nvPr/>
        </p:nvSpPr>
        <p:spPr>
          <a:xfrm rot="1799942">
            <a:off x="8682771" y="5046954"/>
            <a:ext cx="719242" cy="720017"/>
          </a:xfrm>
          <a:custGeom>
            <a:avLst/>
            <a:gdLst/>
            <a:ahLst/>
            <a:cxnLst/>
            <a:rect l="l" t="t" r="r" b="b"/>
            <a:pathLst>
              <a:path w="29561" h="29430" extrusionOk="0">
                <a:moveTo>
                  <a:pt x="9815" y="1880"/>
                </a:moveTo>
                <a:lnTo>
                  <a:pt x="27587" y="9793"/>
                </a:lnTo>
                <a:lnTo>
                  <a:pt x="19665" y="27565"/>
                </a:lnTo>
                <a:lnTo>
                  <a:pt x="1902" y="19643"/>
                </a:lnTo>
                <a:lnTo>
                  <a:pt x="9815" y="1880"/>
                </a:lnTo>
                <a:close/>
                <a:moveTo>
                  <a:pt x="9422" y="1"/>
                </a:moveTo>
                <a:cubicBezTo>
                  <a:pt x="9113" y="1"/>
                  <a:pt x="8813" y="182"/>
                  <a:pt x="8678" y="479"/>
                </a:cubicBezTo>
                <a:lnTo>
                  <a:pt x="92" y="19725"/>
                </a:lnTo>
                <a:cubicBezTo>
                  <a:pt x="10" y="19916"/>
                  <a:pt x="1" y="20134"/>
                  <a:pt x="83" y="20334"/>
                </a:cubicBezTo>
                <a:cubicBezTo>
                  <a:pt x="156" y="20534"/>
                  <a:pt x="310" y="20698"/>
                  <a:pt x="501" y="20789"/>
                </a:cubicBezTo>
                <a:lnTo>
                  <a:pt x="19738" y="29366"/>
                </a:lnTo>
                <a:cubicBezTo>
                  <a:pt x="19847" y="29402"/>
                  <a:pt x="19956" y="29430"/>
                  <a:pt x="20065" y="29430"/>
                </a:cubicBezTo>
                <a:cubicBezTo>
                  <a:pt x="20393" y="29430"/>
                  <a:pt x="20675" y="29248"/>
                  <a:pt x="20811" y="28957"/>
                </a:cubicBezTo>
                <a:lnTo>
                  <a:pt x="29379" y="9711"/>
                </a:lnTo>
                <a:cubicBezTo>
                  <a:pt x="29561" y="9311"/>
                  <a:pt x="29379" y="8838"/>
                  <a:pt x="28970" y="8656"/>
                </a:cubicBezTo>
                <a:lnTo>
                  <a:pt x="9742" y="70"/>
                </a:lnTo>
                <a:cubicBezTo>
                  <a:pt x="9639" y="23"/>
                  <a:pt x="9530" y="1"/>
                  <a:pt x="942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05" name="Google Shape;3043;p68">
            <a:extLst>
              <a:ext uri="{FF2B5EF4-FFF2-40B4-BE49-F238E27FC236}">
                <a16:creationId xmlns:a16="http://schemas.microsoft.com/office/drawing/2014/main" id="{F0F2CF9B-4B12-4F3F-9560-140728279DBE}"/>
              </a:ext>
            </a:extLst>
          </p:cNvPr>
          <p:cNvGrpSpPr/>
          <p:nvPr/>
        </p:nvGrpSpPr>
        <p:grpSpPr>
          <a:xfrm>
            <a:off x="9280190" y="5896547"/>
            <a:ext cx="420587" cy="405619"/>
            <a:chOff x="2082875" y="4326875"/>
            <a:chExt cx="377050" cy="363675"/>
          </a:xfrm>
        </p:grpSpPr>
        <p:sp>
          <p:nvSpPr>
            <p:cNvPr id="106" name="Google Shape;3044;p68">
              <a:extLst>
                <a:ext uri="{FF2B5EF4-FFF2-40B4-BE49-F238E27FC236}">
                  <a16:creationId xmlns:a16="http://schemas.microsoft.com/office/drawing/2014/main" id="{BC155BF8-9011-4E3F-958C-17119EB8DB07}"/>
                </a:ext>
              </a:extLst>
            </p:cNvPr>
            <p:cNvSpPr/>
            <p:nvPr/>
          </p:nvSpPr>
          <p:spPr>
            <a:xfrm>
              <a:off x="2128375" y="4358775"/>
              <a:ext cx="331550" cy="331775"/>
            </a:xfrm>
            <a:custGeom>
              <a:avLst/>
              <a:gdLst/>
              <a:ahLst/>
              <a:cxnLst/>
              <a:rect l="l" t="t" r="r" b="b"/>
              <a:pathLst>
                <a:path w="13262" h="13271" extrusionOk="0">
                  <a:moveTo>
                    <a:pt x="6640" y="1"/>
                  </a:moveTo>
                  <a:lnTo>
                    <a:pt x="5603" y="2611"/>
                  </a:lnTo>
                  <a:cubicBezTo>
                    <a:pt x="5066" y="3984"/>
                    <a:pt x="3975" y="5067"/>
                    <a:pt x="2610" y="5603"/>
                  </a:cubicBezTo>
                  <a:lnTo>
                    <a:pt x="0" y="6631"/>
                  </a:lnTo>
                  <a:lnTo>
                    <a:pt x="2610" y="7659"/>
                  </a:lnTo>
                  <a:cubicBezTo>
                    <a:pt x="3984" y="8195"/>
                    <a:pt x="5066" y="9278"/>
                    <a:pt x="5603" y="10651"/>
                  </a:cubicBezTo>
                  <a:lnTo>
                    <a:pt x="6640" y="13271"/>
                  </a:lnTo>
                  <a:lnTo>
                    <a:pt x="7667" y="10651"/>
                  </a:lnTo>
                  <a:cubicBezTo>
                    <a:pt x="8204" y="9287"/>
                    <a:pt x="9286" y="8195"/>
                    <a:pt x="10651" y="7659"/>
                  </a:cubicBezTo>
                  <a:lnTo>
                    <a:pt x="13261" y="6631"/>
                  </a:lnTo>
                  <a:lnTo>
                    <a:pt x="10651" y="5603"/>
                  </a:lnTo>
                  <a:cubicBezTo>
                    <a:pt x="9286" y="5058"/>
                    <a:pt x="8204" y="3975"/>
                    <a:pt x="7667" y="2611"/>
                  </a:cubicBezTo>
                  <a:lnTo>
                    <a:pt x="6640"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3045;p68">
              <a:extLst>
                <a:ext uri="{FF2B5EF4-FFF2-40B4-BE49-F238E27FC236}">
                  <a16:creationId xmlns:a16="http://schemas.microsoft.com/office/drawing/2014/main" id="{0AD74364-5A62-4C46-9AF2-958B489532EB}"/>
                </a:ext>
              </a:extLst>
            </p:cNvPr>
            <p:cNvSpPr/>
            <p:nvPr/>
          </p:nvSpPr>
          <p:spPr>
            <a:xfrm>
              <a:off x="2088125" y="4331725"/>
              <a:ext cx="331550" cy="331775"/>
            </a:xfrm>
            <a:custGeom>
              <a:avLst/>
              <a:gdLst/>
              <a:ahLst/>
              <a:cxnLst/>
              <a:rect l="l" t="t" r="r" b="b"/>
              <a:pathLst>
                <a:path w="13262" h="13271" extrusionOk="0">
                  <a:moveTo>
                    <a:pt x="6631" y="0"/>
                  </a:moveTo>
                  <a:lnTo>
                    <a:pt x="5594" y="2620"/>
                  </a:lnTo>
                  <a:cubicBezTo>
                    <a:pt x="5057" y="3984"/>
                    <a:pt x="3975" y="5066"/>
                    <a:pt x="2611" y="5603"/>
                  </a:cubicBezTo>
                  <a:lnTo>
                    <a:pt x="0" y="6640"/>
                  </a:lnTo>
                  <a:lnTo>
                    <a:pt x="2611" y="7668"/>
                  </a:lnTo>
                  <a:cubicBezTo>
                    <a:pt x="3975" y="8204"/>
                    <a:pt x="5057" y="9287"/>
                    <a:pt x="5594" y="10651"/>
                  </a:cubicBezTo>
                  <a:lnTo>
                    <a:pt x="6631" y="13270"/>
                  </a:lnTo>
                  <a:lnTo>
                    <a:pt x="7668" y="10651"/>
                  </a:lnTo>
                  <a:cubicBezTo>
                    <a:pt x="8204" y="9287"/>
                    <a:pt x="9287" y="8204"/>
                    <a:pt x="10660" y="7668"/>
                  </a:cubicBezTo>
                  <a:lnTo>
                    <a:pt x="13261" y="6640"/>
                  </a:lnTo>
                  <a:lnTo>
                    <a:pt x="10660" y="5603"/>
                  </a:lnTo>
                  <a:cubicBezTo>
                    <a:pt x="9287" y="5066"/>
                    <a:pt x="8204" y="3984"/>
                    <a:pt x="7668" y="2620"/>
                  </a:cubicBezTo>
                  <a:lnTo>
                    <a:pt x="66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3046;p68">
              <a:extLst>
                <a:ext uri="{FF2B5EF4-FFF2-40B4-BE49-F238E27FC236}">
                  <a16:creationId xmlns:a16="http://schemas.microsoft.com/office/drawing/2014/main" id="{2576AFF2-689F-4AE4-B9A5-B32583A4DE6D}"/>
                </a:ext>
              </a:extLst>
            </p:cNvPr>
            <p:cNvSpPr/>
            <p:nvPr/>
          </p:nvSpPr>
          <p:spPr>
            <a:xfrm>
              <a:off x="2082875" y="4326875"/>
              <a:ext cx="342025" cy="341625"/>
            </a:xfrm>
            <a:custGeom>
              <a:avLst/>
              <a:gdLst/>
              <a:ahLst/>
              <a:cxnLst/>
              <a:rect l="l" t="t" r="r" b="b"/>
              <a:pathLst>
                <a:path w="13681" h="13665" extrusionOk="0">
                  <a:moveTo>
                    <a:pt x="6841" y="749"/>
                  </a:moveTo>
                  <a:lnTo>
                    <a:pt x="7677" y="2886"/>
                  </a:lnTo>
                  <a:cubicBezTo>
                    <a:pt x="8250" y="4305"/>
                    <a:pt x="9369" y="5424"/>
                    <a:pt x="10788" y="5997"/>
                  </a:cubicBezTo>
                  <a:lnTo>
                    <a:pt x="12925" y="6834"/>
                  </a:lnTo>
                  <a:lnTo>
                    <a:pt x="10788" y="7680"/>
                  </a:lnTo>
                  <a:cubicBezTo>
                    <a:pt x="9369" y="8234"/>
                    <a:pt x="8241" y="9362"/>
                    <a:pt x="7677" y="10781"/>
                  </a:cubicBezTo>
                  <a:lnTo>
                    <a:pt x="6841" y="12919"/>
                  </a:lnTo>
                  <a:lnTo>
                    <a:pt x="6004" y="10781"/>
                  </a:lnTo>
                  <a:cubicBezTo>
                    <a:pt x="5440" y="9362"/>
                    <a:pt x="4312" y="8234"/>
                    <a:pt x="2893" y="7680"/>
                  </a:cubicBezTo>
                  <a:lnTo>
                    <a:pt x="756" y="6834"/>
                  </a:lnTo>
                  <a:lnTo>
                    <a:pt x="2893" y="5997"/>
                  </a:lnTo>
                  <a:cubicBezTo>
                    <a:pt x="4312" y="5424"/>
                    <a:pt x="5431" y="4305"/>
                    <a:pt x="6004" y="2886"/>
                  </a:cubicBezTo>
                  <a:lnTo>
                    <a:pt x="6841" y="749"/>
                  </a:lnTo>
                  <a:close/>
                  <a:moveTo>
                    <a:pt x="6836" y="1"/>
                  </a:moveTo>
                  <a:cubicBezTo>
                    <a:pt x="6761" y="1"/>
                    <a:pt x="6686" y="44"/>
                    <a:pt x="6650" y="130"/>
                  </a:cubicBezTo>
                  <a:lnTo>
                    <a:pt x="5622" y="2741"/>
                  </a:lnTo>
                  <a:cubicBezTo>
                    <a:pt x="5094" y="4051"/>
                    <a:pt x="4057" y="5087"/>
                    <a:pt x="2748" y="5615"/>
                  </a:cubicBezTo>
                  <a:lnTo>
                    <a:pt x="137" y="6643"/>
                  </a:lnTo>
                  <a:cubicBezTo>
                    <a:pt x="56" y="6670"/>
                    <a:pt x="10" y="6752"/>
                    <a:pt x="10" y="6834"/>
                  </a:cubicBezTo>
                  <a:cubicBezTo>
                    <a:pt x="1" y="6916"/>
                    <a:pt x="56" y="6988"/>
                    <a:pt x="137" y="7016"/>
                  </a:cubicBezTo>
                  <a:lnTo>
                    <a:pt x="2748" y="8053"/>
                  </a:lnTo>
                  <a:cubicBezTo>
                    <a:pt x="4057" y="8571"/>
                    <a:pt x="5103" y="9617"/>
                    <a:pt x="5622" y="10927"/>
                  </a:cubicBezTo>
                  <a:lnTo>
                    <a:pt x="6650" y="13546"/>
                  </a:lnTo>
                  <a:cubicBezTo>
                    <a:pt x="6686" y="13619"/>
                    <a:pt x="6759" y="13664"/>
                    <a:pt x="6841" y="13664"/>
                  </a:cubicBezTo>
                  <a:cubicBezTo>
                    <a:pt x="6923" y="13664"/>
                    <a:pt x="6995" y="13619"/>
                    <a:pt x="7023" y="13546"/>
                  </a:cubicBezTo>
                  <a:lnTo>
                    <a:pt x="8059" y="10927"/>
                  </a:lnTo>
                  <a:cubicBezTo>
                    <a:pt x="8578" y="9617"/>
                    <a:pt x="9624" y="8571"/>
                    <a:pt x="10934" y="8053"/>
                  </a:cubicBezTo>
                  <a:lnTo>
                    <a:pt x="13553" y="7016"/>
                  </a:lnTo>
                  <a:cubicBezTo>
                    <a:pt x="13626" y="6988"/>
                    <a:pt x="13680" y="6916"/>
                    <a:pt x="13671" y="6834"/>
                  </a:cubicBezTo>
                  <a:cubicBezTo>
                    <a:pt x="13671" y="6752"/>
                    <a:pt x="13626" y="6670"/>
                    <a:pt x="13553" y="6643"/>
                  </a:cubicBezTo>
                  <a:lnTo>
                    <a:pt x="10934" y="5615"/>
                  </a:lnTo>
                  <a:cubicBezTo>
                    <a:pt x="9624" y="5087"/>
                    <a:pt x="8587" y="4051"/>
                    <a:pt x="8059" y="2741"/>
                  </a:cubicBezTo>
                  <a:lnTo>
                    <a:pt x="7023" y="130"/>
                  </a:lnTo>
                  <a:cubicBezTo>
                    <a:pt x="6986" y="44"/>
                    <a:pt x="6911" y="1"/>
                    <a:pt x="683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9" name="组合 1">
            <a:extLst>
              <a:ext uri="{FF2B5EF4-FFF2-40B4-BE49-F238E27FC236}">
                <a16:creationId xmlns:a16="http://schemas.microsoft.com/office/drawing/2014/main" id="{715F6AF9-C1ED-4441-9B32-65EC003302F2}"/>
              </a:ext>
            </a:extLst>
          </p:cNvPr>
          <p:cNvGrpSpPr/>
          <p:nvPr/>
        </p:nvGrpSpPr>
        <p:grpSpPr>
          <a:xfrm>
            <a:off x="7600405" y="1429496"/>
            <a:ext cx="3081255" cy="3172152"/>
            <a:chOff x="2391843" y="2515490"/>
            <a:chExt cx="1731414" cy="2395020"/>
          </a:xfrm>
        </p:grpSpPr>
        <p:pic>
          <p:nvPicPr>
            <p:cNvPr id="110" name="图片 5">
              <a:extLst>
                <a:ext uri="{FF2B5EF4-FFF2-40B4-BE49-F238E27FC236}">
                  <a16:creationId xmlns:a16="http://schemas.microsoft.com/office/drawing/2014/main" id="{434F4A95-2787-48B3-BE63-9E6C3A47D0F8}"/>
                </a:ext>
              </a:extLst>
            </p:cNvPr>
            <p:cNvPicPr>
              <a:picLocks noChangeAspect="1"/>
            </p:cNvPicPr>
            <p:nvPr/>
          </p:nvPicPr>
          <p:blipFill>
            <a:blip r:embed="rId4"/>
            <a:stretch>
              <a:fillRect/>
            </a:stretch>
          </p:blipFill>
          <p:spPr>
            <a:xfrm>
              <a:off x="3038075" y="2515490"/>
              <a:ext cx="438950" cy="774259"/>
            </a:xfrm>
            <a:prstGeom prst="rect">
              <a:avLst/>
            </a:prstGeom>
          </p:spPr>
        </p:pic>
        <p:pic>
          <p:nvPicPr>
            <p:cNvPr id="111" name="图片 8">
              <a:extLst>
                <a:ext uri="{FF2B5EF4-FFF2-40B4-BE49-F238E27FC236}">
                  <a16:creationId xmlns:a16="http://schemas.microsoft.com/office/drawing/2014/main" id="{44336C97-01BD-4BB9-9CAA-175A7F196BA6}"/>
                </a:ext>
              </a:extLst>
            </p:cNvPr>
            <p:cNvPicPr>
              <a:picLocks noChangeAspect="1"/>
            </p:cNvPicPr>
            <p:nvPr/>
          </p:nvPicPr>
          <p:blipFill>
            <a:blip r:embed="rId5"/>
            <a:stretch>
              <a:fillRect/>
            </a:stretch>
          </p:blipFill>
          <p:spPr>
            <a:xfrm>
              <a:off x="2391843" y="2977911"/>
              <a:ext cx="1731414" cy="1932599"/>
            </a:xfrm>
            <a:prstGeom prst="rect">
              <a:avLst/>
            </a:prstGeom>
          </p:spPr>
        </p:pic>
      </p:grp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8E4B924B-E1CC-4B41-8E39-9B1E4F96071F}"/>
                  </a:ext>
                </a:extLst>
              </p:cNvPr>
              <p:cNvSpPr txBox="1"/>
              <p:nvPr/>
            </p:nvSpPr>
            <p:spPr>
              <a:xfrm>
                <a:off x="7559596" y="816749"/>
                <a:ext cx="2745462" cy="715089"/>
              </a:xfrm>
              <a:prstGeom prst="roundRect">
                <a:avLst/>
              </a:prstGeom>
              <a:solidFill>
                <a:sysClr val="window" lastClr="FFFFFF"/>
              </a:solidFill>
              <a:ln w="38100" cap="flat" cmpd="sng" algn="ctr">
                <a:solidFill>
                  <a:schemeClr val="accent2">
                    <a:lumMod val="75000"/>
                  </a:schemeClr>
                </a:solidFill>
                <a:prstDash val="solid"/>
              </a:ln>
              <a:effectLst/>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kern="0" smtClean="0">
                          <a:solidFill>
                            <a:prstClr val="black"/>
                          </a:solidFill>
                          <a:latin typeface="Cambria Math" panose="02040503050406030204" pitchFamily="18" charset="0"/>
                        </a:rPr>
                        <m:t>27,63 :0,45</m:t>
                      </m:r>
                    </m:oMath>
                  </m:oMathPara>
                </a14:m>
                <a:endParaRPr lang="en-US" sz="3600" kern="0" dirty="0">
                  <a:solidFill>
                    <a:prstClr val="black"/>
                  </a:solidFill>
                  <a:latin typeface="#9Slide03 FS Neusa Regular" pitchFamily="2" charset="0"/>
                </a:endParaRPr>
              </a:p>
            </p:txBody>
          </p:sp>
        </mc:Choice>
        <mc:Fallback xmlns="">
          <p:sp>
            <p:nvSpPr>
              <p:cNvPr id="64" name="TextBox 63">
                <a:extLst>
                  <a:ext uri="{FF2B5EF4-FFF2-40B4-BE49-F238E27FC236}">
                    <a16:creationId xmlns:a16="http://schemas.microsoft.com/office/drawing/2014/main" id="{8E4B924B-E1CC-4B41-8E39-9B1E4F96071F}"/>
                  </a:ext>
                </a:extLst>
              </p:cNvPr>
              <p:cNvSpPr txBox="1">
                <a:spLocks noRot="1" noChangeAspect="1" noMove="1" noResize="1" noEditPoints="1" noAdjustHandles="1" noChangeArrowheads="1" noChangeShapeType="1" noTextEdit="1"/>
              </p:cNvSpPr>
              <p:nvPr/>
            </p:nvSpPr>
            <p:spPr>
              <a:xfrm>
                <a:off x="7559596" y="816749"/>
                <a:ext cx="2745462" cy="715089"/>
              </a:xfrm>
              <a:prstGeom prst="roundRect">
                <a:avLst/>
              </a:prstGeom>
              <a:blipFill>
                <a:blip r:embed="rId9"/>
                <a:stretch>
                  <a:fillRect/>
                </a:stretch>
              </a:blipFill>
              <a:ln w="38100" cap="flat" cmpd="sng" algn="ctr">
                <a:solidFill>
                  <a:schemeClr val="accent2">
                    <a:lumMod val="75000"/>
                  </a:schemeClr>
                </a:solidFill>
                <a:prstDash val="solid"/>
              </a:ln>
              <a:effectLst/>
            </p:spPr>
            <p:txBody>
              <a:bodyPr/>
              <a:lstStyle/>
              <a:p>
                <a:r>
                  <a:rPr lang="en-US">
                    <a:noFill/>
                  </a:rPr>
                  <a:t> </a:t>
                </a:r>
              </a:p>
            </p:txBody>
          </p:sp>
        </mc:Fallback>
      </mc:AlternateContent>
      <p:sp>
        <p:nvSpPr>
          <p:cNvPr id="112" name="TextBox 111">
            <a:extLst>
              <a:ext uri="{FF2B5EF4-FFF2-40B4-BE49-F238E27FC236}">
                <a16:creationId xmlns:a16="http://schemas.microsoft.com/office/drawing/2014/main" id="{9D813539-B1BF-47F9-BE41-6F41CBDE7EB7}"/>
              </a:ext>
            </a:extLst>
          </p:cNvPr>
          <p:cNvSpPr txBox="1"/>
          <p:nvPr/>
        </p:nvSpPr>
        <p:spPr>
          <a:xfrm>
            <a:off x="7778783" y="2169474"/>
            <a:ext cx="1339549" cy="707886"/>
          </a:xfrm>
          <a:prstGeom prst="rect">
            <a:avLst/>
          </a:prstGeom>
          <a:noFill/>
        </p:spPr>
        <p:txBody>
          <a:bodyPr wrap="square">
            <a:spAutoFit/>
          </a:bodyPr>
          <a:lstStyle/>
          <a:p>
            <a:pPr algn="ctr"/>
            <a:r>
              <a:rPr lang="en-US" sz="3200">
                <a:solidFill>
                  <a:srgbClr val="002060"/>
                </a:solidFill>
              </a:rPr>
              <a:t>27</a:t>
            </a:r>
            <a:r>
              <a:rPr lang="en-US" sz="4000">
                <a:solidFill>
                  <a:srgbClr val="002060"/>
                </a:solidFill>
              </a:rPr>
              <a:t>,</a:t>
            </a:r>
            <a:r>
              <a:rPr lang="en-US" sz="3200">
                <a:solidFill>
                  <a:srgbClr val="002060"/>
                </a:solidFill>
              </a:rPr>
              <a:t>63</a:t>
            </a:r>
          </a:p>
        </p:txBody>
      </p:sp>
      <p:grpSp>
        <p:nvGrpSpPr>
          <p:cNvPr id="113" name="Group 112">
            <a:extLst>
              <a:ext uri="{FF2B5EF4-FFF2-40B4-BE49-F238E27FC236}">
                <a16:creationId xmlns:a16="http://schemas.microsoft.com/office/drawing/2014/main" id="{75FA8322-13DB-484D-9C4C-37E13DFAB689}"/>
              </a:ext>
            </a:extLst>
          </p:cNvPr>
          <p:cNvGrpSpPr/>
          <p:nvPr/>
        </p:nvGrpSpPr>
        <p:grpSpPr>
          <a:xfrm>
            <a:off x="9337492" y="2293341"/>
            <a:ext cx="905363" cy="1464199"/>
            <a:chOff x="2324438" y="2364816"/>
            <a:chExt cx="905363" cy="1464199"/>
          </a:xfrm>
        </p:grpSpPr>
        <p:cxnSp>
          <p:nvCxnSpPr>
            <p:cNvPr id="114" name="Straight Connector 113">
              <a:extLst>
                <a:ext uri="{FF2B5EF4-FFF2-40B4-BE49-F238E27FC236}">
                  <a16:creationId xmlns:a16="http://schemas.microsoft.com/office/drawing/2014/main" id="{C3717142-3AE8-4352-9B15-8010235FD959}"/>
                </a:ext>
              </a:extLst>
            </p:cNvPr>
            <p:cNvCxnSpPr>
              <a:cxnSpLocks/>
            </p:cNvCxnSpPr>
            <p:nvPr/>
          </p:nvCxnSpPr>
          <p:spPr>
            <a:xfrm flipH="1">
              <a:off x="2324438" y="2364816"/>
              <a:ext cx="978" cy="146419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581DA323-A0EA-480B-98A3-DE0EB5181177}"/>
                </a:ext>
              </a:extLst>
            </p:cNvPr>
            <p:cNvCxnSpPr>
              <a:cxnSpLocks/>
            </p:cNvCxnSpPr>
            <p:nvPr/>
          </p:nvCxnSpPr>
          <p:spPr>
            <a:xfrm flipV="1">
              <a:off x="2333859" y="2833295"/>
              <a:ext cx="895942" cy="9103"/>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16" name="TextBox 115">
            <a:extLst>
              <a:ext uri="{FF2B5EF4-FFF2-40B4-BE49-F238E27FC236}">
                <a16:creationId xmlns:a16="http://schemas.microsoft.com/office/drawing/2014/main" id="{EB4DE9A0-02B6-4ED5-BED4-BDE72A8AA369}"/>
              </a:ext>
            </a:extLst>
          </p:cNvPr>
          <p:cNvSpPr txBox="1"/>
          <p:nvPr/>
        </p:nvSpPr>
        <p:spPr>
          <a:xfrm>
            <a:off x="9197787" y="2112445"/>
            <a:ext cx="1339549" cy="707886"/>
          </a:xfrm>
          <a:prstGeom prst="rect">
            <a:avLst/>
          </a:prstGeom>
          <a:noFill/>
        </p:spPr>
        <p:txBody>
          <a:bodyPr wrap="square">
            <a:spAutoFit/>
          </a:bodyPr>
          <a:lstStyle/>
          <a:p>
            <a:pPr algn="ctr"/>
            <a:r>
              <a:rPr lang="en-US" sz="3200">
                <a:solidFill>
                  <a:srgbClr val="002060"/>
                </a:solidFill>
              </a:rPr>
              <a:t>0</a:t>
            </a:r>
            <a:r>
              <a:rPr lang="en-US" sz="4000">
                <a:solidFill>
                  <a:srgbClr val="002060"/>
                </a:solidFill>
              </a:rPr>
              <a:t>,</a:t>
            </a:r>
            <a:r>
              <a:rPr lang="en-US" sz="3200">
                <a:solidFill>
                  <a:srgbClr val="002060"/>
                </a:solidFill>
              </a:rPr>
              <a:t>45</a:t>
            </a:r>
          </a:p>
        </p:txBody>
      </p:sp>
      <p:cxnSp>
        <p:nvCxnSpPr>
          <p:cNvPr id="117" name="Straight Connector 116">
            <a:extLst>
              <a:ext uri="{FF2B5EF4-FFF2-40B4-BE49-F238E27FC236}">
                <a16:creationId xmlns:a16="http://schemas.microsoft.com/office/drawing/2014/main" id="{E62DDAFB-7611-484D-BFA1-9B21382CD445}"/>
              </a:ext>
            </a:extLst>
          </p:cNvPr>
          <p:cNvCxnSpPr>
            <a:cxnSpLocks/>
          </p:cNvCxnSpPr>
          <p:nvPr/>
        </p:nvCxnSpPr>
        <p:spPr>
          <a:xfrm>
            <a:off x="8344260" y="2638733"/>
            <a:ext cx="250827" cy="17294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3BFD2F3C-E4A1-4B92-8695-36407379E277}"/>
              </a:ext>
            </a:extLst>
          </p:cNvPr>
          <p:cNvCxnSpPr>
            <a:cxnSpLocks/>
          </p:cNvCxnSpPr>
          <p:nvPr/>
        </p:nvCxnSpPr>
        <p:spPr>
          <a:xfrm>
            <a:off x="9677400" y="2590800"/>
            <a:ext cx="182096" cy="13045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4" name="TextBox 123">
            <a:extLst>
              <a:ext uri="{FF2B5EF4-FFF2-40B4-BE49-F238E27FC236}">
                <a16:creationId xmlns:a16="http://schemas.microsoft.com/office/drawing/2014/main" id="{1125A6EB-304E-45E6-A34F-DBC4F38F2CFF}"/>
              </a:ext>
            </a:extLst>
          </p:cNvPr>
          <p:cNvSpPr txBox="1"/>
          <p:nvPr/>
        </p:nvSpPr>
        <p:spPr>
          <a:xfrm>
            <a:off x="9197787" y="2799066"/>
            <a:ext cx="639132" cy="584775"/>
          </a:xfrm>
          <a:prstGeom prst="rect">
            <a:avLst/>
          </a:prstGeom>
          <a:noFill/>
        </p:spPr>
        <p:txBody>
          <a:bodyPr wrap="square">
            <a:spAutoFit/>
          </a:bodyPr>
          <a:lstStyle/>
          <a:p>
            <a:pPr algn="dist"/>
            <a:r>
              <a:rPr lang="en-US" sz="3200">
                <a:solidFill>
                  <a:srgbClr val="FF0000"/>
                </a:solidFill>
              </a:rPr>
              <a:t> 6</a:t>
            </a:r>
          </a:p>
        </p:txBody>
      </p:sp>
      <p:sp>
        <p:nvSpPr>
          <p:cNvPr id="125" name="TextBox 124">
            <a:extLst>
              <a:ext uri="{FF2B5EF4-FFF2-40B4-BE49-F238E27FC236}">
                <a16:creationId xmlns:a16="http://schemas.microsoft.com/office/drawing/2014/main" id="{6EE31DB7-8B88-46C1-BFEC-5D1E3331FD01}"/>
              </a:ext>
            </a:extLst>
          </p:cNvPr>
          <p:cNvSpPr txBox="1"/>
          <p:nvPr/>
        </p:nvSpPr>
        <p:spPr>
          <a:xfrm>
            <a:off x="8421943" y="2797863"/>
            <a:ext cx="425744" cy="584775"/>
          </a:xfrm>
          <a:prstGeom prst="rect">
            <a:avLst/>
          </a:prstGeom>
          <a:noFill/>
        </p:spPr>
        <p:txBody>
          <a:bodyPr wrap="square">
            <a:spAutoFit/>
          </a:bodyPr>
          <a:lstStyle/>
          <a:p>
            <a:pPr algn="dist"/>
            <a:r>
              <a:rPr lang="en-US" sz="3200">
                <a:solidFill>
                  <a:srgbClr val="002060"/>
                </a:solidFill>
              </a:rPr>
              <a:t>6 </a:t>
            </a:r>
          </a:p>
        </p:txBody>
      </p:sp>
      <p:sp>
        <p:nvSpPr>
          <p:cNvPr id="126" name="TextBox 125">
            <a:extLst>
              <a:ext uri="{FF2B5EF4-FFF2-40B4-BE49-F238E27FC236}">
                <a16:creationId xmlns:a16="http://schemas.microsoft.com/office/drawing/2014/main" id="{AFA25677-F937-4A9A-A146-621E1C43B6A4}"/>
              </a:ext>
            </a:extLst>
          </p:cNvPr>
          <p:cNvSpPr txBox="1"/>
          <p:nvPr/>
        </p:nvSpPr>
        <p:spPr>
          <a:xfrm>
            <a:off x="8688354" y="2800127"/>
            <a:ext cx="425744" cy="584775"/>
          </a:xfrm>
          <a:prstGeom prst="rect">
            <a:avLst/>
          </a:prstGeom>
          <a:noFill/>
        </p:spPr>
        <p:txBody>
          <a:bodyPr wrap="square">
            <a:spAutoFit/>
          </a:bodyPr>
          <a:lstStyle/>
          <a:p>
            <a:pPr algn="dist"/>
            <a:r>
              <a:rPr lang="en-US" sz="3200">
                <a:solidFill>
                  <a:srgbClr val="002060"/>
                </a:solidFill>
              </a:rPr>
              <a:t>3 </a:t>
            </a:r>
          </a:p>
        </p:txBody>
      </p:sp>
      <p:sp>
        <p:nvSpPr>
          <p:cNvPr id="127" name="TextBox 126">
            <a:extLst>
              <a:ext uri="{FF2B5EF4-FFF2-40B4-BE49-F238E27FC236}">
                <a16:creationId xmlns:a16="http://schemas.microsoft.com/office/drawing/2014/main" id="{5192F15E-C94A-438E-9FB9-EBBC84C884DD}"/>
              </a:ext>
            </a:extLst>
          </p:cNvPr>
          <p:cNvSpPr txBox="1"/>
          <p:nvPr/>
        </p:nvSpPr>
        <p:spPr>
          <a:xfrm>
            <a:off x="9475318" y="2799065"/>
            <a:ext cx="639132" cy="584775"/>
          </a:xfrm>
          <a:prstGeom prst="rect">
            <a:avLst/>
          </a:prstGeom>
          <a:noFill/>
        </p:spPr>
        <p:txBody>
          <a:bodyPr wrap="square">
            <a:spAutoFit/>
          </a:bodyPr>
          <a:lstStyle/>
          <a:p>
            <a:pPr algn="dist"/>
            <a:r>
              <a:rPr lang="en-US" sz="3200">
                <a:solidFill>
                  <a:srgbClr val="FF0000"/>
                </a:solidFill>
              </a:rPr>
              <a:t> 1</a:t>
            </a:r>
          </a:p>
        </p:txBody>
      </p:sp>
      <p:sp>
        <p:nvSpPr>
          <p:cNvPr id="128" name="TextBox 127">
            <a:extLst>
              <a:ext uri="{FF2B5EF4-FFF2-40B4-BE49-F238E27FC236}">
                <a16:creationId xmlns:a16="http://schemas.microsoft.com/office/drawing/2014/main" id="{91753177-330B-4262-AF65-DCB0282EF4E9}"/>
              </a:ext>
            </a:extLst>
          </p:cNvPr>
          <p:cNvSpPr txBox="1"/>
          <p:nvPr/>
        </p:nvSpPr>
        <p:spPr>
          <a:xfrm>
            <a:off x="8426044" y="3290950"/>
            <a:ext cx="706497" cy="584775"/>
          </a:xfrm>
          <a:prstGeom prst="rect">
            <a:avLst/>
          </a:prstGeom>
          <a:noFill/>
        </p:spPr>
        <p:txBody>
          <a:bodyPr wrap="square">
            <a:spAutoFit/>
          </a:bodyPr>
          <a:lstStyle/>
          <a:p>
            <a:pPr algn="dist"/>
            <a:r>
              <a:rPr lang="en-US" sz="3200">
                <a:solidFill>
                  <a:srgbClr val="002060"/>
                </a:solidFill>
              </a:rPr>
              <a:t>18 </a:t>
            </a:r>
          </a:p>
        </p:txBody>
      </p:sp>
      <p:sp>
        <p:nvSpPr>
          <p:cNvPr id="129" name="TextBox 128">
            <a:extLst>
              <a:ext uri="{FF2B5EF4-FFF2-40B4-BE49-F238E27FC236}">
                <a16:creationId xmlns:a16="http://schemas.microsoft.com/office/drawing/2014/main" id="{93560788-E64F-4EEA-BA4F-5FABE712AA31}"/>
              </a:ext>
            </a:extLst>
          </p:cNvPr>
          <p:cNvSpPr txBox="1"/>
          <p:nvPr/>
        </p:nvSpPr>
        <p:spPr>
          <a:xfrm>
            <a:off x="8831295" y="3295464"/>
            <a:ext cx="698376" cy="584775"/>
          </a:xfrm>
          <a:prstGeom prst="rect">
            <a:avLst/>
          </a:prstGeom>
          <a:noFill/>
        </p:spPr>
        <p:txBody>
          <a:bodyPr wrap="square">
            <a:spAutoFit/>
          </a:bodyPr>
          <a:lstStyle/>
          <a:p>
            <a:pPr algn="dist"/>
            <a:r>
              <a:rPr lang="en-US" sz="3200">
                <a:solidFill>
                  <a:srgbClr val="FF0000"/>
                </a:solidFill>
              </a:rPr>
              <a:t>0 </a:t>
            </a:r>
          </a:p>
        </p:txBody>
      </p:sp>
      <p:sp>
        <p:nvSpPr>
          <p:cNvPr id="130" name="TextBox 129">
            <a:extLst>
              <a:ext uri="{FF2B5EF4-FFF2-40B4-BE49-F238E27FC236}">
                <a16:creationId xmlns:a16="http://schemas.microsoft.com/office/drawing/2014/main" id="{12E43417-1C4B-4145-BD45-0F2230694E95}"/>
              </a:ext>
            </a:extLst>
          </p:cNvPr>
          <p:cNvSpPr txBox="1"/>
          <p:nvPr/>
        </p:nvSpPr>
        <p:spPr>
          <a:xfrm flipH="1">
            <a:off x="9821259" y="2689381"/>
            <a:ext cx="204118" cy="707886"/>
          </a:xfrm>
          <a:prstGeom prst="rect">
            <a:avLst/>
          </a:prstGeom>
          <a:noFill/>
        </p:spPr>
        <p:txBody>
          <a:bodyPr wrap="square">
            <a:spAutoFit/>
          </a:bodyPr>
          <a:lstStyle/>
          <a:p>
            <a:r>
              <a:rPr lang="en-US" sz="4000" b="1">
                <a:solidFill>
                  <a:srgbClr val="FF0000"/>
                </a:solidFill>
              </a:rPr>
              <a:t>,</a:t>
            </a:r>
            <a:r>
              <a:rPr lang="en-US" sz="4000" b="1">
                <a:solidFill>
                  <a:srgbClr val="002060"/>
                </a:solidFill>
              </a:rPr>
              <a:t> </a:t>
            </a:r>
          </a:p>
        </p:txBody>
      </p:sp>
      <p:sp>
        <p:nvSpPr>
          <p:cNvPr id="131" name="TextBox 130">
            <a:extLst>
              <a:ext uri="{FF2B5EF4-FFF2-40B4-BE49-F238E27FC236}">
                <a16:creationId xmlns:a16="http://schemas.microsoft.com/office/drawing/2014/main" id="{A08E2BF9-DFEA-48A5-9E5D-245538E71A39}"/>
              </a:ext>
            </a:extLst>
          </p:cNvPr>
          <p:cNvSpPr txBox="1"/>
          <p:nvPr/>
        </p:nvSpPr>
        <p:spPr>
          <a:xfrm>
            <a:off x="9832683" y="2799691"/>
            <a:ext cx="639132" cy="584775"/>
          </a:xfrm>
          <a:prstGeom prst="rect">
            <a:avLst/>
          </a:prstGeom>
          <a:noFill/>
        </p:spPr>
        <p:txBody>
          <a:bodyPr wrap="square">
            <a:spAutoFit/>
          </a:bodyPr>
          <a:lstStyle/>
          <a:p>
            <a:pPr algn="dist"/>
            <a:r>
              <a:rPr lang="en-US" sz="3200">
                <a:solidFill>
                  <a:srgbClr val="FF0000"/>
                </a:solidFill>
              </a:rPr>
              <a:t> 4</a:t>
            </a:r>
          </a:p>
        </p:txBody>
      </p:sp>
      <p:sp>
        <p:nvSpPr>
          <p:cNvPr id="132" name="TextBox 131">
            <a:extLst>
              <a:ext uri="{FF2B5EF4-FFF2-40B4-BE49-F238E27FC236}">
                <a16:creationId xmlns:a16="http://schemas.microsoft.com/office/drawing/2014/main" id="{117FD937-4087-4232-9216-D6D23335A162}"/>
              </a:ext>
            </a:extLst>
          </p:cNvPr>
          <p:cNvSpPr txBox="1"/>
          <p:nvPr/>
        </p:nvSpPr>
        <p:spPr>
          <a:xfrm>
            <a:off x="8847687" y="3702988"/>
            <a:ext cx="698376" cy="584775"/>
          </a:xfrm>
          <a:prstGeom prst="rect">
            <a:avLst/>
          </a:prstGeom>
          <a:noFill/>
        </p:spPr>
        <p:txBody>
          <a:bodyPr wrap="square">
            <a:spAutoFit/>
          </a:bodyPr>
          <a:lstStyle/>
          <a:p>
            <a:pPr algn="dist"/>
            <a:r>
              <a:rPr lang="en-US" sz="3200">
                <a:solidFill>
                  <a:srgbClr val="002060"/>
                </a:solidFill>
              </a:rPr>
              <a:t> 0</a:t>
            </a:r>
          </a:p>
        </p:txBody>
      </p:sp>
      <p:pic>
        <p:nvPicPr>
          <p:cNvPr id="133" name="Picture 4">
            <a:extLst>
              <a:ext uri="{FF2B5EF4-FFF2-40B4-BE49-F238E27FC236}">
                <a16:creationId xmlns:a16="http://schemas.microsoft.com/office/drawing/2014/main" id="{D1C198A4-BFA9-4F73-9A71-204D0C42E0C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360800" y="3958714"/>
            <a:ext cx="1743041" cy="1682827"/>
          </a:xfrm>
          <a:prstGeom prst="rect">
            <a:avLst/>
          </a:prstGeom>
        </p:spPr>
      </p:pic>
      <p:pic>
        <p:nvPicPr>
          <p:cNvPr id="134" name="Picture 7">
            <a:extLst>
              <a:ext uri="{FF2B5EF4-FFF2-40B4-BE49-F238E27FC236}">
                <a16:creationId xmlns:a16="http://schemas.microsoft.com/office/drawing/2014/main" id="{2C79CC4A-74F8-4EBB-A0C4-3FC2D570A11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715875" y="3945653"/>
            <a:ext cx="1862809" cy="1747654"/>
          </a:xfrm>
          <a:prstGeom prst="rect">
            <a:avLst/>
          </a:prstGeom>
        </p:spPr>
      </p:pic>
      <p:pic>
        <p:nvPicPr>
          <p:cNvPr id="137" name="Picture 8">
            <a:extLst>
              <a:ext uri="{FF2B5EF4-FFF2-40B4-BE49-F238E27FC236}">
                <a16:creationId xmlns:a16="http://schemas.microsoft.com/office/drawing/2014/main" id="{7F713C2C-B677-48D3-9113-98889F3371B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2170718" y="6302166"/>
            <a:ext cx="2616923" cy="2521762"/>
          </a:xfrm>
          <a:prstGeom prst="rect">
            <a:avLst/>
          </a:prstGeom>
        </p:spPr>
      </p:pic>
      <p:pic>
        <p:nvPicPr>
          <p:cNvPr id="138" name="Picture 6">
            <a:extLst>
              <a:ext uri="{FF2B5EF4-FFF2-40B4-BE49-F238E27FC236}">
                <a16:creationId xmlns:a16="http://schemas.microsoft.com/office/drawing/2014/main" id="{88D5BD50-AED3-476C-B2BD-A0B0083B030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457783" y="4028570"/>
            <a:ext cx="1562286" cy="170084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up)">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7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heel(1)">
                                      <p:cBhvr>
                                        <p:cTn id="20" dur="20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fade">
                                      <p:cBhvr>
                                        <p:cTn id="25" dur="500"/>
                                        <p:tgtEl>
                                          <p:spTgt spid="69"/>
                                        </p:tgtEl>
                                      </p:cBhvr>
                                    </p:animEffect>
                                  </p:childTnLst>
                                </p:cTn>
                              </p:par>
                              <p:par>
                                <p:cTn id="26" presetID="21" presetClass="emph" presetSubtype="0" fill="hold" grpId="1" nodeType="withEffect">
                                  <p:stCondLst>
                                    <p:cond delay="0"/>
                                  </p:stCondLst>
                                  <p:childTnLst>
                                    <p:animClr clrSpc="hsl" dir="cw">
                                      <p:cBhvr override="childStyle">
                                        <p:cTn id="27" dur="500" fill="hold"/>
                                        <p:tgtEl>
                                          <p:spTgt spid="69"/>
                                        </p:tgtEl>
                                        <p:attrNameLst>
                                          <p:attrName>style.color</p:attrName>
                                        </p:attrNameLst>
                                      </p:cBhvr>
                                      <p:by>
                                        <p:hsl h="7200000" s="0" l="0"/>
                                      </p:by>
                                    </p:animClr>
                                    <p:animClr clrSpc="hsl" dir="cw">
                                      <p:cBhvr>
                                        <p:cTn id="28" dur="500" fill="hold"/>
                                        <p:tgtEl>
                                          <p:spTgt spid="69"/>
                                        </p:tgtEl>
                                        <p:attrNameLst>
                                          <p:attrName>fillcolor</p:attrName>
                                        </p:attrNameLst>
                                      </p:cBhvr>
                                      <p:by>
                                        <p:hsl h="7200000" s="0" l="0"/>
                                      </p:by>
                                    </p:animClr>
                                    <p:animClr clrSpc="hsl" dir="cw">
                                      <p:cBhvr>
                                        <p:cTn id="29" dur="500" fill="hold"/>
                                        <p:tgtEl>
                                          <p:spTgt spid="69"/>
                                        </p:tgtEl>
                                        <p:attrNameLst>
                                          <p:attrName>stroke.color</p:attrName>
                                        </p:attrNameLst>
                                      </p:cBhvr>
                                      <p:by>
                                        <p:hsl h="7200000" s="0" l="0"/>
                                      </p:by>
                                    </p:animClr>
                                    <p:set>
                                      <p:cBhvr>
                                        <p:cTn id="30" dur="500" fill="hold"/>
                                        <p:tgtEl>
                                          <p:spTgt spid="69"/>
                                        </p:tgtEl>
                                        <p:attrNameLst>
                                          <p:attrName>fill.type</p:attrName>
                                        </p:attrNameLst>
                                      </p:cBhvr>
                                      <p:to>
                                        <p:strVal val="solid"/>
                                      </p:to>
                                    </p:set>
                                  </p:childTnLst>
                                </p:cTn>
                              </p:par>
                            </p:childTnLst>
                          </p:cTn>
                        </p:par>
                        <p:par>
                          <p:cTn id="31" fill="hold">
                            <p:stCondLst>
                              <p:cond delay="500"/>
                            </p:stCondLst>
                            <p:childTnLst>
                              <p:par>
                                <p:cTn id="32" presetID="42" presetClass="path" presetSubtype="0" accel="50000" decel="50000" fill="hold" grpId="2" nodeType="afterEffect">
                                  <p:stCondLst>
                                    <p:cond delay="0"/>
                                  </p:stCondLst>
                                  <p:childTnLst>
                                    <p:animMotion origin="layout" path="M -0.00157 0.00463 L 0.03047 0.00602 " pathEditMode="relative" rAng="0" ptsTypes="AA">
                                      <p:cBhvr>
                                        <p:cTn id="33" dur="2000" fill="hold"/>
                                        <p:tgtEl>
                                          <p:spTgt spid="69"/>
                                        </p:tgtEl>
                                        <p:attrNameLst>
                                          <p:attrName>ppt_x</p:attrName>
                                          <p:attrName>ppt_y</p:attrName>
                                        </p:attrNameLst>
                                      </p:cBhvr>
                                      <p:rCtr x="1602" y="69"/>
                                    </p:animMotion>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58"/>
                                        </p:tgtEl>
                                        <p:attrNameLst>
                                          <p:attrName>style.visibility</p:attrName>
                                        </p:attrNameLst>
                                      </p:cBhvr>
                                      <p:to>
                                        <p:strVal val="visible"/>
                                      </p:to>
                                    </p:set>
                                    <p:animEffect transition="in" filter="wipe(left)">
                                      <p:cBhvr>
                                        <p:cTn id="38" dur="500"/>
                                        <p:tgtEl>
                                          <p:spTgt spid="58"/>
                                        </p:tgtEl>
                                      </p:cBhvr>
                                    </p:animEffect>
                                  </p:childTnLst>
                                </p:cTn>
                              </p:par>
                              <p:par>
                                <p:cTn id="39" presetID="22" presetClass="entr" presetSubtype="8" fill="hold" nodeType="withEffect">
                                  <p:stCondLst>
                                    <p:cond delay="0"/>
                                  </p:stCondLst>
                                  <p:childTnLst>
                                    <p:set>
                                      <p:cBhvr>
                                        <p:cTn id="40" dur="1" fill="hold">
                                          <p:stCondLst>
                                            <p:cond delay="0"/>
                                          </p:stCondLst>
                                        </p:cTn>
                                        <p:tgtEl>
                                          <p:spTgt spid="100"/>
                                        </p:tgtEl>
                                        <p:attrNameLst>
                                          <p:attrName>style.visibility</p:attrName>
                                        </p:attrNameLst>
                                      </p:cBhvr>
                                      <p:to>
                                        <p:strVal val="visible"/>
                                      </p:to>
                                    </p:set>
                                    <p:animEffect transition="in" filter="wipe(left)">
                                      <p:cBhvr>
                                        <p:cTn id="41" dur="500"/>
                                        <p:tgtEl>
                                          <p:spTgt spid="100"/>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70"/>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71"/>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72"/>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73"/>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74"/>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7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nodeType="clickEffect">
                                  <p:stCondLst>
                                    <p:cond delay="0"/>
                                  </p:stCondLst>
                                  <p:childTnLst>
                                    <p:set>
                                      <p:cBhvr>
                                        <p:cTn id="69" dur="1" fill="hold">
                                          <p:stCondLst>
                                            <p:cond delay="0"/>
                                          </p:stCondLst>
                                        </p:cTn>
                                        <p:tgtEl>
                                          <p:spTgt spid="133"/>
                                        </p:tgtEl>
                                        <p:attrNameLst>
                                          <p:attrName>style.visibility</p:attrName>
                                        </p:attrNameLst>
                                      </p:cBhvr>
                                      <p:to>
                                        <p:strVal val="visible"/>
                                      </p:to>
                                    </p:set>
                                    <p:anim calcmode="lin" valueType="num">
                                      <p:cBhvr>
                                        <p:cTn id="70" dur="1000" fill="hold"/>
                                        <p:tgtEl>
                                          <p:spTgt spid="133"/>
                                        </p:tgtEl>
                                        <p:attrNameLst>
                                          <p:attrName>ppt_w</p:attrName>
                                        </p:attrNameLst>
                                      </p:cBhvr>
                                      <p:tavLst>
                                        <p:tav tm="0">
                                          <p:val>
                                            <p:fltVal val="0"/>
                                          </p:val>
                                        </p:tav>
                                        <p:tav tm="100000">
                                          <p:val>
                                            <p:strVal val="#ppt_w"/>
                                          </p:val>
                                        </p:tav>
                                      </p:tavLst>
                                    </p:anim>
                                    <p:anim calcmode="lin" valueType="num">
                                      <p:cBhvr>
                                        <p:cTn id="71" dur="1000" fill="hold"/>
                                        <p:tgtEl>
                                          <p:spTgt spid="133"/>
                                        </p:tgtEl>
                                        <p:attrNameLst>
                                          <p:attrName>ppt_h</p:attrName>
                                        </p:attrNameLst>
                                      </p:cBhvr>
                                      <p:tavLst>
                                        <p:tav tm="0">
                                          <p:val>
                                            <p:fltVal val="0"/>
                                          </p:val>
                                        </p:tav>
                                        <p:tav tm="100000">
                                          <p:val>
                                            <p:strVal val="#ppt_h"/>
                                          </p:val>
                                        </p:tav>
                                      </p:tavLst>
                                    </p:anim>
                                    <p:anim calcmode="lin" valueType="num">
                                      <p:cBhvr>
                                        <p:cTn id="72" dur="1000" fill="hold"/>
                                        <p:tgtEl>
                                          <p:spTgt spid="133"/>
                                        </p:tgtEl>
                                        <p:attrNameLst>
                                          <p:attrName>style.rotation</p:attrName>
                                        </p:attrNameLst>
                                      </p:cBhvr>
                                      <p:tavLst>
                                        <p:tav tm="0">
                                          <p:val>
                                            <p:fltVal val="90"/>
                                          </p:val>
                                        </p:tav>
                                        <p:tav tm="100000">
                                          <p:val>
                                            <p:fltVal val="0"/>
                                          </p:val>
                                        </p:tav>
                                      </p:tavLst>
                                    </p:anim>
                                    <p:animEffect transition="in" filter="fade">
                                      <p:cBhvr>
                                        <p:cTn id="73" dur="1000"/>
                                        <p:tgtEl>
                                          <p:spTgt spid="133"/>
                                        </p:tgtEl>
                                      </p:cBhvr>
                                    </p:animEffect>
                                  </p:childTnLst>
                                  <p:subTnLst>
                                    <p:audio>
                                      <p:cMediaNode>
                                        <p:cTn display="0" masterRel="sameClick">
                                          <p:stCondLst>
                                            <p:cond evt="begin" delay="0">
                                              <p:tn val="68"/>
                                            </p:cond>
                                          </p:stCondLst>
                                          <p:endCondLst>
                                            <p:cond evt="onStopAudio" delay="0">
                                              <p:tgtEl>
                                                <p:sldTgt/>
                                              </p:tgtEl>
                                            </p:cond>
                                          </p:endCondLst>
                                        </p:cTn>
                                        <p:tgtEl>
                                          <p:sndTgt r:embed="rId3" name="âm thanh magic.wav"/>
                                        </p:tgtEl>
                                      </p:cMediaNode>
                                    </p:audio>
                                  </p:sub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8"/>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86"/>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87"/>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90"/>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83"/>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47" presetClass="entr" presetSubtype="0" fill="hold" grpId="0" nodeType="clickEffect">
                                  <p:stCondLst>
                                    <p:cond delay="0"/>
                                  </p:stCondLst>
                                  <p:childTnLst>
                                    <p:set>
                                      <p:cBhvr>
                                        <p:cTn id="89" dur="1" fill="hold">
                                          <p:stCondLst>
                                            <p:cond delay="0"/>
                                          </p:stCondLst>
                                        </p:cTn>
                                        <p:tgtEl>
                                          <p:spTgt spid="99"/>
                                        </p:tgtEl>
                                        <p:attrNameLst>
                                          <p:attrName>style.visibility</p:attrName>
                                        </p:attrNameLst>
                                      </p:cBhvr>
                                      <p:to>
                                        <p:strVal val="visible"/>
                                      </p:to>
                                    </p:set>
                                    <p:animEffect transition="in" filter="fade">
                                      <p:cBhvr>
                                        <p:cTn id="90" dur="1000"/>
                                        <p:tgtEl>
                                          <p:spTgt spid="99"/>
                                        </p:tgtEl>
                                      </p:cBhvr>
                                    </p:animEffect>
                                    <p:anim calcmode="lin" valueType="num">
                                      <p:cBhvr>
                                        <p:cTn id="91" dur="1000" fill="hold"/>
                                        <p:tgtEl>
                                          <p:spTgt spid="99"/>
                                        </p:tgtEl>
                                        <p:attrNameLst>
                                          <p:attrName>ppt_x</p:attrName>
                                        </p:attrNameLst>
                                      </p:cBhvr>
                                      <p:tavLst>
                                        <p:tav tm="0">
                                          <p:val>
                                            <p:strVal val="#ppt_x"/>
                                          </p:val>
                                        </p:tav>
                                        <p:tav tm="100000">
                                          <p:val>
                                            <p:strVal val="#ppt_x"/>
                                          </p:val>
                                        </p:tav>
                                      </p:tavLst>
                                    </p:anim>
                                    <p:anim calcmode="lin" valueType="num">
                                      <p:cBhvr>
                                        <p:cTn id="92" dur="1000" fill="hold"/>
                                        <p:tgtEl>
                                          <p:spTgt spid="99"/>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92"/>
                                        </p:tgtEl>
                                        <p:attrNameLst>
                                          <p:attrName>style.visibility</p:attrName>
                                        </p:attrNameLst>
                                      </p:cBhvr>
                                      <p:to>
                                        <p:strVal val="visible"/>
                                      </p:to>
                                    </p:set>
                                    <p:animEffect transition="in" filter="wipe(left)">
                                      <p:cBhvr>
                                        <p:cTn id="97" dur="500"/>
                                        <p:tgtEl>
                                          <p:spTgt spid="92"/>
                                        </p:tgtEl>
                                      </p:cBhvr>
                                    </p:animEffect>
                                  </p:childTnLst>
                                </p:cTn>
                              </p:par>
                              <p:par>
                                <p:cTn id="98" presetID="22" presetClass="entr" presetSubtype="8" fill="hold" nodeType="withEffect">
                                  <p:stCondLst>
                                    <p:cond delay="0"/>
                                  </p:stCondLst>
                                  <p:childTnLst>
                                    <p:set>
                                      <p:cBhvr>
                                        <p:cTn id="99" dur="1" fill="hold">
                                          <p:stCondLst>
                                            <p:cond delay="0"/>
                                          </p:stCondLst>
                                        </p:cTn>
                                        <p:tgtEl>
                                          <p:spTgt spid="101"/>
                                        </p:tgtEl>
                                        <p:attrNameLst>
                                          <p:attrName>style.visibility</p:attrName>
                                        </p:attrNameLst>
                                      </p:cBhvr>
                                      <p:to>
                                        <p:strVal val="visible"/>
                                      </p:to>
                                    </p:set>
                                    <p:animEffect transition="in" filter="wipe(left)">
                                      <p:cBhvr>
                                        <p:cTn id="100" dur="500"/>
                                        <p:tgtEl>
                                          <p:spTgt spid="101"/>
                                        </p:tgtEl>
                                      </p:cBhvr>
                                    </p:animEffec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93"/>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94"/>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95"/>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47" presetClass="entr" presetSubtype="0" fill="hold" grpId="0" nodeType="clickEffect">
                                  <p:stCondLst>
                                    <p:cond delay="0"/>
                                  </p:stCondLst>
                                  <p:childTnLst>
                                    <p:set>
                                      <p:cBhvr>
                                        <p:cTn id="116" dur="1" fill="hold">
                                          <p:stCondLst>
                                            <p:cond delay="0"/>
                                          </p:stCondLst>
                                        </p:cTn>
                                        <p:tgtEl>
                                          <p:spTgt spid="102"/>
                                        </p:tgtEl>
                                        <p:attrNameLst>
                                          <p:attrName>style.visibility</p:attrName>
                                        </p:attrNameLst>
                                      </p:cBhvr>
                                      <p:to>
                                        <p:strVal val="visible"/>
                                      </p:to>
                                    </p:set>
                                    <p:animEffect transition="in" filter="fade">
                                      <p:cBhvr>
                                        <p:cTn id="117" dur="1000"/>
                                        <p:tgtEl>
                                          <p:spTgt spid="102"/>
                                        </p:tgtEl>
                                      </p:cBhvr>
                                    </p:animEffect>
                                    <p:anim calcmode="lin" valueType="num">
                                      <p:cBhvr>
                                        <p:cTn id="118" dur="1000" fill="hold"/>
                                        <p:tgtEl>
                                          <p:spTgt spid="102"/>
                                        </p:tgtEl>
                                        <p:attrNameLst>
                                          <p:attrName>ppt_x</p:attrName>
                                        </p:attrNameLst>
                                      </p:cBhvr>
                                      <p:tavLst>
                                        <p:tav tm="0">
                                          <p:val>
                                            <p:strVal val="#ppt_x"/>
                                          </p:val>
                                        </p:tav>
                                        <p:tav tm="100000">
                                          <p:val>
                                            <p:strVal val="#ppt_x"/>
                                          </p:val>
                                        </p:tav>
                                      </p:tavLst>
                                    </p:anim>
                                    <p:anim calcmode="lin" valueType="num">
                                      <p:cBhvr>
                                        <p:cTn id="119" dur="1000" fill="hold"/>
                                        <p:tgtEl>
                                          <p:spTgt spid="102"/>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grpId="0" nodeType="clickEffect">
                                  <p:stCondLst>
                                    <p:cond delay="0"/>
                                  </p:stCondLst>
                                  <p:childTnLst>
                                    <p:set>
                                      <p:cBhvr>
                                        <p:cTn id="123" dur="1" fill="hold">
                                          <p:stCondLst>
                                            <p:cond delay="0"/>
                                          </p:stCondLst>
                                        </p:cTn>
                                        <p:tgtEl>
                                          <p:spTgt spid="97"/>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grpId="0" nodeType="clickEffect">
                                  <p:stCondLst>
                                    <p:cond delay="0"/>
                                  </p:stCondLst>
                                  <p:childTnLst>
                                    <p:set>
                                      <p:cBhvr>
                                        <p:cTn id="127" dur="1" fill="hold">
                                          <p:stCondLst>
                                            <p:cond delay="0"/>
                                          </p:stCondLst>
                                        </p:cTn>
                                        <p:tgtEl>
                                          <p:spTgt spid="103"/>
                                        </p:tgtEl>
                                        <p:attrNameLst>
                                          <p:attrName>style.visibility</p:attrName>
                                        </p:attrNameLst>
                                      </p:cBhvr>
                                      <p:to>
                                        <p:strVal val="visible"/>
                                      </p:to>
                                    </p:set>
                                  </p:childTnLst>
                                </p:cTn>
                              </p:par>
                            </p:childTnLst>
                          </p:cTn>
                        </p:par>
                      </p:childTnLst>
                    </p:cTn>
                  </p:par>
                  <p:par>
                    <p:cTn id="128" fill="hold">
                      <p:stCondLst>
                        <p:cond delay="indefinite"/>
                      </p:stCondLst>
                      <p:childTnLst>
                        <p:par>
                          <p:cTn id="129" fill="hold">
                            <p:stCondLst>
                              <p:cond delay="0"/>
                            </p:stCondLst>
                            <p:childTnLst>
                              <p:par>
                                <p:cTn id="130" presetID="31" presetClass="entr" presetSubtype="0" fill="hold" nodeType="clickEffect">
                                  <p:stCondLst>
                                    <p:cond delay="0"/>
                                  </p:stCondLst>
                                  <p:childTnLst>
                                    <p:set>
                                      <p:cBhvr>
                                        <p:cTn id="131" dur="1" fill="hold">
                                          <p:stCondLst>
                                            <p:cond delay="0"/>
                                          </p:stCondLst>
                                        </p:cTn>
                                        <p:tgtEl>
                                          <p:spTgt spid="134"/>
                                        </p:tgtEl>
                                        <p:attrNameLst>
                                          <p:attrName>style.visibility</p:attrName>
                                        </p:attrNameLst>
                                      </p:cBhvr>
                                      <p:to>
                                        <p:strVal val="visible"/>
                                      </p:to>
                                    </p:set>
                                    <p:anim calcmode="lin" valueType="num">
                                      <p:cBhvr>
                                        <p:cTn id="132" dur="1000" fill="hold"/>
                                        <p:tgtEl>
                                          <p:spTgt spid="134"/>
                                        </p:tgtEl>
                                        <p:attrNameLst>
                                          <p:attrName>ppt_w</p:attrName>
                                        </p:attrNameLst>
                                      </p:cBhvr>
                                      <p:tavLst>
                                        <p:tav tm="0">
                                          <p:val>
                                            <p:fltVal val="0"/>
                                          </p:val>
                                        </p:tav>
                                        <p:tav tm="100000">
                                          <p:val>
                                            <p:strVal val="#ppt_w"/>
                                          </p:val>
                                        </p:tav>
                                      </p:tavLst>
                                    </p:anim>
                                    <p:anim calcmode="lin" valueType="num">
                                      <p:cBhvr>
                                        <p:cTn id="133" dur="1000" fill="hold"/>
                                        <p:tgtEl>
                                          <p:spTgt spid="134"/>
                                        </p:tgtEl>
                                        <p:attrNameLst>
                                          <p:attrName>ppt_h</p:attrName>
                                        </p:attrNameLst>
                                      </p:cBhvr>
                                      <p:tavLst>
                                        <p:tav tm="0">
                                          <p:val>
                                            <p:fltVal val="0"/>
                                          </p:val>
                                        </p:tav>
                                        <p:tav tm="100000">
                                          <p:val>
                                            <p:strVal val="#ppt_h"/>
                                          </p:val>
                                        </p:tav>
                                      </p:tavLst>
                                    </p:anim>
                                    <p:anim calcmode="lin" valueType="num">
                                      <p:cBhvr>
                                        <p:cTn id="134" dur="1000" fill="hold"/>
                                        <p:tgtEl>
                                          <p:spTgt spid="134"/>
                                        </p:tgtEl>
                                        <p:attrNameLst>
                                          <p:attrName>style.rotation</p:attrName>
                                        </p:attrNameLst>
                                      </p:cBhvr>
                                      <p:tavLst>
                                        <p:tav tm="0">
                                          <p:val>
                                            <p:fltVal val="90"/>
                                          </p:val>
                                        </p:tav>
                                        <p:tav tm="100000">
                                          <p:val>
                                            <p:fltVal val="0"/>
                                          </p:val>
                                        </p:tav>
                                      </p:tavLst>
                                    </p:anim>
                                    <p:animEffect transition="in" filter="fade">
                                      <p:cBhvr>
                                        <p:cTn id="135" dur="1000"/>
                                        <p:tgtEl>
                                          <p:spTgt spid="134"/>
                                        </p:tgtEl>
                                      </p:cBhvr>
                                    </p:animEffect>
                                  </p:childTnLst>
                                  <p:subTnLst>
                                    <p:audio>
                                      <p:cMediaNode>
                                        <p:cTn display="0" masterRel="sameClick">
                                          <p:stCondLst>
                                            <p:cond evt="begin" delay="0">
                                              <p:tn val="130"/>
                                            </p:cond>
                                          </p:stCondLst>
                                          <p:endCondLst>
                                            <p:cond evt="onStopAudio" delay="0">
                                              <p:tgtEl>
                                                <p:sldTgt/>
                                              </p:tgtEl>
                                            </p:cond>
                                          </p:endCondLst>
                                        </p:cTn>
                                        <p:tgtEl>
                                          <p:sndTgt r:embed="rId3" name="âm thanh magic.wav"/>
                                        </p:tgtEl>
                                      </p:cMediaNode>
                                    </p:audio>
                                  </p:subTnLst>
                                </p:cTn>
                              </p:par>
                            </p:childTnLst>
                          </p:cTn>
                        </p:par>
                      </p:childTnLst>
                    </p:cTn>
                  </p:par>
                  <p:par>
                    <p:cTn id="136" fill="hold">
                      <p:stCondLst>
                        <p:cond delay="indefinite"/>
                      </p:stCondLst>
                      <p:childTnLst>
                        <p:par>
                          <p:cTn id="137" fill="hold">
                            <p:stCondLst>
                              <p:cond delay="0"/>
                            </p:stCondLst>
                            <p:childTnLst>
                              <p:par>
                                <p:cTn id="138" presetID="1" presetClass="entr" presetSubtype="0" fill="hold" nodeType="clickEffect">
                                  <p:stCondLst>
                                    <p:cond delay="0"/>
                                  </p:stCondLst>
                                  <p:childTnLst>
                                    <p:set>
                                      <p:cBhvr>
                                        <p:cTn id="139" dur="1" fill="hold">
                                          <p:stCondLst>
                                            <p:cond delay="0"/>
                                          </p:stCondLst>
                                        </p:cTn>
                                        <p:tgtEl>
                                          <p:spTgt spid="109"/>
                                        </p:tgtEl>
                                        <p:attrNameLst>
                                          <p:attrName>style.visibility</p:attrName>
                                        </p:attrNameLst>
                                      </p:cBhvr>
                                      <p:to>
                                        <p:strVal val="visible"/>
                                      </p:to>
                                    </p:set>
                                  </p:childTnLst>
                                </p:cTn>
                              </p:par>
                              <p:par>
                                <p:cTn id="140" presetID="1" presetClass="entr" presetSubtype="0" fill="hold" grpId="0" nodeType="withEffect">
                                  <p:stCondLst>
                                    <p:cond delay="0"/>
                                  </p:stCondLst>
                                  <p:childTnLst>
                                    <p:set>
                                      <p:cBhvr>
                                        <p:cTn id="141" dur="1" fill="hold">
                                          <p:stCondLst>
                                            <p:cond delay="0"/>
                                          </p:stCondLst>
                                        </p:cTn>
                                        <p:tgtEl>
                                          <p:spTgt spid="112"/>
                                        </p:tgtEl>
                                        <p:attrNameLst>
                                          <p:attrName>style.visibility</p:attrName>
                                        </p:attrNameLst>
                                      </p:cBhvr>
                                      <p:to>
                                        <p:strVal val="visible"/>
                                      </p:to>
                                    </p:set>
                                  </p:childTnLst>
                                </p:cTn>
                              </p:par>
                              <p:par>
                                <p:cTn id="142" presetID="1" presetClass="entr" presetSubtype="0" fill="hold" nodeType="withEffect">
                                  <p:stCondLst>
                                    <p:cond delay="0"/>
                                  </p:stCondLst>
                                  <p:childTnLst>
                                    <p:set>
                                      <p:cBhvr>
                                        <p:cTn id="143" dur="1" fill="hold">
                                          <p:stCondLst>
                                            <p:cond delay="0"/>
                                          </p:stCondLst>
                                        </p:cTn>
                                        <p:tgtEl>
                                          <p:spTgt spid="113"/>
                                        </p:tgtEl>
                                        <p:attrNameLst>
                                          <p:attrName>style.visibility</p:attrName>
                                        </p:attrNameLst>
                                      </p:cBhvr>
                                      <p:to>
                                        <p:strVal val="visible"/>
                                      </p:to>
                                    </p:set>
                                  </p:childTnLst>
                                </p:cTn>
                              </p:par>
                              <p:par>
                                <p:cTn id="144" presetID="1" presetClass="entr" presetSubtype="0" fill="hold" grpId="0" nodeType="withEffect">
                                  <p:stCondLst>
                                    <p:cond delay="0"/>
                                  </p:stCondLst>
                                  <p:childTnLst>
                                    <p:set>
                                      <p:cBhvr>
                                        <p:cTn id="145" dur="1" fill="hold">
                                          <p:stCondLst>
                                            <p:cond delay="0"/>
                                          </p:stCondLst>
                                        </p:cTn>
                                        <p:tgtEl>
                                          <p:spTgt spid="116"/>
                                        </p:tgtEl>
                                        <p:attrNameLst>
                                          <p:attrName>style.visibility</p:attrName>
                                        </p:attrNameLst>
                                      </p:cBhvr>
                                      <p:to>
                                        <p:strVal val="visible"/>
                                      </p:to>
                                    </p:set>
                                  </p:childTnLst>
                                </p:cTn>
                              </p:par>
                            </p:childTnLst>
                          </p:cTn>
                        </p:par>
                      </p:childTnLst>
                    </p:cTn>
                  </p:par>
                  <p:par>
                    <p:cTn id="146" fill="hold">
                      <p:stCondLst>
                        <p:cond delay="indefinite"/>
                      </p:stCondLst>
                      <p:childTnLst>
                        <p:par>
                          <p:cTn id="147" fill="hold">
                            <p:stCondLst>
                              <p:cond delay="0"/>
                            </p:stCondLst>
                            <p:childTnLst>
                              <p:par>
                                <p:cTn id="148" presetID="22" presetClass="entr" presetSubtype="8" fill="hold" nodeType="clickEffect">
                                  <p:stCondLst>
                                    <p:cond delay="0"/>
                                  </p:stCondLst>
                                  <p:childTnLst>
                                    <p:set>
                                      <p:cBhvr>
                                        <p:cTn id="149" dur="1" fill="hold">
                                          <p:stCondLst>
                                            <p:cond delay="0"/>
                                          </p:stCondLst>
                                        </p:cTn>
                                        <p:tgtEl>
                                          <p:spTgt spid="117"/>
                                        </p:tgtEl>
                                        <p:attrNameLst>
                                          <p:attrName>style.visibility</p:attrName>
                                        </p:attrNameLst>
                                      </p:cBhvr>
                                      <p:to>
                                        <p:strVal val="visible"/>
                                      </p:to>
                                    </p:set>
                                    <p:animEffect transition="in" filter="wipe(left)">
                                      <p:cBhvr>
                                        <p:cTn id="150" dur="500"/>
                                        <p:tgtEl>
                                          <p:spTgt spid="117"/>
                                        </p:tgtEl>
                                      </p:cBhvr>
                                    </p:animEffect>
                                  </p:childTnLst>
                                </p:cTn>
                              </p:par>
                              <p:par>
                                <p:cTn id="151" presetID="22" presetClass="entr" presetSubtype="8" fill="hold" nodeType="withEffect">
                                  <p:stCondLst>
                                    <p:cond delay="0"/>
                                  </p:stCondLst>
                                  <p:childTnLst>
                                    <p:set>
                                      <p:cBhvr>
                                        <p:cTn id="152" dur="1" fill="hold">
                                          <p:stCondLst>
                                            <p:cond delay="0"/>
                                          </p:stCondLst>
                                        </p:cTn>
                                        <p:tgtEl>
                                          <p:spTgt spid="120"/>
                                        </p:tgtEl>
                                        <p:attrNameLst>
                                          <p:attrName>style.visibility</p:attrName>
                                        </p:attrNameLst>
                                      </p:cBhvr>
                                      <p:to>
                                        <p:strVal val="visible"/>
                                      </p:to>
                                    </p:set>
                                    <p:animEffect transition="in" filter="wipe(left)">
                                      <p:cBhvr>
                                        <p:cTn id="153" dur="500"/>
                                        <p:tgtEl>
                                          <p:spTgt spid="120"/>
                                        </p:tgtEl>
                                      </p:cBhvr>
                                    </p:animEffect>
                                  </p:childTnLst>
                                </p:cTn>
                              </p:par>
                            </p:childTnLst>
                          </p:cTn>
                        </p:par>
                      </p:childTnLst>
                    </p:cTn>
                  </p:par>
                  <p:par>
                    <p:cTn id="154" fill="hold">
                      <p:stCondLst>
                        <p:cond delay="indefinite"/>
                      </p:stCondLst>
                      <p:childTnLst>
                        <p:par>
                          <p:cTn id="155" fill="hold">
                            <p:stCondLst>
                              <p:cond delay="0"/>
                            </p:stCondLst>
                            <p:childTnLst>
                              <p:par>
                                <p:cTn id="156" presetID="1" presetClass="entr" presetSubtype="0" fill="hold" grpId="0" nodeType="clickEffect">
                                  <p:stCondLst>
                                    <p:cond delay="0"/>
                                  </p:stCondLst>
                                  <p:childTnLst>
                                    <p:set>
                                      <p:cBhvr>
                                        <p:cTn id="157" dur="1" fill="hold">
                                          <p:stCondLst>
                                            <p:cond delay="0"/>
                                          </p:stCondLst>
                                        </p:cTn>
                                        <p:tgtEl>
                                          <p:spTgt spid="124"/>
                                        </p:tgtEl>
                                        <p:attrNameLst>
                                          <p:attrName>style.visibility</p:attrName>
                                        </p:attrNameLst>
                                      </p:cBhvr>
                                      <p:to>
                                        <p:strVal val="visible"/>
                                      </p:to>
                                    </p:set>
                                  </p:childTnLst>
                                </p:cTn>
                              </p:par>
                            </p:childTnLst>
                          </p:cTn>
                        </p:par>
                      </p:childTnLst>
                    </p:cTn>
                  </p:par>
                  <p:par>
                    <p:cTn id="158" fill="hold">
                      <p:stCondLst>
                        <p:cond delay="indefinite"/>
                      </p:stCondLst>
                      <p:childTnLst>
                        <p:par>
                          <p:cTn id="159" fill="hold">
                            <p:stCondLst>
                              <p:cond delay="0"/>
                            </p:stCondLst>
                            <p:childTnLst>
                              <p:par>
                                <p:cTn id="160" presetID="1" presetClass="entr" presetSubtype="0" fill="hold" grpId="0" nodeType="clickEffect">
                                  <p:stCondLst>
                                    <p:cond delay="0"/>
                                  </p:stCondLst>
                                  <p:childTnLst>
                                    <p:set>
                                      <p:cBhvr>
                                        <p:cTn id="161" dur="1" fill="hold">
                                          <p:stCondLst>
                                            <p:cond delay="0"/>
                                          </p:stCondLst>
                                        </p:cTn>
                                        <p:tgtEl>
                                          <p:spTgt spid="125"/>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1" presetClass="entr" presetSubtype="0" fill="hold" grpId="0" nodeType="clickEffect">
                                  <p:stCondLst>
                                    <p:cond delay="0"/>
                                  </p:stCondLst>
                                  <p:childTnLst>
                                    <p:set>
                                      <p:cBhvr>
                                        <p:cTn id="165" dur="1" fill="hold">
                                          <p:stCondLst>
                                            <p:cond delay="0"/>
                                          </p:stCondLst>
                                        </p:cTn>
                                        <p:tgtEl>
                                          <p:spTgt spid="126"/>
                                        </p:tgtEl>
                                        <p:attrNameLst>
                                          <p:attrName>style.visibility</p:attrName>
                                        </p:attrNameLst>
                                      </p:cBhvr>
                                      <p:to>
                                        <p:strVal val="visible"/>
                                      </p:to>
                                    </p:set>
                                  </p:childTnLst>
                                </p:cTn>
                              </p:par>
                            </p:childTnLst>
                          </p:cTn>
                        </p:par>
                      </p:childTnLst>
                    </p:cTn>
                  </p:par>
                  <p:par>
                    <p:cTn id="166" fill="hold">
                      <p:stCondLst>
                        <p:cond delay="indefinite"/>
                      </p:stCondLst>
                      <p:childTnLst>
                        <p:par>
                          <p:cTn id="167" fill="hold">
                            <p:stCondLst>
                              <p:cond delay="0"/>
                            </p:stCondLst>
                            <p:childTnLst>
                              <p:par>
                                <p:cTn id="168" presetID="1" presetClass="entr" presetSubtype="0" fill="hold" grpId="0" nodeType="clickEffect">
                                  <p:stCondLst>
                                    <p:cond delay="0"/>
                                  </p:stCondLst>
                                  <p:childTnLst>
                                    <p:set>
                                      <p:cBhvr>
                                        <p:cTn id="169" dur="1" fill="hold">
                                          <p:stCondLst>
                                            <p:cond delay="0"/>
                                          </p:stCondLst>
                                        </p:cTn>
                                        <p:tgtEl>
                                          <p:spTgt spid="127"/>
                                        </p:tgtEl>
                                        <p:attrNameLst>
                                          <p:attrName>style.visibility</p:attrName>
                                        </p:attrNameLst>
                                      </p:cBhvr>
                                      <p:to>
                                        <p:strVal val="visible"/>
                                      </p:to>
                                    </p:set>
                                  </p:childTnLst>
                                </p:cTn>
                              </p:par>
                            </p:childTnLst>
                          </p:cTn>
                        </p:par>
                      </p:childTnLst>
                    </p:cTn>
                  </p:par>
                  <p:par>
                    <p:cTn id="170" fill="hold">
                      <p:stCondLst>
                        <p:cond delay="indefinite"/>
                      </p:stCondLst>
                      <p:childTnLst>
                        <p:par>
                          <p:cTn id="171" fill="hold">
                            <p:stCondLst>
                              <p:cond delay="0"/>
                            </p:stCondLst>
                            <p:childTnLst>
                              <p:par>
                                <p:cTn id="172" presetID="1" presetClass="entr" presetSubtype="0" fill="hold" grpId="0" nodeType="clickEffect">
                                  <p:stCondLst>
                                    <p:cond delay="0"/>
                                  </p:stCondLst>
                                  <p:childTnLst>
                                    <p:set>
                                      <p:cBhvr>
                                        <p:cTn id="173" dur="1" fill="hold">
                                          <p:stCondLst>
                                            <p:cond delay="0"/>
                                          </p:stCondLst>
                                        </p:cTn>
                                        <p:tgtEl>
                                          <p:spTgt spid="128"/>
                                        </p:tgtEl>
                                        <p:attrNameLst>
                                          <p:attrName>style.visibility</p:attrName>
                                        </p:attrNameLst>
                                      </p:cBhvr>
                                      <p:to>
                                        <p:strVal val="visible"/>
                                      </p:to>
                                    </p:set>
                                  </p:childTnLst>
                                </p:cTn>
                              </p:par>
                            </p:childTnLst>
                          </p:cTn>
                        </p:par>
                      </p:childTnLst>
                    </p:cTn>
                  </p:par>
                  <p:par>
                    <p:cTn id="174" fill="hold">
                      <p:stCondLst>
                        <p:cond delay="indefinite"/>
                      </p:stCondLst>
                      <p:childTnLst>
                        <p:par>
                          <p:cTn id="175" fill="hold">
                            <p:stCondLst>
                              <p:cond delay="0"/>
                            </p:stCondLst>
                            <p:childTnLst>
                              <p:par>
                                <p:cTn id="176" presetID="1" presetClass="entr" presetSubtype="0" fill="hold" grpId="0" nodeType="clickEffect">
                                  <p:stCondLst>
                                    <p:cond delay="0"/>
                                  </p:stCondLst>
                                  <p:childTnLst>
                                    <p:set>
                                      <p:cBhvr>
                                        <p:cTn id="177" dur="1" fill="hold">
                                          <p:stCondLst>
                                            <p:cond delay="0"/>
                                          </p:stCondLst>
                                        </p:cTn>
                                        <p:tgtEl>
                                          <p:spTgt spid="130"/>
                                        </p:tgtEl>
                                        <p:attrNameLst>
                                          <p:attrName>style.visibility</p:attrName>
                                        </p:attrNameLst>
                                      </p:cBhvr>
                                      <p:to>
                                        <p:strVal val="visible"/>
                                      </p:to>
                                    </p:set>
                                  </p:childTnLst>
                                </p:cTn>
                              </p:par>
                            </p:childTnLst>
                          </p:cTn>
                        </p:par>
                      </p:childTnLst>
                    </p:cTn>
                  </p:par>
                  <p:par>
                    <p:cTn id="178" fill="hold">
                      <p:stCondLst>
                        <p:cond delay="indefinite"/>
                      </p:stCondLst>
                      <p:childTnLst>
                        <p:par>
                          <p:cTn id="179" fill="hold">
                            <p:stCondLst>
                              <p:cond delay="0"/>
                            </p:stCondLst>
                            <p:childTnLst>
                              <p:par>
                                <p:cTn id="180" presetID="47" presetClass="entr" presetSubtype="0" fill="hold" grpId="0" nodeType="clickEffect">
                                  <p:stCondLst>
                                    <p:cond delay="0"/>
                                  </p:stCondLst>
                                  <p:childTnLst>
                                    <p:set>
                                      <p:cBhvr>
                                        <p:cTn id="181" dur="1" fill="hold">
                                          <p:stCondLst>
                                            <p:cond delay="0"/>
                                          </p:stCondLst>
                                        </p:cTn>
                                        <p:tgtEl>
                                          <p:spTgt spid="129"/>
                                        </p:tgtEl>
                                        <p:attrNameLst>
                                          <p:attrName>style.visibility</p:attrName>
                                        </p:attrNameLst>
                                      </p:cBhvr>
                                      <p:to>
                                        <p:strVal val="visible"/>
                                      </p:to>
                                    </p:set>
                                    <p:animEffect transition="in" filter="fade">
                                      <p:cBhvr>
                                        <p:cTn id="182" dur="1000"/>
                                        <p:tgtEl>
                                          <p:spTgt spid="129"/>
                                        </p:tgtEl>
                                      </p:cBhvr>
                                    </p:animEffect>
                                    <p:anim calcmode="lin" valueType="num">
                                      <p:cBhvr>
                                        <p:cTn id="183" dur="1000" fill="hold"/>
                                        <p:tgtEl>
                                          <p:spTgt spid="129"/>
                                        </p:tgtEl>
                                        <p:attrNameLst>
                                          <p:attrName>ppt_x</p:attrName>
                                        </p:attrNameLst>
                                      </p:cBhvr>
                                      <p:tavLst>
                                        <p:tav tm="0">
                                          <p:val>
                                            <p:strVal val="#ppt_x"/>
                                          </p:val>
                                        </p:tav>
                                        <p:tav tm="100000">
                                          <p:val>
                                            <p:strVal val="#ppt_x"/>
                                          </p:val>
                                        </p:tav>
                                      </p:tavLst>
                                    </p:anim>
                                    <p:anim calcmode="lin" valueType="num">
                                      <p:cBhvr>
                                        <p:cTn id="184" dur="1000" fill="hold"/>
                                        <p:tgtEl>
                                          <p:spTgt spid="129"/>
                                        </p:tgtEl>
                                        <p:attrNameLst>
                                          <p:attrName>ppt_y</p:attrName>
                                        </p:attrNameLst>
                                      </p:cBhvr>
                                      <p:tavLst>
                                        <p:tav tm="0">
                                          <p:val>
                                            <p:strVal val="#ppt_y-.1"/>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1" presetClass="entr" presetSubtype="0" fill="hold" grpId="0" nodeType="clickEffect">
                                  <p:stCondLst>
                                    <p:cond delay="0"/>
                                  </p:stCondLst>
                                  <p:childTnLst>
                                    <p:set>
                                      <p:cBhvr>
                                        <p:cTn id="188" dur="1" fill="hold">
                                          <p:stCondLst>
                                            <p:cond delay="0"/>
                                          </p:stCondLst>
                                        </p:cTn>
                                        <p:tgtEl>
                                          <p:spTgt spid="131"/>
                                        </p:tgtEl>
                                        <p:attrNameLst>
                                          <p:attrName>style.visibility</p:attrName>
                                        </p:attrNameLst>
                                      </p:cBhvr>
                                      <p:to>
                                        <p:strVal val="visible"/>
                                      </p:to>
                                    </p:set>
                                  </p:childTnLst>
                                </p:cTn>
                              </p:par>
                            </p:childTnLst>
                          </p:cTn>
                        </p:par>
                      </p:childTnLst>
                    </p:cTn>
                  </p:par>
                  <p:par>
                    <p:cTn id="189" fill="hold">
                      <p:stCondLst>
                        <p:cond delay="indefinite"/>
                      </p:stCondLst>
                      <p:childTnLst>
                        <p:par>
                          <p:cTn id="190" fill="hold">
                            <p:stCondLst>
                              <p:cond delay="0"/>
                            </p:stCondLst>
                            <p:childTnLst>
                              <p:par>
                                <p:cTn id="191" presetID="1" presetClass="entr" presetSubtype="0" fill="hold" grpId="0" nodeType="clickEffect">
                                  <p:stCondLst>
                                    <p:cond delay="0"/>
                                  </p:stCondLst>
                                  <p:childTnLst>
                                    <p:set>
                                      <p:cBhvr>
                                        <p:cTn id="192" dur="1" fill="hold">
                                          <p:stCondLst>
                                            <p:cond delay="0"/>
                                          </p:stCondLst>
                                        </p:cTn>
                                        <p:tgtEl>
                                          <p:spTgt spid="132"/>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31" presetClass="entr" presetSubtype="0" fill="hold" nodeType="clickEffect">
                                  <p:stCondLst>
                                    <p:cond delay="0"/>
                                  </p:stCondLst>
                                  <p:childTnLst>
                                    <p:set>
                                      <p:cBhvr>
                                        <p:cTn id="196" dur="1" fill="hold">
                                          <p:stCondLst>
                                            <p:cond delay="0"/>
                                          </p:stCondLst>
                                        </p:cTn>
                                        <p:tgtEl>
                                          <p:spTgt spid="138"/>
                                        </p:tgtEl>
                                        <p:attrNameLst>
                                          <p:attrName>style.visibility</p:attrName>
                                        </p:attrNameLst>
                                      </p:cBhvr>
                                      <p:to>
                                        <p:strVal val="visible"/>
                                      </p:to>
                                    </p:set>
                                    <p:anim calcmode="lin" valueType="num">
                                      <p:cBhvr>
                                        <p:cTn id="197" dur="1000" fill="hold"/>
                                        <p:tgtEl>
                                          <p:spTgt spid="138"/>
                                        </p:tgtEl>
                                        <p:attrNameLst>
                                          <p:attrName>ppt_w</p:attrName>
                                        </p:attrNameLst>
                                      </p:cBhvr>
                                      <p:tavLst>
                                        <p:tav tm="0">
                                          <p:val>
                                            <p:fltVal val="0"/>
                                          </p:val>
                                        </p:tav>
                                        <p:tav tm="100000">
                                          <p:val>
                                            <p:strVal val="#ppt_w"/>
                                          </p:val>
                                        </p:tav>
                                      </p:tavLst>
                                    </p:anim>
                                    <p:anim calcmode="lin" valueType="num">
                                      <p:cBhvr>
                                        <p:cTn id="198" dur="1000" fill="hold"/>
                                        <p:tgtEl>
                                          <p:spTgt spid="138"/>
                                        </p:tgtEl>
                                        <p:attrNameLst>
                                          <p:attrName>ppt_h</p:attrName>
                                        </p:attrNameLst>
                                      </p:cBhvr>
                                      <p:tavLst>
                                        <p:tav tm="0">
                                          <p:val>
                                            <p:fltVal val="0"/>
                                          </p:val>
                                        </p:tav>
                                        <p:tav tm="100000">
                                          <p:val>
                                            <p:strVal val="#ppt_h"/>
                                          </p:val>
                                        </p:tav>
                                      </p:tavLst>
                                    </p:anim>
                                    <p:anim calcmode="lin" valueType="num">
                                      <p:cBhvr>
                                        <p:cTn id="199" dur="1000" fill="hold"/>
                                        <p:tgtEl>
                                          <p:spTgt spid="138"/>
                                        </p:tgtEl>
                                        <p:attrNameLst>
                                          <p:attrName>style.rotation</p:attrName>
                                        </p:attrNameLst>
                                      </p:cBhvr>
                                      <p:tavLst>
                                        <p:tav tm="0">
                                          <p:val>
                                            <p:fltVal val="90"/>
                                          </p:val>
                                        </p:tav>
                                        <p:tav tm="100000">
                                          <p:val>
                                            <p:fltVal val="0"/>
                                          </p:val>
                                        </p:tav>
                                      </p:tavLst>
                                    </p:anim>
                                    <p:animEffect transition="in" filter="fade">
                                      <p:cBhvr>
                                        <p:cTn id="200" dur="1000"/>
                                        <p:tgtEl>
                                          <p:spTgt spid="138"/>
                                        </p:tgtEl>
                                      </p:cBhvr>
                                    </p:animEffect>
                                  </p:childTnLst>
                                  <p:subTnLst>
                                    <p:audio>
                                      <p:cMediaNode>
                                        <p:cTn display="0" masterRel="sameClick">
                                          <p:stCondLst>
                                            <p:cond evt="begin" delay="0">
                                              <p:tn val="195"/>
                                            </p:cond>
                                          </p:stCondLst>
                                          <p:endCondLst>
                                            <p:cond evt="onStopAudio" delay="0">
                                              <p:tgtEl>
                                                <p:sldTgt/>
                                              </p:tgtEl>
                                            </p:cond>
                                          </p:endCondLst>
                                        </p:cTn>
                                        <p:tgtEl>
                                          <p:sndTgt r:embed="rId3" name="âm thanh mag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9" grpId="0"/>
      <p:bldP spid="69" grpId="1"/>
      <p:bldP spid="69" grpId="2"/>
      <p:bldP spid="78" grpId="0"/>
      <p:bldP spid="2" grpId="0" animBg="1"/>
      <p:bldP spid="70" grpId="0"/>
      <p:bldP spid="71" grpId="0"/>
      <p:bldP spid="72" grpId="0"/>
      <p:bldP spid="73" grpId="0"/>
      <p:bldP spid="74" grpId="0"/>
      <p:bldP spid="75" grpId="0"/>
      <p:bldP spid="86" grpId="0"/>
      <p:bldP spid="87" grpId="0"/>
      <p:bldP spid="90" grpId="0"/>
      <p:bldP spid="93" grpId="0"/>
      <p:bldP spid="94" grpId="0"/>
      <p:bldP spid="95" grpId="0"/>
      <p:bldP spid="97" grpId="0"/>
      <p:bldP spid="99" grpId="0"/>
      <p:bldP spid="102" grpId="0"/>
      <p:bldP spid="103" grpId="0"/>
      <p:bldP spid="112" grpId="0"/>
      <p:bldP spid="116" grpId="0"/>
      <p:bldP spid="124" grpId="0"/>
      <p:bldP spid="125" grpId="0"/>
      <p:bldP spid="126" grpId="0"/>
      <p:bldP spid="127" grpId="0"/>
      <p:bldP spid="128" grpId="0"/>
      <p:bldP spid="129" grpId="0"/>
      <p:bldP spid="130" grpId="0"/>
      <p:bldP spid="131" grpId="0"/>
      <p:bldP spid="1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2"/>
        <p:cNvGrpSpPr/>
        <p:nvPr/>
      </p:nvGrpSpPr>
      <p:grpSpPr>
        <a:xfrm>
          <a:off x="0" y="0"/>
          <a:ext cx="0" cy="0"/>
          <a:chOff x="0" y="0"/>
          <a:chExt cx="0" cy="0"/>
        </a:xfrm>
      </p:grpSpPr>
      <p:grpSp>
        <p:nvGrpSpPr>
          <p:cNvPr id="4094" name="Google Shape;4094;p72"/>
          <p:cNvGrpSpPr/>
          <p:nvPr/>
        </p:nvGrpSpPr>
        <p:grpSpPr>
          <a:xfrm rot="19849671">
            <a:off x="411618" y="5172020"/>
            <a:ext cx="895300" cy="1865033"/>
            <a:chOff x="4677150" y="3420775"/>
            <a:chExt cx="671475" cy="1398775"/>
          </a:xfrm>
        </p:grpSpPr>
        <p:sp>
          <p:nvSpPr>
            <p:cNvPr id="4095" name="Google Shape;4095;p72"/>
            <p:cNvSpPr/>
            <p:nvPr/>
          </p:nvSpPr>
          <p:spPr>
            <a:xfrm>
              <a:off x="4677150" y="3654925"/>
              <a:ext cx="641000" cy="1043300"/>
            </a:xfrm>
            <a:custGeom>
              <a:avLst/>
              <a:gdLst/>
              <a:ahLst/>
              <a:cxnLst/>
              <a:rect l="l" t="t" r="r" b="b"/>
              <a:pathLst>
                <a:path w="25640" h="41732" extrusionOk="0">
                  <a:moveTo>
                    <a:pt x="11519" y="0"/>
                  </a:moveTo>
                  <a:lnTo>
                    <a:pt x="11491" y="9"/>
                  </a:lnTo>
                  <a:lnTo>
                    <a:pt x="6356" y="1948"/>
                  </a:lnTo>
                  <a:lnTo>
                    <a:pt x="6273" y="1979"/>
                  </a:lnTo>
                  <a:lnTo>
                    <a:pt x="21" y="4336"/>
                  </a:lnTo>
                  <a:lnTo>
                    <a:pt x="1" y="4336"/>
                  </a:lnTo>
                  <a:lnTo>
                    <a:pt x="12" y="4365"/>
                  </a:lnTo>
                  <a:lnTo>
                    <a:pt x="13584" y="40316"/>
                  </a:lnTo>
                  <a:lnTo>
                    <a:pt x="14118" y="41732"/>
                  </a:lnTo>
                  <a:lnTo>
                    <a:pt x="21397" y="38988"/>
                  </a:lnTo>
                  <a:lnTo>
                    <a:pt x="21559" y="38928"/>
                  </a:lnTo>
                  <a:lnTo>
                    <a:pt x="25639" y="37390"/>
                  </a:lnTo>
                  <a:lnTo>
                    <a:pt x="25105" y="35974"/>
                  </a:lnTo>
                  <a:lnTo>
                    <a:pt x="11519" y="0"/>
                  </a:lnTo>
                  <a:close/>
                </a:path>
              </a:pathLst>
            </a:cu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6" name="Google Shape;4096;p72"/>
            <p:cNvSpPr/>
            <p:nvPr/>
          </p:nvSpPr>
          <p:spPr>
            <a:xfrm>
              <a:off x="4677450" y="3420775"/>
              <a:ext cx="287400" cy="381375"/>
            </a:xfrm>
            <a:custGeom>
              <a:avLst/>
              <a:gdLst/>
              <a:ahLst/>
              <a:cxnLst/>
              <a:rect l="l" t="t" r="r" b="b"/>
              <a:pathLst>
                <a:path w="11496" h="15255" extrusionOk="0">
                  <a:moveTo>
                    <a:pt x="1280" y="0"/>
                  </a:moveTo>
                  <a:lnTo>
                    <a:pt x="1251" y="302"/>
                  </a:lnTo>
                  <a:lnTo>
                    <a:pt x="1251" y="327"/>
                  </a:lnTo>
                  <a:lnTo>
                    <a:pt x="782" y="5343"/>
                  </a:lnTo>
                  <a:lnTo>
                    <a:pt x="0" y="13699"/>
                  </a:lnTo>
                  <a:lnTo>
                    <a:pt x="0" y="13714"/>
                  </a:lnTo>
                  <a:cubicBezTo>
                    <a:pt x="6" y="13702"/>
                    <a:pt x="6" y="13699"/>
                    <a:pt x="6" y="13699"/>
                  </a:cubicBezTo>
                  <a:lnTo>
                    <a:pt x="9" y="13699"/>
                  </a:lnTo>
                  <a:lnTo>
                    <a:pt x="0" y="13734"/>
                  </a:lnTo>
                  <a:lnTo>
                    <a:pt x="3384" y="15255"/>
                  </a:lnTo>
                  <a:lnTo>
                    <a:pt x="4154" y="12181"/>
                  </a:lnTo>
                  <a:lnTo>
                    <a:pt x="7160" y="13916"/>
                  </a:lnTo>
                  <a:lnTo>
                    <a:pt x="7228" y="13603"/>
                  </a:lnTo>
                  <a:lnTo>
                    <a:pt x="7271" y="13395"/>
                  </a:lnTo>
                  <a:lnTo>
                    <a:pt x="7814" y="10833"/>
                  </a:lnTo>
                  <a:lnTo>
                    <a:pt x="10529" y="12633"/>
                  </a:lnTo>
                  <a:lnTo>
                    <a:pt x="10538" y="12633"/>
                  </a:lnTo>
                  <a:lnTo>
                    <a:pt x="10825" y="12827"/>
                  </a:lnTo>
                  <a:lnTo>
                    <a:pt x="11496" y="9386"/>
                  </a:lnTo>
                  <a:lnTo>
                    <a:pt x="11476" y="9369"/>
                  </a:lnTo>
                  <a:lnTo>
                    <a:pt x="4925" y="3358"/>
                  </a:lnTo>
                  <a:lnTo>
                    <a:pt x="1280" y="0"/>
                  </a:ln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7" name="Google Shape;4097;p72"/>
            <p:cNvSpPr/>
            <p:nvPr/>
          </p:nvSpPr>
          <p:spPr>
            <a:xfrm>
              <a:off x="4697000" y="3420775"/>
              <a:ext cx="103650" cy="138250"/>
            </a:xfrm>
            <a:custGeom>
              <a:avLst/>
              <a:gdLst/>
              <a:ahLst/>
              <a:cxnLst/>
              <a:rect l="l" t="t" r="r" b="b"/>
              <a:pathLst>
                <a:path w="4146" h="5530" extrusionOk="0">
                  <a:moveTo>
                    <a:pt x="498" y="0"/>
                  </a:moveTo>
                  <a:lnTo>
                    <a:pt x="469" y="302"/>
                  </a:lnTo>
                  <a:lnTo>
                    <a:pt x="469" y="327"/>
                  </a:lnTo>
                  <a:lnTo>
                    <a:pt x="0" y="5343"/>
                  </a:lnTo>
                  <a:cubicBezTo>
                    <a:pt x="275" y="5464"/>
                    <a:pt x="570" y="5530"/>
                    <a:pt x="884" y="5530"/>
                  </a:cubicBezTo>
                  <a:cubicBezTo>
                    <a:pt x="1389" y="5530"/>
                    <a:pt x="1944" y="5360"/>
                    <a:pt x="2551" y="4976"/>
                  </a:cubicBezTo>
                  <a:cubicBezTo>
                    <a:pt x="2602" y="4945"/>
                    <a:pt x="2653" y="4905"/>
                    <a:pt x="2701" y="4877"/>
                  </a:cubicBezTo>
                  <a:cubicBezTo>
                    <a:pt x="2747" y="4848"/>
                    <a:pt x="2790" y="4814"/>
                    <a:pt x="2835" y="4780"/>
                  </a:cubicBezTo>
                  <a:cubicBezTo>
                    <a:pt x="3347" y="4407"/>
                    <a:pt x="3847" y="3921"/>
                    <a:pt x="4146" y="3358"/>
                  </a:cubicBezTo>
                  <a:lnTo>
                    <a:pt x="498" y="0"/>
                  </a:lnTo>
                  <a:close/>
                </a:path>
              </a:pathLst>
            </a:cu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8" name="Google Shape;4098;p72"/>
            <p:cNvSpPr/>
            <p:nvPr/>
          </p:nvSpPr>
          <p:spPr>
            <a:xfrm>
              <a:off x="5027675" y="4589025"/>
              <a:ext cx="320950" cy="230525"/>
            </a:xfrm>
            <a:custGeom>
              <a:avLst/>
              <a:gdLst/>
              <a:ahLst/>
              <a:cxnLst/>
              <a:rect l="l" t="t" r="r" b="b"/>
              <a:pathLst>
                <a:path w="12838" h="9221" extrusionOk="0">
                  <a:moveTo>
                    <a:pt x="11666" y="0"/>
                  </a:moveTo>
                  <a:lnTo>
                    <a:pt x="11618" y="26"/>
                  </a:lnTo>
                  <a:lnTo>
                    <a:pt x="7538" y="1564"/>
                  </a:lnTo>
                  <a:lnTo>
                    <a:pt x="7376" y="1624"/>
                  </a:lnTo>
                  <a:lnTo>
                    <a:pt x="97" y="4368"/>
                  </a:lnTo>
                  <a:lnTo>
                    <a:pt x="0" y="4405"/>
                  </a:lnTo>
                  <a:lnTo>
                    <a:pt x="17" y="4453"/>
                  </a:lnTo>
                  <a:lnTo>
                    <a:pt x="299" y="5187"/>
                  </a:lnTo>
                  <a:cubicBezTo>
                    <a:pt x="1242" y="7681"/>
                    <a:pt x="3611" y="9221"/>
                    <a:pt x="6125" y="9221"/>
                  </a:cubicBezTo>
                  <a:cubicBezTo>
                    <a:pt x="6855" y="9221"/>
                    <a:pt x="7597" y="9091"/>
                    <a:pt x="8320" y="8817"/>
                  </a:cubicBezTo>
                  <a:lnTo>
                    <a:pt x="8334" y="8809"/>
                  </a:lnTo>
                  <a:cubicBezTo>
                    <a:pt x="8812" y="8627"/>
                    <a:pt x="9264" y="8391"/>
                    <a:pt x="9682" y="8104"/>
                  </a:cubicBezTo>
                  <a:cubicBezTo>
                    <a:pt x="9958" y="7908"/>
                    <a:pt x="10219" y="7692"/>
                    <a:pt x="10464" y="7458"/>
                  </a:cubicBezTo>
                  <a:cubicBezTo>
                    <a:pt x="12249" y="5732"/>
                    <a:pt x="12838" y="3111"/>
                    <a:pt x="11965" y="785"/>
                  </a:cubicBezTo>
                  <a:lnTo>
                    <a:pt x="11684" y="52"/>
                  </a:lnTo>
                  <a:lnTo>
                    <a:pt x="11666" y="0"/>
                  </a:ln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9" name="Google Shape;4099;p72"/>
            <p:cNvSpPr/>
            <p:nvPr/>
          </p:nvSpPr>
          <p:spPr>
            <a:xfrm>
              <a:off x="5014375" y="4553700"/>
              <a:ext cx="305400" cy="146650"/>
            </a:xfrm>
            <a:custGeom>
              <a:avLst/>
              <a:gdLst/>
              <a:ahLst/>
              <a:cxnLst/>
              <a:rect l="l" t="t" r="r" b="b"/>
              <a:pathLst>
                <a:path w="12216" h="5866" extrusionOk="0">
                  <a:moveTo>
                    <a:pt x="11664" y="0"/>
                  </a:moveTo>
                  <a:lnTo>
                    <a:pt x="11616" y="17"/>
                  </a:lnTo>
                  <a:lnTo>
                    <a:pt x="7436" y="1595"/>
                  </a:lnTo>
                  <a:lnTo>
                    <a:pt x="7416" y="1598"/>
                  </a:lnTo>
                  <a:lnTo>
                    <a:pt x="95" y="4365"/>
                  </a:lnTo>
                  <a:lnTo>
                    <a:pt x="1" y="4402"/>
                  </a:lnTo>
                  <a:lnTo>
                    <a:pt x="532" y="5818"/>
                  </a:lnTo>
                  <a:lnTo>
                    <a:pt x="549" y="5866"/>
                  </a:lnTo>
                  <a:lnTo>
                    <a:pt x="7922" y="3080"/>
                  </a:lnTo>
                  <a:lnTo>
                    <a:pt x="8087" y="3020"/>
                  </a:lnTo>
                  <a:lnTo>
                    <a:pt x="12216" y="1465"/>
                  </a:lnTo>
                  <a:lnTo>
                    <a:pt x="12198" y="1413"/>
                  </a:lnTo>
                  <a:lnTo>
                    <a:pt x="11664" y="0"/>
                  </a:ln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0" name="Google Shape;4100;p72"/>
            <p:cNvSpPr/>
            <p:nvPr/>
          </p:nvSpPr>
          <p:spPr>
            <a:xfrm>
              <a:off x="4759975" y="3800275"/>
              <a:ext cx="319475" cy="838825"/>
            </a:xfrm>
            <a:custGeom>
              <a:avLst/>
              <a:gdLst/>
              <a:ahLst/>
              <a:cxnLst/>
              <a:rect l="l" t="t" r="r" b="b"/>
              <a:pathLst>
                <a:path w="12779" h="33553" extrusionOk="0">
                  <a:moveTo>
                    <a:pt x="83" y="0"/>
                  </a:moveTo>
                  <a:cubicBezTo>
                    <a:pt x="75" y="0"/>
                    <a:pt x="68" y="2"/>
                    <a:pt x="60" y="4"/>
                  </a:cubicBezTo>
                  <a:cubicBezTo>
                    <a:pt x="23" y="18"/>
                    <a:pt x="0" y="61"/>
                    <a:pt x="15" y="100"/>
                  </a:cubicBezTo>
                  <a:lnTo>
                    <a:pt x="12628" y="33507"/>
                  </a:lnTo>
                  <a:cubicBezTo>
                    <a:pt x="12639" y="33532"/>
                    <a:pt x="12665" y="33552"/>
                    <a:pt x="12696" y="33552"/>
                  </a:cubicBezTo>
                  <a:lnTo>
                    <a:pt x="12724" y="33549"/>
                  </a:lnTo>
                  <a:cubicBezTo>
                    <a:pt x="12761" y="33532"/>
                    <a:pt x="12778" y="33489"/>
                    <a:pt x="12767" y="33453"/>
                  </a:cubicBezTo>
                  <a:lnTo>
                    <a:pt x="157" y="49"/>
                  </a:lnTo>
                  <a:cubicBezTo>
                    <a:pt x="143" y="19"/>
                    <a:pt x="114" y="0"/>
                    <a:pt x="83" y="0"/>
                  </a:cubicBezTo>
                  <a:close/>
                </a:path>
              </a:pathLst>
            </a:custGeom>
            <a:solidFill>
              <a:srgbClr val="3E384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1" name="Google Shape;4101;p72"/>
            <p:cNvSpPr/>
            <p:nvPr/>
          </p:nvSpPr>
          <p:spPr>
            <a:xfrm>
              <a:off x="4845775" y="3767225"/>
              <a:ext cx="319750" cy="839450"/>
            </a:xfrm>
            <a:custGeom>
              <a:avLst/>
              <a:gdLst/>
              <a:ahLst/>
              <a:cxnLst/>
              <a:rect l="l" t="t" r="r" b="b"/>
              <a:pathLst>
                <a:path w="12790" h="33578" extrusionOk="0">
                  <a:moveTo>
                    <a:pt x="80" y="0"/>
                  </a:moveTo>
                  <a:cubicBezTo>
                    <a:pt x="72" y="0"/>
                    <a:pt x="65" y="1"/>
                    <a:pt x="57" y="4"/>
                  </a:cubicBezTo>
                  <a:cubicBezTo>
                    <a:pt x="20" y="18"/>
                    <a:pt x="0" y="60"/>
                    <a:pt x="15" y="100"/>
                  </a:cubicBezTo>
                  <a:lnTo>
                    <a:pt x="12633" y="33526"/>
                  </a:lnTo>
                  <a:cubicBezTo>
                    <a:pt x="12645" y="33555"/>
                    <a:pt x="12673" y="33575"/>
                    <a:pt x="12704" y="33577"/>
                  </a:cubicBezTo>
                  <a:lnTo>
                    <a:pt x="12730" y="33572"/>
                  </a:lnTo>
                  <a:cubicBezTo>
                    <a:pt x="12767" y="33560"/>
                    <a:pt x="12790" y="33515"/>
                    <a:pt x="12775" y="33478"/>
                  </a:cubicBezTo>
                  <a:lnTo>
                    <a:pt x="154" y="49"/>
                  </a:lnTo>
                  <a:cubicBezTo>
                    <a:pt x="140" y="19"/>
                    <a:pt x="111" y="0"/>
                    <a:pt x="80" y="0"/>
                  </a:cubicBezTo>
                  <a:close/>
                </a:path>
              </a:pathLst>
            </a:custGeom>
            <a:solidFill>
              <a:srgbClr val="3E384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2" name="Google Shape;4102;p72"/>
            <p:cNvSpPr/>
            <p:nvPr/>
          </p:nvSpPr>
          <p:spPr>
            <a:xfrm>
              <a:off x="4937825" y="3732450"/>
              <a:ext cx="319675" cy="839475"/>
            </a:xfrm>
            <a:custGeom>
              <a:avLst/>
              <a:gdLst/>
              <a:ahLst/>
              <a:cxnLst/>
              <a:rect l="l" t="t" r="r" b="b"/>
              <a:pathLst>
                <a:path w="12787" h="33579" extrusionOk="0">
                  <a:moveTo>
                    <a:pt x="82" y="1"/>
                  </a:moveTo>
                  <a:cubicBezTo>
                    <a:pt x="74" y="1"/>
                    <a:pt x="66" y="2"/>
                    <a:pt x="57" y="4"/>
                  </a:cubicBezTo>
                  <a:cubicBezTo>
                    <a:pt x="20" y="18"/>
                    <a:pt x="0" y="64"/>
                    <a:pt x="15" y="101"/>
                  </a:cubicBezTo>
                  <a:lnTo>
                    <a:pt x="12636" y="33527"/>
                  </a:lnTo>
                  <a:cubicBezTo>
                    <a:pt x="12645" y="33558"/>
                    <a:pt x="12673" y="33578"/>
                    <a:pt x="12704" y="33578"/>
                  </a:cubicBezTo>
                  <a:lnTo>
                    <a:pt x="12733" y="33570"/>
                  </a:lnTo>
                  <a:cubicBezTo>
                    <a:pt x="12770" y="33555"/>
                    <a:pt x="12787" y="33516"/>
                    <a:pt x="12775" y="33479"/>
                  </a:cubicBezTo>
                  <a:lnTo>
                    <a:pt x="154" y="47"/>
                  </a:lnTo>
                  <a:cubicBezTo>
                    <a:pt x="140" y="17"/>
                    <a:pt x="113" y="1"/>
                    <a:pt x="82" y="1"/>
                  </a:cubicBezTo>
                  <a:close/>
                </a:path>
              </a:pathLst>
            </a:custGeom>
            <a:solidFill>
              <a:srgbClr val="3E384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103" name="Google Shape;4103;p72"/>
          <p:cNvGrpSpPr/>
          <p:nvPr/>
        </p:nvGrpSpPr>
        <p:grpSpPr>
          <a:xfrm>
            <a:off x="9995194" y="5247792"/>
            <a:ext cx="2030433" cy="1113200"/>
            <a:chOff x="2443050" y="1456738"/>
            <a:chExt cx="1522825" cy="834900"/>
          </a:xfrm>
        </p:grpSpPr>
        <p:sp>
          <p:nvSpPr>
            <p:cNvPr id="4104" name="Google Shape;4104;p72"/>
            <p:cNvSpPr/>
            <p:nvPr/>
          </p:nvSpPr>
          <p:spPr>
            <a:xfrm>
              <a:off x="2443050" y="1456738"/>
              <a:ext cx="1522825" cy="834900"/>
            </a:xfrm>
            <a:custGeom>
              <a:avLst/>
              <a:gdLst/>
              <a:ahLst/>
              <a:cxnLst/>
              <a:rect l="l" t="t" r="r" b="b"/>
              <a:pathLst>
                <a:path w="60913" h="33396" extrusionOk="0">
                  <a:moveTo>
                    <a:pt x="16844" y="12488"/>
                  </a:moveTo>
                  <a:lnTo>
                    <a:pt x="40438" y="27555"/>
                  </a:lnTo>
                  <a:lnTo>
                    <a:pt x="12952" y="27288"/>
                  </a:lnTo>
                  <a:lnTo>
                    <a:pt x="16844" y="12488"/>
                  </a:lnTo>
                  <a:close/>
                  <a:moveTo>
                    <a:pt x="8635" y="0"/>
                  </a:moveTo>
                  <a:lnTo>
                    <a:pt x="0" y="32812"/>
                  </a:lnTo>
                  <a:lnTo>
                    <a:pt x="60913" y="33395"/>
                  </a:lnTo>
                  <a:lnTo>
                    <a:pt x="55996" y="30259"/>
                  </a:lnTo>
                  <a:lnTo>
                    <a:pt x="55729" y="30088"/>
                  </a:lnTo>
                  <a:lnTo>
                    <a:pt x="55186" y="29739"/>
                  </a:lnTo>
                  <a:lnTo>
                    <a:pt x="54925" y="29568"/>
                  </a:lnTo>
                  <a:lnTo>
                    <a:pt x="54302" y="29170"/>
                  </a:lnTo>
                  <a:lnTo>
                    <a:pt x="54037" y="29005"/>
                  </a:lnTo>
                  <a:lnTo>
                    <a:pt x="53523" y="28681"/>
                  </a:lnTo>
                  <a:lnTo>
                    <a:pt x="53261" y="28510"/>
                  </a:lnTo>
                  <a:lnTo>
                    <a:pt x="52741" y="28178"/>
                  </a:lnTo>
                  <a:lnTo>
                    <a:pt x="52479" y="28007"/>
                  </a:lnTo>
                  <a:lnTo>
                    <a:pt x="51933" y="27660"/>
                  </a:lnTo>
                  <a:lnTo>
                    <a:pt x="51672" y="27490"/>
                  </a:lnTo>
                  <a:lnTo>
                    <a:pt x="51049" y="27092"/>
                  </a:lnTo>
                  <a:lnTo>
                    <a:pt x="50782" y="26924"/>
                  </a:lnTo>
                  <a:lnTo>
                    <a:pt x="50253" y="26591"/>
                  </a:lnTo>
                  <a:lnTo>
                    <a:pt x="49991" y="26421"/>
                  </a:lnTo>
                  <a:lnTo>
                    <a:pt x="49409" y="26051"/>
                  </a:lnTo>
                  <a:lnTo>
                    <a:pt x="49144" y="25880"/>
                  </a:lnTo>
                  <a:lnTo>
                    <a:pt x="48601" y="25531"/>
                  </a:lnTo>
                  <a:lnTo>
                    <a:pt x="48337" y="25360"/>
                  </a:lnTo>
                  <a:lnTo>
                    <a:pt x="47717" y="24962"/>
                  </a:lnTo>
                  <a:lnTo>
                    <a:pt x="47452" y="24794"/>
                  </a:lnTo>
                  <a:lnTo>
                    <a:pt x="46938" y="24473"/>
                  </a:lnTo>
                  <a:lnTo>
                    <a:pt x="46673" y="24302"/>
                  </a:lnTo>
                  <a:lnTo>
                    <a:pt x="46156" y="23967"/>
                  </a:lnTo>
                  <a:lnTo>
                    <a:pt x="45891" y="23799"/>
                  </a:lnTo>
                  <a:lnTo>
                    <a:pt x="45348" y="23452"/>
                  </a:lnTo>
                  <a:lnTo>
                    <a:pt x="45081" y="23284"/>
                  </a:lnTo>
                  <a:lnTo>
                    <a:pt x="44455" y="22889"/>
                  </a:lnTo>
                  <a:lnTo>
                    <a:pt x="43403" y="22212"/>
                  </a:lnTo>
                  <a:lnTo>
                    <a:pt x="42821" y="21837"/>
                  </a:lnTo>
                  <a:lnTo>
                    <a:pt x="42559" y="21672"/>
                  </a:lnTo>
                  <a:lnTo>
                    <a:pt x="42016" y="21322"/>
                  </a:lnTo>
                  <a:lnTo>
                    <a:pt x="41749" y="21155"/>
                  </a:lnTo>
                  <a:lnTo>
                    <a:pt x="41126" y="20762"/>
                  </a:lnTo>
                  <a:lnTo>
                    <a:pt x="40859" y="20592"/>
                  </a:lnTo>
                  <a:lnTo>
                    <a:pt x="40353" y="20259"/>
                  </a:lnTo>
                  <a:lnTo>
                    <a:pt x="40085" y="20094"/>
                  </a:lnTo>
                  <a:lnTo>
                    <a:pt x="39571" y="19759"/>
                  </a:lnTo>
                  <a:lnTo>
                    <a:pt x="39306" y="19591"/>
                  </a:lnTo>
                  <a:lnTo>
                    <a:pt x="38760" y="19247"/>
                  </a:lnTo>
                  <a:lnTo>
                    <a:pt x="38496" y="19076"/>
                  </a:lnTo>
                  <a:lnTo>
                    <a:pt x="37870" y="18678"/>
                  </a:lnTo>
                  <a:lnTo>
                    <a:pt x="37609" y="18510"/>
                  </a:lnTo>
                  <a:lnTo>
                    <a:pt x="37083" y="18169"/>
                  </a:lnTo>
                  <a:lnTo>
                    <a:pt x="36818" y="18004"/>
                  </a:lnTo>
                  <a:lnTo>
                    <a:pt x="36244" y="17635"/>
                  </a:lnTo>
                  <a:lnTo>
                    <a:pt x="35980" y="17464"/>
                  </a:lnTo>
                  <a:lnTo>
                    <a:pt x="35425" y="17117"/>
                  </a:lnTo>
                  <a:lnTo>
                    <a:pt x="35164" y="16947"/>
                  </a:lnTo>
                  <a:lnTo>
                    <a:pt x="34541" y="16549"/>
                  </a:lnTo>
                  <a:lnTo>
                    <a:pt x="34274" y="16384"/>
                  </a:lnTo>
                  <a:lnTo>
                    <a:pt x="33770" y="16057"/>
                  </a:lnTo>
                  <a:lnTo>
                    <a:pt x="33506" y="15886"/>
                  </a:lnTo>
                  <a:lnTo>
                    <a:pt x="32983" y="15559"/>
                  </a:lnTo>
                  <a:lnTo>
                    <a:pt x="32721" y="15391"/>
                  </a:lnTo>
                  <a:lnTo>
                    <a:pt x="32172" y="15039"/>
                  </a:lnTo>
                  <a:lnTo>
                    <a:pt x="31911" y="14868"/>
                  </a:lnTo>
                  <a:lnTo>
                    <a:pt x="31285" y="14470"/>
                  </a:lnTo>
                  <a:lnTo>
                    <a:pt x="30233" y="13793"/>
                  </a:lnTo>
                  <a:lnTo>
                    <a:pt x="29653" y="13429"/>
                  </a:lnTo>
                  <a:lnTo>
                    <a:pt x="29386" y="13262"/>
                  </a:lnTo>
                  <a:lnTo>
                    <a:pt x="28846" y="12915"/>
                  </a:lnTo>
                  <a:lnTo>
                    <a:pt x="28581" y="12744"/>
                  </a:lnTo>
                  <a:lnTo>
                    <a:pt x="27959" y="12346"/>
                  </a:lnTo>
                  <a:lnTo>
                    <a:pt x="27694" y="12176"/>
                  </a:lnTo>
                  <a:lnTo>
                    <a:pt x="27182" y="11849"/>
                  </a:lnTo>
                  <a:lnTo>
                    <a:pt x="26921" y="11678"/>
                  </a:lnTo>
                  <a:lnTo>
                    <a:pt x="26398" y="11351"/>
                  </a:lnTo>
                  <a:lnTo>
                    <a:pt x="26136" y="11180"/>
                  </a:lnTo>
                  <a:lnTo>
                    <a:pt x="25590" y="10831"/>
                  </a:lnTo>
                  <a:lnTo>
                    <a:pt x="25328" y="10666"/>
                  </a:lnTo>
                  <a:lnTo>
                    <a:pt x="24706" y="10268"/>
                  </a:lnTo>
                  <a:lnTo>
                    <a:pt x="24439" y="10097"/>
                  </a:lnTo>
                  <a:lnTo>
                    <a:pt x="23910" y="9762"/>
                  </a:lnTo>
                  <a:lnTo>
                    <a:pt x="23648" y="9594"/>
                  </a:lnTo>
                  <a:lnTo>
                    <a:pt x="23068" y="9221"/>
                  </a:lnTo>
                  <a:lnTo>
                    <a:pt x="22801" y="9051"/>
                  </a:lnTo>
                  <a:lnTo>
                    <a:pt x="22258" y="8704"/>
                  </a:lnTo>
                  <a:lnTo>
                    <a:pt x="21993" y="8536"/>
                  </a:lnTo>
                  <a:lnTo>
                    <a:pt x="21373" y="8138"/>
                  </a:lnTo>
                  <a:lnTo>
                    <a:pt x="21109" y="7967"/>
                  </a:lnTo>
                  <a:lnTo>
                    <a:pt x="20594" y="7643"/>
                  </a:lnTo>
                  <a:lnTo>
                    <a:pt x="20330" y="7473"/>
                  </a:lnTo>
                  <a:lnTo>
                    <a:pt x="19812" y="7143"/>
                  </a:lnTo>
                  <a:lnTo>
                    <a:pt x="19548" y="6972"/>
                  </a:lnTo>
                  <a:lnTo>
                    <a:pt x="19005" y="6622"/>
                  </a:lnTo>
                  <a:lnTo>
                    <a:pt x="18743" y="6455"/>
                  </a:lnTo>
                  <a:lnTo>
                    <a:pt x="18121" y="6057"/>
                  </a:lnTo>
                  <a:lnTo>
                    <a:pt x="17851" y="5892"/>
                  </a:lnTo>
                  <a:lnTo>
                    <a:pt x="17060" y="5383"/>
                  </a:lnTo>
                  <a:lnTo>
                    <a:pt x="16477" y="5013"/>
                  </a:lnTo>
                  <a:lnTo>
                    <a:pt x="16216" y="4843"/>
                  </a:lnTo>
                  <a:lnTo>
                    <a:pt x="15673" y="4493"/>
                  </a:lnTo>
                  <a:lnTo>
                    <a:pt x="15408" y="4322"/>
                  </a:lnTo>
                  <a:lnTo>
                    <a:pt x="14785" y="3930"/>
                  </a:lnTo>
                  <a:lnTo>
                    <a:pt x="14524" y="3759"/>
                  </a:lnTo>
                  <a:lnTo>
                    <a:pt x="14009" y="3435"/>
                  </a:lnTo>
                  <a:lnTo>
                    <a:pt x="13745" y="3265"/>
                  </a:lnTo>
                  <a:lnTo>
                    <a:pt x="13227" y="2935"/>
                  </a:lnTo>
                  <a:lnTo>
                    <a:pt x="12963" y="2764"/>
                  </a:lnTo>
                  <a:lnTo>
                    <a:pt x="12417" y="2417"/>
                  </a:lnTo>
                  <a:lnTo>
                    <a:pt x="12153" y="2252"/>
                  </a:lnTo>
                  <a:lnTo>
                    <a:pt x="11530" y="1854"/>
                  </a:lnTo>
                  <a:lnTo>
                    <a:pt x="11265" y="1684"/>
                  </a:lnTo>
                  <a:lnTo>
                    <a:pt x="10739" y="1345"/>
                  </a:lnTo>
                  <a:lnTo>
                    <a:pt x="10475" y="1175"/>
                  </a:lnTo>
                  <a:lnTo>
                    <a:pt x="8635" y="0"/>
                  </a:ln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5" name="Google Shape;4105;p72"/>
            <p:cNvSpPr/>
            <p:nvPr/>
          </p:nvSpPr>
          <p:spPr>
            <a:xfrm>
              <a:off x="2667025" y="1486088"/>
              <a:ext cx="44525" cy="64525"/>
            </a:xfrm>
            <a:custGeom>
              <a:avLst/>
              <a:gdLst/>
              <a:ahLst/>
              <a:cxnLst/>
              <a:rect l="l" t="t" r="r" b="b"/>
              <a:pathLst>
                <a:path w="1781" h="2581" extrusionOk="0">
                  <a:moveTo>
                    <a:pt x="1516" y="1"/>
                  </a:moveTo>
                  <a:lnTo>
                    <a:pt x="77" y="2341"/>
                  </a:lnTo>
                  <a:cubicBezTo>
                    <a:pt x="0" y="2465"/>
                    <a:pt x="106" y="2581"/>
                    <a:pt x="216" y="2581"/>
                  </a:cubicBezTo>
                  <a:cubicBezTo>
                    <a:pt x="264" y="2581"/>
                    <a:pt x="313" y="2558"/>
                    <a:pt x="347" y="2503"/>
                  </a:cubicBezTo>
                  <a:lnTo>
                    <a:pt x="1780" y="171"/>
                  </a:lnTo>
                  <a:lnTo>
                    <a:pt x="151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6" name="Google Shape;4106;p72"/>
            <p:cNvSpPr/>
            <p:nvPr/>
          </p:nvSpPr>
          <p:spPr>
            <a:xfrm>
              <a:off x="2750400" y="1538338"/>
              <a:ext cx="42900" cy="63025"/>
            </a:xfrm>
            <a:custGeom>
              <a:avLst/>
              <a:gdLst/>
              <a:ahLst/>
              <a:cxnLst/>
              <a:rect l="l" t="t" r="r" b="b"/>
              <a:pathLst>
                <a:path w="1716" h="2521" extrusionOk="0">
                  <a:moveTo>
                    <a:pt x="1451" y="1"/>
                  </a:moveTo>
                  <a:lnTo>
                    <a:pt x="46" y="2284"/>
                  </a:lnTo>
                  <a:cubicBezTo>
                    <a:pt x="1" y="2355"/>
                    <a:pt x="26" y="2451"/>
                    <a:pt x="100" y="2497"/>
                  </a:cubicBezTo>
                  <a:cubicBezTo>
                    <a:pt x="125" y="2513"/>
                    <a:pt x="153" y="2520"/>
                    <a:pt x="181" y="2520"/>
                  </a:cubicBezTo>
                  <a:cubicBezTo>
                    <a:pt x="233" y="2520"/>
                    <a:pt x="284" y="2494"/>
                    <a:pt x="314" y="2446"/>
                  </a:cubicBezTo>
                  <a:lnTo>
                    <a:pt x="1715" y="171"/>
                  </a:lnTo>
                  <a:lnTo>
                    <a:pt x="1451"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7" name="Google Shape;4107;p72"/>
            <p:cNvSpPr/>
            <p:nvPr/>
          </p:nvSpPr>
          <p:spPr>
            <a:xfrm>
              <a:off x="2700150" y="1498813"/>
              <a:ext cx="31150" cy="44050"/>
            </a:xfrm>
            <a:custGeom>
              <a:avLst/>
              <a:gdLst/>
              <a:ahLst/>
              <a:cxnLst/>
              <a:rect l="l" t="t" r="r" b="b"/>
              <a:pathLst>
                <a:path w="1246" h="1762" extrusionOk="0">
                  <a:moveTo>
                    <a:pt x="981" y="1"/>
                  </a:moveTo>
                  <a:lnTo>
                    <a:pt x="46" y="1522"/>
                  </a:lnTo>
                  <a:cubicBezTo>
                    <a:pt x="1" y="1596"/>
                    <a:pt x="23" y="1692"/>
                    <a:pt x="100" y="1738"/>
                  </a:cubicBezTo>
                  <a:cubicBezTo>
                    <a:pt x="125" y="1754"/>
                    <a:pt x="153" y="1761"/>
                    <a:pt x="181" y="1761"/>
                  </a:cubicBezTo>
                  <a:cubicBezTo>
                    <a:pt x="233" y="1761"/>
                    <a:pt x="284" y="1736"/>
                    <a:pt x="313" y="1690"/>
                  </a:cubicBezTo>
                  <a:lnTo>
                    <a:pt x="1246" y="171"/>
                  </a:lnTo>
                  <a:lnTo>
                    <a:pt x="981"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8" name="Google Shape;4108;p72"/>
            <p:cNvSpPr/>
            <p:nvPr/>
          </p:nvSpPr>
          <p:spPr>
            <a:xfrm>
              <a:off x="2721500" y="1513038"/>
              <a:ext cx="31975" cy="44100"/>
            </a:xfrm>
            <a:custGeom>
              <a:avLst/>
              <a:gdLst/>
              <a:ahLst/>
              <a:cxnLst/>
              <a:rect l="l" t="t" r="r" b="b"/>
              <a:pathLst>
                <a:path w="1279" h="1764" extrusionOk="0">
                  <a:moveTo>
                    <a:pt x="1015" y="0"/>
                  </a:moveTo>
                  <a:lnTo>
                    <a:pt x="79" y="1521"/>
                  </a:lnTo>
                  <a:cubicBezTo>
                    <a:pt x="0" y="1645"/>
                    <a:pt x="107" y="1764"/>
                    <a:pt x="216" y="1764"/>
                  </a:cubicBezTo>
                  <a:cubicBezTo>
                    <a:pt x="264" y="1764"/>
                    <a:pt x="313" y="1740"/>
                    <a:pt x="346" y="1684"/>
                  </a:cubicBezTo>
                  <a:lnTo>
                    <a:pt x="1279" y="168"/>
                  </a:lnTo>
                  <a:lnTo>
                    <a:pt x="101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9" name="Google Shape;4109;p72"/>
            <p:cNvSpPr/>
            <p:nvPr/>
          </p:nvSpPr>
          <p:spPr>
            <a:xfrm>
              <a:off x="2741925" y="1525838"/>
              <a:ext cx="31825" cy="43850"/>
            </a:xfrm>
            <a:custGeom>
              <a:avLst/>
              <a:gdLst/>
              <a:ahLst/>
              <a:cxnLst/>
              <a:rect l="l" t="t" r="r" b="b"/>
              <a:pathLst>
                <a:path w="1273" h="1754" extrusionOk="0">
                  <a:moveTo>
                    <a:pt x="1008" y="0"/>
                  </a:moveTo>
                  <a:lnTo>
                    <a:pt x="81" y="1510"/>
                  </a:lnTo>
                  <a:cubicBezTo>
                    <a:pt x="0" y="1634"/>
                    <a:pt x="108" y="1753"/>
                    <a:pt x="218" y="1753"/>
                  </a:cubicBezTo>
                  <a:cubicBezTo>
                    <a:pt x="267" y="1753"/>
                    <a:pt x="315" y="1730"/>
                    <a:pt x="348" y="1675"/>
                  </a:cubicBezTo>
                  <a:lnTo>
                    <a:pt x="1272" y="171"/>
                  </a:lnTo>
                  <a:lnTo>
                    <a:pt x="100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0" name="Google Shape;4110;p72"/>
            <p:cNvSpPr/>
            <p:nvPr/>
          </p:nvSpPr>
          <p:spPr>
            <a:xfrm>
              <a:off x="2781550" y="1550713"/>
              <a:ext cx="31150" cy="42775"/>
            </a:xfrm>
            <a:custGeom>
              <a:avLst/>
              <a:gdLst/>
              <a:ahLst/>
              <a:cxnLst/>
              <a:rect l="l" t="t" r="r" b="b"/>
              <a:pathLst>
                <a:path w="1246" h="1711" extrusionOk="0">
                  <a:moveTo>
                    <a:pt x="984" y="0"/>
                  </a:moveTo>
                  <a:lnTo>
                    <a:pt x="80" y="1467"/>
                  </a:lnTo>
                  <a:cubicBezTo>
                    <a:pt x="1" y="1592"/>
                    <a:pt x="108" y="1711"/>
                    <a:pt x="218" y="1711"/>
                  </a:cubicBezTo>
                  <a:cubicBezTo>
                    <a:pt x="266" y="1711"/>
                    <a:pt x="314" y="1688"/>
                    <a:pt x="347" y="1632"/>
                  </a:cubicBezTo>
                  <a:lnTo>
                    <a:pt x="1245" y="171"/>
                  </a:lnTo>
                  <a:lnTo>
                    <a:pt x="98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1" name="Google Shape;4111;p72"/>
            <p:cNvSpPr/>
            <p:nvPr/>
          </p:nvSpPr>
          <p:spPr>
            <a:xfrm>
              <a:off x="2803875" y="1564788"/>
              <a:ext cx="31000" cy="42750"/>
            </a:xfrm>
            <a:custGeom>
              <a:avLst/>
              <a:gdLst/>
              <a:ahLst/>
              <a:cxnLst/>
              <a:rect l="l" t="t" r="r" b="b"/>
              <a:pathLst>
                <a:path w="1240" h="1710" extrusionOk="0">
                  <a:moveTo>
                    <a:pt x="975" y="0"/>
                  </a:moveTo>
                  <a:lnTo>
                    <a:pt x="74" y="1473"/>
                  </a:lnTo>
                  <a:cubicBezTo>
                    <a:pt x="1" y="1596"/>
                    <a:pt x="103" y="1710"/>
                    <a:pt x="210" y="1710"/>
                  </a:cubicBezTo>
                  <a:cubicBezTo>
                    <a:pt x="257" y="1710"/>
                    <a:pt x="304" y="1688"/>
                    <a:pt x="338" y="1635"/>
                  </a:cubicBezTo>
                  <a:lnTo>
                    <a:pt x="1240" y="171"/>
                  </a:lnTo>
                  <a:lnTo>
                    <a:pt x="97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2" name="Google Shape;4112;p72"/>
            <p:cNvSpPr/>
            <p:nvPr/>
          </p:nvSpPr>
          <p:spPr>
            <a:xfrm>
              <a:off x="2824325" y="1577788"/>
              <a:ext cx="30675" cy="42300"/>
            </a:xfrm>
            <a:custGeom>
              <a:avLst/>
              <a:gdLst/>
              <a:ahLst/>
              <a:cxnLst/>
              <a:rect l="l" t="t" r="r" b="b"/>
              <a:pathLst>
                <a:path w="1227" h="1692" extrusionOk="0">
                  <a:moveTo>
                    <a:pt x="965" y="1"/>
                  </a:moveTo>
                  <a:lnTo>
                    <a:pt x="72" y="1454"/>
                  </a:lnTo>
                  <a:cubicBezTo>
                    <a:pt x="0" y="1577"/>
                    <a:pt x="105" y="1691"/>
                    <a:pt x="212" y="1691"/>
                  </a:cubicBezTo>
                  <a:cubicBezTo>
                    <a:pt x="259" y="1691"/>
                    <a:pt x="306" y="1670"/>
                    <a:pt x="339" y="1618"/>
                  </a:cubicBezTo>
                  <a:lnTo>
                    <a:pt x="1226" y="171"/>
                  </a:lnTo>
                  <a:lnTo>
                    <a:pt x="96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3" name="Google Shape;4113;p72"/>
            <p:cNvSpPr/>
            <p:nvPr/>
          </p:nvSpPr>
          <p:spPr>
            <a:xfrm>
              <a:off x="2833475" y="1591288"/>
              <a:ext cx="42700" cy="61625"/>
            </a:xfrm>
            <a:custGeom>
              <a:avLst/>
              <a:gdLst/>
              <a:ahLst/>
              <a:cxnLst/>
              <a:rect l="l" t="t" r="r" b="b"/>
              <a:pathLst>
                <a:path w="1708" h="2465" extrusionOk="0">
                  <a:moveTo>
                    <a:pt x="1443" y="1"/>
                  </a:moveTo>
                  <a:lnTo>
                    <a:pt x="78" y="2221"/>
                  </a:lnTo>
                  <a:cubicBezTo>
                    <a:pt x="1" y="2346"/>
                    <a:pt x="108" y="2465"/>
                    <a:pt x="217" y="2465"/>
                  </a:cubicBezTo>
                  <a:cubicBezTo>
                    <a:pt x="264" y="2465"/>
                    <a:pt x="312" y="2442"/>
                    <a:pt x="346" y="2389"/>
                  </a:cubicBezTo>
                  <a:lnTo>
                    <a:pt x="1708" y="171"/>
                  </a:lnTo>
                  <a:lnTo>
                    <a:pt x="1443"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4" name="Google Shape;4114;p72"/>
            <p:cNvSpPr/>
            <p:nvPr/>
          </p:nvSpPr>
          <p:spPr>
            <a:xfrm>
              <a:off x="2916875" y="1643538"/>
              <a:ext cx="41050" cy="60100"/>
            </a:xfrm>
            <a:custGeom>
              <a:avLst/>
              <a:gdLst/>
              <a:ahLst/>
              <a:cxnLst/>
              <a:rect l="l" t="t" r="r" b="b"/>
              <a:pathLst>
                <a:path w="1642" h="2404" extrusionOk="0">
                  <a:moveTo>
                    <a:pt x="1377" y="1"/>
                  </a:moveTo>
                  <a:lnTo>
                    <a:pt x="49" y="2164"/>
                  </a:lnTo>
                  <a:cubicBezTo>
                    <a:pt x="1" y="2238"/>
                    <a:pt x="24" y="2335"/>
                    <a:pt x="97" y="2378"/>
                  </a:cubicBezTo>
                  <a:cubicBezTo>
                    <a:pt x="124" y="2395"/>
                    <a:pt x="153" y="2403"/>
                    <a:pt x="182" y="2403"/>
                  </a:cubicBezTo>
                  <a:cubicBezTo>
                    <a:pt x="234" y="2403"/>
                    <a:pt x="285" y="2377"/>
                    <a:pt x="316" y="2329"/>
                  </a:cubicBezTo>
                  <a:lnTo>
                    <a:pt x="1641" y="171"/>
                  </a:lnTo>
                  <a:lnTo>
                    <a:pt x="137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5" name="Google Shape;4115;p72"/>
            <p:cNvSpPr/>
            <p:nvPr/>
          </p:nvSpPr>
          <p:spPr>
            <a:xfrm>
              <a:off x="2866625" y="1604013"/>
              <a:ext cx="29450" cy="41125"/>
            </a:xfrm>
            <a:custGeom>
              <a:avLst/>
              <a:gdLst/>
              <a:ahLst/>
              <a:cxnLst/>
              <a:rect l="l" t="t" r="r" b="b"/>
              <a:pathLst>
                <a:path w="1178" h="1645" extrusionOk="0">
                  <a:moveTo>
                    <a:pt x="908" y="1"/>
                  </a:moveTo>
                  <a:lnTo>
                    <a:pt x="46" y="1408"/>
                  </a:lnTo>
                  <a:cubicBezTo>
                    <a:pt x="1" y="1479"/>
                    <a:pt x="23" y="1576"/>
                    <a:pt x="97" y="1621"/>
                  </a:cubicBezTo>
                  <a:cubicBezTo>
                    <a:pt x="123" y="1637"/>
                    <a:pt x="152" y="1645"/>
                    <a:pt x="180" y="1645"/>
                  </a:cubicBezTo>
                  <a:cubicBezTo>
                    <a:pt x="232" y="1645"/>
                    <a:pt x="284" y="1618"/>
                    <a:pt x="313" y="1570"/>
                  </a:cubicBezTo>
                  <a:lnTo>
                    <a:pt x="1178" y="166"/>
                  </a:lnTo>
                  <a:lnTo>
                    <a:pt x="908"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6" name="Google Shape;4116;p72"/>
            <p:cNvSpPr/>
            <p:nvPr/>
          </p:nvSpPr>
          <p:spPr>
            <a:xfrm>
              <a:off x="2888725" y="1618088"/>
              <a:ext cx="29450" cy="41250"/>
            </a:xfrm>
            <a:custGeom>
              <a:avLst/>
              <a:gdLst/>
              <a:ahLst/>
              <a:cxnLst/>
              <a:rect l="l" t="t" r="r" b="b"/>
              <a:pathLst>
                <a:path w="1178" h="1650" extrusionOk="0">
                  <a:moveTo>
                    <a:pt x="916" y="1"/>
                  </a:moveTo>
                  <a:lnTo>
                    <a:pt x="46" y="1411"/>
                  </a:lnTo>
                  <a:cubicBezTo>
                    <a:pt x="1" y="1485"/>
                    <a:pt x="26" y="1582"/>
                    <a:pt x="100" y="1627"/>
                  </a:cubicBezTo>
                  <a:cubicBezTo>
                    <a:pt x="125" y="1643"/>
                    <a:pt x="153" y="1650"/>
                    <a:pt x="180" y="1650"/>
                  </a:cubicBezTo>
                  <a:cubicBezTo>
                    <a:pt x="233" y="1650"/>
                    <a:pt x="285" y="1622"/>
                    <a:pt x="314" y="1573"/>
                  </a:cubicBezTo>
                  <a:lnTo>
                    <a:pt x="1178" y="168"/>
                  </a:lnTo>
                  <a:lnTo>
                    <a:pt x="91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7" name="Google Shape;4117;p72"/>
            <p:cNvSpPr/>
            <p:nvPr/>
          </p:nvSpPr>
          <p:spPr>
            <a:xfrm>
              <a:off x="2909200" y="1631038"/>
              <a:ext cx="29175" cy="40850"/>
            </a:xfrm>
            <a:custGeom>
              <a:avLst/>
              <a:gdLst/>
              <a:ahLst/>
              <a:cxnLst/>
              <a:rect l="l" t="t" r="r" b="b"/>
              <a:pathLst>
                <a:path w="1167" h="1634" extrusionOk="0">
                  <a:moveTo>
                    <a:pt x="902" y="0"/>
                  </a:moveTo>
                  <a:lnTo>
                    <a:pt x="46" y="1393"/>
                  </a:lnTo>
                  <a:cubicBezTo>
                    <a:pt x="1" y="1467"/>
                    <a:pt x="23" y="1564"/>
                    <a:pt x="100" y="1610"/>
                  </a:cubicBezTo>
                  <a:cubicBezTo>
                    <a:pt x="125" y="1626"/>
                    <a:pt x="153" y="1633"/>
                    <a:pt x="181" y="1633"/>
                  </a:cubicBezTo>
                  <a:cubicBezTo>
                    <a:pt x="233" y="1633"/>
                    <a:pt x="284" y="1607"/>
                    <a:pt x="313" y="1561"/>
                  </a:cubicBezTo>
                  <a:lnTo>
                    <a:pt x="1166" y="171"/>
                  </a:lnTo>
                  <a:lnTo>
                    <a:pt x="902"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8" name="Google Shape;4118;p72"/>
            <p:cNvSpPr/>
            <p:nvPr/>
          </p:nvSpPr>
          <p:spPr>
            <a:xfrm>
              <a:off x="2948800" y="1655913"/>
              <a:ext cx="28600" cy="39775"/>
            </a:xfrm>
            <a:custGeom>
              <a:avLst/>
              <a:gdLst/>
              <a:ahLst/>
              <a:cxnLst/>
              <a:rect l="l" t="t" r="r" b="b"/>
              <a:pathLst>
                <a:path w="1144" h="1591" extrusionOk="0">
                  <a:moveTo>
                    <a:pt x="879" y="0"/>
                  </a:moveTo>
                  <a:lnTo>
                    <a:pt x="49" y="1351"/>
                  </a:lnTo>
                  <a:cubicBezTo>
                    <a:pt x="0" y="1425"/>
                    <a:pt x="26" y="1522"/>
                    <a:pt x="100" y="1567"/>
                  </a:cubicBezTo>
                  <a:cubicBezTo>
                    <a:pt x="126" y="1583"/>
                    <a:pt x="154" y="1590"/>
                    <a:pt x="182" y="1590"/>
                  </a:cubicBezTo>
                  <a:cubicBezTo>
                    <a:pt x="234" y="1590"/>
                    <a:pt x="285" y="1563"/>
                    <a:pt x="313" y="1513"/>
                  </a:cubicBezTo>
                  <a:lnTo>
                    <a:pt x="1143" y="171"/>
                  </a:lnTo>
                  <a:lnTo>
                    <a:pt x="87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9" name="Google Shape;4119;p72"/>
            <p:cNvSpPr/>
            <p:nvPr/>
          </p:nvSpPr>
          <p:spPr>
            <a:xfrm>
              <a:off x="2971050" y="1670138"/>
              <a:ext cx="28450" cy="39700"/>
            </a:xfrm>
            <a:custGeom>
              <a:avLst/>
              <a:gdLst/>
              <a:ahLst/>
              <a:cxnLst/>
              <a:rect l="l" t="t" r="r" b="b"/>
              <a:pathLst>
                <a:path w="1138" h="1588" extrusionOk="0">
                  <a:moveTo>
                    <a:pt x="873" y="0"/>
                  </a:moveTo>
                  <a:lnTo>
                    <a:pt x="46" y="1351"/>
                  </a:lnTo>
                  <a:cubicBezTo>
                    <a:pt x="0" y="1422"/>
                    <a:pt x="23" y="1518"/>
                    <a:pt x="97" y="1564"/>
                  </a:cubicBezTo>
                  <a:cubicBezTo>
                    <a:pt x="122" y="1580"/>
                    <a:pt x="150" y="1587"/>
                    <a:pt x="178" y="1587"/>
                  </a:cubicBezTo>
                  <a:cubicBezTo>
                    <a:pt x="231" y="1587"/>
                    <a:pt x="284" y="1561"/>
                    <a:pt x="313" y="1513"/>
                  </a:cubicBezTo>
                  <a:lnTo>
                    <a:pt x="1138" y="168"/>
                  </a:lnTo>
                  <a:lnTo>
                    <a:pt x="873"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0" name="Google Shape;4120;p72"/>
            <p:cNvSpPr/>
            <p:nvPr/>
          </p:nvSpPr>
          <p:spPr>
            <a:xfrm>
              <a:off x="2990650" y="1682988"/>
              <a:ext cx="29125" cy="39500"/>
            </a:xfrm>
            <a:custGeom>
              <a:avLst/>
              <a:gdLst/>
              <a:ahLst/>
              <a:cxnLst/>
              <a:rect l="l" t="t" r="r" b="b"/>
              <a:pathLst>
                <a:path w="1165" h="1580" extrusionOk="0">
                  <a:moveTo>
                    <a:pt x="897" y="1"/>
                  </a:moveTo>
                  <a:lnTo>
                    <a:pt x="81" y="1337"/>
                  </a:lnTo>
                  <a:cubicBezTo>
                    <a:pt x="0" y="1461"/>
                    <a:pt x="106" y="1580"/>
                    <a:pt x="215" y="1580"/>
                  </a:cubicBezTo>
                  <a:cubicBezTo>
                    <a:pt x="263" y="1580"/>
                    <a:pt x="312" y="1556"/>
                    <a:pt x="345" y="1499"/>
                  </a:cubicBezTo>
                  <a:lnTo>
                    <a:pt x="1164" y="171"/>
                  </a:lnTo>
                  <a:lnTo>
                    <a:pt x="89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1" name="Google Shape;4121;p72"/>
            <p:cNvSpPr/>
            <p:nvPr/>
          </p:nvSpPr>
          <p:spPr>
            <a:xfrm>
              <a:off x="3000700" y="1696563"/>
              <a:ext cx="40100" cy="58550"/>
            </a:xfrm>
            <a:custGeom>
              <a:avLst/>
              <a:gdLst/>
              <a:ahLst/>
              <a:cxnLst/>
              <a:rect l="l" t="t" r="r" b="b"/>
              <a:pathLst>
                <a:path w="1604" h="2342" extrusionOk="0">
                  <a:moveTo>
                    <a:pt x="1342" y="1"/>
                  </a:moveTo>
                  <a:lnTo>
                    <a:pt x="46" y="2105"/>
                  </a:lnTo>
                  <a:cubicBezTo>
                    <a:pt x="0" y="2179"/>
                    <a:pt x="26" y="2275"/>
                    <a:pt x="100" y="2318"/>
                  </a:cubicBezTo>
                  <a:cubicBezTo>
                    <a:pt x="126" y="2334"/>
                    <a:pt x="154" y="2342"/>
                    <a:pt x="182" y="2342"/>
                  </a:cubicBezTo>
                  <a:cubicBezTo>
                    <a:pt x="233" y="2342"/>
                    <a:pt x="283" y="2316"/>
                    <a:pt x="313" y="2270"/>
                  </a:cubicBezTo>
                  <a:lnTo>
                    <a:pt x="1604" y="169"/>
                  </a:lnTo>
                  <a:lnTo>
                    <a:pt x="134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2" name="Google Shape;4122;p72"/>
            <p:cNvSpPr/>
            <p:nvPr/>
          </p:nvSpPr>
          <p:spPr>
            <a:xfrm>
              <a:off x="3083350" y="1748663"/>
              <a:ext cx="39275" cy="57275"/>
            </a:xfrm>
            <a:custGeom>
              <a:avLst/>
              <a:gdLst/>
              <a:ahLst/>
              <a:cxnLst/>
              <a:rect l="l" t="t" r="r" b="b"/>
              <a:pathLst>
                <a:path w="1571" h="2291" extrusionOk="0">
                  <a:moveTo>
                    <a:pt x="1309" y="1"/>
                  </a:moveTo>
                  <a:lnTo>
                    <a:pt x="46" y="2051"/>
                  </a:lnTo>
                  <a:cubicBezTo>
                    <a:pt x="1" y="2125"/>
                    <a:pt x="24" y="2224"/>
                    <a:pt x="100" y="2267"/>
                  </a:cubicBezTo>
                  <a:cubicBezTo>
                    <a:pt x="126" y="2283"/>
                    <a:pt x="155" y="2290"/>
                    <a:pt x="183" y="2290"/>
                  </a:cubicBezTo>
                  <a:cubicBezTo>
                    <a:pt x="235" y="2290"/>
                    <a:pt x="286" y="2264"/>
                    <a:pt x="314" y="2216"/>
                  </a:cubicBezTo>
                  <a:lnTo>
                    <a:pt x="1570" y="172"/>
                  </a:lnTo>
                  <a:lnTo>
                    <a:pt x="130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3" name="Google Shape;4123;p72"/>
            <p:cNvSpPr/>
            <p:nvPr/>
          </p:nvSpPr>
          <p:spPr>
            <a:xfrm>
              <a:off x="3033025" y="1709163"/>
              <a:ext cx="27675" cy="38200"/>
            </a:xfrm>
            <a:custGeom>
              <a:avLst/>
              <a:gdLst/>
              <a:ahLst/>
              <a:cxnLst/>
              <a:rect l="l" t="t" r="r" b="b"/>
              <a:pathLst>
                <a:path w="1107" h="1528" extrusionOk="0">
                  <a:moveTo>
                    <a:pt x="840" y="0"/>
                  </a:moveTo>
                  <a:lnTo>
                    <a:pt x="49" y="1291"/>
                  </a:lnTo>
                  <a:cubicBezTo>
                    <a:pt x="1" y="1365"/>
                    <a:pt x="26" y="1462"/>
                    <a:pt x="100" y="1504"/>
                  </a:cubicBezTo>
                  <a:cubicBezTo>
                    <a:pt x="126" y="1520"/>
                    <a:pt x="155" y="1528"/>
                    <a:pt x="183" y="1528"/>
                  </a:cubicBezTo>
                  <a:cubicBezTo>
                    <a:pt x="234" y="1528"/>
                    <a:pt x="284" y="1502"/>
                    <a:pt x="314" y="1456"/>
                  </a:cubicBezTo>
                  <a:lnTo>
                    <a:pt x="1107" y="171"/>
                  </a:lnTo>
                  <a:lnTo>
                    <a:pt x="84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4" name="Google Shape;4124;p72"/>
            <p:cNvSpPr/>
            <p:nvPr/>
          </p:nvSpPr>
          <p:spPr>
            <a:xfrm>
              <a:off x="3054450" y="1723288"/>
              <a:ext cx="28375" cy="38400"/>
            </a:xfrm>
            <a:custGeom>
              <a:avLst/>
              <a:gdLst/>
              <a:ahLst/>
              <a:cxnLst/>
              <a:rect l="l" t="t" r="r" b="b"/>
              <a:pathLst>
                <a:path w="1135" h="1536" extrusionOk="0">
                  <a:moveTo>
                    <a:pt x="872" y="1"/>
                  </a:moveTo>
                  <a:lnTo>
                    <a:pt x="79" y="1292"/>
                  </a:lnTo>
                  <a:cubicBezTo>
                    <a:pt x="0" y="1416"/>
                    <a:pt x="108" y="1535"/>
                    <a:pt x="217" y="1535"/>
                  </a:cubicBezTo>
                  <a:cubicBezTo>
                    <a:pt x="265" y="1535"/>
                    <a:pt x="313" y="1512"/>
                    <a:pt x="346" y="1457"/>
                  </a:cubicBezTo>
                  <a:lnTo>
                    <a:pt x="1134" y="169"/>
                  </a:lnTo>
                  <a:lnTo>
                    <a:pt x="87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5" name="Google Shape;4125;p72"/>
            <p:cNvSpPr/>
            <p:nvPr/>
          </p:nvSpPr>
          <p:spPr>
            <a:xfrm>
              <a:off x="3075675" y="1736238"/>
              <a:ext cx="27325" cy="37925"/>
            </a:xfrm>
            <a:custGeom>
              <a:avLst/>
              <a:gdLst/>
              <a:ahLst/>
              <a:cxnLst/>
              <a:rect l="l" t="t" r="r" b="b"/>
              <a:pathLst>
                <a:path w="1093" h="1517" extrusionOk="0">
                  <a:moveTo>
                    <a:pt x="831" y="0"/>
                  </a:moveTo>
                  <a:lnTo>
                    <a:pt x="49" y="1280"/>
                  </a:lnTo>
                  <a:cubicBezTo>
                    <a:pt x="1" y="1351"/>
                    <a:pt x="23" y="1448"/>
                    <a:pt x="97" y="1493"/>
                  </a:cubicBezTo>
                  <a:cubicBezTo>
                    <a:pt x="123" y="1509"/>
                    <a:pt x="152" y="1517"/>
                    <a:pt x="180" y="1517"/>
                  </a:cubicBezTo>
                  <a:cubicBezTo>
                    <a:pt x="233" y="1517"/>
                    <a:pt x="284" y="1490"/>
                    <a:pt x="314" y="1442"/>
                  </a:cubicBezTo>
                  <a:lnTo>
                    <a:pt x="1093" y="171"/>
                  </a:lnTo>
                  <a:lnTo>
                    <a:pt x="8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6" name="Google Shape;4126;p72"/>
            <p:cNvSpPr/>
            <p:nvPr/>
          </p:nvSpPr>
          <p:spPr>
            <a:xfrm>
              <a:off x="3115350" y="1761113"/>
              <a:ext cx="26675" cy="36825"/>
            </a:xfrm>
            <a:custGeom>
              <a:avLst/>
              <a:gdLst/>
              <a:ahLst/>
              <a:cxnLst/>
              <a:rect l="l" t="t" r="r" b="b"/>
              <a:pathLst>
                <a:path w="1067" h="1473" extrusionOk="0">
                  <a:moveTo>
                    <a:pt x="802" y="1"/>
                  </a:moveTo>
                  <a:lnTo>
                    <a:pt x="46" y="1235"/>
                  </a:lnTo>
                  <a:cubicBezTo>
                    <a:pt x="0" y="1306"/>
                    <a:pt x="20" y="1405"/>
                    <a:pt x="97" y="1451"/>
                  </a:cubicBezTo>
                  <a:cubicBezTo>
                    <a:pt x="122" y="1465"/>
                    <a:pt x="150" y="1473"/>
                    <a:pt x="178" y="1473"/>
                  </a:cubicBezTo>
                  <a:cubicBezTo>
                    <a:pt x="230" y="1473"/>
                    <a:pt x="282" y="1448"/>
                    <a:pt x="313" y="1399"/>
                  </a:cubicBezTo>
                  <a:lnTo>
                    <a:pt x="1067" y="171"/>
                  </a:lnTo>
                  <a:lnTo>
                    <a:pt x="80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7" name="Google Shape;4127;p72"/>
            <p:cNvSpPr/>
            <p:nvPr/>
          </p:nvSpPr>
          <p:spPr>
            <a:xfrm>
              <a:off x="3136625" y="1775338"/>
              <a:ext cx="27575" cy="36925"/>
            </a:xfrm>
            <a:custGeom>
              <a:avLst/>
              <a:gdLst/>
              <a:ahLst/>
              <a:cxnLst/>
              <a:rect l="l" t="t" r="r" b="b"/>
              <a:pathLst>
                <a:path w="1103" h="1477" extrusionOk="0">
                  <a:moveTo>
                    <a:pt x="838" y="0"/>
                  </a:moveTo>
                  <a:lnTo>
                    <a:pt x="79" y="1234"/>
                  </a:lnTo>
                  <a:cubicBezTo>
                    <a:pt x="0" y="1356"/>
                    <a:pt x="107" y="1476"/>
                    <a:pt x="217" y="1476"/>
                  </a:cubicBezTo>
                  <a:cubicBezTo>
                    <a:pt x="265" y="1476"/>
                    <a:pt x="313" y="1453"/>
                    <a:pt x="346" y="1396"/>
                  </a:cubicBezTo>
                  <a:lnTo>
                    <a:pt x="1103" y="171"/>
                  </a:lnTo>
                  <a:lnTo>
                    <a:pt x="83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8" name="Google Shape;4128;p72"/>
            <p:cNvSpPr/>
            <p:nvPr/>
          </p:nvSpPr>
          <p:spPr>
            <a:xfrm>
              <a:off x="3157050" y="1788263"/>
              <a:ext cx="27350" cy="36525"/>
            </a:xfrm>
            <a:custGeom>
              <a:avLst/>
              <a:gdLst/>
              <a:ahLst/>
              <a:cxnLst/>
              <a:rect l="l" t="t" r="r" b="b"/>
              <a:pathLst>
                <a:path w="1094" h="1461" extrusionOk="0">
                  <a:moveTo>
                    <a:pt x="826" y="1"/>
                  </a:moveTo>
                  <a:lnTo>
                    <a:pt x="81" y="1218"/>
                  </a:lnTo>
                  <a:cubicBezTo>
                    <a:pt x="0" y="1342"/>
                    <a:pt x="108" y="1460"/>
                    <a:pt x="217" y="1460"/>
                  </a:cubicBezTo>
                  <a:cubicBezTo>
                    <a:pt x="266" y="1460"/>
                    <a:pt x="315" y="1437"/>
                    <a:pt x="348" y="1380"/>
                  </a:cubicBezTo>
                  <a:lnTo>
                    <a:pt x="1093" y="168"/>
                  </a:lnTo>
                  <a:lnTo>
                    <a:pt x="82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9" name="Google Shape;4129;p72"/>
            <p:cNvSpPr/>
            <p:nvPr/>
          </p:nvSpPr>
          <p:spPr>
            <a:xfrm>
              <a:off x="3167100" y="1801488"/>
              <a:ext cx="38325" cy="55850"/>
            </a:xfrm>
            <a:custGeom>
              <a:avLst/>
              <a:gdLst/>
              <a:ahLst/>
              <a:cxnLst/>
              <a:rect l="l" t="t" r="r" b="b"/>
              <a:pathLst>
                <a:path w="1533" h="2234" extrusionOk="0">
                  <a:moveTo>
                    <a:pt x="1271" y="1"/>
                  </a:moveTo>
                  <a:lnTo>
                    <a:pt x="46" y="1997"/>
                  </a:lnTo>
                  <a:cubicBezTo>
                    <a:pt x="0" y="2070"/>
                    <a:pt x="26" y="2164"/>
                    <a:pt x="97" y="2210"/>
                  </a:cubicBezTo>
                  <a:cubicBezTo>
                    <a:pt x="123" y="2226"/>
                    <a:pt x="151" y="2233"/>
                    <a:pt x="179" y="2233"/>
                  </a:cubicBezTo>
                  <a:cubicBezTo>
                    <a:pt x="232" y="2233"/>
                    <a:pt x="282" y="2207"/>
                    <a:pt x="310" y="2159"/>
                  </a:cubicBezTo>
                  <a:lnTo>
                    <a:pt x="1533" y="174"/>
                  </a:lnTo>
                  <a:lnTo>
                    <a:pt x="1271"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0" name="Google Shape;4130;p72"/>
            <p:cNvSpPr/>
            <p:nvPr/>
          </p:nvSpPr>
          <p:spPr>
            <a:xfrm>
              <a:off x="3249825" y="1853888"/>
              <a:ext cx="37500" cy="54275"/>
            </a:xfrm>
            <a:custGeom>
              <a:avLst/>
              <a:gdLst/>
              <a:ahLst/>
              <a:cxnLst/>
              <a:rect l="l" t="t" r="r" b="b"/>
              <a:pathLst>
                <a:path w="1500" h="2171" extrusionOk="0">
                  <a:moveTo>
                    <a:pt x="1235" y="0"/>
                  </a:moveTo>
                  <a:lnTo>
                    <a:pt x="49" y="1933"/>
                  </a:lnTo>
                  <a:cubicBezTo>
                    <a:pt x="1" y="2007"/>
                    <a:pt x="24" y="2104"/>
                    <a:pt x="98" y="2150"/>
                  </a:cubicBezTo>
                  <a:cubicBezTo>
                    <a:pt x="123" y="2164"/>
                    <a:pt x="150" y="2171"/>
                    <a:pt x="178" y="2171"/>
                  </a:cubicBezTo>
                  <a:cubicBezTo>
                    <a:pt x="231" y="2171"/>
                    <a:pt x="284" y="2144"/>
                    <a:pt x="314" y="2096"/>
                  </a:cubicBezTo>
                  <a:lnTo>
                    <a:pt x="1499" y="171"/>
                  </a:lnTo>
                  <a:lnTo>
                    <a:pt x="123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1" name="Google Shape;4131;p72"/>
            <p:cNvSpPr/>
            <p:nvPr/>
          </p:nvSpPr>
          <p:spPr>
            <a:xfrm>
              <a:off x="3199425" y="1814213"/>
              <a:ext cx="25775" cy="35450"/>
            </a:xfrm>
            <a:custGeom>
              <a:avLst/>
              <a:gdLst/>
              <a:ahLst/>
              <a:cxnLst/>
              <a:rect l="l" t="t" r="r" b="b"/>
              <a:pathLst>
                <a:path w="1031" h="1418" extrusionOk="0">
                  <a:moveTo>
                    <a:pt x="766" y="0"/>
                  </a:moveTo>
                  <a:lnTo>
                    <a:pt x="46" y="1178"/>
                  </a:lnTo>
                  <a:cubicBezTo>
                    <a:pt x="1" y="1252"/>
                    <a:pt x="24" y="1345"/>
                    <a:pt x="95" y="1394"/>
                  </a:cubicBezTo>
                  <a:cubicBezTo>
                    <a:pt x="121" y="1410"/>
                    <a:pt x="149" y="1417"/>
                    <a:pt x="178" y="1417"/>
                  </a:cubicBezTo>
                  <a:cubicBezTo>
                    <a:pt x="231" y="1417"/>
                    <a:pt x="283" y="1391"/>
                    <a:pt x="311" y="1343"/>
                  </a:cubicBezTo>
                  <a:lnTo>
                    <a:pt x="1030" y="171"/>
                  </a:lnTo>
                  <a:lnTo>
                    <a:pt x="76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2" name="Google Shape;4132;p72"/>
            <p:cNvSpPr/>
            <p:nvPr/>
          </p:nvSpPr>
          <p:spPr>
            <a:xfrm>
              <a:off x="3220975" y="1828438"/>
              <a:ext cx="26400" cy="35400"/>
            </a:xfrm>
            <a:custGeom>
              <a:avLst/>
              <a:gdLst/>
              <a:ahLst/>
              <a:cxnLst/>
              <a:rect l="l" t="t" r="r" b="b"/>
              <a:pathLst>
                <a:path w="1056" h="1416" extrusionOk="0">
                  <a:moveTo>
                    <a:pt x="794" y="0"/>
                  </a:moveTo>
                  <a:lnTo>
                    <a:pt x="72" y="1177"/>
                  </a:lnTo>
                  <a:cubicBezTo>
                    <a:pt x="0" y="1300"/>
                    <a:pt x="105" y="1415"/>
                    <a:pt x="212" y="1415"/>
                  </a:cubicBezTo>
                  <a:cubicBezTo>
                    <a:pt x="258" y="1415"/>
                    <a:pt x="305" y="1394"/>
                    <a:pt x="339" y="1342"/>
                  </a:cubicBezTo>
                  <a:lnTo>
                    <a:pt x="1055" y="171"/>
                  </a:lnTo>
                  <a:lnTo>
                    <a:pt x="79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3" name="Google Shape;4133;p72"/>
            <p:cNvSpPr/>
            <p:nvPr/>
          </p:nvSpPr>
          <p:spPr>
            <a:xfrm>
              <a:off x="3242075" y="1841513"/>
              <a:ext cx="25550" cy="34925"/>
            </a:xfrm>
            <a:custGeom>
              <a:avLst/>
              <a:gdLst/>
              <a:ahLst/>
              <a:cxnLst/>
              <a:rect l="l" t="t" r="r" b="b"/>
              <a:pathLst>
                <a:path w="1022" h="1397" extrusionOk="0">
                  <a:moveTo>
                    <a:pt x="760" y="0"/>
                  </a:moveTo>
                  <a:lnTo>
                    <a:pt x="49" y="1158"/>
                  </a:lnTo>
                  <a:cubicBezTo>
                    <a:pt x="1" y="1231"/>
                    <a:pt x="24" y="1328"/>
                    <a:pt x="98" y="1371"/>
                  </a:cubicBezTo>
                  <a:cubicBezTo>
                    <a:pt x="124" y="1388"/>
                    <a:pt x="153" y="1396"/>
                    <a:pt x="182" y="1396"/>
                  </a:cubicBezTo>
                  <a:cubicBezTo>
                    <a:pt x="235" y="1396"/>
                    <a:pt x="286" y="1370"/>
                    <a:pt x="317" y="1322"/>
                  </a:cubicBezTo>
                  <a:lnTo>
                    <a:pt x="1022" y="168"/>
                  </a:lnTo>
                  <a:lnTo>
                    <a:pt x="76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4" name="Google Shape;4134;p72"/>
            <p:cNvSpPr/>
            <p:nvPr/>
          </p:nvSpPr>
          <p:spPr>
            <a:xfrm>
              <a:off x="3281675" y="1866313"/>
              <a:ext cx="24900" cy="33850"/>
            </a:xfrm>
            <a:custGeom>
              <a:avLst/>
              <a:gdLst/>
              <a:ahLst/>
              <a:cxnLst/>
              <a:rect l="l" t="t" r="r" b="b"/>
              <a:pathLst>
                <a:path w="996" h="1354" extrusionOk="0">
                  <a:moveTo>
                    <a:pt x="729" y="1"/>
                  </a:moveTo>
                  <a:lnTo>
                    <a:pt x="43" y="1115"/>
                  </a:lnTo>
                  <a:cubicBezTo>
                    <a:pt x="1" y="1189"/>
                    <a:pt x="23" y="1283"/>
                    <a:pt x="97" y="1328"/>
                  </a:cubicBezTo>
                  <a:cubicBezTo>
                    <a:pt x="123" y="1346"/>
                    <a:pt x="152" y="1354"/>
                    <a:pt x="181" y="1354"/>
                  </a:cubicBezTo>
                  <a:cubicBezTo>
                    <a:pt x="233" y="1354"/>
                    <a:pt x="284" y="1328"/>
                    <a:pt x="313" y="1280"/>
                  </a:cubicBezTo>
                  <a:lnTo>
                    <a:pt x="996" y="168"/>
                  </a:lnTo>
                  <a:lnTo>
                    <a:pt x="72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5" name="Google Shape;4135;p72"/>
            <p:cNvSpPr/>
            <p:nvPr/>
          </p:nvSpPr>
          <p:spPr>
            <a:xfrm>
              <a:off x="3303850" y="1880463"/>
              <a:ext cx="24850" cy="33875"/>
            </a:xfrm>
            <a:custGeom>
              <a:avLst/>
              <a:gdLst/>
              <a:ahLst/>
              <a:cxnLst/>
              <a:rect l="l" t="t" r="r" b="b"/>
              <a:pathLst>
                <a:path w="994" h="1355" extrusionOk="0">
                  <a:moveTo>
                    <a:pt x="732" y="0"/>
                  </a:moveTo>
                  <a:lnTo>
                    <a:pt x="43" y="1115"/>
                  </a:lnTo>
                  <a:cubicBezTo>
                    <a:pt x="1" y="1189"/>
                    <a:pt x="24" y="1286"/>
                    <a:pt x="97" y="1331"/>
                  </a:cubicBezTo>
                  <a:cubicBezTo>
                    <a:pt x="123" y="1347"/>
                    <a:pt x="152" y="1355"/>
                    <a:pt x="180" y="1355"/>
                  </a:cubicBezTo>
                  <a:cubicBezTo>
                    <a:pt x="232" y="1355"/>
                    <a:pt x="283" y="1328"/>
                    <a:pt x="311" y="1280"/>
                  </a:cubicBezTo>
                  <a:lnTo>
                    <a:pt x="993" y="171"/>
                  </a:lnTo>
                  <a:lnTo>
                    <a:pt x="732"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6" name="Google Shape;4136;p72"/>
            <p:cNvSpPr/>
            <p:nvPr/>
          </p:nvSpPr>
          <p:spPr>
            <a:xfrm>
              <a:off x="3324325" y="1893338"/>
              <a:ext cx="24825" cy="33625"/>
            </a:xfrm>
            <a:custGeom>
              <a:avLst/>
              <a:gdLst/>
              <a:ahLst/>
              <a:cxnLst/>
              <a:rect l="l" t="t" r="r" b="b"/>
              <a:pathLst>
                <a:path w="993" h="1345" extrusionOk="0">
                  <a:moveTo>
                    <a:pt x="729" y="0"/>
                  </a:moveTo>
                  <a:lnTo>
                    <a:pt x="46" y="1103"/>
                  </a:lnTo>
                  <a:cubicBezTo>
                    <a:pt x="1" y="1180"/>
                    <a:pt x="23" y="1277"/>
                    <a:pt x="100" y="1322"/>
                  </a:cubicBezTo>
                  <a:cubicBezTo>
                    <a:pt x="126" y="1337"/>
                    <a:pt x="154" y="1344"/>
                    <a:pt x="182" y="1344"/>
                  </a:cubicBezTo>
                  <a:cubicBezTo>
                    <a:pt x="234" y="1344"/>
                    <a:pt x="285" y="1319"/>
                    <a:pt x="316" y="1271"/>
                  </a:cubicBezTo>
                  <a:lnTo>
                    <a:pt x="993" y="171"/>
                  </a:lnTo>
                  <a:lnTo>
                    <a:pt x="72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7" name="Google Shape;4137;p72"/>
            <p:cNvSpPr/>
            <p:nvPr/>
          </p:nvSpPr>
          <p:spPr>
            <a:xfrm>
              <a:off x="3332725" y="1906838"/>
              <a:ext cx="37400" cy="52900"/>
            </a:xfrm>
            <a:custGeom>
              <a:avLst/>
              <a:gdLst/>
              <a:ahLst/>
              <a:cxnLst/>
              <a:rect l="l" t="t" r="r" b="b"/>
              <a:pathLst>
                <a:path w="1496" h="2116" extrusionOk="0">
                  <a:moveTo>
                    <a:pt x="1231" y="0"/>
                  </a:moveTo>
                  <a:lnTo>
                    <a:pt x="80" y="1874"/>
                  </a:lnTo>
                  <a:cubicBezTo>
                    <a:pt x="1" y="1996"/>
                    <a:pt x="108" y="2116"/>
                    <a:pt x="217" y="2116"/>
                  </a:cubicBezTo>
                  <a:cubicBezTo>
                    <a:pt x="265" y="2116"/>
                    <a:pt x="314" y="2093"/>
                    <a:pt x="347" y="2036"/>
                  </a:cubicBezTo>
                  <a:lnTo>
                    <a:pt x="1496" y="168"/>
                  </a:lnTo>
                  <a:lnTo>
                    <a:pt x="123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8" name="Google Shape;4138;p72"/>
            <p:cNvSpPr/>
            <p:nvPr/>
          </p:nvSpPr>
          <p:spPr>
            <a:xfrm>
              <a:off x="3416250" y="1959088"/>
              <a:ext cx="35625" cy="51325"/>
            </a:xfrm>
            <a:custGeom>
              <a:avLst/>
              <a:gdLst/>
              <a:ahLst/>
              <a:cxnLst/>
              <a:rect l="l" t="t" r="r" b="b"/>
              <a:pathLst>
                <a:path w="1425" h="2053" extrusionOk="0">
                  <a:moveTo>
                    <a:pt x="1157" y="0"/>
                  </a:moveTo>
                  <a:lnTo>
                    <a:pt x="46" y="1811"/>
                  </a:lnTo>
                  <a:cubicBezTo>
                    <a:pt x="0" y="1885"/>
                    <a:pt x="23" y="1982"/>
                    <a:pt x="94" y="2027"/>
                  </a:cubicBezTo>
                  <a:cubicBezTo>
                    <a:pt x="120" y="2045"/>
                    <a:pt x="150" y="2053"/>
                    <a:pt x="179" y="2053"/>
                  </a:cubicBezTo>
                  <a:cubicBezTo>
                    <a:pt x="230" y="2053"/>
                    <a:pt x="281" y="2027"/>
                    <a:pt x="310" y="1979"/>
                  </a:cubicBezTo>
                  <a:lnTo>
                    <a:pt x="1425" y="168"/>
                  </a:lnTo>
                  <a:lnTo>
                    <a:pt x="1157"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9" name="Google Shape;4139;p72"/>
            <p:cNvSpPr/>
            <p:nvPr/>
          </p:nvSpPr>
          <p:spPr>
            <a:xfrm>
              <a:off x="3365050" y="1919563"/>
              <a:ext cx="24775" cy="32425"/>
            </a:xfrm>
            <a:custGeom>
              <a:avLst/>
              <a:gdLst/>
              <a:ahLst/>
              <a:cxnLst/>
              <a:rect l="l" t="t" r="r" b="b"/>
              <a:pathLst>
                <a:path w="991" h="1297" extrusionOk="0">
                  <a:moveTo>
                    <a:pt x="729" y="0"/>
                  </a:moveTo>
                  <a:lnTo>
                    <a:pt x="78" y="1055"/>
                  </a:lnTo>
                  <a:cubicBezTo>
                    <a:pt x="1" y="1179"/>
                    <a:pt x="107" y="1296"/>
                    <a:pt x="216" y="1296"/>
                  </a:cubicBezTo>
                  <a:cubicBezTo>
                    <a:pt x="264" y="1296"/>
                    <a:pt x="314" y="1273"/>
                    <a:pt x="348" y="1217"/>
                  </a:cubicBezTo>
                  <a:lnTo>
                    <a:pt x="990" y="165"/>
                  </a:lnTo>
                  <a:lnTo>
                    <a:pt x="72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0" name="Google Shape;4140;p72"/>
            <p:cNvSpPr/>
            <p:nvPr/>
          </p:nvSpPr>
          <p:spPr>
            <a:xfrm>
              <a:off x="3388100" y="1933638"/>
              <a:ext cx="23975" cy="32450"/>
            </a:xfrm>
            <a:custGeom>
              <a:avLst/>
              <a:gdLst/>
              <a:ahLst/>
              <a:cxnLst/>
              <a:rect l="l" t="t" r="r" b="b"/>
              <a:pathLst>
                <a:path w="959" h="1298" extrusionOk="0">
                  <a:moveTo>
                    <a:pt x="694" y="0"/>
                  </a:moveTo>
                  <a:lnTo>
                    <a:pt x="43" y="1061"/>
                  </a:lnTo>
                  <a:cubicBezTo>
                    <a:pt x="0" y="1135"/>
                    <a:pt x="23" y="1229"/>
                    <a:pt x="97" y="1274"/>
                  </a:cubicBezTo>
                  <a:cubicBezTo>
                    <a:pt x="122" y="1290"/>
                    <a:pt x="149" y="1297"/>
                    <a:pt x="177" y="1297"/>
                  </a:cubicBezTo>
                  <a:cubicBezTo>
                    <a:pt x="229" y="1297"/>
                    <a:pt x="280" y="1271"/>
                    <a:pt x="310" y="1223"/>
                  </a:cubicBezTo>
                  <a:lnTo>
                    <a:pt x="958" y="171"/>
                  </a:lnTo>
                  <a:lnTo>
                    <a:pt x="69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1" name="Google Shape;4141;p72"/>
            <p:cNvSpPr/>
            <p:nvPr/>
          </p:nvSpPr>
          <p:spPr>
            <a:xfrm>
              <a:off x="3408550" y="1946563"/>
              <a:ext cx="23775" cy="32100"/>
            </a:xfrm>
            <a:custGeom>
              <a:avLst/>
              <a:gdLst/>
              <a:ahLst/>
              <a:cxnLst/>
              <a:rect l="l" t="t" r="r" b="b"/>
              <a:pathLst>
                <a:path w="951" h="1284" extrusionOk="0">
                  <a:moveTo>
                    <a:pt x="686" y="1"/>
                  </a:moveTo>
                  <a:lnTo>
                    <a:pt x="44" y="1044"/>
                  </a:lnTo>
                  <a:cubicBezTo>
                    <a:pt x="1" y="1118"/>
                    <a:pt x="21" y="1212"/>
                    <a:pt x="92" y="1260"/>
                  </a:cubicBezTo>
                  <a:cubicBezTo>
                    <a:pt x="118" y="1276"/>
                    <a:pt x="147" y="1284"/>
                    <a:pt x="175" y="1284"/>
                  </a:cubicBezTo>
                  <a:cubicBezTo>
                    <a:pt x="229" y="1284"/>
                    <a:pt x="281" y="1257"/>
                    <a:pt x="311" y="1209"/>
                  </a:cubicBezTo>
                  <a:lnTo>
                    <a:pt x="951" y="166"/>
                  </a:lnTo>
                  <a:lnTo>
                    <a:pt x="68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2" name="Google Shape;4142;p72"/>
            <p:cNvSpPr/>
            <p:nvPr/>
          </p:nvSpPr>
          <p:spPr>
            <a:xfrm>
              <a:off x="3448075" y="1971513"/>
              <a:ext cx="23125" cy="30925"/>
            </a:xfrm>
            <a:custGeom>
              <a:avLst/>
              <a:gdLst/>
              <a:ahLst/>
              <a:cxnLst/>
              <a:rect l="l" t="t" r="r" b="b"/>
              <a:pathLst>
                <a:path w="925" h="1237" extrusionOk="0">
                  <a:moveTo>
                    <a:pt x="658" y="1"/>
                  </a:moveTo>
                  <a:lnTo>
                    <a:pt x="46" y="999"/>
                  </a:lnTo>
                  <a:cubicBezTo>
                    <a:pt x="1" y="1070"/>
                    <a:pt x="24" y="1166"/>
                    <a:pt x="98" y="1212"/>
                  </a:cubicBezTo>
                  <a:cubicBezTo>
                    <a:pt x="124" y="1228"/>
                    <a:pt x="154" y="1236"/>
                    <a:pt x="183" y="1236"/>
                  </a:cubicBezTo>
                  <a:cubicBezTo>
                    <a:pt x="234" y="1236"/>
                    <a:pt x="284" y="1211"/>
                    <a:pt x="314" y="1164"/>
                  </a:cubicBezTo>
                  <a:lnTo>
                    <a:pt x="925" y="171"/>
                  </a:lnTo>
                  <a:lnTo>
                    <a:pt x="658"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3" name="Google Shape;4143;p72"/>
            <p:cNvSpPr/>
            <p:nvPr/>
          </p:nvSpPr>
          <p:spPr>
            <a:xfrm>
              <a:off x="3470250" y="1985588"/>
              <a:ext cx="23200" cy="31050"/>
            </a:xfrm>
            <a:custGeom>
              <a:avLst/>
              <a:gdLst/>
              <a:ahLst/>
              <a:cxnLst/>
              <a:rect l="l" t="t" r="r" b="b"/>
              <a:pathLst>
                <a:path w="928" h="1242" extrusionOk="0">
                  <a:moveTo>
                    <a:pt x="661" y="1"/>
                  </a:moveTo>
                  <a:lnTo>
                    <a:pt x="46" y="1002"/>
                  </a:lnTo>
                  <a:cubicBezTo>
                    <a:pt x="1" y="1075"/>
                    <a:pt x="24" y="1172"/>
                    <a:pt x="98" y="1218"/>
                  </a:cubicBezTo>
                  <a:cubicBezTo>
                    <a:pt x="124" y="1234"/>
                    <a:pt x="154" y="1242"/>
                    <a:pt x="183" y="1242"/>
                  </a:cubicBezTo>
                  <a:cubicBezTo>
                    <a:pt x="235" y="1242"/>
                    <a:pt x="286" y="1217"/>
                    <a:pt x="317" y="1169"/>
                  </a:cubicBezTo>
                  <a:lnTo>
                    <a:pt x="928" y="168"/>
                  </a:lnTo>
                  <a:lnTo>
                    <a:pt x="661"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4" name="Google Shape;4144;p72"/>
            <p:cNvSpPr/>
            <p:nvPr/>
          </p:nvSpPr>
          <p:spPr>
            <a:xfrm>
              <a:off x="3490725" y="1998538"/>
              <a:ext cx="22850" cy="30650"/>
            </a:xfrm>
            <a:custGeom>
              <a:avLst/>
              <a:gdLst/>
              <a:ahLst/>
              <a:cxnLst/>
              <a:rect l="l" t="t" r="r" b="b"/>
              <a:pathLst>
                <a:path w="914" h="1226" extrusionOk="0">
                  <a:moveTo>
                    <a:pt x="652" y="0"/>
                  </a:moveTo>
                  <a:lnTo>
                    <a:pt x="43" y="987"/>
                  </a:lnTo>
                  <a:cubicBezTo>
                    <a:pt x="1" y="1061"/>
                    <a:pt x="24" y="1157"/>
                    <a:pt x="98" y="1200"/>
                  </a:cubicBezTo>
                  <a:cubicBezTo>
                    <a:pt x="123" y="1217"/>
                    <a:pt x="152" y="1226"/>
                    <a:pt x="180" y="1226"/>
                  </a:cubicBezTo>
                  <a:cubicBezTo>
                    <a:pt x="231" y="1226"/>
                    <a:pt x="282" y="1199"/>
                    <a:pt x="311" y="1152"/>
                  </a:cubicBezTo>
                  <a:lnTo>
                    <a:pt x="914" y="165"/>
                  </a:lnTo>
                  <a:lnTo>
                    <a:pt x="652"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5" name="Google Shape;4145;p72"/>
            <p:cNvSpPr/>
            <p:nvPr/>
          </p:nvSpPr>
          <p:spPr>
            <a:xfrm>
              <a:off x="3499125" y="2012038"/>
              <a:ext cx="35625" cy="49975"/>
            </a:xfrm>
            <a:custGeom>
              <a:avLst/>
              <a:gdLst/>
              <a:ahLst/>
              <a:cxnLst/>
              <a:rect l="l" t="t" r="r" b="b"/>
              <a:pathLst>
                <a:path w="1425" h="1999" extrusionOk="0">
                  <a:moveTo>
                    <a:pt x="1160" y="0"/>
                  </a:moveTo>
                  <a:lnTo>
                    <a:pt x="80" y="1755"/>
                  </a:lnTo>
                  <a:cubicBezTo>
                    <a:pt x="1" y="1879"/>
                    <a:pt x="109" y="1998"/>
                    <a:pt x="218" y="1998"/>
                  </a:cubicBezTo>
                  <a:cubicBezTo>
                    <a:pt x="266" y="1998"/>
                    <a:pt x="314" y="1975"/>
                    <a:pt x="347" y="1920"/>
                  </a:cubicBezTo>
                  <a:lnTo>
                    <a:pt x="1425" y="171"/>
                  </a:lnTo>
                  <a:lnTo>
                    <a:pt x="116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6" name="Google Shape;4146;p72"/>
            <p:cNvSpPr/>
            <p:nvPr/>
          </p:nvSpPr>
          <p:spPr>
            <a:xfrm>
              <a:off x="3582575" y="2064288"/>
              <a:ext cx="33925" cy="48425"/>
            </a:xfrm>
            <a:custGeom>
              <a:avLst/>
              <a:gdLst/>
              <a:ahLst/>
              <a:cxnLst/>
              <a:rect l="l" t="t" r="r" b="b"/>
              <a:pathLst>
                <a:path w="1357" h="1937" extrusionOk="0">
                  <a:moveTo>
                    <a:pt x="1092" y="0"/>
                  </a:moveTo>
                  <a:lnTo>
                    <a:pt x="49" y="1698"/>
                  </a:lnTo>
                  <a:cubicBezTo>
                    <a:pt x="0" y="1772"/>
                    <a:pt x="23" y="1868"/>
                    <a:pt x="97" y="1911"/>
                  </a:cubicBezTo>
                  <a:cubicBezTo>
                    <a:pt x="124" y="1928"/>
                    <a:pt x="153" y="1936"/>
                    <a:pt x="182" y="1936"/>
                  </a:cubicBezTo>
                  <a:cubicBezTo>
                    <a:pt x="234" y="1936"/>
                    <a:pt x="285" y="1910"/>
                    <a:pt x="316" y="1863"/>
                  </a:cubicBezTo>
                  <a:lnTo>
                    <a:pt x="1357" y="171"/>
                  </a:lnTo>
                  <a:lnTo>
                    <a:pt x="1092"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7" name="Google Shape;4147;p72"/>
            <p:cNvSpPr/>
            <p:nvPr/>
          </p:nvSpPr>
          <p:spPr>
            <a:xfrm>
              <a:off x="3531475" y="2024763"/>
              <a:ext cx="22975" cy="29525"/>
            </a:xfrm>
            <a:custGeom>
              <a:avLst/>
              <a:gdLst/>
              <a:ahLst/>
              <a:cxnLst/>
              <a:rect l="l" t="t" r="r" b="b"/>
              <a:pathLst>
                <a:path w="919" h="1181" extrusionOk="0">
                  <a:moveTo>
                    <a:pt x="657" y="0"/>
                  </a:moveTo>
                  <a:lnTo>
                    <a:pt x="80" y="936"/>
                  </a:lnTo>
                  <a:cubicBezTo>
                    <a:pt x="1" y="1060"/>
                    <a:pt x="108" y="1181"/>
                    <a:pt x="217" y="1181"/>
                  </a:cubicBezTo>
                  <a:cubicBezTo>
                    <a:pt x="266" y="1181"/>
                    <a:pt x="314" y="1157"/>
                    <a:pt x="347" y="1101"/>
                  </a:cubicBezTo>
                  <a:lnTo>
                    <a:pt x="918" y="171"/>
                  </a:lnTo>
                  <a:lnTo>
                    <a:pt x="657"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8" name="Google Shape;4148;p72"/>
            <p:cNvSpPr/>
            <p:nvPr/>
          </p:nvSpPr>
          <p:spPr>
            <a:xfrm>
              <a:off x="3553700" y="2038838"/>
              <a:ext cx="23075" cy="29625"/>
            </a:xfrm>
            <a:custGeom>
              <a:avLst/>
              <a:gdLst/>
              <a:ahLst/>
              <a:cxnLst/>
              <a:rect l="l" t="t" r="r" b="b"/>
              <a:pathLst>
                <a:path w="923" h="1185" extrusionOk="0">
                  <a:moveTo>
                    <a:pt x="655" y="0"/>
                  </a:moveTo>
                  <a:lnTo>
                    <a:pt x="75" y="942"/>
                  </a:lnTo>
                  <a:cubicBezTo>
                    <a:pt x="0" y="1068"/>
                    <a:pt x="107" y="1184"/>
                    <a:pt x="216" y="1184"/>
                  </a:cubicBezTo>
                  <a:cubicBezTo>
                    <a:pt x="265" y="1184"/>
                    <a:pt x="314" y="1161"/>
                    <a:pt x="348" y="1106"/>
                  </a:cubicBezTo>
                  <a:lnTo>
                    <a:pt x="922" y="168"/>
                  </a:lnTo>
                  <a:lnTo>
                    <a:pt x="65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9" name="Google Shape;4149;p72"/>
            <p:cNvSpPr/>
            <p:nvPr/>
          </p:nvSpPr>
          <p:spPr>
            <a:xfrm>
              <a:off x="3574975" y="2051713"/>
              <a:ext cx="21975" cy="29250"/>
            </a:xfrm>
            <a:custGeom>
              <a:avLst/>
              <a:gdLst/>
              <a:ahLst/>
              <a:cxnLst/>
              <a:rect l="l" t="t" r="r" b="b"/>
              <a:pathLst>
                <a:path w="879" h="1170" extrusionOk="0">
                  <a:moveTo>
                    <a:pt x="614" y="0"/>
                  </a:moveTo>
                  <a:lnTo>
                    <a:pt x="43" y="930"/>
                  </a:lnTo>
                  <a:cubicBezTo>
                    <a:pt x="0" y="1004"/>
                    <a:pt x="23" y="1100"/>
                    <a:pt x="97" y="1146"/>
                  </a:cubicBezTo>
                  <a:cubicBezTo>
                    <a:pt x="122" y="1162"/>
                    <a:pt x="151" y="1169"/>
                    <a:pt x="179" y="1169"/>
                  </a:cubicBezTo>
                  <a:cubicBezTo>
                    <a:pt x="231" y="1169"/>
                    <a:pt x="282" y="1142"/>
                    <a:pt x="310" y="1092"/>
                  </a:cubicBezTo>
                  <a:lnTo>
                    <a:pt x="879" y="168"/>
                  </a:lnTo>
                  <a:lnTo>
                    <a:pt x="61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0" name="Google Shape;4150;p72"/>
            <p:cNvSpPr/>
            <p:nvPr/>
          </p:nvSpPr>
          <p:spPr>
            <a:xfrm>
              <a:off x="3614500" y="2076663"/>
              <a:ext cx="21475" cy="28100"/>
            </a:xfrm>
            <a:custGeom>
              <a:avLst/>
              <a:gdLst/>
              <a:ahLst/>
              <a:cxnLst/>
              <a:rect l="l" t="t" r="r" b="b"/>
              <a:pathLst>
                <a:path w="859" h="1124" extrusionOk="0">
                  <a:moveTo>
                    <a:pt x="594" y="0"/>
                  </a:moveTo>
                  <a:lnTo>
                    <a:pt x="48" y="884"/>
                  </a:lnTo>
                  <a:cubicBezTo>
                    <a:pt x="0" y="958"/>
                    <a:pt x="26" y="1055"/>
                    <a:pt x="100" y="1100"/>
                  </a:cubicBezTo>
                  <a:cubicBezTo>
                    <a:pt x="125" y="1116"/>
                    <a:pt x="153" y="1124"/>
                    <a:pt x="181" y="1124"/>
                  </a:cubicBezTo>
                  <a:cubicBezTo>
                    <a:pt x="234" y="1124"/>
                    <a:pt x="285" y="1097"/>
                    <a:pt x="313" y="1046"/>
                  </a:cubicBezTo>
                  <a:lnTo>
                    <a:pt x="859" y="165"/>
                  </a:lnTo>
                  <a:lnTo>
                    <a:pt x="59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1" name="Google Shape;4151;p72"/>
            <p:cNvSpPr/>
            <p:nvPr/>
          </p:nvSpPr>
          <p:spPr>
            <a:xfrm>
              <a:off x="3636750" y="2090713"/>
              <a:ext cx="21325" cy="28200"/>
            </a:xfrm>
            <a:custGeom>
              <a:avLst/>
              <a:gdLst/>
              <a:ahLst/>
              <a:cxnLst/>
              <a:rect l="l" t="t" r="r" b="b"/>
              <a:pathLst>
                <a:path w="853" h="1128" extrusionOk="0">
                  <a:moveTo>
                    <a:pt x="589" y="1"/>
                  </a:moveTo>
                  <a:lnTo>
                    <a:pt x="46" y="891"/>
                  </a:lnTo>
                  <a:cubicBezTo>
                    <a:pt x="0" y="962"/>
                    <a:pt x="23" y="1059"/>
                    <a:pt x="94" y="1104"/>
                  </a:cubicBezTo>
                  <a:cubicBezTo>
                    <a:pt x="120" y="1120"/>
                    <a:pt x="148" y="1128"/>
                    <a:pt x="177" y="1128"/>
                  </a:cubicBezTo>
                  <a:cubicBezTo>
                    <a:pt x="231" y="1128"/>
                    <a:pt x="283" y="1101"/>
                    <a:pt x="313" y="1053"/>
                  </a:cubicBezTo>
                  <a:lnTo>
                    <a:pt x="853" y="172"/>
                  </a:lnTo>
                  <a:lnTo>
                    <a:pt x="58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2" name="Google Shape;4152;p72"/>
            <p:cNvSpPr/>
            <p:nvPr/>
          </p:nvSpPr>
          <p:spPr>
            <a:xfrm>
              <a:off x="3657150" y="2103738"/>
              <a:ext cx="21125" cy="27700"/>
            </a:xfrm>
            <a:custGeom>
              <a:avLst/>
              <a:gdLst/>
              <a:ahLst/>
              <a:cxnLst/>
              <a:rect l="l" t="t" r="r" b="b"/>
              <a:pathLst>
                <a:path w="845" h="1108" extrusionOk="0">
                  <a:moveTo>
                    <a:pt x="580" y="0"/>
                  </a:moveTo>
                  <a:lnTo>
                    <a:pt x="48" y="870"/>
                  </a:lnTo>
                  <a:cubicBezTo>
                    <a:pt x="0" y="941"/>
                    <a:pt x="23" y="1038"/>
                    <a:pt x="97" y="1084"/>
                  </a:cubicBezTo>
                  <a:cubicBezTo>
                    <a:pt x="123" y="1100"/>
                    <a:pt x="153" y="1108"/>
                    <a:pt x="182" y="1108"/>
                  </a:cubicBezTo>
                  <a:cubicBezTo>
                    <a:pt x="233" y="1108"/>
                    <a:pt x="284" y="1083"/>
                    <a:pt x="313" y="1035"/>
                  </a:cubicBezTo>
                  <a:lnTo>
                    <a:pt x="845" y="171"/>
                  </a:lnTo>
                  <a:lnTo>
                    <a:pt x="58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3" name="Google Shape;4153;p72"/>
            <p:cNvSpPr/>
            <p:nvPr/>
          </p:nvSpPr>
          <p:spPr>
            <a:xfrm>
              <a:off x="3666375" y="2117238"/>
              <a:ext cx="33000" cy="47000"/>
            </a:xfrm>
            <a:custGeom>
              <a:avLst/>
              <a:gdLst/>
              <a:ahLst/>
              <a:cxnLst/>
              <a:rect l="l" t="t" r="r" b="b"/>
              <a:pathLst>
                <a:path w="1320" h="1880" extrusionOk="0">
                  <a:moveTo>
                    <a:pt x="1056" y="1"/>
                  </a:moveTo>
                  <a:lnTo>
                    <a:pt x="46" y="1638"/>
                  </a:lnTo>
                  <a:cubicBezTo>
                    <a:pt x="1" y="1712"/>
                    <a:pt x="26" y="1812"/>
                    <a:pt x="100" y="1854"/>
                  </a:cubicBezTo>
                  <a:cubicBezTo>
                    <a:pt x="126" y="1872"/>
                    <a:pt x="156" y="1880"/>
                    <a:pt x="185" y="1880"/>
                  </a:cubicBezTo>
                  <a:cubicBezTo>
                    <a:pt x="238" y="1880"/>
                    <a:pt x="290" y="1853"/>
                    <a:pt x="319" y="1803"/>
                  </a:cubicBezTo>
                  <a:lnTo>
                    <a:pt x="1320" y="171"/>
                  </a:lnTo>
                  <a:lnTo>
                    <a:pt x="105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4" name="Google Shape;4154;p72"/>
            <p:cNvSpPr/>
            <p:nvPr/>
          </p:nvSpPr>
          <p:spPr>
            <a:xfrm>
              <a:off x="3749050" y="2169488"/>
              <a:ext cx="32075" cy="45475"/>
            </a:xfrm>
            <a:custGeom>
              <a:avLst/>
              <a:gdLst/>
              <a:ahLst/>
              <a:cxnLst/>
              <a:rect l="l" t="t" r="r" b="b"/>
              <a:pathLst>
                <a:path w="1283" h="1819" extrusionOk="0">
                  <a:moveTo>
                    <a:pt x="1018" y="0"/>
                  </a:moveTo>
                  <a:lnTo>
                    <a:pt x="46" y="1581"/>
                  </a:lnTo>
                  <a:cubicBezTo>
                    <a:pt x="0" y="1655"/>
                    <a:pt x="23" y="1752"/>
                    <a:pt x="100" y="1795"/>
                  </a:cubicBezTo>
                  <a:cubicBezTo>
                    <a:pt x="125" y="1811"/>
                    <a:pt x="153" y="1818"/>
                    <a:pt x="181" y="1818"/>
                  </a:cubicBezTo>
                  <a:cubicBezTo>
                    <a:pt x="233" y="1818"/>
                    <a:pt x="284" y="1792"/>
                    <a:pt x="313" y="1746"/>
                  </a:cubicBezTo>
                  <a:lnTo>
                    <a:pt x="1283" y="171"/>
                  </a:lnTo>
                  <a:lnTo>
                    <a:pt x="101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5" name="Google Shape;4155;p72"/>
            <p:cNvSpPr/>
            <p:nvPr/>
          </p:nvSpPr>
          <p:spPr>
            <a:xfrm>
              <a:off x="3698725" y="2129813"/>
              <a:ext cx="20575" cy="26675"/>
            </a:xfrm>
            <a:custGeom>
              <a:avLst/>
              <a:gdLst/>
              <a:ahLst/>
              <a:cxnLst/>
              <a:rect l="l" t="t" r="r" b="b"/>
              <a:pathLst>
                <a:path w="823" h="1067" extrusionOk="0">
                  <a:moveTo>
                    <a:pt x="555" y="1"/>
                  </a:moveTo>
                  <a:lnTo>
                    <a:pt x="49" y="825"/>
                  </a:lnTo>
                  <a:cubicBezTo>
                    <a:pt x="0" y="899"/>
                    <a:pt x="26" y="999"/>
                    <a:pt x="100" y="1041"/>
                  </a:cubicBezTo>
                  <a:cubicBezTo>
                    <a:pt x="126" y="1059"/>
                    <a:pt x="156" y="1067"/>
                    <a:pt x="185" y="1067"/>
                  </a:cubicBezTo>
                  <a:cubicBezTo>
                    <a:pt x="236" y="1067"/>
                    <a:pt x="286" y="1041"/>
                    <a:pt x="313" y="993"/>
                  </a:cubicBezTo>
                  <a:lnTo>
                    <a:pt x="822" y="169"/>
                  </a:lnTo>
                  <a:lnTo>
                    <a:pt x="55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6" name="Google Shape;4156;p72"/>
            <p:cNvSpPr/>
            <p:nvPr/>
          </p:nvSpPr>
          <p:spPr>
            <a:xfrm>
              <a:off x="3720125" y="2143963"/>
              <a:ext cx="21275" cy="26800"/>
            </a:xfrm>
            <a:custGeom>
              <a:avLst/>
              <a:gdLst/>
              <a:ahLst/>
              <a:cxnLst/>
              <a:rect l="l" t="t" r="r" b="b"/>
              <a:pathLst>
                <a:path w="851" h="1072" extrusionOk="0">
                  <a:moveTo>
                    <a:pt x="589" y="1"/>
                  </a:moveTo>
                  <a:lnTo>
                    <a:pt x="80" y="828"/>
                  </a:lnTo>
                  <a:cubicBezTo>
                    <a:pt x="1" y="952"/>
                    <a:pt x="108" y="1071"/>
                    <a:pt x="218" y="1071"/>
                  </a:cubicBezTo>
                  <a:cubicBezTo>
                    <a:pt x="266" y="1071"/>
                    <a:pt x="314" y="1049"/>
                    <a:pt x="347" y="993"/>
                  </a:cubicBezTo>
                  <a:lnTo>
                    <a:pt x="850" y="171"/>
                  </a:lnTo>
                  <a:lnTo>
                    <a:pt x="58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7" name="Google Shape;4157;p72"/>
            <p:cNvSpPr/>
            <p:nvPr/>
          </p:nvSpPr>
          <p:spPr>
            <a:xfrm>
              <a:off x="3740550" y="2156963"/>
              <a:ext cx="21025" cy="26350"/>
            </a:xfrm>
            <a:custGeom>
              <a:avLst/>
              <a:gdLst/>
              <a:ahLst/>
              <a:cxnLst/>
              <a:rect l="l" t="t" r="r" b="b"/>
              <a:pathLst>
                <a:path w="841" h="1054" extrusionOk="0">
                  <a:moveTo>
                    <a:pt x="579" y="1"/>
                  </a:moveTo>
                  <a:lnTo>
                    <a:pt x="82" y="811"/>
                  </a:lnTo>
                  <a:cubicBezTo>
                    <a:pt x="1" y="934"/>
                    <a:pt x="107" y="1053"/>
                    <a:pt x="216" y="1053"/>
                  </a:cubicBezTo>
                  <a:cubicBezTo>
                    <a:pt x="265" y="1053"/>
                    <a:pt x="313" y="1030"/>
                    <a:pt x="346" y="973"/>
                  </a:cubicBezTo>
                  <a:lnTo>
                    <a:pt x="841" y="172"/>
                  </a:lnTo>
                  <a:lnTo>
                    <a:pt x="57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8" name="Google Shape;4158;p72"/>
            <p:cNvSpPr/>
            <p:nvPr/>
          </p:nvSpPr>
          <p:spPr>
            <a:xfrm>
              <a:off x="3780200" y="2181788"/>
              <a:ext cx="20400" cy="25325"/>
            </a:xfrm>
            <a:custGeom>
              <a:avLst/>
              <a:gdLst/>
              <a:ahLst/>
              <a:cxnLst/>
              <a:rect l="l" t="t" r="r" b="b"/>
              <a:pathLst>
                <a:path w="816" h="1013" extrusionOk="0">
                  <a:moveTo>
                    <a:pt x="551" y="0"/>
                  </a:moveTo>
                  <a:lnTo>
                    <a:pt x="79" y="768"/>
                  </a:lnTo>
                  <a:cubicBezTo>
                    <a:pt x="0" y="892"/>
                    <a:pt x="108" y="1013"/>
                    <a:pt x="217" y="1013"/>
                  </a:cubicBezTo>
                  <a:cubicBezTo>
                    <a:pt x="265" y="1013"/>
                    <a:pt x="314" y="989"/>
                    <a:pt x="347" y="933"/>
                  </a:cubicBezTo>
                  <a:lnTo>
                    <a:pt x="816" y="168"/>
                  </a:lnTo>
                  <a:lnTo>
                    <a:pt x="55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9" name="Google Shape;4159;p72"/>
            <p:cNvSpPr/>
            <p:nvPr/>
          </p:nvSpPr>
          <p:spPr>
            <a:xfrm>
              <a:off x="3803150" y="2195938"/>
              <a:ext cx="19575" cy="25250"/>
            </a:xfrm>
            <a:custGeom>
              <a:avLst/>
              <a:gdLst/>
              <a:ahLst/>
              <a:cxnLst/>
              <a:rect l="l" t="t" r="r" b="b"/>
              <a:pathLst>
                <a:path w="783" h="1010" extrusionOk="0">
                  <a:moveTo>
                    <a:pt x="521" y="0"/>
                  </a:moveTo>
                  <a:lnTo>
                    <a:pt x="46" y="771"/>
                  </a:lnTo>
                  <a:cubicBezTo>
                    <a:pt x="0" y="845"/>
                    <a:pt x="26" y="941"/>
                    <a:pt x="100" y="984"/>
                  </a:cubicBezTo>
                  <a:cubicBezTo>
                    <a:pt x="125" y="1001"/>
                    <a:pt x="154" y="1009"/>
                    <a:pt x="182" y="1009"/>
                  </a:cubicBezTo>
                  <a:cubicBezTo>
                    <a:pt x="233" y="1009"/>
                    <a:pt x="284" y="983"/>
                    <a:pt x="313" y="936"/>
                  </a:cubicBezTo>
                  <a:lnTo>
                    <a:pt x="782" y="171"/>
                  </a:lnTo>
                  <a:lnTo>
                    <a:pt x="52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0" name="Google Shape;4160;p72"/>
            <p:cNvSpPr/>
            <p:nvPr/>
          </p:nvSpPr>
          <p:spPr>
            <a:xfrm>
              <a:off x="3823625" y="2208938"/>
              <a:ext cx="19350" cy="24850"/>
            </a:xfrm>
            <a:custGeom>
              <a:avLst/>
              <a:gdLst/>
              <a:ahLst/>
              <a:cxnLst/>
              <a:rect l="l" t="t" r="r" b="b"/>
              <a:pathLst>
                <a:path w="774" h="994" extrusionOk="0">
                  <a:moveTo>
                    <a:pt x="506" y="0"/>
                  </a:moveTo>
                  <a:lnTo>
                    <a:pt x="46" y="754"/>
                  </a:lnTo>
                  <a:cubicBezTo>
                    <a:pt x="0" y="828"/>
                    <a:pt x="23" y="925"/>
                    <a:pt x="100" y="970"/>
                  </a:cubicBezTo>
                  <a:cubicBezTo>
                    <a:pt x="124" y="986"/>
                    <a:pt x="152" y="993"/>
                    <a:pt x="179" y="993"/>
                  </a:cubicBezTo>
                  <a:cubicBezTo>
                    <a:pt x="231" y="993"/>
                    <a:pt x="283" y="966"/>
                    <a:pt x="313" y="916"/>
                  </a:cubicBezTo>
                  <a:lnTo>
                    <a:pt x="773" y="171"/>
                  </a:lnTo>
                  <a:lnTo>
                    <a:pt x="50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161" name="Google Shape;4161;p72"/>
          <p:cNvGrpSpPr/>
          <p:nvPr/>
        </p:nvGrpSpPr>
        <p:grpSpPr>
          <a:xfrm>
            <a:off x="10999136" y="90147"/>
            <a:ext cx="1101982" cy="1224672"/>
            <a:chOff x="3792900" y="1239625"/>
            <a:chExt cx="784125" cy="871425"/>
          </a:xfrm>
        </p:grpSpPr>
        <p:sp>
          <p:nvSpPr>
            <p:cNvPr id="4162" name="Google Shape;4162;p72"/>
            <p:cNvSpPr/>
            <p:nvPr/>
          </p:nvSpPr>
          <p:spPr>
            <a:xfrm>
              <a:off x="3792900" y="1367625"/>
              <a:ext cx="704950" cy="686250"/>
            </a:xfrm>
            <a:custGeom>
              <a:avLst/>
              <a:gdLst/>
              <a:ahLst/>
              <a:cxnLst/>
              <a:rect l="l" t="t" r="r" b="b"/>
              <a:pathLst>
                <a:path w="28198" h="27450" extrusionOk="0">
                  <a:moveTo>
                    <a:pt x="14156" y="1"/>
                  </a:moveTo>
                  <a:cubicBezTo>
                    <a:pt x="11965" y="1"/>
                    <a:pt x="9782" y="532"/>
                    <a:pt x="7802" y="1575"/>
                  </a:cubicBezTo>
                  <a:cubicBezTo>
                    <a:pt x="4592" y="3270"/>
                    <a:pt x="2178" y="6173"/>
                    <a:pt x="1089" y="9647"/>
                  </a:cubicBezTo>
                  <a:cubicBezTo>
                    <a:pt x="0" y="13125"/>
                    <a:pt x="324" y="16886"/>
                    <a:pt x="1996" y="20108"/>
                  </a:cubicBezTo>
                  <a:cubicBezTo>
                    <a:pt x="3665" y="23332"/>
                    <a:pt x="6543" y="25749"/>
                    <a:pt x="9992" y="26829"/>
                  </a:cubicBezTo>
                  <a:cubicBezTo>
                    <a:pt x="11315" y="27244"/>
                    <a:pt x="12682" y="27449"/>
                    <a:pt x="14045" y="27449"/>
                  </a:cubicBezTo>
                  <a:cubicBezTo>
                    <a:pt x="16235" y="27449"/>
                    <a:pt x="18416" y="26919"/>
                    <a:pt x="20395" y="25874"/>
                  </a:cubicBezTo>
                  <a:cubicBezTo>
                    <a:pt x="23605" y="24182"/>
                    <a:pt x="26019" y="21276"/>
                    <a:pt x="27108" y="17802"/>
                  </a:cubicBezTo>
                  <a:cubicBezTo>
                    <a:pt x="28197" y="14327"/>
                    <a:pt x="27870" y="10563"/>
                    <a:pt x="26201" y="7341"/>
                  </a:cubicBezTo>
                  <a:cubicBezTo>
                    <a:pt x="24532" y="4120"/>
                    <a:pt x="21655" y="1703"/>
                    <a:pt x="18206" y="620"/>
                  </a:cubicBezTo>
                  <a:cubicBezTo>
                    <a:pt x="16883" y="206"/>
                    <a:pt x="15518" y="1"/>
                    <a:pt x="14156" y="1"/>
                  </a:cubicBezTo>
                  <a:close/>
                </a:path>
              </a:pathLst>
            </a:cu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3" name="Google Shape;4163;p72"/>
            <p:cNvSpPr/>
            <p:nvPr/>
          </p:nvSpPr>
          <p:spPr>
            <a:xfrm>
              <a:off x="3921125" y="1259025"/>
              <a:ext cx="208650" cy="128500"/>
            </a:xfrm>
            <a:custGeom>
              <a:avLst/>
              <a:gdLst/>
              <a:ahLst/>
              <a:cxnLst/>
              <a:rect l="l" t="t" r="r" b="b"/>
              <a:pathLst>
                <a:path w="8346" h="5140" extrusionOk="0">
                  <a:moveTo>
                    <a:pt x="4483" y="1"/>
                  </a:moveTo>
                  <a:cubicBezTo>
                    <a:pt x="4105" y="1"/>
                    <a:pt x="3720" y="54"/>
                    <a:pt x="3339" y="167"/>
                  </a:cubicBezTo>
                  <a:cubicBezTo>
                    <a:pt x="1229" y="787"/>
                    <a:pt x="1" y="2979"/>
                    <a:pt x="575" y="5103"/>
                  </a:cubicBezTo>
                  <a:lnTo>
                    <a:pt x="589" y="5140"/>
                  </a:lnTo>
                  <a:lnTo>
                    <a:pt x="8346" y="2860"/>
                  </a:lnTo>
                  <a:lnTo>
                    <a:pt x="8334" y="2820"/>
                  </a:lnTo>
                  <a:cubicBezTo>
                    <a:pt x="7787" y="1103"/>
                    <a:pt x="6199" y="1"/>
                    <a:pt x="4483" y="1"/>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4" name="Google Shape;4164;p72"/>
            <p:cNvSpPr/>
            <p:nvPr/>
          </p:nvSpPr>
          <p:spPr>
            <a:xfrm>
              <a:off x="3975650" y="1239625"/>
              <a:ext cx="47725" cy="74450"/>
            </a:xfrm>
            <a:custGeom>
              <a:avLst/>
              <a:gdLst/>
              <a:ahLst/>
              <a:cxnLst/>
              <a:rect l="l" t="t" r="r" b="b"/>
              <a:pathLst>
                <a:path w="1909" h="2978" extrusionOk="0">
                  <a:moveTo>
                    <a:pt x="487" y="0"/>
                  </a:moveTo>
                  <a:cubicBezTo>
                    <a:pt x="430" y="0"/>
                    <a:pt x="372" y="12"/>
                    <a:pt x="316" y="36"/>
                  </a:cubicBezTo>
                  <a:cubicBezTo>
                    <a:pt x="100" y="133"/>
                    <a:pt x="0" y="383"/>
                    <a:pt x="97" y="599"/>
                  </a:cubicBezTo>
                  <a:lnTo>
                    <a:pt x="1032" y="2720"/>
                  </a:lnTo>
                  <a:cubicBezTo>
                    <a:pt x="1081" y="2837"/>
                    <a:pt x="1175" y="2922"/>
                    <a:pt x="1294" y="2959"/>
                  </a:cubicBezTo>
                  <a:cubicBezTo>
                    <a:pt x="1335" y="2972"/>
                    <a:pt x="1377" y="2978"/>
                    <a:pt x="1418" y="2978"/>
                  </a:cubicBezTo>
                  <a:cubicBezTo>
                    <a:pt x="1478" y="2978"/>
                    <a:pt x="1537" y="2965"/>
                    <a:pt x="1593" y="2942"/>
                  </a:cubicBezTo>
                  <a:cubicBezTo>
                    <a:pt x="1809" y="2845"/>
                    <a:pt x="1908" y="2595"/>
                    <a:pt x="1814" y="2376"/>
                  </a:cubicBezTo>
                  <a:lnTo>
                    <a:pt x="879" y="255"/>
                  </a:lnTo>
                  <a:cubicBezTo>
                    <a:pt x="807" y="95"/>
                    <a:pt x="651" y="0"/>
                    <a:pt x="487" y="0"/>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5" name="Google Shape;4165;p72"/>
            <p:cNvSpPr/>
            <p:nvPr/>
          </p:nvSpPr>
          <p:spPr>
            <a:xfrm>
              <a:off x="3931575" y="1318175"/>
              <a:ext cx="193925" cy="57500"/>
            </a:xfrm>
            <a:custGeom>
              <a:avLst/>
              <a:gdLst/>
              <a:ahLst/>
              <a:cxnLst/>
              <a:rect l="l" t="t" r="r" b="b"/>
              <a:pathLst>
                <a:path w="7757" h="2300" extrusionOk="0">
                  <a:moveTo>
                    <a:pt x="7705" y="0"/>
                  </a:moveTo>
                  <a:cubicBezTo>
                    <a:pt x="7701" y="0"/>
                    <a:pt x="7698" y="1"/>
                    <a:pt x="7694" y="2"/>
                  </a:cubicBezTo>
                  <a:lnTo>
                    <a:pt x="29" y="2228"/>
                  </a:lnTo>
                  <a:cubicBezTo>
                    <a:pt x="12" y="2234"/>
                    <a:pt x="0" y="2254"/>
                    <a:pt x="9" y="2271"/>
                  </a:cubicBezTo>
                  <a:cubicBezTo>
                    <a:pt x="9" y="2285"/>
                    <a:pt x="23" y="2299"/>
                    <a:pt x="40" y="2299"/>
                  </a:cubicBezTo>
                  <a:lnTo>
                    <a:pt x="52" y="2296"/>
                  </a:lnTo>
                  <a:lnTo>
                    <a:pt x="7714" y="73"/>
                  </a:lnTo>
                  <a:cubicBezTo>
                    <a:pt x="7757" y="62"/>
                    <a:pt x="7745" y="0"/>
                    <a:pt x="770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6" name="Google Shape;4166;p72"/>
            <p:cNvSpPr/>
            <p:nvPr/>
          </p:nvSpPr>
          <p:spPr>
            <a:xfrm>
              <a:off x="4413950" y="1426075"/>
              <a:ext cx="163075" cy="188500"/>
            </a:xfrm>
            <a:custGeom>
              <a:avLst/>
              <a:gdLst/>
              <a:ahLst/>
              <a:cxnLst/>
              <a:rect l="l" t="t" r="r" b="b"/>
              <a:pathLst>
                <a:path w="6523" h="7540" extrusionOk="0">
                  <a:moveTo>
                    <a:pt x="1919" y="0"/>
                  </a:moveTo>
                  <a:cubicBezTo>
                    <a:pt x="1283" y="0"/>
                    <a:pt x="638" y="151"/>
                    <a:pt x="37" y="468"/>
                  </a:cubicBezTo>
                  <a:lnTo>
                    <a:pt x="0" y="488"/>
                  </a:lnTo>
                  <a:lnTo>
                    <a:pt x="3952" y="7540"/>
                  </a:lnTo>
                  <a:lnTo>
                    <a:pt x="3989" y="7522"/>
                  </a:lnTo>
                  <a:cubicBezTo>
                    <a:pt x="5874" y="6402"/>
                    <a:pt x="6523" y="3983"/>
                    <a:pt x="5451" y="2069"/>
                  </a:cubicBezTo>
                  <a:cubicBezTo>
                    <a:pt x="4711" y="748"/>
                    <a:pt x="3337" y="0"/>
                    <a:pt x="1919" y="0"/>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7" name="Google Shape;4167;p72"/>
            <p:cNvSpPr/>
            <p:nvPr/>
          </p:nvSpPr>
          <p:spPr>
            <a:xfrm>
              <a:off x="4500675" y="1447600"/>
              <a:ext cx="70800" cy="56100"/>
            </a:xfrm>
            <a:custGeom>
              <a:avLst/>
              <a:gdLst/>
              <a:ahLst/>
              <a:cxnLst/>
              <a:rect l="l" t="t" r="r" b="b"/>
              <a:pathLst>
                <a:path w="2832" h="2244" extrusionOk="0">
                  <a:moveTo>
                    <a:pt x="2346" y="1"/>
                  </a:moveTo>
                  <a:cubicBezTo>
                    <a:pt x="2257" y="1"/>
                    <a:pt x="2167" y="28"/>
                    <a:pt x="2090" y="85"/>
                  </a:cubicBezTo>
                  <a:lnTo>
                    <a:pt x="228" y="1472"/>
                  </a:lnTo>
                  <a:cubicBezTo>
                    <a:pt x="40" y="1612"/>
                    <a:pt x="0" y="1879"/>
                    <a:pt x="139" y="2070"/>
                  </a:cubicBezTo>
                  <a:cubicBezTo>
                    <a:pt x="193" y="2143"/>
                    <a:pt x="267" y="2197"/>
                    <a:pt x="355" y="2223"/>
                  </a:cubicBezTo>
                  <a:cubicBezTo>
                    <a:pt x="397" y="2237"/>
                    <a:pt x="441" y="2243"/>
                    <a:pt x="484" y="2243"/>
                  </a:cubicBezTo>
                  <a:cubicBezTo>
                    <a:pt x="576" y="2243"/>
                    <a:pt x="666" y="2214"/>
                    <a:pt x="739" y="2158"/>
                  </a:cubicBezTo>
                  <a:lnTo>
                    <a:pt x="2602" y="773"/>
                  </a:lnTo>
                  <a:cubicBezTo>
                    <a:pt x="2792" y="631"/>
                    <a:pt x="2832" y="361"/>
                    <a:pt x="2690" y="173"/>
                  </a:cubicBezTo>
                  <a:cubicBezTo>
                    <a:pt x="2605" y="60"/>
                    <a:pt x="2477" y="1"/>
                    <a:pt x="2346" y="1"/>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8" name="Google Shape;4168;p72"/>
            <p:cNvSpPr/>
            <p:nvPr/>
          </p:nvSpPr>
          <p:spPr>
            <a:xfrm>
              <a:off x="4424675" y="1431300"/>
              <a:ext cx="98975" cy="176225"/>
            </a:xfrm>
            <a:custGeom>
              <a:avLst/>
              <a:gdLst/>
              <a:ahLst/>
              <a:cxnLst/>
              <a:rect l="l" t="t" r="r" b="b"/>
              <a:pathLst>
                <a:path w="3959" h="7049" extrusionOk="0">
                  <a:moveTo>
                    <a:pt x="42" y="0"/>
                  </a:moveTo>
                  <a:cubicBezTo>
                    <a:pt x="36" y="0"/>
                    <a:pt x="29" y="2"/>
                    <a:pt x="23" y="6"/>
                  </a:cubicBezTo>
                  <a:cubicBezTo>
                    <a:pt x="6" y="15"/>
                    <a:pt x="1" y="37"/>
                    <a:pt x="9" y="54"/>
                  </a:cubicBezTo>
                  <a:lnTo>
                    <a:pt x="3887" y="7032"/>
                  </a:lnTo>
                  <a:cubicBezTo>
                    <a:pt x="3890" y="7038"/>
                    <a:pt x="3896" y="7043"/>
                    <a:pt x="3904" y="7046"/>
                  </a:cubicBezTo>
                  <a:cubicBezTo>
                    <a:pt x="3908" y="7047"/>
                    <a:pt x="3912" y="7048"/>
                    <a:pt x="3916" y="7048"/>
                  </a:cubicBezTo>
                  <a:cubicBezTo>
                    <a:pt x="3922" y="7048"/>
                    <a:pt x="3928" y="7047"/>
                    <a:pt x="3933" y="7043"/>
                  </a:cubicBezTo>
                  <a:cubicBezTo>
                    <a:pt x="3950" y="7035"/>
                    <a:pt x="3958" y="7012"/>
                    <a:pt x="3947" y="6998"/>
                  </a:cubicBezTo>
                  <a:lnTo>
                    <a:pt x="74" y="20"/>
                  </a:lnTo>
                  <a:cubicBezTo>
                    <a:pt x="67" y="7"/>
                    <a:pt x="55" y="0"/>
                    <a:pt x="4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9" name="Google Shape;4169;p72"/>
            <p:cNvSpPr/>
            <p:nvPr/>
          </p:nvSpPr>
          <p:spPr>
            <a:xfrm>
              <a:off x="3842925" y="1414675"/>
              <a:ext cx="594425" cy="594400"/>
            </a:xfrm>
            <a:custGeom>
              <a:avLst/>
              <a:gdLst/>
              <a:ahLst/>
              <a:cxnLst/>
              <a:rect l="l" t="t" r="r" b="b"/>
              <a:pathLst>
                <a:path w="23777" h="23776" extrusionOk="0">
                  <a:moveTo>
                    <a:pt x="11889" y="0"/>
                  </a:moveTo>
                  <a:cubicBezTo>
                    <a:pt x="8736" y="0"/>
                    <a:pt x="5713" y="1251"/>
                    <a:pt x="3481" y="3483"/>
                  </a:cubicBezTo>
                  <a:cubicBezTo>
                    <a:pt x="1252" y="5712"/>
                    <a:pt x="1" y="8735"/>
                    <a:pt x="1" y="11888"/>
                  </a:cubicBezTo>
                  <a:cubicBezTo>
                    <a:pt x="1" y="15041"/>
                    <a:pt x="1252" y="18067"/>
                    <a:pt x="3481" y="20296"/>
                  </a:cubicBezTo>
                  <a:cubicBezTo>
                    <a:pt x="5713" y="22525"/>
                    <a:pt x="8736" y="23776"/>
                    <a:pt x="11889" y="23776"/>
                  </a:cubicBezTo>
                  <a:cubicBezTo>
                    <a:pt x="15042" y="23776"/>
                    <a:pt x="18067" y="22525"/>
                    <a:pt x="20296" y="20296"/>
                  </a:cubicBezTo>
                  <a:cubicBezTo>
                    <a:pt x="22526" y="18067"/>
                    <a:pt x="23777" y="15041"/>
                    <a:pt x="23777" y="11888"/>
                  </a:cubicBezTo>
                  <a:cubicBezTo>
                    <a:pt x="23777" y="8735"/>
                    <a:pt x="22526" y="5712"/>
                    <a:pt x="20296" y="3483"/>
                  </a:cubicBezTo>
                  <a:cubicBezTo>
                    <a:pt x="18067" y="1251"/>
                    <a:pt x="15042" y="0"/>
                    <a:pt x="11889" y="0"/>
                  </a:cubicBez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0" name="Google Shape;4170;p72"/>
            <p:cNvSpPr/>
            <p:nvPr/>
          </p:nvSpPr>
          <p:spPr>
            <a:xfrm>
              <a:off x="3850250" y="1437375"/>
              <a:ext cx="597050" cy="549175"/>
            </a:xfrm>
            <a:custGeom>
              <a:avLst/>
              <a:gdLst/>
              <a:ahLst/>
              <a:cxnLst/>
              <a:rect l="l" t="t" r="r" b="b"/>
              <a:pathLst>
                <a:path w="23882" h="21967" extrusionOk="0">
                  <a:moveTo>
                    <a:pt x="11584" y="67"/>
                  </a:moveTo>
                  <a:cubicBezTo>
                    <a:pt x="12696" y="70"/>
                    <a:pt x="13802" y="241"/>
                    <a:pt x="14863" y="576"/>
                  </a:cubicBezTo>
                  <a:cubicBezTo>
                    <a:pt x="20601" y="2373"/>
                    <a:pt x="23805" y="8506"/>
                    <a:pt x="22005" y="14247"/>
                  </a:cubicBezTo>
                  <a:cubicBezTo>
                    <a:pt x="20774" y="18168"/>
                    <a:pt x="17442" y="21068"/>
                    <a:pt x="13384" y="21742"/>
                  </a:cubicBezTo>
                  <a:cubicBezTo>
                    <a:pt x="12785" y="21842"/>
                    <a:pt x="12185" y="21891"/>
                    <a:pt x="11589" y="21891"/>
                  </a:cubicBezTo>
                  <a:cubicBezTo>
                    <a:pt x="8156" y="21891"/>
                    <a:pt x="4878" y="20265"/>
                    <a:pt x="2801" y="17440"/>
                  </a:cubicBezTo>
                  <a:cubicBezTo>
                    <a:pt x="368" y="14128"/>
                    <a:pt x="1" y="9726"/>
                    <a:pt x="1857" y="6058"/>
                  </a:cubicBezTo>
                  <a:cubicBezTo>
                    <a:pt x="3711" y="2388"/>
                    <a:pt x="7473" y="73"/>
                    <a:pt x="11584" y="67"/>
                  </a:cubicBezTo>
                  <a:close/>
                  <a:moveTo>
                    <a:pt x="11592" y="0"/>
                  </a:moveTo>
                  <a:cubicBezTo>
                    <a:pt x="9559" y="0"/>
                    <a:pt x="7542" y="565"/>
                    <a:pt x="5781" y="1662"/>
                  </a:cubicBezTo>
                  <a:cubicBezTo>
                    <a:pt x="3060" y="3360"/>
                    <a:pt x="1218" y="6158"/>
                    <a:pt x="734" y="9328"/>
                  </a:cubicBezTo>
                  <a:cubicBezTo>
                    <a:pt x="251" y="12496"/>
                    <a:pt x="1178" y="15717"/>
                    <a:pt x="3268" y="18145"/>
                  </a:cubicBezTo>
                  <a:cubicBezTo>
                    <a:pt x="5355" y="20574"/>
                    <a:pt x="8399" y="21967"/>
                    <a:pt x="11600" y="21967"/>
                  </a:cubicBezTo>
                  <a:cubicBezTo>
                    <a:pt x="11603" y="21967"/>
                    <a:pt x="11607" y="21967"/>
                    <a:pt x="11610" y="21967"/>
                  </a:cubicBezTo>
                  <a:cubicBezTo>
                    <a:pt x="16401" y="21952"/>
                    <a:pt x="20635" y="18839"/>
                    <a:pt x="22073" y="14267"/>
                  </a:cubicBezTo>
                  <a:cubicBezTo>
                    <a:pt x="23882" y="8492"/>
                    <a:pt x="20657" y="2319"/>
                    <a:pt x="14883" y="505"/>
                  </a:cubicBezTo>
                  <a:cubicBezTo>
                    <a:pt x="13806" y="167"/>
                    <a:pt x="12697" y="0"/>
                    <a:pt x="115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1" name="Google Shape;4171;p72"/>
            <p:cNvSpPr/>
            <p:nvPr/>
          </p:nvSpPr>
          <p:spPr>
            <a:xfrm>
              <a:off x="4223725" y="1481975"/>
              <a:ext cx="27175" cy="52500"/>
            </a:xfrm>
            <a:custGeom>
              <a:avLst/>
              <a:gdLst/>
              <a:ahLst/>
              <a:cxnLst/>
              <a:rect l="l" t="t" r="r" b="b"/>
              <a:pathLst>
                <a:path w="1087" h="2100" extrusionOk="0">
                  <a:moveTo>
                    <a:pt x="924" y="1"/>
                  </a:moveTo>
                  <a:cubicBezTo>
                    <a:pt x="868" y="1"/>
                    <a:pt x="815" y="35"/>
                    <a:pt x="794" y="89"/>
                  </a:cubicBezTo>
                  <a:lnTo>
                    <a:pt x="32" y="1903"/>
                  </a:lnTo>
                  <a:cubicBezTo>
                    <a:pt x="0" y="1974"/>
                    <a:pt x="35" y="2056"/>
                    <a:pt x="109" y="2088"/>
                  </a:cubicBezTo>
                  <a:cubicBezTo>
                    <a:pt x="126" y="2093"/>
                    <a:pt x="146" y="2096"/>
                    <a:pt x="165" y="2099"/>
                  </a:cubicBezTo>
                  <a:cubicBezTo>
                    <a:pt x="219" y="2096"/>
                    <a:pt x="271" y="2065"/>
                    <a:pt x="296" y="2014"/>
                  </a:cubicBezTo>
                  <a:lnTo>
                    <a:pt x="1055" y="200"/>
                  </a:lnTo>
                  <a:cubicBezTo>
                    <a:pt x="1087" y="126"/>
                    <a:pt x="1050" y="43"/>
                    <a:pt x="979" y="12"/>
                  </a:cubicBezTo>
                  <a:cubicBezTo>
                    <a:pt x="961" y="4"/>
                    <a:pt x="942" y="1"/>
                    <a:pt x="92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2" name="Google Shape;4172;p72"/>
            <p:cNvSpPr/>
            <p:nvPr/>
          </p:nvSpPr>
          <p:spPr>
            <a:xfrm>
              <a:off x="4057175" y="1878800"/>
              <a:ext cx="27175" cy="52450"/>
            </a:xfrm>
            <a:custGeom>
              <a:avLst/>
              <a:gdLst/>
              <a:ahLst/>
              <a:cxnLst/>
              <a:rect l="l" t="t" r="r" b="b"/>
              <a:pathLst>
                <a:path w="1087" h="2098" extrusionOk="0">
                  <a:moveTo>
                    <a:pt x="927" y="1"/>
                  </a:moveTo>
                  <a:cubicBezTo>
                    <a:pt x="871" y="1"/>
                    <a:pt x="818" y="34"/>
                    <a:pt x="794" y="90"/>
                  </a:cubicBezTo>
                  <a:lnTo>
                    <a:pt x="35" y="1898"/>
                  </a:lnTo>
                  <a:cubicBezTo>
                    <a:pt x="1" y="1972"/>
                    <a:pt x="35" y="2055"/>
                    <a:pt x="109" y="2086"/>
                  </a:cubicBezTo>
                  <a:cubicBezTo>
                    <a:pt x="126" y="2095"/>
                    <a:pt x="146" y="2098"/>
                    <a:pt x="166" y="2098"/>
                  </a:cubicBezTo>
                  <a:cubicBezTo>
                    <a:pt x="222" y="2098"/>
                    <a:pt x="274" y="2063"/>
                    <a:pt x="296" y="2012"/>
                  </a:cubicBezTo>
                  <a:lnTo>
                    <a:pt x="1058" y="201"/>
                  </a:lnTo>
                  <a:cubicBezTo>
                    <a:pt x="1087" y="127"/>
                    <a:pt x="1053" y="42"/>
                    <a:pt x="979" y="11"/>
                  </a:cubicBezTo>
                  <a:cubicBezTo>
                    <a:pt x="962" y="4"/>
                    <a:pt x="944" y="1"/>
                    <a:pt x="92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3" name="Google Shape;4173;p72"/>
            <p:cNvSpPr/>
            <p:nvPr/>
          </p:nvSpPr>
          <p:spPr>
            <a:xfrm>
              <a:off x="4322950" y="1771300"/>
              <a:ext cx="55225" cy="27250"/>
            </a:xfrm>
            <a:custGeom>
              <a:avLst/>
              <a:gdLst/>
              <a:ahLst/>
              <a:cxnLst/>
              <a:rect l="l" t="t" r="r" b="b"/>
              <a:pathLst>
                <a:path w="2209" h="1090" extrusionOk="0">
                  <a:moveTo>
                    <a:pt x="205" y="0"/>
                  </a:moveTo>
                  <a:cubicBezTo>
                    <a:pt x="70" y="0"/>
                    <a:pt x="0" y="206"/>
                    <a:pt x="151" y="273"/>
                  </a:cubicBezTo>
                  <a:lnTo>
                    <a:pt x="1946" y="1078"/>
                  </a:lnTo>
                  <a:cubicBezTo>
                    <a:pt x="1963" y="1083"/>
                    <a:pt x="1983" y="1086"/>
                    <a:pt x="2002" y="1089"/>
                  </a:cubicBezTo>
                  <a:cubicBezTo>
                    <a:pt x="2004" y="1089"/>
                    <a:pt x="2006" y="1089"/>
                    <a:pt x="2008" y="1089"/>
                  </a:cubicBezTo>
                  <a:cubicBezTo>
                    <a:pt x="2163" y="1089"/>
                    <a:pt x="2208" y="872"/>
                    <a:pt x="2062" y="813"/>
                  </a:cubicBezTo>
                  <a:lnTo>
                    <a:pt x="268" y="14"/>
                  </a:lnTo>
                  <a:cubicBezTo>
                    <a:pt x="246" y="5"/>
                    <a:pt x="225" y="0"/>
                    <a:pt x="20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4" name="Google Shape;4174;p72"/>
            <p:cNvSpPr/>
            <p:nvPr/>
          </p:nvSpPr>
          <p:spPr>
            <a:xfrm>
              <a:off x="3930000" y="1595725"/>
              <a:ext cx="54200" cy="27250"/>
            </a:xfrm>
            <a:custGeom>
              <a:avLst/>
              <a:gdLst/>
              <a:ahLst/>
              <a:cxnLst/>
              <a:rect l="l" t="t" r="r" b="b"/>
              <a:pathLst>
                <a:path w="2168" h="1090" extrusionOk="0">
                  <a:moveTo>
                    <a:pt x="208" y="0"/>
                  </a:moveTo>
                  <a:cubicBezTo>
                    <a:pt x="72" y="0"/>
                    <a:pt x="0" y="206"/>
                    <a:pt x="152" y="273"/>
                  </a:cubicBezTo>
                  <a:lnTo>
                    <a:pt x="1949" y="1078"/>
                  </a:lnTo>
                  <a:cubicBezTo>
                    <a:pt x="1966" y="1083"/>
                    <a:pt x="1986" y="1089"/>
                    <a:pt x="2008" y="1089"/>
                  </a:cubicBezTo>
                  <a:cubicBezTo>
                    <a:pt x="2062" y="1089"/>
                    <a:pt x="2114" y="1058"/>
                    <a:pt x="2136" y="1007"/>
                  </a:cubicBezTo>
                  <a:cubicBezTo>
                    <a:pt x="2168" y="935"/>
                    <a:pt x="2136" y="850"/>
                    <a:pt x="2065" y="816"/>
                  </a:cubicBezTo>
                  <a:lnTo>
                    <a:pt x="271" y="14"/>
                  </a:lnTo>
                  <a:cubicBezTo>
                    <a:pt x="249" y="5"/>
                    <a:pt x="228" y="0"/>
                    <a:pt x="20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5" name="Google Shape;4175;p72"/>
            <p:cNvSpPr/>
            <p:nvPr/>
          </p:nvSpPr>
          <p:spPr>
            <a:xfrm>
              <a:off x="4133550" y="1692100"/>
              <a:ext cx="38725" cy="32800"/>
            </a:xfrm>
            <a:custGeom>
              <a:avLst/>
              <a:gdLst/>
              <a:ahLst/>
              <a:cxnLst/>
              <a:rect l="l" t="t" r="r" b="b"/>
              <a:pathLst>
                <a:path w="1549" h="1312" extrusionOk="0">
                  <a:moveTo>
                    <a:pt x="813" y="1"/>
                  </a:moveTo>
                  <a:cubicBezTo>
                    <a:pt x="348" y="1"/>
                    <a:pt x="1" y="505"/>
                    <a:pt x="235" y="959"/>
                  </a:cubicBezTo>
                  <a:cubicBezTo>
                    <a:pt x="360" y="1197"/>
                    <a:pt x="588" y="1312"/>
                    <a:pt x="815" y="1312"/>
                  </a:cubicBezTo>
                  <a:cubicBezTo>
                    <a:pt x="1081" y="1312"/>
                    <a:pt x="1346" y="1154"/>
                    <a:pt x="1441" y="854"/>
                  </a:cubicBezTo>
                  <a:cubicBezTo>
                    <a:pt x="1549" y="510"/>
                    <a:pt x="1358" y="143"/>
                    <a:pt x="1014" y="32"/>
                  </a:cubicBezTo>
                  <a:cubicBezTo>
                    <a:pt x="946" y="11"/>
                    <a:pt x="878" y="1"/>
                    <a:pt x="81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6" name="Google Shape;4176;p72"/>
            <p:cNvSpPr/>
            <p:nvPr/>
          </p:nvSpPr>
          <p:spPr>
            <a:xfrm>
              <a:off x="4152925" y="1580175"/>
              <a:ext cx="56975" cy="123475"/>
            </a:xfrm>
            <a:custGeom>
              <a:avLst/>
              <a:gdLst/>
              <a:ahLst/>
              <a:cxnLst/>
              <a:rect l="l" t="t" r="r" b="b"/>
              <a:pathLst>
                <a:path w="2279" h="4939" extrusionOk="0">
                  <a:moveTo>
                    <a:pt x="2119" y="1"/>
                  </a:moveTo>
                  <a:cubicBezTo>
                    <a:pt x="2061" y="1"/>
                    <a:pt x="2006" y="34"/>
                    <a:pt x="1982" y="90"/>
                  </a:cubicBezTo>
                  <a:lnTo>
                    <a:pt x="32" y="4739"/>
                  </a:lnTo>
                  <a:cubicBezTo>
                    <a:pt x="1" y="4810"/>
                    <a:pt x="35" y="4893"/>
                    <a:pt x="106" y="4924"/>
                  </a:cubicBezTo>
                  <a:cubicBezTo>
                    <a:pt x="123" y="4933"/>
                    <a:pt x="140" y="4938"/>
                    <a:pt x="160" y="4938"/>
                  </a:cubicBezTo>
                  <a:cubicBezTo>
                    <a:pt x="217" y="4935"/>
                    <a:pt x="271" y="4901"/>
                    <a:pt x="291" y="4847"/>
                  </a:cubicBezTo>
                  <a:lnTo>
                    <a:pt x="2247" y="198"/>
                  </a:lnTo>
                  <a:cubicBezTo>
                    <a:pt x="2278" y="127"/>
                    <a:pt x="2244" y="42"/>
                    <a:pt x="2173" y="11"/>
                  </a:cubicBezTo>
                  <a:cubicBezTo>
                    <a:pt x="2155" y="4"/>
                    <a:pt x="2137" y="1"/>
                    <a:pt x="211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7" name="Google Shape;4177;p72"/>
            <p:cNvSpPr/>
            <p:nvPr/>
          </p:nvSpPr>
          <p:spPr>
            <a:xfrm>
              <a:off x="4152000" y="1705650"/>
              <a:ext cx="34300" cy="111725"/>
            </a:xfrm>
            <a:custGeom>
              <a:avLst/>
              <a:gdLst/>
              <a:ahLst/>
              <a:cxnLst/>
              <a:rect l="l" t="t" r="r" b="b"/>
              <a:pathLst>
                <a:path w="1372" h="4469" extrusionOk="0">
                  <a:moveTo>
                    <a:pt x="161" y="0"/>
                  </a:moveTo>
                  <a:cubicBezTo>
                    <a:pt x="149" y="0"/>
                    <a:pt x="137" y="1"/>
                    <a:pt x="126" y="5"/>
                  </a:cubicBezTo>
                  <a:cubicBezTo>
                    <a:pt x="49" y="22"/>
                    <a:pt x="1" y="101"/>
                    <a:pt x="20" y="178"/>
                  </a:cubicBezTo>
                  <a:lnTo>
                    <a:pt x="1075" y="4360"/>
                  </a:lnTo>
                  <a:cubicBezTo>
                    <a:pt x="1090" y="4423"/>
                    <a:pt x="1149" y="4469"/>
                    <a:pt x="1215" y="4469"/>
                  </a:cubicBezTo>
                  <a:lnTo>
                    <a:pt x="1246" y="4463"/>
                  </a:lnTo>
                  <a:cubicBezTo>
                    <a:pt x="1323" y="4446"/>
                    <a:pt x="1371" y="4366"/>
                    <a:pt x="1351" y="4289"/>
                  </a:cubicBezTo>
                  <a:lnTo>
                    <a:pt x="296" y="110"/>
                  </a:lnTo>
                  <a:cubicBezTo>
                    <a:pt x="282" y="45"/>
                    <a:pt x="225" y="0"/>
                    <a:pt x="16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8" name="Google Shape;4178;p72"/>
            <p:cNvSpPr/>
            <p:nvPr/>
          </p:nvSpPr>
          <p:spPr>
            <a:xfrm>
              <a:off x="3793275" y="1866900"/>
              <a:ext cx="77125" cy="77675"/>
            </a:xfrm>
            <a:custGeom>
              <a:avLst/>
              <a:gdLst/>
              <a:ahLst/>
              <a:cxnLst/>
              <a:rect l="l" t="t" r="r" b="b"/>
              <a:pathLst>
                <a:path w="3085" h="3107" extrusionOk="0">
                  <a:moveTo>
                    <a:pt x="1381" y="0"/>
                  </a:moveTo>
                  <a:lnTo>
                    <a:pt x="244" y="2133"/>
                  </a:lnTo>
                  <a:cubicBezTo>
                    <a:pt x="1" y="2589"/>
                    <a:pt x="349" y="3106"/>
                    <a:pt x="823" y="3106"/>
                  </a:cubicBezTo>
                  <a:cubicBezTo>
                    <a:pt x="880" y="3106"/>
                    <a:pt x="940" y="3099"/>
                    <a:pt x="1000" y="3082"/>
                  </a:cubicBezTo>
                  <a:lnTo>
                    <a:pt x="3084" y="2517"/>
                  </a:lnTo>
                  <a:lnTo>
                    <a:pt x="1381"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9" name="Google Shape;4179;p72"/>
            <p:cNvSpPr/>
            <p:nvPr/>
          </p:nvSpPr>
          <p:spPr>
            <a:xfrm>
              <a:off x="4204100" y="2036425"/>
              <a:ext cx="70900" cy="74625"/>
            </a:xfrm>
            <a:custGeom>
              <a:avLst/>
              <a:gdLst/>
              <a:ahLst/>
              <a:cxnLst/>
              <a:rect l="l" t="t" r="r" b="b"/>
              <a:pathLst>
                <a:path w="2836" h="2985" extrusionOk="0">
                  <a:moveTo>
                    <a:pt x="2836" y="1"/>
                  </a:moveTo>
                  <a:lnTo>
                    <a:pt x="1" y="1092"/>
                  </a:lnTo>
                  <a:lnTo>
                    <a:pt x="1383" y="2744"/>
                  </a:lnTo>
                  <a:cubicBezTo>
                    <a:pt x="1520" y="2910"/>
                    <a:pt x="1704" y="2985"/>
                    <a:pt x="1887" y="2985"/>
                  </a:cubicBezTo>
                  <a:cubicBezTo>
                    <a:pt x="2200" y="2985"/>
                    <a:pt x="2505" y="2763"/>
                    <a:pt x="2548" y="2400"/>
                  </a:cubicBezTo>
                  <a:lnTo>
                    <a:pt x="2836"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289" name="Google Shape;4289;p72"/>
          <p:cNvGrpSpPr/>
          <p:nvPr/>
        </p:nvGrpSpPr>
        <p:grpSpPr>
          <a:xfrm>
            <a:off x="408348" y="90147"/>
            <a:ext cx="485899" cy="630888"/>
            <a:chOff x="1990225" y="2707900"/>
            <a:chExt cx="245900" cy="319275"/>
          </a:xfrm>
        </p:grpSpPr>
        <p:sp>
          <p:nvSpPr>
            <p:cNvPr id="4290" name="Google Shape;4290;p72"/>
            <p:cNvSpPr/>
            <p:nvPr/>
          </p:nvSpPr>
          <p:spPr>
            <a:xfrm>
              <a:off x="2105600" y="2870150"/>
              <a:ext cx="76575" cy="157025"/>
            </a:xfrm>
            <a:custGeom>
              <a:avLst/>
              <a:gdLst/>
              <a:ahLst/>
              <a:cxnLst/>
              <a:rect l="l" t="t" r="r" b="b"/>
              <a:pathLst>
                <a:path w="3063" h="6281" extrusionOk="0">
                  <a:moveTo>
                    <a:pt x="684" y="1"/>
                  </a:moveTo>
                  <a:cubicBezTo>
                    <a:pt x="623" y="1"/>
                    <a:pt x="562" y="10"/>
                    <a:pt x="501" y="29"/>
                  </a:cubicBezTo>
                  <a:cubicBezTo>
                    <a:pt x="180" y="129"/>
                    <a:pt x="0" y="473"/>
                    <a:pt x="100" y="794"/>
                  </a:cubicBezTo>
                  <a:cubicBezTo>
                    <a:pt x="108" y="820"/>
                    <a:pt x="120" y="848"/>
                    <a:pt x="134" y="874"/>
                  </a:cubicBezTo>
                  <a:lnTo>
                    <a:pt x="2682" y="6162"/>
                  </a:lnTo>
                  <a:cubicBezTo>
                    <a:pt x="2710" y="6236"/>
                    <a:pt x="2780" y="6280"/>
                    <a:pt x="2853" y="6280"/>
                  </a:cubicBezTo>
                  <a:cubicBezTo>
                    <a:pt x="2876" y="6280"/>
                    <a:pt x="2899" y="6276"/>
                    <a:pt x="2921" y="6268"/>
                  </a:cubicBezTo>
                  <a:cubicBezTo>
                    <a:pt x="3017" y="6231"/>
                    <a:pt x="3063" y="6123"/>
                    <a:pt x="3026" y="6029"/>
                  </a:cubicBezTo>
                  <a:lnTo>
                    <a:pt x="1263" y="427"/>
                  </a:lnTo>
                  <a:cubicBezTo>
                    <a:pt x="1182" y="167"/>
                    <a:pt x="942" y="1"/>
                    <a:pt x="684" y="1"/>
                  </a:cubicBez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1" name="Google Shape;4291;p72"/>
            <p:cNvSpPr/>
            <p:nvPr/>
          </p:nvSpPr>
          <p:spPr>
            <a:xfrm>
              <a:off x="1991025" y="2707925"/>
              <a:ext cx="245100" cy="238350"/>
            </a:xfrm>
            <a:custGeom>
              <a:avLst/>
              <a:gdLst/>
              <a:ahLst/>
              <a:cxnLst/>
              <a:rect l="l" t="t" r="r" b="b"/>
              <a:pathLst>
                <a:path w="9804" h="9534" extrusionOk="0">
                  <a:moveTo>
                    <a:pt x="3424" y="1"/>
                  </a:moveTo>
                  <a:cubicBezTo>
                    <a:pt x="2759" y="1"/>
                    <a:pt x="2018" y="257"/>
                    <a:pt x="1516" y="476"/>
                  </a:cubicBezTo>
                  <a:cubicBezTo>
                    <a:pt x="725" y="820"/>
                    <a:pt x="0" y="1531"/>
                    <a:pt x="28" y="2430"/>
                  </a:cubicBezTo>
                  <a:cubicBezTo>
                    <a:pt x="31" y="2452"/>
                    <a:pt x="28" y="2470"/>
                    <a:pt x="31" y="2487"/>
                  </a:cubicBezTo>
                  <a:lnTo>
                    <a:pt x="40" y="2549"/>
                  </a:lnTo>
                  <a:cubicBezTo>
                    <a:pt x="43" y="2586"/>
                    <a:pt x="46" y="2629"/>
                    <a:pt x="54" y="2671"/>
                  </a:cubicBezTo>
                  <a:cubicBezTo>
                    <a:pt x="156" y="3254"/>
                    <a:pt x="537" y="3746"/>
                    <a:pt x="927" y="4198"/>
                  </a:cubicBezTo>
                  <a:cubicBezTo>
                    <a:pt x="1467" y="4832"/>
                    <a:pt x="2042" y="5435"/>
                    <a:pt x="2647" y="6007"/>
                  </a:cubicBezTo>
                  <a:cubicBezTo>
                    <a:pt x="2667" y="6021"/>
                    <a:pt x="2684" y="6041"/>
                    <a:pt x="2704" y="6055"/>
                  </a:cubicBezTo>
                  <a:lnTo>
                    <a:pt x="2641" y="6135"/>
                  </a:lnTo>
                  <a:cubicBezTo>
                    <a:pt x="2044" y="6891"/>
                    <a:pt x="1439" y="7730"/>
                    <a:pt x="1436" y="8696"/>
                  </a:cubicBezTo>
                  <a:cubicBezTo>
                    <a:pt x="1436" y="8918"/>
                    <a:pt x="1473" y="9151"/>
                    <a:pt x="1621" y="9316"/>
                  </a:cubicBezTo>
                  <a:cubicBezTo>
                    <a:pt x="1764" y="9477"/>
                    <a:pt x="1966" y="9533"/>
                    <a:pt x="2182" y="9533"/>
                  </a:cubicBezTo>
                  <a:cubicBezTo>
                    <a:pt x="2393" y="9533"/>
                    <a:pt x="2619" y="9479"/>
                    <a:pt x="2818" y="9416"/>
                  </a:cubicBezTo>
                  <a:cubicBezTo>
                    <a:pt x="3657" y="9160"/>
                    <a:pt x="4490" y="8881"/>
                    <a:pt x="5303" y="8571"/>
                  </a:cubicBezTo>
                  <a:cubicBezTo>
                    <a:pt x="5618" y="8455"/>
                    <a:pt x="5937" y="8335"/>
                    <a:pt x="6252" y="8207"/>
                  </a:cubicBezTo>
                  <a:cubicBezTo>
                    <a:pt x="6568" y="8079"/>
                    <a:pt x="6847" y="7966"/>
                    <a:pt x="7145" y="7838"/>
                  </a:cubicBezTo>
                  <a:cubicBezTo>
                    <a:pt x="7947" y="7488"/>
                    <a:pt x="8755" y="7104"/>
                    <a:pt x="9423" y="6535"/>
                  </a:cubicBezTo>
                  <a:cubicBezTo>
                    <a:pt x="9548" y="6425"/>
                    <a:pt x="9673" y="6305"/>
                    <a:pt x="9713" y="6140"/>
                  </a:cubicBezTo>
                  <a:cubicBezTo>
                    <a:pt x="9804" y="5827"/>
                    <a:pt x="9556" y="5535"/>
                    <a:pt x="9309" y="5330"/>
                  </a:cubicBezTo>
                  <a:cubicBezTo>
                    <a:pt x="8439" y="4615"/>
                    <a:pt x="7354" y="4227"/>
                    <a:pt x="6239" y="4227"/>
                  </a:cubicBezTo>
                  <a:cubicBezTo>
                    <a:pt x="6068" y="4227"/>
                    <a:pt x="5896" y="4237"/>
                    <a:pt x="5724" y="4255"/>
                  </a:cubicBezTo>
                  <a:cubicBezTo>
                    <a:pt x="5607" y="3186"/>
                    <a:pt x="5348" y="2140"/>
                    <a:pt x="4950" y="1142"/>
                  </a:cubicBezTo>
                  <a:cubicBezTo>
                    <a:pt x="4837" y="846"/>
                    <a:pt x="4694" y="539"/>
                    <a:pt x="4453" y="326"/>
                  </a:cubicBezTo>
                  <a:lnTo>
                    <a:pt x="4424" y="303"/>
                  </a:lnTo>
                  <a:cubicBezTo>
                    <a:pt x="4154" y="83"/>
                    <a:pt x="3801" y="1"/>
                    <a:pt x="3424" y="1"/>
                  </a:cubicBezTo>
                  <a:close/>
                </a:path>
              </a:pathLst>
            </a:cu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2" name="Google Shape;4292;p72"/>
            <p:cNvSpPr/>
            <p:nvPr/>
          </p:nvSpPr>
          <p:spPr>
            <a:xfrm>
              <a:off x="1990225" y="2707900"/>
              <a:ext cx="111425" cy="62350"/>
            </a:xfrm>
            <a:custGeom>
              <a:avLst/>
              <a:gdLst/>
              <a:ahLst/>
              <a:cxnLst/>
              <a:rect l="l" t="t" r="r" b="b"/>
              <a:pathLst>
                <a:path w="4457" h="2494" extrusionOk="0">
                  <a:moveTo>
                    <a:pt x="3451" y="0"/>
                  </a:moveTo>
                  <a:cubicBezTo>
                    <a:pt x="2788" y="0"/>
                    <a:pt x="2050" y="257"/>
                    <a:pt x="1550" y="477"/>
                  </a:cubicBezTo>
                  <a:cubicBezTo>
                    <a:pt x="766" y="821"/>
                    <a:pt x="1" y="1563"/>
                    <a:pt x="63" y="2493"/>
                  </a:cubicBezTo>
                  <a:cubicBezTo>
                    <a:pt x="840" y="2368"/>
                    <a:pt x="1590" y="2081"/>
                    <a:pt x="2307" y="1754"/>
                  </a:cubicBezTo>
                  <a:cubicBezTo>
                    <a:pt x="3097" y="1393"/>
                    <a:pt x="3899" y="964"/>
                    <a:pt x="4456" y="307"/>
                  </a:cubicBezTo>
                  <a:cubicBezTo>
                    <a:pt x="4185" y="84"/>
                    <a:pt x="3830" y="0"/>
                    <a:pt x="3451" y="0"/>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293" name="Google Shape;4293;p72"/>
          <p:cNvGrpSpPr/>
          <p:nvPr/>
        </p:nvGrpSpPr>
        <p:grpSpPr>
          <a:xfrm>
            <a:off x="7083850" y="732024"/>
            <a:ext cx="339943" cy="395136"/>
            <a:chOff x="1175925" y="2066625"/>
            <a:chExt cx="162600" cy="189000"/>
          </a:xfrm>
        </p:grpSpPr>
        <p:sp>
          <p:nvSpPr>
            <p:cNvPr id="4294" name="Google Shape;4294;p72"/>
            <p:cNvSpPr/>
            <p:nvPr/>
          </p:nvSpPr>
          <p:spPr>
            <a:xfrm>
              <a:off x="1175925" y="2206600"/>
              <a:ext cx="57325" cy="49025"/>
            </a:xfrm>
            <a:custGeom>
              <a:avLst/>
              <a:gdLst/>
              <a:ahLst/>
              <a:cxnLst/>
              <a:rect l="l" t="t" r="r" b="b"/>
              <a:pathLst>
                <a:path w="2293" h="1961" extrusionOk="0">
                  <a:moveTo>
                    <a:pt x="1312" y="0"/>
                  </a:moveTo>
                  <a:cubicBezTo>
                    <a:pt x="439" y="0"/>
                    <a:pt x="1" y="1055"/>
                    <a:pt x="618" y="1672"/>
                  </a:cubicBezTo>
                  <a:cubicBezTo>
                    <a:pt x="806" y="1860"/>
                    <a:pt x="1057" y="1961"/>
                    <a:pt x="1312" y="1961"/>
                  </a:cubicBezTo>
                  <a:cubicBezTo>
                    <a:pt x="1438" y="1961"/>
                    <a:pt x="1566" y="1936"/>
                    <a:pt x="1687" y="1885"/>
                  </a:cubicBezTo>
                  <a:cubicBezTo>
                    <a:pt x="2054" y="1735"/>
                    <a:pt x="2293" y="1376"/>
                    <a:pt x="2293" y="981"/>
                  </a:cubicBezTo>
                  <a:cubicBezTo>
                    <a:pt x="2293" y="438"/>
                    <a:pt x="1855" y="0"/>
                    <a:pt x="131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5" name="Google Shape;4295;p72"/>
            <p:cNvSpPr/>
            <p:nvPr/>
          </p:nvSpPr>
          <p:spPr>
            <a:xfrm>
              <a:off x="1298050" y="2163450"/>
              <a:ext cx="40475" cy="34725"/>
            </a:xfrm>
            <a:custGeom>
              <a:avLst/>
              <a:gdLst/>
              <a:ahLst/>
              <a:cxnLst/>
              <a:rect l="l" t="t" r="r" b="b"/>
              <a:pathLst>
                <a:path w="1619" h="1389" extrusionOk="0">
                  <a:moveTo>
                    <a:pt x="928" y="0"/>
                  </a:moveTo>
                  <a:cubicBezTo>
                    <a:pt x="308" y="0"/>
                    <a:pt x="1" y="748"/>
                    <a:pt x="436" y="1183"/>
                  </a:cubicBezTo>
                  <a:cubicBezTo>
                    <a:pt x="578" y="1325"/>
                    <a:pt x="751" y="1388"/>
                    <a:pt x="922" y="1388"/>
                  </a:cubicBezTo>
                  <a:cubicBezTo>
                    <a:pt x="1278" y="1388"/>
                    <a:pt x="1619" y="1111"/>
                    <a:pt x="1619" y="694"/>
                  </a:cubicBezTo>
                  <a:cubicBezTo>
                    <a:pt x="1619" y="310"/>
                    <a:pt x="1309" y="0"/>
                    <a:pt x="9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6" name="Google Shape;4296;p72"/>
            <p:cNvSpPr/>
            <p:nvPr/>
          </p:nvSpPr>
          <p:spPr>
            <a:xfrm>
              <a:off x="1201175" y="2066625"/>
              <a:ext cx="40550" cy="34700"/>
            </a:xfrm>
            <a:custGeom>
              <a:avLst/>
              <a:gdLst/>
              <a:ahLst/>
              <a:cxnLst/>
              <a:rect l="l" t="t" r="r" b="b"/>
              <a:pathLst>
                <a:path w="1622" h="1388" extrusionOk="0">
                  <a:moveTo>
                    <a:pt x="927" y="1"/>
                  </a:moveTo>
                  <a:cubicBezTo>
                    <a:pt x="310" y="1"/>
                    <a:pt x="0" y="746"/>
                    <a:pt x="438" y="1184"/>
                  </a:cubicBezTo>
                  <a:cubicBezTo>
                    <a:pt x="579" y="1324"/>
                    <a:pt x="752" y="1387"/>
                    <a:pt x="923" y="1387"/>
                  </a:cubicBezTo>
                  <a:cubicBezTo>
                    <a:pt x="1279" y="1387"/>
                    <a:pt x="1621" y="1112"/>
                    <a:pt x="1621" y="695"/>
                  </a:cubicBezTo>
                  <a:cubicBezTo>
                    <a:pt x="1621" y="311"/>
                    <a:pt x="1311" y="1"/>
                    <a:pt x="9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297" name="Google Shape;4297;p72"/>
          <p:cNvSpPr/>
          <p:nvPr/>
        </p:nvSpPr>
        <p:spPr>
          <a:xfrm>
            <a:off x="1426798" y="711139"/>
            <a:ext cx="420593" cy="469353"/>
          </a:xfrm>
          <a:custGeom>
            <a:avLst/>
            <a:gdLst/>
            <a:ahLst/>
            <a:cxnLst/>
            <a:rect l="l" t="t" r="r" b="b"/>
            <a:pathLst>
              <a:path w="4715" h="5262" extrusionOk="0">
                <a:moveTo>
                  <a:pt x="2360" y="1"/>
                </a:moveTo>
                <a:cubicBezTo>
                  <a:pt x="2289" y="1"/>
                  <a:pt x="2218" y="46"/>
                  <a:pt x="2187" y="137"/>
                </a:cubicBezTo>
                <a:lnTo>
                  <a:pt x="1644" y="1747"/>
                </a:lnTo>
                <a:lnTo>
                  <a:pt x="154" y="2440"/>
                </a:lnTo>
                <a:cubicBezTo>
                  <a:pt x="0" y="2511"/>
                  <a:pt x="0" y="2764"/>
                  <a:pt x="160" y="2836"/>
                </a:cubicBezTo>
                <a:lnTo>
                  <a:pt x="1601" y="3484"/>
                </a:lnTo>
                <a:lnTo>
                  <a:pt x="2176" y="5127"/>
                </a:lnTo>
                <a:cubicBezTo>
                  <a:pt x="2208" y="5217"/>
                  <a:pt x="2279" y="5262"/>
                  <a:pt x="2350" y="5262"/>
                </a:cubicBezTo>
                <a:cubicBezTo>
                  <a:pt x="2424" y="5262"/>
                  <a:pt x="2496" y="5214"/>
                  <a:pt x="2525" y="5119"/>
                </a:cubicBezTo>
                <a:lnTo>
                  <a:pt x="3012" y="3509"/>
                </a:lnTo>
                <a:lnTo>
                  <a:pt x="4558" y="2833"/>
                </a:lnTo>
                <a:cubicBezTo>
                  <a:pt x="4715" y="2764"/>
                  <a:pt x="4715" y="2511"/>
                  <a:pt x="4561" y="2437"/>
                </a:cubicBezTo>
                <a:lnTo>
                  <a:pt x="3077" y="1747"/>
                </a:lnTo>
                <a:lnTo>
                  <a:pt x="2534" y="137"/>
                </a:lnTo>
                <a:cubicBezTo>
                  <a:pt x="2503" y="46"/>
                  <a:pt x="2432" y="1"/>
                  <a:pt x="2360" y="1"/>
                </a:cubicBez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mc:AlternateContent xmlns:mc="http://schemas.openxmlformats.org/markup-compatibility/2006" xmlns:a14="http://schemas.microsoft.com/office/drawing/2010/main">
        <mc:Choice Requires="a14">
          <p:sp>
            <p:nvSpPr>
              <p:cNvPr id="215" name="TextBox 214">
                <a:extLst>
                  <a:ext uri="{FF2B5EF4-FFF2-40B4-BE49-F238E27FC236}">
                    <a16:creationId xmlns:a16="http://schemas.microsoft.com/office/drawing/2014/main" id="{D899FC6D-48E9-4CF3-933F-FD202575082E}"/>
                  </a:ext>
                </a:extLst>
              </p:cNvPr>
              <p:cNvSpPr txBox="1"/>
              <p:nvPr/>
            </p:nvSpPr>
            <p:spPr>
              <a:xfrm>
                <a:off x="4266550" y="934453"/>
                <a:ext cx="4134159" cy="715089"/>
              </a:xfrm>
              <a:prstGeom prst="roundRect">
                <a:avLst/>
              </a:prstGeom>
              <a:solidFill>
                <a:sysClr val="window" lastClr="FFFFFF"/>
              </a:solidFill>
              <a:ln w="38100" cap="flat" cmpd="sng" algn="ctr">
                <a:solidFill>
                  <a:srgbClr val="092D6C">
                    <a:lumMod val="60000"/>
                    <a:lumOff val="40000"/>
                  </a:srgbClr>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16 </m:t>
                      </m:r>
                      <m:r>
                        <m:rPr>
                          <m:sty m:val="p"/>
                        </m:rP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gi</m:t>
                      </m:r>
                      <m: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ờ 15 </m:t>
                      </m:r>
                      <m:r>
                        <m:rPr>
                          <m:sty m:val="p"/>
                        </m:rP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ph</m:t>
                      </m:r>
                      <m: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ú</m:t>
                      </m:r>
                      <m:r>
                        <m:rPr>
                          <m:sty m:val="p"/>
                        </m:rP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t</m:t>
                      </m:r>
                      <m:r>
                        <a:rPr kumimoji="0" lang="en-US" sz="3600" b="0" i="0" u="none" strike="noStrike" kern="0" cap="none" spc="0" normalizeH="0" baseline="0" noProof="0" smtClean="0">
                          <a:ln>
                            <a:noFill/>
                          </a:ln>
                          <a:solidFill>
                            <a:prstClr val="black"/>
                          </a:solidFill>
                          <a:effectLst/>
                          <a:uLnTx/>
                          <a:uFillTx/>
                          <a:latin typeface="Cambria Math" panose="02040503050406030204" pitchFamily="18" charset="0"/>
                        </a:rPr>
                        <m:t> :5</m:t>
                      </m:r>
                    </m:oMath>
                  </m:oMathPara>
                </a14:m>
                <a:endParaRPr kumimoji="0" lang="en-US" sz="3600" b="0" i="0" u="none" strike="noStrike" kern="0" cap="none" spc="0" normalizeH="0" baseline="0" noProof="0" dirty="0">
                  <a:ln>
                    <a:noFill/>
                  </a:ln>
                  <a:solidFill>
                    <a:prstClr val="black"/>
                  </a:solidFill>
                  <a:effectLst/>
                  <a:uLnTx/>
                  <a:uFillTx/>
                  <a:latin typeface="#9Slide03 FS Neusa Regular" pitchFamily="2" charset="0"/>
                </a:endParaRPr>
              </a:p>
            </p:txBody>
          </p:sp>
        </mc:Choice>
        <mc:Fallback xmlns="">
          <p:sp>
            <p:nvSpPr>
              <p:cNvPr id="215" name="TextBox 214">
                <a:extLst>
                  <a:ext uri="{FF2B5EF4-FFF2-40B4-BE49-F238E27FC236}">
                    <a16:creationId xmlns:a16="http://schemas.microsoft.com/office/drawing/2014/main" id="{D899FC6D-48E9-4CF3-933F-FD202575082E}"/>
                  </a:ext>
                </a:extLst>
              </p:cNvPr>
              <p:cNvSpPr txBox="1">
                <a:spLocks noRot="1" noChangeAspect="1" noMove="1" noResize="1" noEditPoints="1" noAdjustHandles="1" noChangeArrowheads="1" noChangeShapeType="1" noTextEdit="1"/>
              </p:cNvSpPr>
              <p:nvPr/>
            </p:nvSpPr>
            <p:spPr>
              <a:xfrm>
                <a:off x="4266550" y="934453"/>
                <a:ext cx="4134159" cy="715089"/>
              </a:xfrm>
              <a:prstGeom prst="roundRect">
                <a:avLst/>
              </a:prstGeom>
              <a:blipFill>
                <a:blip r:embed="rId4"/>
                <a:stretch>
                  <a:fillRect/>
                </a:stretch>
              </a:blipFill>
              <a:ln w="38100" cap="flat" cmpd="sng" algn="ctr">
                <a:solidFill>
                  <a:srgbClr val="092D6C">
                    <a:lumMod val="60000"/>
                    <a:lumOff val="40000"/>
                  </a:srgbClr>
                </a:solidFill>
                <a:prstDash val="solid"/>
              </a:ln>
              <a:effectLst/>
            </p:spPr>
            <p:txBody>
              <a:bodyPr/>
              <a:lstStyle/>
              <a:p>
                <a:r>
                  <a:rPr lang="en-US">
                    <a:noFill/>
                  </a:rPr>
                  <a:t> </a:t>
                </a:r>
              </a:p>
            </p:txBody>
          </p:sp>
        </mc:Fallback>
      </mc:AlternateContent>
      <p:grpSp>
        <p:nvGrpSpPr>
          <p:cNvPr id="217" name="Google Shape;4293;p72">
            <a:extLst>
              <a:ext uri="{FF2B5EF4-FFF2-40B4-BE49-F238E27FC236}">
                <a16:creationId xmlns:a16="http://schemas.microsoft.com/office/drawing/2014/main" id="{1898E9FB-4CE1-4BA0-8A19-4D6488C0BAB2}"/>
              </a:ext>
            </a:extLst>
          </p:cNvPr>
          <p:cNvGrpSpPr/>
          <p:nvPr/>
        </p:nvGrpSpPr>
        <p:grpSpPr>
          <a:xfrm>
            <a:off x="3721977" y="3738601"/>
            <a:ext cx="339943" cy="395136"/>
            <a:chOff x="1175925" y="2066625"/>
            <a:chExt cx="162600" cy="189000"/>
          </a:xfrm>
        </p:grpSpPr>
        <p:sp>
          <p:nvSpPr>
            <p:cNvPr id="218" name="Google Shape;4294;p72">
              <a:extLst>
                <a:ext uri="{FF2B5EF4-FFF2-40B4-BE49-F238E27FC236}">
                  <a16:creationId xmlns:a16="http://schemas.microsoft.com/office/drawing/2014/main" id="{ACC7047F-975C-461F-B709-EDE2AE9AE516}"/>
                </a:ext>
              </a:extLst>
            </p:cNvPr>
            <p:cNvSpPr/>
            <p:nvPr/>
          </p:nvSpPr>
          <p:spPr>
            <a:xfrm>
              <a:off x="1175925" y="2206600"/>
              <a:ext cx="57325" cy="49025"/>
            </a:xfrm>
            <a:custGeom>
              <a:avLst/>
              <a:gdLst/>
              <a:ahLst/>
              <a:cxnLst/>
              <a:rect l="l" t="t" r="r" b="b"/>
              <a:pathLst>
                <a:path w="2293" h="1961" extrusionOk="0">
                  <a:moveTo>
                    <a:pt x="1312" y="0"/>
                  </a:moveTo>
                  <a:cubicBezTo>
                    <a:pt x="439" y="0"/>
                    <a:pt x="1" y="1055"/>
                    <a:pt x="618" y="1672"/>
                  </a:cubicBezTo>
                  <a:cubicBezTo>
                    <a:pt x="806" y="1860"/>
                    <a:pt x="1057" y="1961"/>
                    <a:pt x="1312" y="1961"/>
                  </a:cubicBezTo>
                  <a:cubicBezTo>
                    <a:pt x="1438" y="1961"/>
                    <a:pt x="1566" y="1936"/>
                    <a:pt x="1687" y="1885"/>
                  </a:cubicBezTo>
                  <a:cubicBezTo>
                    <a:pt x="2054" y="1735"/>
                    <a:pt x="2293" y="1376"/>
                    <a:pt x="2293" y="981"/>
                  </a:cubicBezTo>
                  <a:cubicBezTo>
                    <a:pt x="2293" y="438"/>
                    <a:pt x="1855" y="0"/>
                    <a:pt x="131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9" name="Google Shape;4295;p72">
              <a:extLst>
                <a:ext uri="{FF2B5EF4-FFF2-40B4-BE49-F238E27FC236}">
                  <a16:creationId xmlns:a16="http://schemas.microsoft.com/office/drawing/2014/main" id="{1046B1B7-AE9A-4D64-A602-D9D54EF389A7}"/>
                </a:ext>
              </a:extLst>
            </p:cNvPr>
            <p:cNvSpPr/>
            <p:nvPr/>
          </p:nvSpPr>
          <p:spPr>
            <a:xfrm>
              <a:off x="1298050" y="2163450"/>
              <a:ext cx="40475" cy="34725"/>
            </a:xfrm>
            <a:custGeom>
              <a:avLst/>
              <a:gdLst/>
              <a:ahLst/>
              <a:cxnLst/>
              <a:rect l="l" t="t" r="r" b="b"/>
              <a:pathLst>
                <a:path w="1619" h="1389" extrusionOk="0">
                  <a:moveTo>
                    <a:pt x="928" y="0"/>
                  </a:moveTo>
                  <a:cubicBezTo>
                    <a:pt x="308" y="0"/>
                    <a:pt x="1" y="748"/>
                    <a:pt x="436" y="1183"/>
                  </a:cubicBezTo>
                  <a:cubicBezTo>
                    <a:pt x="578" y="1325"/>
                    <a:pt x="751" y="1388"/>
                    <a:pt x="922" y="1388"/>
                  </a:cubicBezTo>
                  <a:cubicBezTo>
                    <a:pt x="1278" y="1388"/>
                    <a:pt x="1619" y="1111"/>
                    <a:pt x="1619" y="694"/>
                  </a:cubicBezTo>
                  <a:cubicBezTo>
                    <a:pt x="1619" y="310"/>
                    <a:pt x="1309" y="0"/>
                    <a:pt x="9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0" name="Google Shape;4296;p72">
              <a:extLst>
                <a:ext uri="{FF2B5EF4-FFF2-40B4-BE49-F238E27FC236}">
                  <a16:creationId xmlns:a16="http://schemas.microsoft.com/office/drawing/2014/main" id="{BF858CF2-6C32-45A2-B7B5-F1D94DE3AEE9}"/>
                </a:ext>
              </a:extLst>
            </p:cNvPr>
            <p:cNvSpPr/>
            <p:nvPr/>
          </p:nvSpPr>
          <p:spPr>
            <a:xfrm>
              <a:off x="1201175" y="2066625"/>
              <a:ext cx="40550" cy="34700"/>
            </a:xfrm>
            <a:custGeom>
              <a:avLst/>
              <a:gdLst/>
              <a:ahLst/>
              <a:cxnLst/>
              <a:rect l="l" t="t" r="r" b="b"/>
              <a:pathLst>
                <a:path w="1622" h="1388" extrusionOk="0">
                  <a:moveTo>
                    <a:pt x="927" y="1"/>
                  </a:moveTo>
                  <a:cubicBezTo>
                    <a:pt x="310" y="1"/>
                    <a:pt x="0" y="746"/>
                    <a:pt x="438" y="1184"/>
                  </a:cubicBezTo>
                  <a:cubicBezTo>
                    <a:pt x="579" y="1324"/>
                    <a:pt x="752" y="1387"/>
                    <a:pt x="923" y="1387"/>
                  </a:cubicBezTo>
                  <a:cubicBezTo>
                    <a:pt x="1279" y="1387"/>
                    <a:pt x="1621" y="1112"/>
                    <a:pt x="1621" y="695"/>
                  </a:cubicBezTo>
                  <a:cubicBezTo>
                    <a:pt x="1621" y="311"/>
                    <a:pt x="1311" y="1"/>
                    <a:pt x="9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21" name="Google Shape;4293;p72">
            <a:extLst>
              <a:ext uri="{FF2B5EF4-FFF2-40B4-BE49-F238E27FC236}">
                <a16:creationId xmlns:a16="http://schemas.microsoft.com/office/drawing/2014/main" id="{29ACC8EC-B1E2-4ABA-A999-063EBCD6ED1C}"/>
              </a:ext>
            </a:extLst>
          </p:cNvPr>
          <p:cNvGrpSpPr/>
          <p:nvPr/>
        </p:nvGrpSpPr>
        <p:grpSpPr>
          <a:xfrm>
            <a:off x="10824249" y="4907096"/>
            <a:ext cx="339943" cy="395136"/>
            <a:chOff x="1175925" y="2066625"/>
            <a:chExt cx="162600" cy="189000"/>
          </a:xfrm>
        </p:grpSpPr>
        <p:sp>
          <p:nvSpPr>
            <p:cNvPr id="222" name="Google Shape;4294;p72">
              <a:extLst>
                <a:ext uri="{FF2B5EF4-FFF2-40B4-BE49-F238E27FC236}">
                  <a16:creationId xmlns:a16="http://schemas.microsoft.com/office/drawing/2014/main" id="{023BED0F-00A0-4CF7-9FEB-2ECF1E42E4B6}"/>
                </a:ext>
              </a:extLst>
            </p:cNvPr>
            <p:cNvSpPr/>
            <p:nvPr/>
          </p:nvSpPr>
          <p:spPr>
            <a:xfrm>
              <a:off x="1175925" y="2206600"/>
              <a:ext cx="57325" cy="49025"/>
            </a:xfrm>
            <a:custGeom>
              <a:avLst/>
              <a:gdLst/>
              <a:ahLst/>
              <a:cxnLst/>
              <a:rect l="l" t="t" r="r" b="b"/>
              <a:pathLst>
                <a:path w="2293" h="1961" extrusionOk="0">
                  <a:moveTo>
                    <a:pt x="1312" y="0"/>
                  </a:moveTo>
                  <a:cubicBezTo>
                    <a:pt x="439" y="0"/>
                    <a:pt x="1" y="1055"/>
                    <a:pt x="618" y="1672"/>
                  </a:cubicBezTo>
                  <a:cubicBezTo>
                    <a:pt x="806" y="1860"/>
                    <a:pt x="1057" y="1961"/>
                    <a:pt x="1312" y="1961"/>
                  </a:cubicBezTo>
                  <a:cubicBezTo>
                    <a:pt x="1438" y="1961"/>
                    <a:pt x="1566" y="1936"/>
                    <a:pt x="1687" y="1885"/>
                  </a:cubicBezTo>
                  <a:cubicBezTo>
                    <a:pt x="2054" y="1735"/>
                    <a:pt x="2293" y="1376"/>
                    <a:pt x="2293" y="981"/>
                  </a:cubicBezTo>
                  <a:cubicBezTo>
                    <a:pt x="2293" y="438"/>
                    <a:pt x="1855" y="0"/>
                    <a:pt x="131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3" name="Google Shape;4295;p72">
              <a:extLst>
                <a:ext uri="{FF2B5EF4-FFF2-40B4-BE49-F238E27FC236}">
                  <a16:creationId xmlns:a16="http://schemas.microsoft.com/office/drawing/2014/main" id="{BD5B6164-E51B-48B1-82E6-6A3B9D12DD70}"/>
                </a:ext>
              </a:extLst>
            </p:cNvPr>
            <p:cNvSpPr/>
            <p:nvPr/>
          </p:nvSpPr>
          <p:spPr>
            <a:xfrm>
              <a:off x="1298050" y="2163450"/>
              <a:ext cx="40475" cy="34725"/>
            </a:xfrm>
            <a:custGeom>
              <a:avLst/>
              <a:gdLst/>
              <a:ahLst/>
              <a:cxnLst/>
              <a:rect l="l" t="t" r="r" b="b"/>
              <a:pathLst>
                <a:path w="1619" h="1389" extrusionOk="0">
                  <a:moveTo>
                    <a:pt x="928" y="0"/>
                  </a:moveTo>
                  <a:cubicBezTo>
                    <a:pt x="308" y="0"/>
                    <a:pt x="1" y="748"/>
                    <a:pt x="436" y="1183"/>
                  </a:cubicBezTo>
                  <a:cubicBezTo>
                    <a:pt x="578" y="1325"/>
                    <a:pt x="751" y="1388"/>
                    <a:pt x="922" y="1388"/>
                  </a:cubicBezTo>
                  <a:cubicBezTo>
                    <a:pt x="1278" y="1388"/>
                    <a:pt x="1619" y="1111"/>
                    <a:pt x="1619" y="694"/>
                  </a:cubicBezTo>
                  <a:cubicBezTo>
                    <a:pt x="1619" y="310"/>
                    <a:pt x="1309" y="0"/>
                    <a:pt x="9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4" name="Google Shape;4296;p72">
              <a:extLst>
                <a:ext uri="{FF2B5EF4-FFF2-40B4-BE49-F238E27FC236}">
                  <a16:creationId xmlns:a16="http://schemas.microsoft.com/office/drawing/2014/main" id="{8C1E2BA2-C0B4-40AE-878C-60127DB395CF}"/>
                </a:ext>
              </a:extLst>
            </p:cNvPr>
            <p:cNvSpPr/>
            <p:nvPr/>
          </p:nvSpPr>
          <p:spPr>
            <a:xfrm>
              <a:off x="1201175" y="2066625"/>
              <a:ext cx="40550" cy="34700"/>
            </a:xfrm>
            <a:custGeom>
              <a:avLst/>
              <a:gdLst/>
              <a:ahLst/>
              <a:cxnLst/>
              <a:rect l="l" t="t" r="r" b="b"/>
              <a:pathLst>
                <a:path w="1622" h="1388" extrusionOk="0">
                  <a:moveTo>
                    <a:pt x="927" y="1"/>
                  </a:moveTo>
                  <a:cubicBezTo>
                    <a:pt x="310" y="1"/>
                    <a:pt x="0" y="746"/>
                    <a:pt x="438" y="1184"/>
                  </a:cubicBezTo>
                  <a:cubicBezTo>
                    <a:pt x="579" y="1324"/>
                    <a:pt x="752" y="1387"/>
                    <a:pt x="923" y="1387"/>
                  </a:cubicBezTo>
                  <a:cubicBezTo>
                    <a:pt x="1279" y="1387"/>
                    <a:pt x="1621" y="1112"/>
                    <a:pt x="1621" y="695"/>
                  </a:cubicBezTo>
                  <a:cubicBezTo>
                    <a:pt x="1621" y="311"/>
                    <a:pt x="1311" y="1"/>
                    <a:pt x="9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25" name="Google Shape;4293;p72">
            <a:extLst>
              <a:ext uri="{FF2B5EF4-FFF2-40B4-BE49-F238E27FC236}">
                <a16:creationId xmlns:a16="http://schemas.microsoft.com/office/drawing/2014/main" id="{FA958945-E99F-4DE5-B070-E61CF8EDAF54}"/>
              </a:ext>
            </a:extLst>
          </p:cNvPr>
          <p:cNvGrpSpPr/>
          <p:nvPr/>
        </p:nvGrpSpPr>
        <p:grpSpPr>
          <a:xfrm>
            <a:off x="7869156" y="5590889"/>
            <a:ext cx="339943" cy="395136"/>
            <a:chOff x="1175925" y="2066625"/>
            <a:chExt cx="162600" cy="189000"/>
          </a:xfrm>
        </p:grpSpPr>
        <p:sp>
          <p:nvSpPr>
            <p:cNvPr id="226" name="Google Shape;4294;p72">
              <a:extLst>
                <a:ext uri="{FF2B5EF4-FFF2-40B4-BE49-F238E27FC236}">
                  <a16:creationId xmlns:a16="http://schemas.microsoft.com/office/drawing/2014/main" id="{12E76869-D6DF-405B-8079-6962F06BCD49}"/>
                </a:ext>
              </a:extLst>
            </p:cNvPr>
            <p:cNvSpPr/>
            <p:nvPr/>
          </p:nvSpPr>
          <p:spPr>
            <a:xfrm>
              <a:off x="1175925" y="2206600"/>
              <a:ext cx="57325" cy="49025"/>
            </a:xfrm>
            <a:custGeom>
              <a:avLst/>
              <a:gdLst/>
              <a:ahLst/>
              <a:cxnLst/>
              <a:rect l="l" t="t" r="r" b="b"/>
              <a:pathLst>
                <a:path w="2293" h="1961" extrusionOk="0">
                  <a:moveTo>
                    <a:pt x="1312" y="0"/>
                  </a:moveTo>
                  <a:cubicBezTo>
                    <a:pt x="439" y="0"/>
                    <a:pt x="1" y="1055"/>
                    <a:pt x="618" y="1672"/>
                  </a:cubicBezTo>
                  <a:cubicBezTo>
                    <a:pt x="806" y="1860"/>
                    <a:pt x="1057" y="1961"/>
                    <a:pt x="1312" y="1961"/>
                  </a:cubicBezTo>
                  <a:cubicBezTo>
                    <a:pt x="1438" y="1961"/>
                    <a:pt x="1566" y="1936"/>
                    <a:pt x="1687" y="1885"/>
                  </a:cubicBezTo>
                  <a:cubicBezTo>
                    <a:pt x="2054" y="1735"/>
                    <a:pt x="2293" y="1376"/>
                    <a:pt x="2293" y="981"/>
                  </a:cubicBezTo>
                  <a:cubicBezTo>
                    <a:pt x="2293" y="438"/>
                    <a:pt x="1855" y="0"/>
                    <a:pt x="131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 name="Google Shape;4295;p72">
              <a:extLst>
                <a:ext uri="{FF2B5EF4-FFF2-40B4-BE49-F238E27FC236}">
                  <a16:creationId xmlns:a16="http://schemas.microsoft.com/office/drawing/2014/main" id="{967B966E-F7E7-48BB-9DB8-587444B8BE0F}"/>
                </a:ext>
              </a:extLst>
            </p:cNvPr>
            <p:cNvSpPr/>
            <p:nvPr/>
          </p:nvSpPr>
          <p:spPr>
            <a:xfrm>
              <a:off x="1298050" y="2163450"/>
              <a:ext cx="40475" cy="34725"/>
            </a:xfrm>
            <a:custGeom>
              <a:avLst/>
              <a:gdLst/>
              <a:ahLst/>
              <a:cxnLst/>
              <a:rect l="l" t="t" r="r" b="b"/>
              <a:pathLst>
                <a:path w="1619" h="1389" extrusionOk="0">
                  <a:moveTo>
                    <a:pt x="928" y="0"/>
                  </a:moveTo>
                  <a:cubicBezTo>
                    <a:pt x="308" y="0"/>
                    <a:pt x="1" y="748"/>
                    <a:pt x="436" y="1183"/>
                  </a:cubicBezTo>
                  <a:cubicBezTo>
                    <a:pt x="578" y="1325"/>
                    <a:pt x="751" y="1388"/>
                    <a:pt x="922" y="1388"/>
                  </a:cubicBezTo>
                  <a:cubicBezTo>
                    <a:pt x="1278" y="1388"/>
                    <a:pt x="1619" y="1111"/>
                    <a:pt x="1619" y="694"/>
                  </a:cubicBezTo>
                  <a:cubicBezTo>
                    <a:pt x="1619" y="310"/>
                    <a:pt x="1309" y="0"/>
                    <a:pt x="9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 name="Google Shape;4296;p72">
              <a:extLst>
                <a:ext uri="{FF2B5EF4-FFF2-40B4-BE49-F238E27FC236}">
                  <a16:creationId xmlns:a16="http://schemas.microsoft.com/office/drawing/2014/main" id="{FB572731-FC8D-4A19-B0BA-99F061E0275A}"/>
                </a:ext>
              </a:extLst>
            </p:cNvPr>
            <p:cNvSpPr/>
            <p:nvPr/>
          </p:nvSpPr>
          <p:spPr>
            <a:xfrm>
              <a:off x="1201175" y="2066625"/>
              <a:ext cx="40550" cy="34700"/>
            </a:xfrm>
            <a:custGeom>
              <a:avLst/>
              <a:gdLst/>
              <a:ahLst/>
              <a:cxnLst/>
              <a:rect l="l" t="t" r="r" b="b"/>
              <a:pathLst>
                <a:path w="1622" h="1388" extrusionOk="0">
                  <a:moveTo>
                    <a:pt x="927" y="1"/>
                  </a:moveTo>
                  <a:cubicBezTo>
                    <a:pt x="310" y="1"/>
                    <a:pt x="0" y="746"/>
                    <a:pt x="438" y="1184"/>
                  </a:cubicBezTo>
                  <a:cubicBezTo>
                    <a:pt x="579" y="1324"/>
                    <a:pt x="752" y="1387"/>
                    <a:pt x="923" y="1387"/>
                  </a:cubicBezTo>
                  <a:cubicBezTo>
                    <a:pt x="1279" y="1387"/>
                    <a:pt x="1621" y="1112"/>
                    <a:pt x="1621" y="695"/>
                  </a:cubicBezTo>
                  <a:cubicBezTo>
                    <a:pt x="1621" y="311"/>
                    <a:pt x="1311" y="1"/>
                    <a:pt x="9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29" name="图片 4">
            <a:extLst>
              <a:ext uri="{FF2B5EF4-FFF2-40B4-BE49-F238E27FC236}">
                <a16:creationId xmlns:a16="http://schemas.microsoft.com/office/drawing/2014/main" id="{B58817B9-4DD9-48BB-AB81-177EDA11DB49}"/>
              </a:ext>
            </a:extLst>
          </p:cNvPr>
          <p:cNvPicPr>
            <a:picLocks noChangeAspect="1"/>
          </p:cNvPicPr>
          <p:nvPr/>
        </p:nvPicPr>
        <p:blipFill>
          <a:blip r:embed="rId5"/>
          <a:stretch>
            <a:fillRect/>
          </a:stretch>
        </p:blipFill>
        <p:spPr>
          <a:xfrm>
            <a:off x="2593000" y="1621114"/>
            <a:ext cx="7484544" cy="4205956"/>
          </a:xfrm>
          <a:prstGeom prst="rect">
            <a:avLst/>
          </a:prstGeom>
        </p:spPr>
      </p:pic>
      <mc:AlternateContent xmlns:mc="http://schemas.openxmlformats.org/markup-compatibility/2006" xmlns:a14="http://schemas.microsoft.com/office/drawing/2010/main">
        <mc:Choice Requires="a14">
          <p:sp>
            <p:nvSpPr>
              <p:cNvPr id="231" name="TextBox 230">
                <a:extLst>
                  <a:ext uri="{FF2B5EF4-FFF2-40B4-BE49-F238E27FC236}">
                    <a16:creationId xmlns:a16="http://schemas.microsoft.com/office/drawing/2014/main" id="{02C270D0-B53A-4E54-A886-9DA391F4F493}"/>
                  </a:ext>
                </a:extLst>
              </p:cNvPr>
              <p:cNvSpPr txBox="1"/>
              <p:nvPr/>
            </p:nvSpPr>
            <p:spPr>
              <a:xfrm>
                <a:off x="3618247" y="2819555"/>
                <a:ext cx="3027457"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0" kern="0" smtClean="0">
                          <a:solidFill>
                            <a:prstClr val="black"/>
                          </a:solidFill>
                          <a:latin typeface="Cambria Math" panose="02040503050406030204" pitchFamily="18" charset="0"/>
                        </a:rPr>
                        <m:t>16 </m:t>
                      </m:r>
                      <m:r>
                        <m:rPr>
                          <m:sty m:val="p"/>
                        </m:rPr>
                        <a:rPr lang="en-US" sz="3200" b="0" i="0" kern="0" smtClean="0">
                          <a:solidFill>
                            <a:prstClr val="black"/>
                          </a:solidFill>
                          <a:latin typeface="Cambria Math" panose="02040503050406030204" pitchFamily="18" charset="0"/>
                        </a:rPr>
                        <m:t>gi</m:t>
                      </m:r>
                      <m:r>
                        <a:rPr lang="en-US" sz="3200" b="0" i="0" kern="0" smtClean="0">
                          <a:solidFill>
                            <a:prstClr val="black"/>
                          </a:solidFill>
                          <a:latin typeface="Cambria Math" panose="02040503050406030204" pitchFamily="18" charset="0"/>
                        </a:rPr>
                        <m:t>ờ    15 </m:t>
                      </m:r>
                      <m:r>
                        <m:rPr>
                          <m:sty m:val="p"/>
                        </m:rPr>
                        <a:rPr lang="en-US" sz="3200" b="0" i="0" kern="0" smtClean="0">
                          <a:solidFill>
                            <a:prstClr val="black"/>
                          </a:solidFill>
                          <a:latin typeface="Cambria Math" panose="02040503050406030204" pitchFamily="18" charset="0"/>
                        </a:rPr>
                        <m:t>ph</m:t>
                      </m:r>
                      <m:r>
                        <a:rPr lang="en-US" sz="3200" b="0" i="0" kern="0" smtClean="0">
                          <a:solidFill>
                            <a:prstClr val="black"/>
                          </a:solidFill>
                          <a:latin typeface="Cambria Math" panose="02040503050406030204" pitchFamily="18" charset="0"/>
                        </a:rPr>
                        <m:t>ú</m:t>
                      </m:r>
                      <m:r>
                        <m:rPr>
                          <m:sty m:val="p"/>
                        </m:rPr>
                        <a:rPr lang="en-US" sz="3200" b="0" i="0" kern="0" smtClean="0">
                          <a:solidFill>
                            <a:prstClr val="black"/>
                          </a:solidFill>
                          <a:latin typeface="Cambria Math" panose="02040503050406030204" pitchFamily="18" charset="0"/>
                        </a:rPr>
                        <m:t>t</m:t>
                      </m:r>
                      <m:r>
                        <a:rPr lang="en-US" sz="3200" b="0" i="0" kern="0" smtClean="0">
                          <a:solidFill>
                            <a:prstClr val="black"/>
                          </a:solidFill>
                          <a:latin typeface="Cambria Math" panose="02040503050406030204" pitchFamily="18" charset="0"/>
                        </a:rPr>
                        <m:t> </m:t>
                      </m:r>
                    </m:oMath>
                  </m:oMathPara>
                </a14:m>
                <a:endParaRPr lang="en-US" sz="2800" kern="0" dirty="0">
                  <a:solidFill>
                    <a:prstClr val="black"/>
                  </a:solidFill>
                  <a:latin typeface="#9Slide03 FS Neusa Regular" pitchFamily="2" charset="0"/>
                </a:endParaRPr>
              </a:p>
            </p:txBody>
          </p:sp>
        </mc:Choice>
        <mc:Fallback xmlns="">
          <p:sp>
            <p:nvSpPr>
              <p:cNvPr id="231" name="TextBox 230">
                <a:extLst>
                  <a:ext uri="{FF2B5EF4-FFF2-40B4-BE49-F238E27FC236}">
                    <a16:creationId xmlns:a16="http://schemas.microsoft.com/office/drawing/2014/main" id="{02C270D0-B53A-4E54-A886-9DA391F4F493}"/>
                  </a:ext>
                </a:extLst>
              </p:cNvPr>
              <p:cNvSpPr txBox="1">
                <a:spLocks noRot="1" noChangeAspect="1" noMove="1" noResize="1" noEditPoints="1" noAdjustHandles="1" noChangeArrowheads="1" noChangeShapeType="1" noTextEdit="1"/>
              </p:cNvSpPr>
              <p:nvPr/>
            </p:nvSpPr>
            <p:spPr>
              <a:xfrm>
                <a:off x="3618247" y="2819555"/>
                <a:ext cx="3027457" cy="584775"/>
              </a:xfrm>
              <a:prstGeom prst="rect">
                <a:avLst/>
              </a:prstGeom>
              <a:blipFill>
                <a:blip r:embed="rId6"/>
                <a:stretch>
                  <a:fillRect/>
                </a:stretch>
              </a:blipFill>
            </p:spPr>
            <p:txBody>
              <a:bodyPr/>
              <a:lstStyle/>
              <a:p>
                <a:r>
                  <a:rPr lang="en-US">
                    <a:noFill/>
                  </a:rPr>
                  <a:t> </a:t>
                </a:r>
              </a:p>
            </p:txBody>
          </p:sp>
        </mc:Fallback>
      </mc:AlternateContent>
      <p:grpSp>
        <p:nvGrpSpPr>
          <p:cNvPr id="232" name="Group 231">
            <a:extLst>
              <a:ext uri="{FF2B5EF4-FFF2-40B4-BE49-F238E27FC236}">
                <a16:creationId xmlns:a16="http://schemas.microsoft.com/office/drawing/2014/main" id="{D3B86BC3-EFBB-4C08-BFF9-28CFCFECDF6F}"/>
              </a:ext>
            </a:extLst>
          </p:cNvPr>
          <p:cNvGrpSpPr/>
          <p:nvPr/>
        </p:nvGrpSpPr>
        <p:grpSpPr>
          <a:xfrm>
            <a:off x="6659196" y="2636511"/>
            <a:ext cx="2134726" cy="2349271"/>
            <a:chOff x="2324438" y="2364816"/>
            <a:chExt cx="1467413" cy="1464199"/>
          </a:xfrm>
        </p:grpSpPr>
        <p:cxnSp>
          <p:nvCxnSpPr>
            <p:cNvPr id="233" name="Straight Connector 232">
              <a:extLst>
                <a:ext uri="{FF2B5EF4-FFF2-40B4-BE49-F238E27FC236}">
                  <a16:creationId xmlns:a16="http://schemas.microsoft.com/office/drawing/2014/main" id="{9D8E0443-07F8-468C-ADB5-2903683C45C6}"/>
                </a:ext>
              </a:extLst>
            </p:cNvPr>
            <p:cNvCxnSpPr>
              <a:cxnSpLocks/>
            </p:cNvCxnSpPr>
            <p:nvPr/>
          </p:nvCxnSpPr>
          <p:spPr>
            <a:xfrm flipH="1">
              <a:off x="2324438" y="2364816"/>
              <a:ext cx="978" cy="146419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C342B593-D107-458C-A7E2-F0F83BB6EC4C}"/>
                </a:ext>
              </a:extLst>
            </p:cNvPr>
            <p:cNvCxnSpPr>
              <a:cxnSpLocks/>
            </p:cNvCxnSpPr>
            <p:nvPr/>
          </p:nvCxnSpPr>
          <p:spPr>
            <a:xfrm>
              <a:off x="2333859" y="2842398"/>
              <a:ext cx="1457992"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37" name="TextBox 236">
                <a:extLst>
                  <a:ext uri="{FF2B5EF4-FFF2-40B4-BE49-F238E27FC236}">
                    <a16:creationId xmlns:a16="http://schemas.microsoft.com/office/drawing/2014/main" id="{EA99E3B8-AA03-4C30-833E-DB53C24E5874}"/>
                  </a:ext>
                </a:extLst>
              </p:cNvPr>
              <p:cNvSpPr txBox="1"/>
              <p:nvPr/>
            </p:nvSpPr>
            <p:spPr>
              <a:xfrm>
                <a:off x="6695371" y="2831349"/>
                <a:ext cx="1031188"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0" kern="0" smtClean="0">
                          <a:solidFill>
                            <a:prstClr val="black"/>
                          </a:solidFill>
                          <a:latin typeface="Cambria Math" panose="02040503050406030204" pitchFamily="18" charset="0"/>
                        </a:rPr>
                        <m:t>5 </m:t>
                      </m:r>
                    </m:oMath>
                  </m:oMathPara>
                </a14:m>
                <a:endParaRPr lang="en-US" sz="2800" kern="0" dirty="0">
                  <a:solidFill>
                    <a:prstClr val="black"/>
                  </a:solidFill>
                  <a:latin typeface="#9Slide03 FS Neusa Regular" pitchFamily="2" charset="0"/>
                </a:endParaRPr>
              </a:p>
            </p:txBody>
          </p:sp>
        </mc:Choice>
        <mc:Fallback xmlns="">
          <p:sp>
            <p:nvSpPr>
              <p:cNvPr id="237" name="TextBox 236">
                <a:extLst>
                  <a:ext uri="{FF2B5EF4-FFF2-40B4-BE49-F238E27FC236}">
                    <a16:creationId xmlns:a16="http://schemas.microsoft.com/office/drawing/2014/main" id="{EA99E3B8-AA03-4C30-833E-DB53C24E5874}"/>
                  </a:ext>
                </a:extLst>
              </p:cNvPr>
              <p:cNvSpPr txBox="1">
                <a:spLocks noRot="1" noChangeAspect="1" noMove="1" noResize="1" noEditPoints="1" noAdjustHandles="1" noChangeArrowheads="1" noChangeShapeType="1" noTextEdit="1"/>
              </p:cNvSpPr>
              <p:nvPr/>
            </p:nvSpPr>
            <p:spPr>
              <a:xfrm>
                <a:off x="6695371" y="2831349"/>
                <a:ext cx="1031188" cy="58477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8" name="TextBox 237">
                <a:extLst>
                  <a:ext uri="{FF2B5EF4-FFF2-40B4-BE49-F238E27FC236}">
                    <a16:creationId xmlns:a16="http://schemas.microsoft.com/office/drawing/2014/main" id="{9E01695C-C059-4964-86E5-8A35FC635EDF}"/>
                  </a:ext>
                </a:extLst>
              </p:cNvPr>
              <p:cNvSpPr txBox="1"/>
              <p:nvPr/>
            </p:nvSpPr>
            <p:spPr>
              <a:xfrm>
                <a:off x="6879291" y="3457552"/>
                <a:ext cx="1127026"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kern="0" smtClean="0">
                          <a:solidFill>
                            <a:srgbClr val="FF0000"/>
                          </a:solidFill>
                          <a:latin typeface="Cambria Math" panose="02040503050406030204" pitchFamily="18" charset="0"/>
                        </a:rPr>
                        <m:t>3</m:t>
                      </m:r>
                      <m:r>
                        <a:rPr lang="en-US" sz="3200" b="0" i="0" kern="0" smtClean="0">
                          <a:solidFill>
                            <a:srgbClr val="FF0000"/>
                          </a:solidFill>
                          <a:latin typeface="Cambria Math" panose="02040503050406030204" pitchFamily="18" charset="0"/>
                        </a:rPr>
                        <m:t> </m:t>
                      </m:r>
                      <m:r>
                        <m:rPr>
                          <m:sty m:val="p"/>
                        </m:rPr>
                        <a:rPr lang="en-US" sz="3200" b="0" i="0" kern="0" smtClean="0">
                          <a:solidFill>
                            <a:srgbClr val="FF0000"/>
                          </a:solidFill>
                          <a:latin typeface="Cambria Math" panose="02040503050406030204" pitchFamily="18" charset="0"/>
                        </a:rPr>
                        <m:t>gi</m:t>
                      </m:r>
                      <m:r>
                        <a:rPr lang="en-US" sz="3200" b="0" i="0" kern="0" smtClean="0">
                          <a:solidFill>
                            <a:srgbClr val="FF0000"/>
                          </a:solidFill>
                          <a:latin typeface="Cambria Math" panose="02040503050406030204" pitchFamily="18" charset="0"/>
                        </a:rPr>
                        <m:t>ờ</m:t>
                      </m:r>
                    </m:oMath>
                  </m:oMathPara>
                </a14:m>
                <a:endParaRPr lang="en-US" sz="2800" kern="0" dirty="0">
                  <a:solidFill>
                    <a:srgbClr val="FF0000"/>
                  </a:solidFill>
                  <a:latin typeface="#9Slide03 FS Neusa Regular" pitchFamily="2" charset="0"/>
                </a:endParaRPr>
              </a:p>
            </p:txBody>
          </p:sp>
        </mc:Choice>
        <mc:Fallback xmlns="">
          <p:sp>
            <p:nvSpPr>
              <p:cNvPr id="238" name="TextBox 237">
                <a:extLst>
                  <a:ext uri="{FF2B5EF4-FFF2-40B4-BE49-F238E27FC236}">
                    <a16:creationId xmlns:a16="http://schemas.microsoft.com/office/drawing/2014/main" id="{9E01695C-C059-4964-86E5-8A35FC635EDF}"/>
                  </a:ext>
                </a:extLst>
              </p:cNvPr>
              <p:cNvSpPr txBox="1">
                <a:spLocks noRot="1" noChangeAspect="1" noMove="1" noResize="1" noEditPoints="1" noAdjustHandles="1" noChangeArrowheads="1" noChangeShapeType="1" noTextEdit="1"/>
              </p:cNvSpPr>
              <p:nvPr/>
            </p:nvSpPr>
            <p:spPr>
              <a:xfrm>
                <a:off x="6879291" y="3457552"/>
                <a:ext cx="1127026" cy="5847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9" name="TextBox 238">
                <a:extLst>
                  <a:ext uri="{FF2B5EF4-FFF2-40B4-BE49-F238E27FC236}">
                    <a16:creationId xmlns:a16="http://schemas.microsoft.com/office/drawing/2014/main" id="{91B9B19C-16B6-4026-8B5B-44F7A8B19456}"/>
                  </a:ext>
                </a:extLst>
              </p:cNvPr>
              <p:cNvSpPr txBox="1"/>
              <p:nvPr/>
            </p:nvSpPr>
            <p:spPr>
              <a:xfrm>
                <a:off x="3713748" y="3453825"/>
                <a:ext cx="999148"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kern="0">
                          <a:solidFill>
                            <a:prstClr val="black"/>
                          </a:solidFill>
                          <a:latin typeface="Cambria Math" panose="02040503050406030204" pitchFamily="18" charset="0"/>
                        </a:rPr>
                        <m:t>1</m:t>
                      </m:r>
                      <m:r>
                        <a:rPr lang="en-US" sz="3200" b="0" i="0" kern="0" smtClean="0">
                          <a:solidFill>
                            <a:prstClr val="black"/>
                          </a:solidFill>
                          <a:latin typeface="Cambria Math" panose="02040503050406030204" pitchFamily="18" charset="0"/>
                        </a:rPr>
                        <m:t> </m:t>
                      </m:r>
                      <m:r>
                        <m:rPr>
                          <m:sty m:val="p"/>
                        </m:rPr>
                        <a:rPr lang="en-US" sz="3200" b="0" i="0" kern="0" smtClean="0">
                          <a:solidFill>
                            <a:prstClr val="black"/>
                          </a:solidFill>
                          <a:latin typeface="Cambria Math" panose="02040503050406030204" pitchFamily="18" charset="0"/>
                        </a:rPr>
                        <m:t>gi</m:t>
                      </m:r>
                      <m:r>
                        <a:rPr lang="en-US" sz="3200" b="0" i="0" kern="0" smtClean="0">
                          <a:solidFill>
                            <a:prstClr val="black"/>
                          </a:solidFill>
                          <a:latin typeface="Cambria Math" panose="02040503050406030204" pitchFamily="18" charset="0"/>
                        </a:rPr>
                        <m:t>ờ</m:t>
                      </m:r>
                    </m:oMath>
                  </m:oMathPara>
                </a14:m>
                <a:endParaRPr lang="en-US" sz="2800" kern="0" dirty="0">
                  <a:solidFill>
                    <a:prstClr val="black"/>
                  </a:solidFill>
                  <a:latin typeface="#9Slide03 FS Neusa Regular" pitchFamily="2" charset="0"/>
                </a:endParaRPr>
              </a:p>
            </p:txBody>
          </p:sp>
        </mc:Choice>
        <mc:Fallback xmlns="">
          <p:sp>
            <p:nvSpPr>
              <p:cNvPr id="239" name="TextBox 238">
                <a:extLst>
                  <a:ext uri="{FF2B5EF4-FFF2-40B4-BE49-F238E27FC236}">
                    <a16:creationId xmlns:a16="http://schemas.microsoft.com/office/drawing/2014/main" id="{91B9B19C-16B6-4026-8B5B-44F7A8B19456}"/>
                  </a:ext>
                </a:extLst>
              </p:cNvPr>
              <p:cNvSpPr txBox="1">
                <a:spLocks noRot="1" noChangeAspect="1" noMove="1" noResize="1" noEditPoints="1" noAdjustHandles="1" noChangeArrowheads="1" noChangeShapeType="1" noTextEdit="1"/>
              </p:cNvSpPr>
              <p:nvPr/>
            </p:nvSpPr>
            <p:spPr>
              <a:xfrm>
                <a:off x="3713748" y="3453825"/>
                <a:ext cx="999148" cy="58477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0" name="TextBox 239">
                <a:extLst>
                  <a:ext uri="{FF2B5EF4-FFF2-40B4-BE49-F238E27FC236}">
                    <a16:creationId xmlns:a16="http://schemas.microsoft.com/office/drawing/2014/main" id="{B227FA0B-B09F-4234-B8BA-0515DFF7DB05}"/>
                  </a:ext>
                </a:extLst>
              </p:cNvPr>
              <p:cNvSpPr txBox="1"/>
              <p:nvPr/>
            </p:nvSpPr>
            <p:spPr>
              <a:xfrm>
                <a:off x="4598978" y="3449376"/>
                <a:ext cx="2050371"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0" kern="0" smtClean="0">
                          <a:solidFill>
                            <a:prstClr val="black"/>
                          </a:solidFill>
                          <a:latin typeface="Cambria Math" panose="02040503050406030204" pitchFamily="18" charset="0"/>
                        </a:rPr>
                        <m:t>=60 </m:t>
                      </m:r>
                      <m:r>
                        <m:rPr>
                          <m:sty m:val="p"/>
                        </m:rPr>
                        <a:rPr lang="en-US" sz="3200" b="0" i="0" kern="0" smtClean="0">
                          <a:solidFill>
                            <a:prstClr val="black"/>
                          </a:solidFill>
                          <a:latin typeface="Cambria Math" panose="02040503050406030204" pitchFamily="18" charset="0"/>
                        </a:rPr>
                        <m:t>ph</m:t>
                      </m:r>
                      <m:r>
                        <a:rPr lang="en-US" sz="3200" b="0" i="0" kern="0" smtClean="0">
                          <a:solidFill>
                            <a:prstClr val="black"/>
                          </a:solidFill>
                          <a:latin typeface="Cambria Math" panose="02040503050406030204" pitchFamily="18" charset="0"/>
                        </a:rPr>
                        <m:t>ú</m:t>
                      </m:r>
                      <m:r>
                        <m:rPr>
                          <m:sty m:val="p"/>
                        </m:rPr>
                        <a:rPr lang="en-US" sz="3200" b="0" i="0" kern="0" smtClean="0">
                          <a:solidFill>
                            <a:prstClr val="black"/>
                          </a:solidFill>
                          <a:latin typeface="Cambria Math" panose="02040503050406030204" pitchFamily="18" charset="0"/>
                        </a:rPr>
                        <m:t>t</m:t>
                      </m:r>
                    </m:oMath>
                  </m:oMathPara>
                </a14:m>
                <a:endParaRPr lang="en-US" sz="2800" kern="0" dirty="0">
                  <a:solidFill>
                    <a:prstClr val="black"/>
                  </a:solidFill>
                  <a:latin typeface="#9Slide03 FS Neusa Regular" pitchFamily="2" charset="0"/>
                </a:endParaRPr>
              </a:p>
            </p:txBody>
          </p:sp>
        </mc:Choice>
        <mc:Fallback xmlns="">
          <p:sp>
            <p:nvSpPr>
              <p:cNvPr id="240" name="TextBox 239">
                <a:extLst>
                  <a:ext uri="{FF2B5EF4-FFF2-40B4-BE49-F238E27FC236}">
                    <a16:creationId xmlns:a16="http://schemas.microsoft.com/office/drawing/2014/main" id="{B227FA0B-B09F-4234-B8BA-0515DFF7DB05}"/>
                  </a:ext>
                </a:extLst>
              </p:cNvPr>
              <p:cNvSpPr txBox="1">
                <a:spLocks noRot="1" noChangeAspect="1" noMove="1" noResize="1" noEditPoints="1" noAdjustHandles="1" noChangeArrowheads="1" noChangeShapeType="1" noTextEdit="1"/>
              </p:cNvSpPr>
              <p:nvPr/>
            </p:nvSpPr>
            <p:spPr>
              <a:xfrm>
                <a:off x="4598978" y="3449376"/>
                <a:ext cx="2050371" cy="584775"/>
              </a:xfrm>
              <a:prstGeom prst="rect">
                <a:avLst/>
              </a:prstGeom>
              <a:blipFill>
                <a:blip r:embed="rId10"/>
                <a:stretch>
                  <a:fillRect/>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14FF35E5-17CB-4DBF-9868-93F982D7F6ED}"/>
              </a:ext>
            </a:extLst>
          </p:cNvPr>
          <p:cNvCxnSpPr>
            <a:cxnSpLocks/>
          </p:cNvCxnSpPr>
          <p:nvPr/>
        </p:nvCxnSpPr>
        <p:spPr>
          <a:xfrm flipV="1">
            <a:off x="3781901" y="4129288"/>
            <a:ext cx="2781129" cy="444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4" name="TextBox 243">
                <a:extLst>
                  <a:ext uri="{FF2B5EF4-FFF2-40B4-BE49-F238E27FC236}">
                    <a16:creationId xmlns:a16="http://schemas.microsoft.com/office/drawing/2014/main" id="{23A8255A-1C92-42D9-B421-63A5CFA77EF2}"/>
                  </a:ext>
                </a:extLst>
              </p:cNvPr>
              <p:cNvSpPr txBox="1"/>
              <p:nvPr/>
            </p:nvSpPr>
            <p:spPr>
              <a:xfrm>
                <a:off x="5060649" y="4129288"/>
                <a:ext cx="1502381"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kern="0" smtClean="0">
                          <a:solidFill>
                            <a:schemeClr val="bg1"/>
                          </a:solidFill>
                          <a:latin typeface="Cambria Math" panose="02040503050406030204" pitchFamily="18" charset="0"/>
                        </a:rPr>
                        <m:t>7</m:t>
                      </m:r>
                      <m:r>
                        <a:rPr lang="en-US" sz="3200" b="0" i="0" kern="0" smtClean="0">
                          <a:solidFill>
                            <a:schemeClr val="bg1"/>
                          </a:solidFill>
                          <a:latin typeface="Cambria Math" panose="02040503050406030204" pitchFamily="18" charset="0"/>
                        </a:rPr>
                        <m:t>5 </m:t>
                      </m:r>
                      <m:r>
                        <m:rPr>
                          <m:sty m:val="p"/>
                        </m:rPr>
                        <a:rPr lang="en-US" sz="3200" b="0" i="0" kern="0" smtClean="0">
                          <a:solidFill>
                            <a:schemeClr val="bg1"/>
                          </a:solidFill>
                          <a:latin typeface="Cambria Math" panose="02040503050406030204" pitchFamily="18" charset="0"/>
                        </a:rPr>
                        <m:t>ph</m:t>
                      </m:r>
                      <m:r>
                        <a:rPr lang="en-US" sz="3200" b="0" i="0" kern="0" smtClean="0">
                          <a:solidFill>
                            <a:schemeClr val="bg1"/>
                          </a:solidFill>
                          <a:latin typeface="Cambria Math" panose="02040503050406030204" pitchFamily="18" charset="0"/>
                        </a:rPr>
                        <m:t>ú</m:t>
                      </m:r>
                      <m:r>
                        <m:rPr>
                          <m:sty m:val="p"/>
                        </m:rPr>
                        <a:rPr lang="en-US" sz="3200" b="0" i="0" kern="0" smtClean="0">
                          <a:solidFill>
                            <a:schemeClr val="bg1"/>
                          </a:solidFill>
                          <a:latin typeface="Cambria Math" panose="02040503050406030204" pitchFamily="18" charset="0"/>
                        </a:rPr>
                        <m:t>t</m:t>
                      </m:r>
                    </m:oMath>
                  </m:oMathPara>
                </a14:m>
                <a:endParaRPr lang="en-US" sz="2800" kern="0" dirty="0">
                  <a:solidFill>
                    <a:schemeClr val="bg1"/>
                  </a:solidFill>
                  <a:latin typeface="#9Slide03 FS Neusa Regular" pitchFamily="2" charset="0"/>
                </a:endParaRPr>
              </a:p>
            </p:txBody>
          </p:sp>
        </mc:Choice>
        <mc:Fallback xmlns="">
          <p:sp>
            <p:nvSpPr>
              <p:cNvPr id="244" name="TextBox 243">
                <a:extLst>
                  <a:ext uri="{FF2B5EF4-FFF2-40B4-BE49-F238E27FC236}">
                    <a16:creationId xmlns:a16="http://schemas.microsoft.com/office/drawing/2014/main" id="{23A8255A-1C92-42D9-B421-63A5CFA77EF2}"/>
                  </a:ext>
                </a:extLst>
              </p:cNvPr>
              <p:cNvSpPr txBox="1">
                <a:spLocks noRot="1" noChangeAspect="1" noMove="1" noResize="1" noEditPoints="1" noAdjustHandles="1" noChangeArrowheads="1" noChangeShapeType="1" noTextEdit="1"/>
              </p:cNvSpPr>
              <p:nvPr/>
            </p:nvSpPr>
            <p:spPr>
              <a:xfrm>
                <a:off x="5060649" y="4129288"/>
                <a:ext cx="1502381" cy="584775"/>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6" name="TextBox 245">
                <a:extLst>
                  <a:ext uri="{FF2B5EF4-FFF2-40B4-BE49-F238E27FC236}">
                    <a16:creationId xmlns:a16="http://schemas.microsoft.com/office/drawing/2014/main" id="{8E849584-E7A9-458D-9AE7-B423BD940A4D}"/>
                  </a:ext>
                </a:extLst>
              </p:cNvPr>
              <p:cNvSpPr txBox="1"/>
              <p:nvPr/>
            </p:nvSpPr>
            <p:spPr>
              <a:xfrm>
                <a:off x="7869156" y="3453824"/>
                <a:ext cx="461342"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i="1" kern="0" smtClean="0">
                          <a:solidFill>
                            <a:srgbClr val="FF0000"/>
                          </a:solidFill>
                          <a:latin typeface="Cambria Math" panose="02040503050406030204" pitchFamily="18" charset="0"/>
                        </a:rPr>
                        <m:t>1</m:t>
                      </m:r>
                    </m:oMath>
                  </m:oMathPara>
                </a14:m>
                <a:endParaRPr lang="en-US" sz="2800" kern="0" dirty="0">
                  <a:solidFill>
                    <a:srgbClr val="FF0000"/>
                  </a:solidFill>
                  <a:latin typeface="#9Slide03 FS Neusa Regular" pitchFamily="2" charset="0"/>
                </a:endParaRPr>
              </a:p>
            </p:txBody>
          </p:sp>
        </mc:Choice>
        <mc:Fallback xmlns="">
          <p:sp>
            <p:nvSpPr>
              <p:cNvPr id="246" name="TextBox 245">
                <a:extLst>
                  <a:ext uri="{FF2B5EF4-FFF2-40B4-BE49-F238E27FC236}">
                    <a16:creationId xmlns:a16="http://schemas.microsoft.com/office/drawing/2014/main" id="{8E849584-E7A9-458D-9AE7-B423BD940A4D}"/>
                  </a:ext>
                </a:extLst>
              </p:cNvPr>
              <p:cNvSpPr txBox="1">
                <a:spLocks noRot="1" noChangeAspect="1" noMove="1" noResize="1" noEditPoints="1" noAdjustHandles="1" noChangeArrowheads="1" noChangeShapeType="1" noTextEdit="1"/>
              </p:cNvSpPr>
              <p:nvPr/>
            </p:nvSpPr>
            <p:spPr>
              <a:xfrm>
                <a:off x="7869156" y="3453824"/>
                <a:ext cx="461342" cy="584775"/>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7" name="TextBox 246">
                <a:extLst>
                  <a:ext uri="{FF2B5EF4-FFF2-40B4-BE49-F238E27FC236}">
                    <a16:creationId xmlns:a16="http://schemas.microsoft.com/office/drawing/2014/main" id="{9B12555A-D019-4E8B-910B-08D0B7AE6549}"/>
                  </a:ext>
                </a:extLst>
              </p:cNvPr>
              <p:cNvSpPr txBox="1"/>
              <p:nvPr/>
            </p:nvSpPr>
            <p:spPr>
              <a:xfrm>
                <a:off x="5056352" y="4524750"/>
                <a:ext cx="354368"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i="1" kern="0" smtClean="0">
                          <a:solidFill>
                            <a:schemeClr val="bg1"/>
                          </a:solidFill>
                          <a:latin typeface="Cambria Math" panose="02040503050406030204" pitchFamily="18" charset="0"/>
                        </a:rPr>
                        <m:t>2</m:t>
                      </m:r>
                    </m:oMath>
                  </m:oMathPara>
                </a14:m>
                <a:endParaRPr lang="en-US" sz="2800" kern="0" dirty="0">
                  <a:solidFill>
                    <a:schemeClr val="bg1"/>
                  </a:solidFill>
                  <a:latin typeface="#9Slide03 FS Neusa Regular" pitchFamily="2" charset="0"/>
                </a:endParaRPr>
              </a:p>
            </p:txBody>
          </p:sp>
        </mc:Choice>
        <mc:Fallback xmlns="">
          <p:sp>
            <p:nvSpPr>
              <p:cNvPr id="247" name="TextBox 246">
                <a:extLst>
                  <a:ext uri="{FF2B5EF4-FFF2-40B4-BE49-F238E27FC236}">
                    <a16:creationId xmlns:a16="http://schemas.microsoft.com/office/drawing/2014/main" id="{9B12555A-D019-4E8B-910B-08D0B7AE6549}"/>
                  </a:ext>
                </a:extLst>
              </p:cNvPr>
              <p:cNvSpPr txBox="1">
                <a:spLocks noRot="1" noChangeAspect="1" noMove="1" noResize="1" noEditPoints="1" noAdjustHandles="1" noChangeArrowheads="1" noChangeShapeType="1" noTextEdit="1"/>
              </p:cNvSpPr>
              <p:nvPr/>
            </p:nvSpPr>
            <p:spPr>
              <a:xfrm>
                <a:off x="5056352" y="4524750"/>
                <a:ext cx="354368" cy="584775"/>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8" name="TextBox 247">
                <a:extLst>
                  <a:ext uri="{FF2B5EF4-FFF2-40B4-BE49-F238E27FC236}">
                    <a16:creationId xmlns:a16="http://schemas.microsoft.com/office/drawing/2014/main" id="{D2FFA538-14AA-4356-9DAF-9A3D0DF70CF4}"/>
                  </a:ext>
                </a:extLst>
              </p:cNvPr>
              <p:cNvSpPr txBox="1"/>
              <p:nvPr/>
            </p:nvSpPr>
            <p:spPr>
              <a:xfrm>
                <a:off x="5233535" y="4533779"/>
                <a:ext cx="586783"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1" kern="0" smtClean="0">
                          <a:solidFill>
                            <a:schemeClr val="bg1"/>
                          </a:solidFill>
                          <a:latin typeface="Cambria Math" panose="02040503050406030204" pitchFamily="18" charset="0"/>
                        </a:rPr>
                        <m:t>5</m:t>
                      </m:r>
                    </m:oMath>
                  </m:oMathPara>
                </a14:m>
                <a:endParaRPr lang="en-US" sz="2800" kern="0" dirty="0">
                  <a:solidFill>
                    <a:schemeClr val="bg1"/>
                  </a:solidFill>
                  <a:latin typeface="#9Slide03 FS Neusa Regular" pitchFamily="2" charset="0"/>
                </a:endParaRPr>
              </a:p>
            </p:txBody>
          </p:sp>
        </mc:Choice>
        <mc:Fallback xmlns="">
          <p:sp>
            <p:nvSpPr>
              <p:cNvPr id="248" name="TextBox 247">
                <a:extLst>
                  <a:ext uri="{FF2B5EF4-FFF2-40B4-BE49-F238E27FC236}">
                    <a16:creationId xmlns:a16="http://schemas.microsoft.com/office/drawing/2014/main" id="{D2FFA538-14AA-4356-9DAF-9A3D0DF70CF4}"/>
                  </a:ext>
                </a:extLst>
              </p:cNvPr>
              <p:cNvSpPr txBox="1">
                <a:spLocks noRot="1" noChangeAspect="1" noMove="1" noResize="1" noEditPoints="1" noAdjustHandles="1" noChangeArrowheads="1" noChangeShapeType="1" noTextEdit="1"/>
              </p:cNvSpPr>
              <p:nvPr/>
            </p:nvSpPr>
            <p:spPr>
              <a:xfrm>
                <a:off x="5233535" y="4533779"/>
                <a:ext cx="586783" cy="584775"/>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9" name="TextBox 248">
                <a:extLst>
                  <a:ext uri="{FF2B5EF4-FFF2-40B4-BE49-F238E27FC236}">
                    <a16:creationId xmlns:a16="http://schemas.microsoft.com/office/drawing/2014/main" id="{6BD963FF-C983-45D7-8D06-53E87A85EF86}"/>
                  </a:ext>
                </a:extLst>
              </p:cNvPr>
              <p:cNvSpPr txBox="1"/>
              <p:nvPr/>
            </p:nvSpPr>
            <p:spPr>
              <a:xfrm>
                <a:off x="8043517" y="3453418"/>
                <a:ext cx="586783"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3200" b="0" i="1" kern="0" smtClean="0">
                          <a:solidFill>
                            <a:srgbClr val="FF0000"/>
                          </a:solidFill>
                          <a:latin typeface="Cambria Math" panose="02040503050406030204" pitchFamily="18" charset="0"/>
                        </a:rPr>
                        <m:t>5</m:t>
                      </m:r>
                    </m:oMath>
                  </m:oMathPara>
                </a14:m>
                <a:endParaRPr lang="en-US" sz="2800" kern="0" dirty="0">
                  <a:solidFill>
                    <a:srgbClr val="FF0000"/>
                  </a:solidFill>
                  <a:latin typeface="#9Slide03 FS Neusa Regular" pitchFamily="2" charset="0"/>
                </a:endParaRPr>
              </a:p>
            </p:txBody>
          </p:sp>
        </mc:Choice>
        <mc:Fallback xmlns="">
          <p:sp>
            <p:nvSpPr>
              <p:cNvPr id="249" name="TextBox 248">
                <a:extLst>
                  <a:ext uri="{FF2B5EF4-FFF2-40B4-BE49-F238E27FC236}">
                    <a16:creationId xmlns:a16="http://schemas.microsoft.com/office/drawing/2014/main" id="{6BD963FF-C983-45D7-8D06-53E87A85EF86}"/>
                  </a:ext>
                </a:extLst>
              </p:cNvPr>
              <p:cNvSpPr txBox="1">
                <a:spLocks noRot="1" noChangeAspect="1" noMove="1" noResize="1" noEditPoints="1" noAdjustHandles="1" noChangeArrowheads="1" noChangeShapeType="1" noTextEdit="1"/>
              </p:cNvSpPr>
              <p:nvPr/>
            </p:nvSpPr>
            <p:spPr>
              <a:xfrm>
                <a:off x="8043517" y="3453418"/>
                <a:ext cx="586783" cy="584775"/>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0" name="TextBox 249">
                <a:extLst>
                  <a:ext uri="{FF2B5EF4-FFF2-40B4-BE49-F238E27FC236}">
                    <a16:creationId xmlns:a16="http://schemas.microsoft.com/office/drawing/2014/main" id="{62DC07A2-452C-4427-8BFE-BCD1427F39F6}"/>
                  </a:ext>
                </a:extLst>
              </p:cNvPr>
              <p:cNvSpPr txBox="1"/>
              <p:nvPr/>
            </p:nvSpPr>
            <p:spPr>
              <a:xfrm>
                <a:off x="5233535" y="4935655"/>
                <a:ext cx="586783" cy="523220"/>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US" sz="2800" b="0" i="1" kern="0" smtClean="0">
                          <a:solidFill>
                            <a:schemeClr val="bg1"/>
                          </a:solidFill>
                          <a:latin typeface="Cambria Math" panose="02040503050406030204" pitchFamily="18" charset="0"/>
                        </a:rPr>
                        <m:t>0</m:t>
                      </m:r>
                    </m:oMath>
                  </m:oMathPara>
                </a14:m>
                <a:endParaRPr lang="en-US" sz="2800" kern="0" dirty="0">
                  <a:solidFill>
                    <a:schemeClr val="bg1"/>
                  </a:solidFill>
                  <a:latin typeface="#9Slide03 FS Neusa Regular" pitchFamily="2" charset="0"/>
                </a:endParaRPr>
              </a:p>
            </p:txBody>
          </p:sp>
        </mc:Choice>
        <mc:Fallback xmlns="">
          <p:sp>
            <p:nvSpPr>
              <p:cNvPr id="250" name="TextBox 249">
                <a:extLst>
                  <a:ext uri="{FF2B5EF4-FFF2-40B4-BE49-F238E27FC236}">
                    <a16:creationId xmlns:a16="http://schemas.microsoft.com/office/drawing/2014/main" id="{62DC07A2-452C-4427-8BFE-BCD1427F39F6}"/>
                  </a:ext>
                </a:extLst>
              </p:cNvPr>
              <p:cNvSpPr txBox="1">
                <a:spLocks noRot="1" noChangeAspect="1" noMove="1" noResize="1" noEditPoints="1" noAdjustHandles="1" noChangeArrowheads="1" noChangeShapeType="1" noTextEdit="1"/>
              </p:cNvSpPr>
              <p:nvPr/>
            </p:nvSpPr>
            <p:spPr>
              <a:xfrm>
                <a:off x="5233535" y="4935655"/>
                <a:ext cx="586783" cy="523220"/>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1" name="TextBox 250">
                <a:extLst>
                  <a:ext uri="{FF2B5EF4-FFF2-40B4-BE49-F238E27FC236}">
                    <a16:creationId xmlns:a16="http://schemas.microsoft.com/office/drawing/2014/main" id="{63778B65-E7AE-4015-B7B1-3596DAF5F271}"/>
                  </a:ext>
                </a:extLst>
              </p:cNvPr>
              <p:cNvSpPr txBox="1"/>
              <p:nvPr/>
            </p:nvSpPr>
            <p:spPr>
              <a:xfrm>
                <a:off x="8415501" y="3481648"/>
                <a:ext cx="1114161" cy="58477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m:rPr>
                          <m:sty m:val="p"/>
                        </m:rPr>
                        <a:rPr lang="en-US" sz="3200" b="0" i="0" kern="0" smtClean="0">
                          <a:solidFill>
                            <a:srgbClr val="FF0000"/>
                          </a:solidFill>
                          <a:latin typeface="Cambria Math" panose="02040503050406030204" pitchFamily="18" charset="0"/>
                        </a:rPr>
                        <m:t>ph</m:t>
                      </m:r>
                      <m:r>
                        <a:rPr lang="en-US" sz="3200" b="0" i="0" kern="0" smtClean="0">
                          <a:solidFill>
                            <a:srgbClr val="FF0000"/>
                          </a:solidFill>
                          <a:latin typeface="Cambria Math" panose="02040503050406030204" pitchFamily="18" charset="0"/>
                        </a:rPr>
                        <m:t>ú</m:t>
                      </m:r>
                      <m:r>
                        <m:rPr>
                          <m:sty m:val="p"/>
                        </m:rPr>
                        <a:rPr lang="en-US" sz="3200" b="0" i="0" kern="0" smtClean="0">
                          <a:solidFill>
                            <a:srgbClr val="FF0000"/>
                          </a:solidFill>
                          <a:latin typeface="Cambria Math" panose="02040503050406030204" pitchFamily="18" charset="0"/>
                        </a:rPr>
                        <m:t>t</m:t>
                      </m:r>
                    </m:oMath>
                  </m:oMathPara>
                </a14:m>
                <a:endParaRPr lang="en-US" sz="2800" kern="0" dirty="0">
                  <a:solidFill>
                    <a:srgbClr val="FF0000"/>
                  </a:solidFill>
                  <a:latin typeface="#9Slide03 FS Neusa Regular" pitchFamily="2" charset="0"/>
                </a:endParaRPr>
              </a:p>
            </p:txBody>
          </p:sp>
        </mc:Choice>
        <mc:Fallback xmlns="">
          <p:sp>
            <p:nvSpPr>
              <p:cNvPr id="251" name="TextBox 250">
                <a:extLst>
                  <a:ext uri="{FF2B5EF4-FFF2-40B4-BE49-F238E27FC236}">
                    <a16:creationId xmlns:a16="http://schemas.microsoft.com/office/drawing/2014/main" id="{63778B65-E7AE-4015-B7B1-3596DAF5F271}"/>
                  </a:ext>
                </a:extLst>
              </p:cNvPr>
              <p:cNvSpPr txBox="1">
                <a:spLocks noRot="1" noChangeAspect="1" noMove="1" noResize="1" noEditPoints="1" noAdjustHandles="1" noChangeArrowheads="1" noChangeShapeType="1" noTextEdit="1"/>
              </p:cNvSpPr>
              <p:nvPr/>
            </p:nvSpPr>
            <p:spPr>
              <a:xfrm>
                <a:off x="8415501" y="3481648"/>
                <a:ext cx="1114161" cy="584775"/>
              </a:xfrm>
              <a:prstGeom prst="rect">
                <a:avLst/>
              </a:prstGeom>
              <a:blipFill>
                <a:blip r:embed="rId17"/>
                <a:stretch>
                  <a:fillRect/>
                </a:stretch>
              </a:blipFill>
            </p:spPr>
            <p:txBody>
              <a:bodyPr/>
              <a:lstStyle/>
              <a:p>
                <a:r>
                  <a:rPr lang="en-US">
                    <a:noFill/>
                  </a:rPr>
                  <a:t> </a:t>
                </a:r>
              </a:p>
            </p:txBody>
          </p:sp>
        </mc:Fallback>
      </mc:AlternateContent>
      <p:pic>
        <p:nvPicPr>
          <p:cNvPr id="252" name="Picture 3">
            <a:extLst>
              <a:ext uri="{FF2B5EF4-FFF2-40B4-BE49-F238E27FC236}">
                <a16:creationId xmlns:a16="http://schemas.microsoft.com/office/drawing/2014/main" id="{73433D1F-7109-4E79-8625-CE7F9585FEF6}"/>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7007740" y="4086329"/>
            <a:ext cx="2545929" cy="161087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29"/>
                                            </p:tgtEl>
                                            <p:attrNameLst>
                                              <p:attrName>style.visibility</p:attrName>
                                            </p:attrNameLst>
                                          </p:cBhvr>
                                          <p:to>
                                            <p:strVal val="visible"/>
                                          </p:to>
                                        </p:set>
                                        <p:animEffect transition="in" filter="fade">
                                          <p:cBhvr>
                                            <p:cTn id="7" dur="500"/>
                                            <p:tgtEl>
                                              <p:spTgt spid="229"/>
                                            </p:tgtEl>
                                          </p:cBhvr>
                                        </p:animEffect>
                                        <p:anim calcmode="lin" valueType="num">
                                          <p:cBhvr>
                                            <p:cTn id="8" dur="500" fill="hold"/>
                                            <p:tgtEl>
                                              <p:spTgt spid="229"/>
                                            </p:tgtEl>
                                            <p:attrNameLst>
                                              <p:attrName>ppt_x</p:attrName>
                                            </p:attrNameLst>
                                          </p:cBhvr>
                                          <p:tavLst>
                                            <p:tav tm="0">
                                              <p:val>
                                                <p:strVal val="#ppt_x"/>
                                              </p:val>
                                            </p:tav>
                                            <p:tav tm="100000">
                                              <p:val>
                                                <p:strVal val="#ppt_x"/>
                                              </p:val>
                                            </p:tav>
                                          </p:tavLst>
                                        </p:anim>
                                        <p:anim calcmode="lin" valueType="num">
                                          <p:cBhvr>
                                            <p:cTn id="9" dur="500" fill="hold"/>
                                            <p:tgtEl>
                                              <p:spTgt spid="2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3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3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3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4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5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1"/>
                                            </p:tgtEl>
                                            <p:attrNameLst>
                                              <p:attrName>style.visibility</p:attrName>
                                            </p:attrNameLst>
                                          </p:cBhvr>
                                          <p:to>
                                            <p:strVal val="visible"/>
                                          </p:to>
                                        </p:set>
                                      </p:childTnLst>
                                    </p:cTn>
                                  </p:par>
                                  <p:par>
                                    <p:cTn id="67" presetID="2" presetClass="entr" presetSubtype="4" accel="20000" fill="hold" nodeType="withEffect" p14:presetBounceEnd="72000">
                                      <p:stCondLst>
                                        <p:cond delay="0"/>
                                      </p:stCondLst>
                                      <p:childTnLst>
                                        <p:set>
                                          <p:cBhvr>
                                            <p:cTn id="68" dur="1" fill="hold">
                                              <p:stCondLst>
                                                <p:cond delay="0"/>
                                              </p:stCondLst>
                                            </p:cTn>
                                            <p:tgtEl>
                                              <p:spTgt spid="252"/>
                                            </p:tgtEl>
                                            <p:attrNameLst>
                                              <p:attrName>style.visibility</p:attrName>
                                            </p:attrNameLst>
                                          </p:cBhvr>
                                          <p:to>
                                            <p:strVal val="visible"/>
                                          </p:to>
                                        </p:set>
                                        <p:anim calcmode="lin" valueType="num" p14:bounceEnd="72000">
                                          <p:cBhvr additive="base">
                                            <p:cTn id="69" dur="500" fill="hold"/>
                                            <p:tgtEl>
                                              <p:spTgt spid="252"/>
                                            </p:tgtEl>
                                            <p:attrNameLst>
                                              <p:attrName>ppt_x</p:attrName>
                                            </p:attrNameLst>
                                          </p:cBhvr>
                                          <p:tavLst>
                                            <p:tav tm="0">
                                              <p:val>
                                                <p:strVal val="#ppt_x"/>
                                              </p:val>
                                            </p:tav>
                                            <p:tav tm="100000">
                                              <p:val>
                                                <p:strVal val="#ppt_x"/>
                                              </p:val>
                                            </p:tav>
                                          </p:tavLst>
                                        </p:anim>
                                        <p:anim calcmode="lin" valueType="num" p14:bounceEnd="72000">
                                          <p:cBhvr additive="base">
                                            <p:cTn id="70" dur="500" fill="hold"/>
                                            <p:tgtEl>
                                              <p:spTgt spid="25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7"/>
                                                </p:cond>
                                              </p:stCondLst>
                                              <p:endCondLst>
                                                <p:cond evt="onStopAudio" delay="0">
                                                  <p:tgtEl>
                                                    <p:sldTgt/>
                                                  </p:tgtEl>
                                                </p:cond>
                                              </p:endCondLst>
                                            </p:cTn>
                                            <p:tgtEl>
                                              <p:sndTgt r:embed="rId3" name="âm thanh mag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 grpId="0"/>
          <p:bldP spid="237" grpId="0"/>
          <p:bldP spid="238" grpId="0"/>
          <p:bldP spid="239" grpId="0"/>
          <p:bldP spid="240" grpId="0"/>
          <p:bldP spid="244" grpId="0"/>
          <p:bldP spid="246" grpId="0"/>
          <p:bldP spid="247" grpId="0"/>
          <p:bldP spid="248" grpId="0"/>
          <p:bldP spid="249" grpId="0"/>
          <p:bldP spid="250" grpId="0"/>
          <p:bldP spid="25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29"/>
                                            </p:tgtEl>
                                            <p:attrNameLst>
                                              <p:attrName>style.visibility</p:attrName>
                                            </p:attrNameLst>
                                          </p:cBhvr>
                                          <p:to>
                                            <p:strVal val="visible"/>
                                          </p:to>
                                        </p:set>
                                        <p:animEffect transition="in" filter="fade">
                                          <p:cBhvr>
                                            <p:cTn id="7" dur="500"/>
                                            <p:tgtEl>
                                              <p:spTgt spid="229"/>
                                            </p:tgtEl>
                                          </p:cBhvr>
                                        </p:animEffect>
                                        <p:anim calcmode="lin" valueType="num">
                                          <p:cBhvr>
                                            <p:cTn id="8" dur="500" fill="hold"/>
                                            <p:tgtEl>
                                              <p:spTgt spid="229"/>
                                            </p:tgtEl>
                                            <p:attrNameLst>
                                              <p:attrName>ppt_x</p:attrName>
                                            </p:attrNameLst>
                                          </p:cBhvr>
                                          <p:tavLst>
                                            <p:tav tm="0">
                                              <p:val>
                                                <p:strVal val="#ppt_x"/>
                                              </p:val>
                                            </p:tav>
                                            <p:tav tm="100000">
                                              <p:val>
                                                <p:strVal val="#ppt_x"/>
                                              </p:val>
                                            </p:tav>
                                          </p:tavLst>
                                        </p:anim>
                                        <p:anim calcmode="lin" valueType="num">
                                          <p:cBhvr>
                                            <p:cTn id="9" dur="500" fill="hold"/>
                                            <p:tgtEl>
                                              <p:spTgt spid="2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3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3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3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4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5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1"/>
                                            </p:tgtEl>
                                            <p:attrNameLst>
                                              <p:attrName>style.visibility</p:attrName>
                                            </p:attrNameLst>
                                          </p:cBhvr>
                                          <p:to>
                                            <p:strVal val="visible"/>
                                          </p:to>
                                        </p:set>
                                      </p:childTnLst>
                                    </p:cTn>
                                  </p:par>
                                  <p:par>
                                    <p:cTn id="67" presetID="2" presetClass="entr" presetSubtype="4" accel="20000" fill="hold" nodeType="withEffect">
                                      <p:stCondLst>
                                        <p:cond delay="0"/>
                                      </p:stCondLst>
                                      <p:childTnLst>
                                        <p:set>
                                          <p:cBhvr>
                                            <p:cTn id="68" dur="1" fill="hold">
                                              <p:stCondLst>
                                                <p:cond delay="0"/>
                                              </p:stCondLst>
                                            </p:cTn>
                                            <p:tgtEl>
                                              <p:spTgt spid="252"/>
                                            </p:tgtEl>
                                            <p:attrNameLst>
                                              <p:attrName>style.visibility</p:attrName>
                                            </p:attrNameLst>
                                          </p:cBhvr>
                                          <p:to>
                                            <p:strVal val="visible"/>
                                          </p:to>
                                        </p:set>
                                        <p:anim calcmode="lin" valueType="num">
                                          <p:cBhvr additive="base">
                                            <p:cTn id="69" dur="500" fill="hold"/>
                                            <p:tgtEl>
                                              <p:spTgt spid="252"/>
                                            </p:tgtEl>
                                            <p:attrNameLst>
                                              <p:attrName>ppt_x</p:attrName>
                                            </p:attrNameLst>
                                          </p:cBhvr>
                                          <p:tavLst>
                                            <p:tav tm="0">
                                              <p:val>
                                                <p:strVal val="#ppt_x"/>
                                              </p:val>
                                            </p:tav>
                                            <p:tav tm="100000">
                                              <p:val>
                                                <p:strVal val="#ppt_x"/>
                                              </p:val>
                                            </p:tav>
                                          </p:tavLst>
                                        </p:anim>
                                        <p:anim calcmode="lin" valueType="num">
                                          <p:cBhvr additive="base">
                                            <p:cTn id="70" dur="500" fill="hold"/>
                                            <p:tgtEl>
                                              <p:spTgt spid="25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7"/>
                                                </p:cond>
                                              </p:stCondLst>
                                              <p:endCondLst>
                                                <p:cond evt="onStopAudio" delay="0">
                                                  <p:tgtEl>
                                                    <p:sldTgt/>
                                                  </p:tgtEl>
                                                </p:cond>
                                              </p:endCondLst>
                                            </p:cTn>
                                            <p:tgtEl>
                                              <p:sndTgt r:embed="rId20" name="âm thanh mag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 grpId="0"/>
          <p:bldP spid="237" grpId="0"/>
          <p:bldP spid="238" grpId="0"/>
          <p:bldP spid="239" grpId="0"/>
          <p:bldP spid="240" grpId="0"/>
          <p:bldP spid="244" grpId="0"/>
          <p:bldP spid="246" grpId="0"/>
          <p:bldP spid="247" grpId="0"/>
          <p:bldP spid="248" grpId="0"/>
          <p:bldP spid="249" grpId="0"/>
          <p:bldP spid="250" grpId="0"/>
          <p:bldP spid="251"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Math Subject for Elementary - 5th Grade: Decimals by Slidesgo">
  <a:themeElements>
    <a:clrScheme name="Simple Light">
      <a:dk1>
        <a:srgbClr val="FFFFFF"/>
      </a:dk1>
      <a:lt1>
        <a:srgbClr val="000000"/>
      </a:lt1>
      <a:dk2>
        <a:srgbClr val="BAB9C8"/>
      </a:dk2>
      <a:lt2>
        <a:srgbClr val="9F9FAA"/>
      </a:lt2>
      <a:accent1>
        <a:srgbClr val="8ED1F8"/>
      </a:accent1>
      <a:accent2>
        <a:srgbClr val="689CFD"/>
      </a:accent2>
      <a:accent3>
        <a:srgbClr val="F5A8D7"/>
      </a:accent3>
      <a:accent4>
        <a:srgbClr val="F05C64"/>
      </a:accent4>
      <a:accent5>
        <a:srgbClr val="DD4756"/>
      </a:accent5>
      <a:accent6>
        <a:srgbClr val="FBE37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ath Subject for Elementary - 5th Grade: Decimals by Slidesgo">
  <a:themeElements>
    <a:clrScheme name="Simple Light">
      <a:dk1>
        <a:srgbClr val="FFFFFF"/>
      </a:dk1>
      <a:lt1>
        <a:srgbClr val="000000"/>
      </a:lt1>
      <a:dk2>
        <a:srgbClr val="BAB9C8"/>
      </a:dk2>
      <a:lt2>
        <a:srgbClr val="9F9FAA"/>
      </a:lt2>
      <a:accent1>
        <a:srgbClr val="8ED1F8"/>
      </a:accent1>
      <a:accent2>
        <a:srgbClr val="689CFD"/>
      </a:accent2>
      <a:accent3>
        <a:srgbClr val="F5A8D7"/>
      </a:accent3>
      <a:accent4>
        <a:srgbClr val="F05C64"/>
      </a:accent4>
      <a:accent5>
        <a:srgbClr val="DD4756"/>
      </a:accent5>
      <a:accent6>
        <a:srgbClr val="FBE37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Math Subject for Elementary - 5th Grade: Decimals by Slidesgo">
  <a:themeElements>
    <a:clrScheme name="Simple Light">
      <a:dk1>
        <a:srgbClr val="FFFFFF"/>
      </a:dk1>
      <a:lt1>
        <a:srgbClr val="000000"/>
      </a:lt1>
      <a:dk2>
        <a:srgbClr val="BAB9C8"/>
      </a:dk2>
      <a:lt2>
        <a:srgbClr val="9F9FAA"/>
      </a:lt2>
      <a:accent1>
        <a:srgbClr val="8ED1F8"/>
      </a:accent1>
      <a:accent2>
        <a:srgbClr val="689CFD"/>
      </a:accent2>
      <a:accent3>
        <a:srgbClr val="F5A8D7"/>
      </a:accent3>
      <a:accent4>
        <a:srgbClr val="F05C64"/>
      </a:accent4>
      <a:accent5>
        <a:srgbClr val="DD4756"/>
      </a:accent5>
      <a:accent6>
        <a:srgbClr val="FBE37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Math Subject for Elementary - 5th Grade: Decimals by Slidesgo">
  <a:themeElements>
    <a:clrScheme name="Simple Light">
      <a:dk1>
        <a:srgbClr val="FFFFFF"/>
      </a:dk1>
      <a:lt1>
        <a:srgbClr val="000000"/>
      </a:lt1>
      <a:dk2>
        <a:srgbClr val="BAB9C8"/>
      </a:dk2>
      <a:lt2>
        <a:srgbClr val="9F9FAA"/>
      </a:lt2>
      <a:accent1>
        <a:srgbClr val="8ED1F8"/>
      </a:accent1>
      <a:accent2>
        <a:srgbClr val="689CFD"/>
      </a:accent2>
      <a:accent3>
        <a:srgbClr val="F5A8D7"/>
      </a:accent3>
      <a:accent4>
        <a:srgbClr val="F05C64"/>
      </a:accent4>
      <a:accent5>
        <a:srgbClr val="DD4756"/>
      </a:accent5>
      <a:accent6>
        <a:srgbClr val="FBE37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Math Subject for Elementary - 5th Grade: Decimals by Slidesgo">
  <a:themeElements>
    <a:clrScheme name="Simple Light">
      <a:dk1>
        <a:srgbClr val="FFFFFF"/>
      </a:dk1>
      <a:lt1>
        <a:srgbClr val="000000"/>
      </a:lt1>
      <a:dk2>
        <a:srgbClr val="BAB9C8"/>
      </a:dk2>
      <a:lt2>
        <a:srgbClr val="9F9FAA"/>
      </a:lt2>
      <a:accent1>
        <a:srgbClr val="8ED1F8"/>
      </a:accent1>
      <a:accent2>
        <a:srgbClr val="689CFD"/>
      </a:accent2>
      <a:accent3>
        <a:srgbClr val="F5A8D7"/>
      </a:accent3>
      <a:accent4>
        <a:srgbClr val="F05C64"/>
      </a:accent4>
      <a:accent5>
        <a:srgbClr val="DD4756"/>
      </a:accent5>
      <a:accent6>
        <a:srgbClr val="FBE37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Math Subject for Elementary - 5th Grade: Decimals by Slidesgo">
  <a:themeElements>
    <a:clrScheme name="Simple Light">
      <a:dk1>
        <a:srgbClr val="FFFFFF"/>
      </a:dk1>
      <a:lt1>
        <a:srgbClr val="000000"/>
      </a:lt1>
      <a:dk2>
        <a:srgbClr val="BAB9C8"/>
      </a:dk2>
      <a:lt2>
        <a:srgbClr val="9F9FAA"/>
      </a:lt2>
      <a:accent1>
        <a:srgbClr val="8ED1F8"/>
      </a:accent1>
      <a:accent2>
        <a:srgbClr val="689CFD"/>
      </a:accent2>
      <a:accent3>
        <a:srgbClr val="F5A8D7"/>
      </a:accent3>
      <a:accent4>
        <a:srgbClr val="F05C64"/>
      </a:accent4>
      <a:accent5>
        <a:srgbClr val="DD4756"/>
      </a:accent5>
      <a:accent6>
        <a:srgbClr val="FBE37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2303</TotalTime>
  <Words>1043</Words>
  <Application>Microsoft Office PowerPoint</Application>
  <PresentationFormat>Widescreen</PresentationFormat>
  <Paragraphs>182</Paragraphs>
  <Slides>24</Slides>
  <Notes>13</Notes>
  <HiddenSlides>0</HiddenSlides>
  <MMClips>7</MMClips>
  <ScaleCrop>false</ScaleCrop>
  <HeadingPairs>
    <vt:vector size="6" baseType="variant">
      <vt:variant>
        <vt:lpstr>Fonts Used</vt:lpstr>
      </vt:variant>
      <vt:variant>
        <vt:i4>19</vt:i4>
      </vt:variant>
      <vt:variant>
        <vt:lpstr>Theme</vt:lpstr>
      </vt:variant>
      <vt:variant>
        <vt:i4>7</vt:i4>
      </vt:variant>
      <vt:variant>
        <vt:lpstr>Slide Titles</vt:lpstr>
      </vt:variant>
      <vt:variant>
        <vt:i4>24</vt:i4>
      </vt:variant>
    </vt:vector>
  </HeadingPairs>
  <TitlesOfParts>
    <vt:vector size="50" baseType="lpstr">
      <vt:lpstr>Itim</vt:lpstr>
      <vt:lpstr>Arial</vt:lpstr>
      <vt:lpstr>#9Slide03 Arima Madurai</vt:lpstr>
      <vt:lpstr>Wingdings</vt:lpstr>
      <vt:lpstr>Cambria Math</vt:lpstr>
      <vt:lpstr>Baloo 2 Medium</vt:lpstr>
      <vt:lpstr>#9Slide07 IcielBaliho Script</vt:lpstr>
      <vt:lpstr>Roboto Condensed Light</vt:lpstr>
      <vt:lpstr>#9Slide03 Quicksand Bold</vt:lpstr>
      <vt:lpstr>Nunito Light</vt:lpstr>
      <vt:lpstr>Calibri</vt:lpstr>
      <vt:lpstr>#9Slide02 Noi dung dai</vt:lpstr>
      <vt:lpstr>#9Slide03 FS Neusa Regular</vt:lpstr>
      <vt:lpstr>#9Slide02 Tieu de dai</vt:lpstr>
      <vt:lpstr>Baloo 2</vt:lpstr>
      <vt:lpstr>#9Slide04 SVNSwashington</vt:lpstr>
      <vt:lpstr>PT Sans</vt:lpstr>
      <vt:lpstr>Fira Sans Condensed Medium</vt:lpstr>
      <vt:lpstr>#9Slide07 SVNHemi Head</vt:lpstr>
      <vt:lpstr>Office Theme</vt:lpstr>
      <vt:lpstr>Math Subject for Elementary - 5th Grade: Decimals by Slidesgo</vt:lpstr>
      <vt:lpstr>1_Math Subject for Elementary - 5th Grade: Decimals by Slidesgo</vt:lpstr>
      <vt:lpstr>2_Math Subject for Elementary - 5th Grade: Decimals by Slidesgo</vt:lpstr>
      <vt:lpstr>3_Math Subject for Elementary - 5th Grade: Decimals by Slidesgo</vt:lpstr>
      <vt:lpstr>4_Math Subject for Elementary - 5th Grade: Decimals by Slidesgo</vt:lpstr>
      <vt:lpstr>5_Math Subject for Elementary - 5th Grade: Decimals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Ôn lại các dạng toán đã làm.</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QUYNH</dc:creator>
  <cp:keywords>9Slide</cp:keywords>
  <dc:description>9Slide.vn</dc:description>
  <cp:lastModifiedBy>Truong Thanh</cp:lastModifiedBy>
  <cp:revision>27</cp:revision>
  <dcterms:created xsi:type="dcterms:W3CDTF">2022-04-24T08:35:56Z</dcterms:created>
  <dcterms:modified xsi:type="dcterms:W3CDTF">2022-04-26T11:21:34Z</dcterms:modified>
  <cp:category>9Slide.vn</cp:category>
  <cp:contentStatus>9Slide</cp:contentStatus>
</cp:coreProperties>
</file>