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5"/>
  </p:notesMasterIdLst>
  <p:sldIdLst>
    <p:sldId id="1506" r:id="rId2"/>
    <p:sldId id="1528" r:id="rId3"/>
    <p:sldId id="1529" r:id="rId4"/>
    <p:sldId id="11643" r:id="rId5"/>
    <p:sldId id="11644" r:id="rId6"/>
    <p:sldId id="1553" r:id="rId7"/>
    <p:sldId id="1543" r:id="rId8"/>
    <p:sldId id="1537" r:id="rId9"/>
    <p:sldId id="1559" r:id="rId10"/>
    <p:sldId id="1560" r:id="rId11"/>
    <p:sldId id="11645" r:id="rId12"/>
    <p:sldId id="1554" r:id="rId13"/>
    <p:sldId id="1544" r:id="rId14"/>
  </p:sldIdLst>
  <p:sldSz cx="12192000" cy="6858000"/>
  <p:notesSz cx="6858000" cy="9144000"/>
  <p:embeddedFontLst>
    <p:embeddedFont>
      <p:font typeface="等线" panose="02010600030101010101" pitchFamily="2" charset="-122"/>
      <p:regular r:id="rId16"/>
    </p:embeddedFont>
    <p:embeddedFont>
      <p:font typeface="微软雅黑" panose="020B0503020204020204" pitchFamily="34" charset="-122"/>
      <p:regular r:id="rId17"/>
      <p:bold r:id="rId18"/>
    </p:embeddedFont>
    <p:embeddedFont>
      <p:font typeface="#9Slide03 AllRoundGothic" panose="020B0703020202020104" pitchFamily="34" charset="0"/>
      <p:regular r:id="rId19"/>
    </p:embeddedFont>
    <p:embeddedFont>
      <p:font typeface="#9Slide03 AmpleSoft" panose="02000000000000000000" pitchFamily="2" charset="0"/>
      <p:regular r:id="rId20"/>
    </p:embeddedFont>
    <p:embeddedFont>
      <p:font typeface="#9Slide03 AmpleSoft Bold" panose="02000000000000000000" pitchFamily="2" charset="0"/>
      <p:regular r:id="rId21"/>
    </p:embeddedFont>
    <p:embeddedFont>
      <p:font typeface="#9Slide03 BoosterNextFYBlack" panose="02000A03000000020004" pitchFamily="2" charset="0"/>
      <p:regular r:id="rId22"/>
    </p:embeddedFont>
    <p:embeddedFont>
      <p:font typeface="#9Slide07 Altus" pitchFamily="2" charset="0"/>
      <p:regular r:id="rId23"/>
    </p:embeddedFont>
    <p:embeddedFont>
      <p:font typeface="#9Slide07 HoneyCream" pitchFamily="2" charset="0"/>
      <p:regular r:id="rId24"/>
    </p:embeddedFont>
    <p:embeddedFont>
      <p:font typeface="#9Slide07 SVNZiclets" panose="02000603000000000000" pitchFamily="2" charset="0"/>
      <p:regular r:id="rId25"/>
    </p:embeddedFont>
    <p:embeddedFont>
      <p:font typeface="Bernard MT Condensed" panose="02050806060905020404" pitchFamily="18" charset="0"/>
      <p:regular r:id="rId26"/>
    </p:embeddedFon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SVN-Newton" panose="02040603050506020204" pitchFamily="18" charset="0"/>
      <p:regular r:id="rId31"/>
    </p:embeddedFont>
    <p:embeddedFont>
      <p:font typeface="UTM Flavour" panose="02040603050506020204" pitchFamily="18" charset="0"/>
      <p:regular r:id="rId32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CADA"/>
    <a:srgbClr val="E34800"/>
    <a:srgbClr val="D89594"/>
    <a:srgbClr val="F8C9C5"/>
    <a:srgbClr val="89BFCE"/>
    <a:srgbClr val="FFD33F"/>
    <a:srgbClr val="FA4B57"/>
    <a:srgbClr val="DD0610"/>
    <a:srgbClr val="C00000"/>
    <a:srgbClr val="F8C8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91" autoAdjust="0"/>
    <p:restoredTop sz="96314" autoAdjust="0"/>
  </p:normalViewPr>
  <p:slideViewPr>
    <p:cSldViewPr>
      <p:cViewPr varScale="1">
        <p:scale>
          <a:sx n="56" d="100"/>
          <a:sy n="56" d="100"/>
        </p:scale>
        <p:origin x="748" y="5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openxmlformats.org/officeDocument/2006/relationships/font" Target="fonts/font17.fntdata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font" Target="fonts/font1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font" Target="fonts/font15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E99A07-FA1B-49FE-8CB5-773258BEA88D}" type="datetimeFigureOut">
              <a:rPr lang="zh-CN" altLang="en-US" smtClean="0"/>
              <a:t>2022/7/30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3E6E94-69E9-4129-8C72-1C52CC308EA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5701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2022/7/30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2000"/>
    </mc:Choice>
    <mc:Fallback xmlns="">
      <p:transition advClick="0" advTm="2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2022/7/30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标题 1">
            <a:extLst>
              <a:ext uri="{FF2B5EF4-FFF2-40B4-BE49-F238E27FC236}">
                <a16:creationId xmlns:a16="http://schemas.microsoft.com/office/drawing/2014/main" id="{DB317E5B-B821-46CE-BFE4-4F42D68AEA3F}"/>
              </a:ext>
            </a:extLst>
          </p:cNvPr>
          <p:cNvSpPr txBox="1">
            <a:spLocks/>
          </p:cNvSpPr>
          <p:nvPr userDrawn="1"/>
        </p:nvSpPr>
        <p:spPr>
          <a:xfrm>
            <a:off x="1271464" y="2132856"/>
            <a:ext cx="2636799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zh-CN" altLang="en-US" sz="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                       版权声明</a:t>
            </a:r>
            <a:br>
              <a:rPr lang="zh-CN" altLang="en-US" sz="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</a:br>
            <a:br>
              <a:rPr lang="zh-CN" altLang="en-US" sz="200" spc="12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</a:br>
            <a:r>
              <a:rPr lang="zh-CN" altLang="en-US" sz="200" spc="12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感谢您下载平台上提供的</a:t>
            </a:r>
            <a:r>
              <a:rPr lang="en-US" altLang="zh-CN" sz="200" spc="12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PPT</a:t>
            </a:r>
            <a:r>
              <a:rPr lang="zh-CN" altLang="en-US" sz="200" spc="12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作品，为了您和熊猫办公以及原创作者的利益，请勿复制、传播、销售，否则将承担法律责任！熊猫办公将对作品进行维权，按照传播下载次数进行十倍的索取赔偿！</a:t>
            </a:r>
            <a:br>
              <a:rPr lang="en-US" altLang="zh-CN" sz="200" spc="12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</a:br>
            <a:br>
              <a:rPr lang="zh-CN" altLang="en-US" sz="200" spc="12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</a:br>
            <a:r>
              <a:rPr lang="en-US" altLang="zh-CN" sz="200" spc="12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1.</a:t>
            </a:r>
            <a:r>
              <a:rPr lang="zh-CN" altLang="en-US" sz="200" spc="12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在熊猫办公出售的</a:t>
            </a:r>
            <a:r>
              <a:rPr lang="en-US" altLang="zh-CN" sz="200" spc="12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PPT</a:t>
            </a:r>
            <a:r>
              <a:rPr lang="zh-CN" altLang="en-US" sz="200" spc="12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模板是免版税类（</a:t>
            </a:r>
            <a:r>
              <a:rPr lang="en-US" altLang="zh-CN" sz="200" spc="12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RF</a:t>
            </a:r>
            <a:r>
              <a:rPr lang="zh-CN" altLang="en-US" sz="200" spc="12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：</a:t>
            </a:r>
            <a:r>
              <a:rPr lang="en-US" altLang="zh-CN" sz="200" spc="12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Royalty-Free</a:t>
            </a:r>
            <a:r>
              <a:rPr lang="zh-CN" altLang="en-US" sz="200" spc="12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）正版受</a:t>
            </a:r>
            <a:r>
              <a:rPr lang="en-US" altLang="zh-CN" sz="200" spc="12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《</a:t>
            </a:r>
            <a:r>
              <a:rPr lang="zh-CN" altLang="en-US" sz="200" spc="12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中国人民共和国著作法</a:t>
            </a:r>
            <a:r>
              <a:rPr lang="en-US" altLang="zh-CN" sz="200" spc="12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》</a:t>
            </a:r>
            <a:r>
              <a:rPr lang="zh-CN" altLang="en-US" sz="200" spc="12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和</a:t>
            </a:r>
            <a:r>
              <a:rPr lang="en-US" altLang="zh-CN" sz="200" spc="12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《</a:t>
            </a:r>
            <a:r>
              <a:rPr lang="zh-CN" altLang="en-US" sz="200" spc="12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世界版权公约</a:t>
            </a:r>
            <a:r>
              <a:rPr lang="en-US" altLang="zh-CN" sz="200" spc="12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》</a:t>
            </a:r>
            <a:r>
              <a:rPr lang="zh-CN" altLang="en-US" sz="200" spc="12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的保护，作品的所有权、版权和著作权归熊猫办公所有，您下载的是</a:t>
            </a:r>
            <a:r>
              <a:rPr lang="en-US" altLang="zh-CN" sz="200" spc="12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PPT</a:t>
            </a:r>
            <a:r>
              <a:rPr lang="zh-CN" altLang="en-US" sz="200" spc="12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模板素材的使用权。</a:t>
            </a:r>
            <a:br>
              <a:rPr lang="zh-CN" altLang="en-US" sz="200" spc="12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</a:br>
            <a:r>
              <a:rPr lang="en-US" altLang="zh-CN" sz="200" spc="12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2.</a:t>
            </a:r>
            <a:r>
              <a:rPr lang="zh-CN" altLang="en-US" sz="200" spc="12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不得将熊猫办公的</a:t>
            </a:r>
            <a:r>
              <a:rPr lang="en-US" altLang="zh-CN" sz="200" spc="12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PPT</a:t>
            </a:r>
            <a:r>
              <a:rPr lang="zh-CN" altLang="en-US" sz="200" spc="12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模板、</a:t>
            </a:r>
            <a:r>
              <a:rPr lang="en-US" altLang="zh-CN" sz="200" spc="12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PPT</a:t>
            </a:r>
            <a:r>
              <a:rPr lang="zh-CN" altLang="en-US" sz="200" spc="12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素材，本身用于再出售，或者出租、出借、转让、分销、发布或者作为礼物供他人使用，不得转授权、出卖、转让本协议或者本协议中的权利。</a:t>
            </a:r>
            <a:br>
              <a:rPr lang="zh-CN" altLang="en-US" sz="200" spc="12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</a:br>
            <a:endParaRPr lang="zh-CN" altLang="en-US" sz="200" spc="12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2000"/>
    </mc:Choice>
    <mc:Fallback xmlns="">
      <p:transition advClick="0" advTm="2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2022/7/30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2000"/>
    </mc:Choice>
    <mc:Fallback xmlns="">
      <p:transition advClick="0" advTm="2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D7509E5C-2B63-47D7-8FE8-BBFAC82C6AF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pct90">
            <a:fgClr>
              <a:schemeClr val="accent5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: 形状 7">
            <a:extLst>
              <a:ext uri="{FF2B5EF4-FFF2-40B4-BE49-F238E27FC236}">
                <a16:creationId xmlns:a16="http://schemas.microsoft.com/office/drawing/2014/main" id="{7D1724A7-A028-4E63-B8C1-7667567694E8}"/>
              </a:ext>
            </a:extLst>
          </p:cNvPr>
          <p:cNvSpPr/>
          <p:nvPr userDrawn="1"/>
        </p:nvSpPr>
        <p:spPr>
          <a:xfrm>
            <a:off x="341361" y="290105"/>
            <a:ext cx="11509278" cy="6277789"/>
          </a:xfrm>
          <a:custGeom>
            <a:avLst/>
            <a:gdLst>
              <a:gd name="connsiteX0" fmla="*/ 565211 w 10873207"/>
              <a:gd name="connsiteY0" fmla="*/ 4761492 h 5930841"/>
              <a:gd name="connsiteX1" fmla="*/ 252027 w 10873207"/>
              <a:gd name="connsiteY1" fmla="*/ 5074676 h 5930841"/>
              <a:gd name="connsiteX2" fmla="*/ 565211 w 10873207"/>
              <a:gd name="connsiteY2" fmla="*/ 5387860 h 5930841"/>
              <a:gd name="connsiteX3" fmla="*/ 878395 w 10873207"/>
              <a:gd name="connsiteY3" fmla="*/ 5074676 h 5930841"/>
              <a:gd name="connsiteX4" fmla="*/ 565211 w 10873207"/>
              <a:gd name="connsiteY4" fmla="*/ 4761492 h 5930841"/>
              <a:gd name="connsiteX5" fmla="*/ 565211 w 10873207"/>
              <a:gd name="connsiteY5" fmla="*/ 3736411 h 5930841"/>
              <a:gd name="connsiteX6" fmla="*/ 252027 w 10873207"/>
              <a:gd name="connsiteY6" fmla="*/ 4049595 h 5930841"/>
              <a:gd name="connsiteX7" fmla="*/ 565211 w 10873207"/>
              <a:gd name="connsiteY7" fmla="*/ 4362779 h 5930841"/>
              <a:gd name="connsiteX8" fmla="*/ 878395 w 10873207"/>
              <a:gd name="connsiteY8" fmla="*/ 4049595 h 5930841"/>
              <a:gd name="connsiteX9" fmla="*/ 565211 w 10873207"/>
              <a:gd name="connsiteY9" fmla="*/ 3736411 h 5930841"/>
              <a:gd name="connsiteX10" fmla="*/ 565212 w 10873207"/>
              <a:gd name="connsiteY10" fmla="*/ 2711330 h 5930841"/>
              <a:gd name="connsiteX11" fmla="*/ 252028 w 10873207"/>
              <a:gd name="connsiteY11" fmla="*/ 3024513 h 5930841"/>
              <a:gd name="connsiteX12" fmla="*/ 565212 w 10873207"/>
              <a:gd name="connsiteY12" fmla="*/ 3337697 h 5930841"/>
              <a:gd name="connsiteX13" fmla="*/ 878396 w 10873207"/>
              <a:gd name="connsiteY13" fmla="*/ 3024513 h 5930841"/>
              <a:gd name="connsiteX14" fmla="*/ 565212 w 10873207"/>
              <a:gd name="connsiteY14" fmla="*/ 2711330 h 5930841"/>
              <a:gd name="connsiteX15" fmla="*/ 565212 w 10873207"/>
              <a:gd name="connsiteY15" fmla="*/ 1686247 h 5930841"/>
              <a:gd name="connsiteX16" fmla="*/ 252028 w 10873207"/>
              <a:gd name="connsiteY16" fmla="*/ 1999431 h 5930841"/>
              <a:gd name="connsiteX17" fmla="*/ 565212 w 10873207"/>
              <a:gd name="connsiteY17" fmla="*/ 2312615 h 5930841"/>
              <a:gd name="connsiteX18" fmla="*/ 878396 w 10873207"/>
              <a:gd name="connsiteY18" fmla="*/ 1999431 h 5930841"/>
              <a:gd name="connsiteX19" fmla="*/ 565212 w 10873207"/>
              <a:gd name="connsiteY19" fmla="*/ 1686247 h 5930841"/>
              <a:gd name="connsiteX20" fmla="*/ 565212 w 10873207"/>
              <a:gd name="connsiteY20" fmla="*/ 661165 h 5930841"/>
              <a:gd name="connsiteX21" fmla="*/ 252028 w 10873207"/>
              <a:gd name="connsiteY21" fmla="*/ 974350 h 5930841"/>
              <a:gd name="connsiteX22" fmla="*/ 565212 w 10873207"/>
              <a:gd name="connsiteY22" fmla="*/ 1287534 h 5930841"/>
              <a:gd name="connsiteX23" fmla="*/ 878396 w 10873207"/>
              <a:gd name="connsiteY23" fmla="*/ 974350 h 5930841"/>
              <a:gd name="connsiteX24" fmla="*/ 565212 w 10873207"/>
              <a:gd name="connsiteY24" fmla="*/ 661165 h 5930841"/>
              <a:gd name="connsiteX25" fmla="*/ 573394 w 10873207"/>
              <a:gd name="connsiteY25" fmla="*/ 0 h 5930841"/>
              <a:gd name="connsiteX26" fmla="*/ 10299813 w 10873207"/>
              <a:gd name="connsiteY26" fmla="*/ 0 h 5930841"/>
              <a:gd name="connsiteX27" fmla="*/ 10873207 w 10873207"/>
              <a:gd name="connsiteY27" fmla="*/ 573394 h 5930841"/>
              <a:gd name="connsiteX28" fmla="*/ 10873207 w 10873207"/>
              <a:gd name="connsiteY28" fmla="*/ 5357447 h 5930841"/>
              <a:gd name="connsiteX29" fmla="*/ 10299813 w 10873207"/>
              <a:gd name="connsiteY29" fmla="*/ 5930841 h 5930841"/>
              <a:gd name="connsiteX30" fmla="*/ 573394 w 10873207"/>
              <a:gd name="connsiteY30" fmla="*/ 5930841 h 5930841"/>
              <a:gd name="connsiteX31" fmla="*/ 0 w 10873207"/>
              <a:gd name="connsiteY31" fmla="*/ 5357447 h 5930841"/>
              <a:gd name="connsiteX32" fmla="*/ 0 w 10873207"/>
              <a:gd name="connsiteY32" fmla="*/ 573394 h 5930841"/>
              <a:gd name="connsiteX33" fmla="*/ 573394 w 10873207"/>
              <a:gd name="connsiteY33" fmla="*/ 0 h 5930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0873207" h="5930841">
                <a:moveTo>
                  <a:pt x="565211" y="4761492"/>
                </a:moveTo>
                <a:cubicBezTo>
                  <a:pt x="392244" y="4761492"/>
                  <a:pt x="252027" y="4901709"/>
                  <a:pt x="252027" y="5074676"/>
                </a:cubicBezTo>
                <a:cubicBezTo>
                  <a:pt x="252027" y="5247643"/>
                  <a:pt x="392244" y="5387860"/>
                  <a:pt x="565211" y="5387860"/>
                </a:cubicBezTo>
                <a:cubicBezTo>
                  <a:pt x="738178" y="5387860"/>
                  <a:pt x="878395" y="5247643"/>
                  <a:pt x="878395" y="5074676"/>
                </a:cubicBezTo>
                <a:cubicBezTo>
                  <a:pt x="878395" y="4901709"/>
                  <a:pt x="738178" y="4761492"/>
                  <a:pt x="565211" y="4761492"/>
                </a:cubicBezTo>
                <a:close/>
                <a:moveTo>
                  <a:pt x="565211" y="3736411"/>
                </a:moveTo>
                <a:cubicBezTo>
                  <a:pt x="392244" y="3736411"/>
                  <a:pt x="252027" y="3876628"/>
                  <a:pt x="252027" y="4049595"/>
                </a:cubicBezTo>
                <a:cubicBezTo>
                  <a:pt x="252027" y="4222562"/>
                  <a:pt x="392244" y="4362779"/>
                  <a:pt x="565211" y="4362779"/>
                </a:cubicBezTo>
                <a:cubicBezTo>
                  <a:pt x="738178" y="4362779"/>
                  <a:pt x="878395" y="4222562"/>
                  <a:pt x="878395" y="4049595"/>
                </a:cubicBezTo>
                <a:cubicBezTo>
                  <a:pt x="878395" y="3876628"/>
                  <a:pt x="738178" y="3736411"/>
                  <a:pt x="565211" y="3736411"/>
                </a:cubicBezTo>
                <a:close/>
                <a:moveTo>
                  <a:pt x="565212" y="2711330"/>
                </a:moveTo>
                <a:cubicBezTo>
                  <a:pt x="392245" y="2711330"/>
                  <a:pt x="252028" y="2851546"/>
                  <a:pt x="252028" y="3024513"/>
                </a:cubicBezTo>
                <a:cubicBezTo>
                  <a:pt x="252028" y="3197480"/>
                  <a:pt x="392245" y="3337697"/>
                  <a:pt x="565212" y="3337697"/>
                </a:cubicBezTo>
                <a:cubicBezTo>
                  <a:pt x="738178" y="3337697"/>
                  <a:pt x="878396" y="3197480"/>
                  <a:pt x="878396" y="3024513"/>
                </a:cubicBezTo>
                <a:cubicBezTo>
                  <a:pt x="878396" y="2851546"/>
                  <a:pt x="738178" y="2711330"/>
                  <a:pt x="565212" y="2711330"/>
                </a:cubicBezTo>
                <a:close/>
                <a:moveTo>
                  <a:pt x="565212" y="1686247"/>
                </a:moveTo>
                <a:cubicBezTo>
                  <a:pt x="392245" y="1686247"/>
                  <a:pt x="252028" y="1826464"/>
                  <a:pt x="252028" y="1999431"/>
                </a:cubicBezTo>
                <a:cubicBezTo>
                  <a:pt x="252028" y="2172398"/>
                  <a:pt x="392245" y="2312615"/>
                  <a:pt x="565212" y="2312615"/>
                </a:cubicBezTo>
                <a:cubicBezTo>
                  <a:pt x="738179" y="2312615"/>
                  <a:pt x="878396" y="2172398"/>
                  <a:pt x="878396" y="1999431"/>
                </a:cubicBezTo>
                <a:cubicBezTo>
                  <a:pt x="878396" y="1826464"/>
                  <a:pt x="738179" y="1686247"/>
                  <a:pt x="565212" y="1686247"/>
                </a:cubicBezTo>
                <a:close/>
                <a:moveTo>
                  <a:pt x="565212" y="661165"/>
                </a:moveTo>
                <a:cubicBezTo>
                  <a:pt x="392245" y="661165"/>
                  <a:pt x="252028" y="801383"/>
                  <a:pt x="252028" y="974350"/>
                </a:cubicBezTo>
                <a:cubicBezTo>
                  <a:pt x="252028" y="1147316"/>
                  <a:pt x="392245" y="1287534"/>
                  <a:pt x="565212" y="1287534"/>
                </a:cubicBezTo>
                <a:cubicBezTo>
                  <a:pt x="738179" y="1287534"/>
                  <a:pt x="878396" y="1147316"/>
                  <a:pt x="878396" y="974350"/>
                </a:cubicBezTo>
                <a:cubicBezTo>
                  <a:pt x="878396" y="801383"/>
                  <a:pt x="738179" y="661165"/>
                  <a:pt x="565212" y="661165"/>
                </a:cubicBezTo>
                <a:close/>
                <a:moveTo>
                  <a:pt x="573394" y="0"/>
                </a:moveTo>
                <a:lnTo>
                  <a:pt x="10299813" y="0"/>
                </a:lnTo>
                <a:cubicBezTo>
                  <a:pt x="10616490" y="0"/>
                  <a:pt x="10873207" y="256717"/>
                  <a:pt x="10873207" y="573394"/>
                </a:cubicBezTo>
                <a:lnTo>
                  <a:pt x="10873207" y="5357447"/>
                </a:lnTo>
                <a:cubicBezTo>
                  <a:pt x="10873207" y="5674124"/>
                  <a:pt x="10616490" y="5930841"/>
                  <a:pt x="10299813" y="5930841"/>
                </a:cubicBezTo>
                <a:lnTo>
                  <a:pt x="573394" y="5930841"/>
                </a:lnTo>
                <a:cubicBezTo>
                  <a:pt x="256717" y="5930841"/>
                  <a:pt x="0" y="5674124"/>
                  <a:pt x="0" y="5357447"/>
                </a:cubicBezTo>
                <a:lnTo>
                  <a:pt x="0" y="573394"/>
                </a:lnTo>
                <a:cubicBezTo>
                  <a:pt x="0" y="256717"/>
                  <a:pt x="256717" y="0"/>
                  <a:pt x="57339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sx="101000" sy="101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966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2000"/>
    </mc:Choice>
    <mc:Fallback xmlns="">
      <p:transition advClick="0" advTm="2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1049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random/>
      </p:transition>
    </mc:Choice>
    <mc:Fallback xmlns="">
      <p:transition spd="slow" advClick="0" advTm="500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6398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random/>
      </p:transition>
    </mc:Choice>
    <mc:Fallback xmlns="">
      <p:transition spd="slow" advClick="0" advTm="500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2022/7/30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2000"/>
    </mc:Choice>
    <mc:Fallback xmlns="">
      <p:transition advClick="0" advTm="2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2022/7/30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2000"/>
    </mc:Choice>
    <mc:Fallback xmlns="">
      <p:transition advClick="0" advTm="2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2022/7/30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2000"/>
    </mc:Choice>
    <mc:Fallback xmlns="">
      <p:transition advClick="0" advTm="2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2022/7/30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2000"/>
    </mc:Choice>
    <mc:Fallback xmlns="">
      <p:transition advClick="0" advTm="2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2022/7/30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2000"/>
    </mc:Choice>
    <mc:Fallback xmlns="">
      <p:transition advClick="0" advTm="2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2022/7/30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标题 1">
            <a:extLst>
              <a:ext uri="{FF2B5EF4-FFF2-40B4-BE49-F238E27FC236}">
                <a16:creationId xmlns:a16="http://schemas.microsoft.com/office/drawing/2014/main" id="{DCFB01AF-8B20-48F5-B4E5-611848A763F4}"/>
              </a:ext>
            </a:extLst>
          </p:cNvPr>
          <p:cNvSpPr txBox="1">
            <a:spLocks/>
          </p:cNvSpPr>
          <p:nvPr userDrawn="1"/>
        </p:nvSpPr>
        <p:spPr>
          <a:xfrm>
            <a:off x="119336" y="548680"/>
            <a:ext cx="2636799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zh-CN" altLang="en-US" sz="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                       版权声明</a:t>
            </a:r>
            <a:br>
              <a:rPr lang="zh-CN" altLang="en-US" sz="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</a:br>
            <a:br>
              <a:rPr lang="zh-CN" altLang="en-US" sz="200" spc="12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</a:br>
            <a:r>
              <a:rPr lang="zh-CN" altLang="en-US" sz="200" spc="12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感谢您下载平台上提供的</a:t>
            </a:r>
            <a:r>
              <a:rPr lang="en-US" altLang="zh-CN" sz="200" spc="12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PPT</a:t>
            </a:r>
            <a:r>
              <a:rPr lang="zh-CN" altLang="en-US" sz="200" spc="12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作品，为了您和熊猫办公以及原创作者的利益，请勿复制、传播、销售，否则将承担法律责任！熊猫办公将对作品进行维权，按照传播下载次数进行十倍的索取赔偿！</a:t>
            </a:r>
            <a:br>
              <a:rPr lang="en-US" altLang="zh-CN" sz="200" spc="12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</a:br>
            <a:br>
              <a:rPr lang="zh-CN" altLang="en-US" sz="200" spc="12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</a:br>
            <a:r>
              <a:rPr lang="en-US" altLang="zh-CN" sz="200" spc="12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1.</a:t>
            </a:r>
            <a:r>
              <a:rPr lang="zh-CN" altLang="en-US" sz="200" spc="12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在熊猫办公出售的</a:t>
            </a:r>
            <a:r>
              <a:rPr lang="en-US" altLang="zh-CN" sz="200" spc="12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PPT</a:t>
            </a:r>
            <a:r>
              <a:rPr lang="zh-CN" altLang="en-US" sz="200" spc="12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模板是免版税类（</a:t>
            </a:r>
            <a:r>
              <a:rPr lang="en-US" altLang="zh-CN" sz="200" spc="12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RF</a:t>
            </a:r>
            <a:r>
              <a:rPr lang="zh-CN" altLang="en-US" sz="200" spc="12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：</a:t>
            </a:r>
            <a:r>
              <a:rPr lang="en-US" altLang="zh-CN" sz="200" spc="12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Royalty-Free</a:t>
            </a:r>
            <a:r>
              <a:rPr lang="zh-CN" altLang="en-US" sz="200" spc="12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）正版受</a:t>
            </a:r>
            <a:r>
              <a:rPr lang="en-US" altLang="zh-CN" sz="200" spc="12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《</a:t>
            </a:r>
            <a:r>
              <a:rPr lang="zh-CN" altLang="en-US" sz="200" spc="12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中国人民共和国著作法</a:t>
            </a:r>
            <a:r>
              <a:rPr lang="en-US" altLang="zh-CN" sz="200" spc="12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》</a:t>
            </a:r>
            <a:r>
              <a:rPr lang="zh-CN" altLang="en-US" sz="200" spc="12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和</a:t>
            </a:r>
            <a:r>
              <a:rPr lang="en-US" altLang="zh-CN" sz="200" spc="12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《</a:t>
            </a:r>
            <a:r>
              <a:rPr lang="zh-CN" altLang="en-US" sz="200" spc="12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世界版权公约</a:t>
            </a:r>
            <a:r>
              <a:rPr lang="en-US" altLang="zh-CN" sz="200" spc="12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》</a:t>
            </a:r>
            <a:r>
              <a:rPr lang="zh-CN" altLang="en-US" sz="200" spc="12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的保护，作品的所有权、版权和著作权归熊猫办公所有，您下载的是</a:t>
            </a:r>
            <a:r>
              <a:rPr lang="en-US" altLang="zh-CN" sz="200" spc="12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PPT</a:t>
            </a:r>
            <a:r>
              <a:rPr lang="zh-CN" altLang="en-US" sz="200" spc="12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模板素材的使用权。</a:t>
            </a:r>
            <a:br>
              <a:rPr lang="zh-CN" altLang="en-US" sz="200" spc="12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</a:br>
            <a:r>
              <a:rPr lang="en-US" altLang="zh-CN" sz="200" spc="12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2.</a:t>
            </a:r>
            <a:r>
              <a:rPr lang="zh-CN" altLang="en-US" sz="200" spc="12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不得将熊猫办公的</a:t>
            </a:r>
            <a:r>
              <a:rPr lang="en-US" altLang="zh-CN" sz="200" spc="12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PPT</a:t>
            </a:r>
            <a:r>
              <a:rPr lang="zh-CN" altLang="en-US" sz="200" spc="12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模板、</a:t>
            </a:r>
            <a:r>
              <a:rPr lang="en-US" altLang="zh-CN" sz="200" spc="12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PPT</a:t>
            </a:r>
            <a:r>
              <a:rPr lang="zh-CN" altLang="en-US" sz="200" spc="12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素材，本身用于再出售，或者出租、出借、转让、分销、发布或者作为礼物供他人使用，不得转授权、出卖、转让本协议或者本协议中的权利。</a:t>
            </a:r>
            <a:br>
              <a:rPr lang="zh-CN" altLang="en-US" sz="200" spc="12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</a:br>
            <a:endParaRPr lang="zh-CN" altLang="en-US" sz="200" spc="12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2000"/>
    </mc:Choice>
    <mc:Fallback xmlns="">
      <p:transition advClick="0" advTm="2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2022/7/30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2000"/>
    </mc:Choice>
    <mc:Fallback xmlns="">
      <p:transition advClick="0" advTm="2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2022/7/30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2000"/>
    </mc:Choice>
    <mc:Fallback xmlns="">
      <p:transition advClick="0" advTm="2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hyperlink" Target="https://www.facebook.com/groups/629898828017053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2022/7/30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91B53A9-5164-FDC6-6FB1-ABCF2672F9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D0EB4E3-A66A-4D64-3041-93FC35A772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470411" y="7090775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D70625D5-2000-551C-0E89-9FAE511F633A}"/>
              </a:ext>
            </a:extLst>
          </p:cNvPr>
          <p:cNvSpPr txBox="1"/>
          <p:nvPr userDrawn="1"/>
        </p:nvSpPr>
        <p:spPr>
          <a:xfrm>
            <a:off x="3581400" y="7930921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4DF6FD4-9498-A040-4BDE-F3731B08C73A}"/>
              </a:ext>
            </a:extLst>
          </p:cNvPr>
          <p:cNvSpPr txBox="1">
            <a:spLocks/>
          </p:cNvSpPr>
          <p:nvPr userDrawn="1"/>
        </p:nvSpPr>
        <p:spPr>
          <a:xfrm>
            <a:off x="10298594" y="-22107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chemeClr val="accent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chemeClr val="accent2">
                  <a:lumMod val="20000"/>
                  <a:lumOff val="80000"/>
                </a:schemeClr>
              </a:solidFill>
              <a:latin typeface="#9Slide07 HoneyCream" pitchFamily="2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DA9D58C-DA3C-24AD-73DD-3E1CB9E9AE1B}"/>
              </a:ext>
            </a:extLst>
          </p:cNvPr>
          <p:cNvSpPr txBox="1">
            <a:spLocks/>
          </p:cNvSpPr>
          <p:nvPr userDrawn="1"/>
        </p:nvSpPr>
        <p:spPr>
          <a:xfrm>
            <a:off x="10260676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 dirty="0">
                <a:solidFill>
                  <a:schemeClr val="accent6">
                    <a:lumMod val="50000"/>
                  </a:schemeClr>
                </a:solidFill>
                <a:latin typeface="#9Slide07 Altus" pitchFamily="2" charset="0"/>
              </a:rPr>
              <a:t>By</a:t>
            </a:r>
            <a:r>
              <a:rPr lang="vi-VN" sz="3200" b="0" dirty="0">
                <a:solidFill>
                  <a:schemeClr val="accent6">
                    <a:lumMod val="50000"/>
                  </a:schemeClr>
                </a:solidFill>
                <a:latin typeface="#9Slide07 Altus" pitchFamily="2" charset="0"/>
              </a:rPr>
              <a:t> Hảo MNT</a:t>
            </a:r>
            <a:endParaRPr lang="en-US" sz="3200" b="0" dirty="0">
              <a:solidFill>
                <a:schemeClr val="accent6">
                  <a:lumMod val="50000"/>
                </a:schemeClr>
              </a:solidFill>
              <a:latin typeface="#9Slide07 Altus" pitchFamily="2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F7C1737-ED03-69FF-E4EA-5945BE980C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50AE47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50AE47"/>
              </a:solidFill>
              <a:latin typeface="#9Slide07 HoneyCream" pitchFamily="2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8" r:id="rId13"/>
    <p:sldLayoutId id="2147483667" r:id="rId14"/>
  </p:sldLayoutIdLst>
  <mc:AlternateContent xmlns:mc="http://schemas.openxmlformats.org/markup-compatibility/2006" xmlns:p14="http://schemas.microsoft.com/office/powerpoint/2010/main">
    <mc:Choice Requires="p14">
      <p:transition p14:dur="0" advClick="0" advTm="2000"/>
    </mc:Choice>
    <mc:Fallback xmlns="">
      <p:transition advClick="0" advTm="200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5.png"/><Relationship Id="rId7" Type="http://schemas.openxmlformats.org/officeDocument/2006/relationships/image" Target="../media/image2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png"/><Relationship Id="rId11" Type="http://schemas.openxmlformats.org/officeDocument/2006/relationships/image" Target="../media/image29.png"/><Relationship Id="rId5" Type="http://schemas.openxmlformats.org/officeDocument/2006/relationships/image" Target="../media/image18.png"/><Relationship Id="rId10" Type="http://schemas.openxmlformats.org/officeDocument/2006/relationships/image" Target="../media/image28.png"/><Relationship Id="rId4" Type="http://schemas.openxmlformats.org/officeDocument/2006/relationships/image" Target="../media/image26.png"/><Relationship Id="rId9" Type="http://schemas.openxmlformats.org/officeDocument/2006/relationships/image" Target="../media/image27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31.png"/><Relationship Id="rId7" Type="http://schemas.openxmlformats.org/officeDocument/2006/relationships/image" Target="../media/image2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5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3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18F1FD9B-409E-4037-B391-2A69DF0F08E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pattFill prst="pct90">
            <a:fgClr>
              <a:schemeClr val="accent5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6" name="组合 35">
            <a:extLst>
              <a:ext uri="{FF2B5EF4-FFF2-40B4-BE49-F238E27FC236}">
                <a16:creationId xmlns:a16="http://schemas.microsoft.com/office/drawing/2014/main" id="{2E5AD38C-A559-48DC-BD81-72CAF965CC4D}"/>
              </a:ext>
            </a:extLst>
          </p:cNvPr>
          <p:cNvGrpSpPr/>
          <p:nvPr/>
        </p:nvGrpSpPr>
        <p:grpSpPr>
          <a:xfrm>
            <a:off x="272763" y="104017"/>
            <a:ext cx="10967831" cy="6410890"/>
            <a:chOff x="564772" y="463579"/>
            <a:chExt cx="10967831" cy="5930841"/>
          </a:xfr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grpSpPr>
        <p:sp>
          <p:nvSpPr>
            <p:cNvPr id="47" name="任意多边形: 形状 46">
              <a:extLst>
                <a:ext uri="{FF2B5EF4-FFF2-40B4-BE49-F238E27FC236}">
                  <a16:creationId xmlns:a16="http://schemas.microsoft.com/office/drawing/2014/main" id="{1416E9D3-C205-4AE5-AE16-0AEAA2C51C3D}"/>
                </a:ext>
              </a:extLst>
            </p:cNvPr>
            <p:cNvSpPr/>
            <p:nvPr/>
          </p:nvSpPr>
          <p:spPr>
            <a:xfrm>
              <a:off x="659396" y="463579"/>
              <a:ext cx="10873207" cy="5930841"/>
            </a:xfrm>
            <a:custGeom>
              <a:avLst/>
              <a:gdLst>
                <a:gd name="connsiteX0" fmla="*/ 565211 w 10873207"/>
                <a:gd name="connsiteY0" fmla="*/ 4761492 h 5930841"/>
                <a:gd name="connsiteX1" fmla="*/ 252027 w 10873207"/>
                <a:gd name="connsiteY1" fmla="*/ 5074676 h 5930841"/>
                <a:gd name="connsiteX2" fmla="*/ 565211 w 10873207"/>
                <a:gd name="connsiteY2" fmla="*/ 5387860 h 5930841"/>
                <a:gd name="connsiteX3" fmla="*/ 878395 w 10873207"/>
                <a:gd name="connsiteY3" fmla="*/ 5074676 h 5930841"/>
                <a:gd name="connsiteX4" fmla="*/ 565211 w 10873207"/>
                <a:gd name="connsiteY4" fmla="*/ 4761492 h 5930841"/>
                <a:gd name="connsiteX5" fmla="*/ 565211 w 10873207"/>
                <a:gd name="connsiteY5" fmla="*/ 3736411 h 5930841"/>
                <a:gd name="connsiteX6" fmla="*/ 252027 w 10873207"/>
                <a:gd name="connsiteY6" fmla="*/ 4049595 h 5930841"/>
                <a:gd name="connsiteX7" fmla="*/ 565211 w 10873207"/>
                <a:gd name="connsiteY7" fmla="*/ 4362779 h 5930841"/>
                <a:gd name="connsiteX8" fmla="*/ 878395 w 10873207"/>
                <a:gd name="connsiteY8" fmla="*/ 4049595 h 5930841"/>
                <a:gd name="connsiteX9" fmla="*/ 565211 w 10873207"/>
                <a:gd name="connsiteY9" fmla="*/ 3736411 h 5930841"/>
                <a:gd name="connsiteX10" fmla="*/ 565212 w 10873207"/>
                <a:gd name="connsiteY10" fmla="*/ 2711330 h 5930841"/>
                <a:gd name="connsiteX11" fmla="*/ 252028 w 10873207"/>
                <a:gd name="connsiteY11" fmla="*/ 3024513 h 5930841"/>
                <a:gd name="connsiteX12" fmla="*/ 565212 w 10873207"/>
                <a:gd name="connsiteY12" fmla="*/ 3337697 h 5930841"/>
                <a:gd name="connsiteX13" fmla="*/ 878396 w 10873207"/>
                <a:gd name="connsiteY13" fmla="*/ 3024513 h 5930841"/>
                <a:gd name="connsiteX14" fmla="*/ 565212 w 10873207"/>
                <a:gd name="connsiteY14" fmla="*/ 2711330 h 5930841"/>
                <a:gd name="connsiteX15" fmla="*/ 565212 w 10873207"/>
                <a:gd name="connsiteY15" fmla="*/ 1686247 h 5930841"/>
                <a:gd name="connsiteX16" fmla="*/ 252028 w 10873207"/>
                <a:gd name="connsiteY16" fmla="*/ 1999431 h 5930841"/>
                <a:gd name="connsiteX17" fmla="*/ 565212 w 10873207"/>
                <a:gd name="connsiteY17" fmla="*/ 2312615 h 5930841"/>
                <a:gd name="connsiteX18" fmla="*/ 878396 w 10873207"/>
                <a:gd name="connsiteY18" fmla="*/ 1999431 h 5930841"/>
                <a:gd name="connsiteX19" fmla="*/ 565212 w 10873207"/>
                <a:gd name="connsiteY19" fmla="*/ 1686247 h 5930841"/>
                <a:gd name="connsiteX20" fmla="*/ 565212 w 10873207"/>
                <a:gd name="connsiteY20" fmla="*/ 661165 h 5930841"/>
                <a:gd name="connsiteX21" fmla="*/ 252028 w 10873207"/>
                <a:gd name="connsiteY21" fmla="*/ 974350 h 5930841"/>
                <a:gd name="connsiteX22" fmla="*/ 565212 w 10873207"/>
                <a:gd name="connsiteY22" fmla="*/ 1287534 h 5930841"/>
                <a:gd name="connsiteX23" fmla="*/ 878396 w 10873207"/>
                <a:gd name="connsiteY23" fmla="*/ 974350 h 5930841"/>
                <a:gd name="connsiteX24" fmla="*/ 565212 w 10873207"/>
                <a:gd name="connsiteY24" fmla="*/ 661165 h 5930841"/>
                <a:gd name="connsiteX25" fmla="*/ 573394 w 10873207"/>
                <a:gd name="connsiteY25" fmla="*/ 0 h 5930841"/>
                <a:gd name="connsiteX26" fmla="*/ 10299813 w 10873207"/>
                <a:gd name="connsiteY26" fmla="*/ 0 h 5930841"/>
                <a:gd name="connsiteX27" fmla="*/ 10873207 w 10873207"/>
                <a:gd name="connsiteY27" fmla="*/ 573394 h 5930841"/>
                <a:gd name="connsiteX28" fmla="*/ 10873207 w 10873207"/>
                <a:gd name="connsiteY28" fmla="*/ 5357447 h 5930841"/>
                <a:gd name="connsiteX29" fmla="*/ 10299813 w 10873207"/>
                <a:gd name="connsiteY29" fmla="*/ 5930841 h 5930841"/>
                <a:gd name="connsiteX30" fmla="*/ 573394 w 10873207"/>
                <a:gd name="connsiteY30" fmla="*/ 5930841 h 5930841"/>
                <a:gd name="connsiteX31" fmla="*/ 0 w 10873207"/>
                <a:gd name="connsiteY31" fmla="*/ 5357447 h 5930841"/>
                <a:gd name="connsiteX32" fmla="*/ 0 w 10873207"/>
                <a:gd name="connsiteY32" fmla="*/ 573394 h 5930841"/>
                <a:gd name="connsiteX33" fmla="*/ 573394 w 10873207"/>
                <a:gd name="connsiteY33" fmla="*/ 0 h 5930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0873207" h="5930841">
                  <a:moveTo>
                    <a:pt x="565211" y="4761492"/>
                  </a:moveTo>
                  <a:cubicBezTo>
                    <a:pt x="392244" y="4761492"/>
                    <a:pt x="252027" y="4901709"/>
                    <a:pt x="252027" y="5074676"/>
                  </a:cubicBezTo>
                  <a:cubicBezTo>
                    <a:pt x="252027" y="5247643"/>
                    <a:pt x="392244" y="5387860"/>
                    <a:pt x="565211" y="5387860"/>
                  </a:cubicBezTo>
                  <a:cubicBezTo>
                    <a:pt x="738178" y="5387860"/>
                    <a:pt x="878395" y="5247643"/>
                    <a:pt x="878395" y="5074676"/>
                  </a:cubicBezTo>
                  <a:cubicBezTo>
                    <a:pt x="878395" y="4901709"/>
                    <a:pt x="738178" y="4761492"/>
                    <a:pt x="565211" y="4761492"/>
                  </a:cubicBezTo>
                  <a:close/>
                  <a:moveTo>
                    <a:pt x="565211" y="3736411"/>
                  </a:moveTo>
                  <a:cubicBezTo>
                    <a:pt x="392244" y="3736411"/>
                    <a:pt x="252027" y="3876628"/>
                    <a:pt x="252027" y="4049595"/>
                  </a:cubicBezTo>
                  <a:cubicBezTo>
                    <a:pt x="252027" y="4222562"/>
                    <a:pt x="392244" y="4362779"/>
                    <a:pt x="565211" y="4362779"/>
                  </a:cubicBezTo>
                  <a:cubicBezTo>
                    <a:pt x="738178" y="4362779"/>
                    <a:pt x="878395" y="4222562"/>
                    <a:pt x="878395" y="4049595"/>
                  </a:cubicBezTo>
                  <a:cubicBezTo>
                    <a:pt x="878395" y="3876628"/>
                    <a:pt x="738178" y="3736411"/>
                    <a:pt x="565211" y="3736411"/>
                  </a:cubicBezTo>
                  <a:close/>
                  <a:moveTo>
                    <a:pt x="565212" y="2711330"/>
                  </a:moveTo>
                  <a:cubicBezTo>
                    <a:pt x="392245" y="2711330"/>
                    <a:pt x="252028" y="2851546"/>
                    <a:pt x="252028" y="3024513"/>
                  </a:cubicBezTo>
                  <a:cubicBezTo>
                    <a:pt x="252028" y="3197480"/>
                    <a:pt x="392245" y="3337697"/>
                    <a:pt x="565212" y="3337697"/>
                  </a:cubicBezTo>
                  <a:cubicBezTo>
                    <a:pt x="738178" y="3337697"/>
                    <a:pt x="878396" y="3197480"/>
                    <a:pt x="878396" y="3024513"/>
                  </a:cubicBezTo>
                  <a:cubicBezTo>
                    <a:pt x="878396" y="2851546"/>
                    <a:pt x="738178" y="2711330"/>
                    <a:pt x="565212" y="2711330"/>
                  </a:cubicBezTo>
                  <a:close/>
                  <a:moveTo>
                    <a:pt x="565212" y="1686247"/>
                  </a:moveTo>
                  <a:cubicBezTo>
                    <a:pt x="392245" y="1686247"/>
                    <a:pt x="252028" y="1826464"/>
                    <a:pt x="252028" y="1999431"/>
                  </a:cubicBezTo>
                  <a:cubicBezTo>
                    <a:pt x="252028" y="2172398"/>
                    <a:pt x="392245" y="2312615"/>
                    <a:pt x="565212" y="2312615"/>
                  </a:cubicBezTo>
                  <a:cubicBezTo>
                    <a:pt x="738179" y="2312615"/>
                    <a:pt x="878396" y="2172398"/>
                    <a:pt x="878396" y="1999431"/>
                  </a:cubicBezTo>
                  <a:cubicBezTo>
                    <a:pt x="878396" y="1826464"/>
                    <a:pt x="738179" y="1686247"/>
                    <a:pt x="565212" y="1686247"/>
                  </a:cubicBezTo>
                  <a:close/>
                  <a:moveTo>
                    <a:pt x="565212" y="661165"/>
                  </a:moveTo>
                  <a:cubicBezTo>
                    <a:pt x="392245" y="661165"/>
                    <a:pt x="252028" y="801383"/>
                    <a:pt x="252028" y="974350"/>
                  </a:cubicBezTo>
                  <a:cubicBezTo>
                    <a:pt x="252028" y="1147316"/>
                    <a:pt x="392245" y="1287534"/>
                    <a:pt x="565212" y="1287534"/>
                  </a:cubicBezTo>
                  <a:cubicBezTo>
                    <a:pt x="738179" y="1287534"/>
                    <a:pt x="878396" y="1147316"/>
                    <a:pt x="878396" y="974350"/>
                  </a:cubicBezTo>
                  <a:cubicBezTo>
                    <a:pt x="878396" y="801383"/>
                    <a:pt x="738179" y="661165"/>
                    <a:pt x="565212" y="661165"/>
                  </a:cubicBezTo>
                  <a:close/>
                  <a:moveTo>
                    <a:pt x="573394" y="0"/>
                  </a:moveTo>
                  <a:lnTo>
                    <a:pt x="10299813" y="0"/>
                  </a:lnTo>
                  <a:cubicBezTo>
                    <a:pt x="10616490" y="0"/>
                    <a:pt x="10873207" y="256717"/>
                    <a:pt x="10873207" y="573394"/>
                  </a:cubicBezTo>
                  <a:lnTo>
                    <a:pt x="10873207" y="5357447"/>
                  </a:lnTo>
                  <a:cubicBezTo>
                    <a:pt x="10873207" y="5674124"/>
                    <a:pt x="10616490" y="5930841"/>
                    <a:pt x="10299813" y="5930841"/>
                  </a:cubicBezTo>
                  <a:lnTo>
                    <a:pt x="573394" y="5930841"/>
                  </a:lnTo>
                  <a:cubicBezTo>
                    <a:pt x="256717" y="5930841"/>
                    <a:pt x="0" y="5674124"/>
                    <a:pt x="0" y="5357447"/>
                  </a:cubicBezTo>
                  <a:lnTo>
                    <a:pt x="0" y="573394"/>
                  </a:lnTo>
                  <a:cubicBezTo>
                    <a:pt x="0" y="256717"/>
                    <a:pt x="256717" y="0"/>
                    <a:pt x="57339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1000" sy="101000" algn="ctr" rotWithShape="0">
                <a:prstClr val="black">
                  <a:alpha val="1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矩形: 圆角 34">
              <a:extLst>
                <a:ext uri="{FF2B5EF4-FFF2-40B4-BE49-F238E27FC236}">
                  <a16:creationId xmlns:a16="http://schemas.microsoft.com/office/drawing/2014/main" id="{7B3A4672-9450-405A-B0A9-8AD01C27F23A}"/>
                </a:ext>
              </a:extLst>
            </p:cNvPr>
            <p:cNvSpPr/>
            <p:nvPr/>
          </p:nvSpPr>
          <p:spPr>
            <a:xfrm>
              <a:off x="564772" y="1303525"/>
              <a:ext cx="401832" cy="181259"/>
            </a:xfrm>
            <a:prstGeom prst="roundRect">
              <a:avLst/>
            </a:prstGeom>
            <a:solidFill>
              <a:srgbClr val="F8C9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" name="矩形: 圆角 38">
              <a:extLst>
                <a:ext uri="{FF2B5EF4-FFF2-40B4-BE49-F238E27FC236}">
                  <a16:creationId xmlns:a16="http://schemas.microsoft.com/office/drawing/2014/main" id="{DE3D2100-1DEC-4EF0-9F0C-333AA59F76B5}"/>
                </a:ext>
              </a:extLst>
            </p:cNvPr>
            <p:cNvSpPr/>
            <p:nvPr/>
          </p:nvSpPr>
          <p:spPr>
            <a:xfrm>
              <a:off x="564772" y="2324730"/>
              <a:ext cx="401832" cy="181259"/>
            </a:xfrm>
            <a:prstGeom prst="roundRect">
              <a:avLst/>
            </a:prstGeom>
            <a:solidFill>
              <a:srgbClr val="F8C9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矩形: 圆角 41">
              <a:extLst>
                <a:ext uri="{FF2B5EF4-FFF2-40B4-BE49-F238E27FC236}">
                  <a16:creationId xmlns:a16="http://schemas.microsoft.com/office/drawing/2014/main" id="{A0A29406-BF2B-4DFA-8635-AAB6D5C95499}"/>
                </a:ext>
              </a:extLst>
            </p:cNvPr>
            <p:cNvSpPr/>
            <p:nvPr/>
          </p:nvSpPr>
          <p:spPr>
            <a:xfrm>
              <a:off x="564772" y="3351331"/>
              <a:ext cx="401832" cy="181259"/>
            </a:xfrm>
            <a:prstGeom prst="roundRect">
              <a:avLst/>
            </a:prstGeom>
            <a:solidFill>
              <a:srgbClr val="F8C9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" name="矩形: 圆角 42">
              <a:extLst>
                <a:ext uri="{FF2B5EF4-FFF2-40B4-BE49-F238E27FC236}">
                  <a16:creationId xmlns:a16="http://schemas.microsoft.com/office/drawing/2014/main" id="{A803949F-F9A3-4F22-BC66-A663EC959A41}"/>
                </a:ext>
              </a:extLst>
            </p:cNvPr>
            <p:cNvSpPr/>
            <p:nvPr/>
          </p:nvSpPr>
          <p:spPr>
            <a:xfrm>
              <a:off x="564772" y="4434521"/>
              <a:ext cx="401832" cy="181259"/>
            </a:xfrm>
            <a:prstGeom prst="roundRect">
              <a:avLst/>
            </a:prstGeom>
            <a:solidFill>
              <a:srgbClr val="F8C9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4" name="矩形: 圆角 43">
              <a:extLst>
                <a:ext uri="{FF2B5EF4-FFF2-40B4-BE49-F238E27FC236}">
                  <a16:creationId xmlns:a16="http://schemas.microsoft.com/office/drawing/2014/main" id="{80F16589-8141-42D1-B267-2A468571DE0A}"/>
                </a:ext>
              </a:extLst>
            </p:cNvPr>
            <p:cNvSpPr/>
            <p:nvPr/>
          </p:nvSpPr>
          <p:spPr>
            <a:xfrm>
              <a:off x="564772" y="5399137"/>
              <a:ext cx="401832" cy="181259"/>
            </a:xfrm>
            <a:prstGeom prst="roundRect">
              <a:avLst/>
            </a:prstGeom>
            <a:solidFill>
              <a:srgbClr val="F8C9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7" name="图片 6">
            <a:extLst>
              <a:ext uri="{FF2B5EF4-FFF2-40B4-BE49-F238E27FC236}">
                <a16:creationId xmlns:a16="http://schemas.microsoft.com/office/drawing/2014/main" id="{6D09824A-853E-44C8-AA31-5AB8C2660B7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3727" y="2349507"/>
            <a:ext cx="5013176" cy="5013176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8C30A7A9-3181-4687-B52D-CD0A05CDDC84}"/>
              </a:ext>
            </a:extLst>
          </p:cNvPr>
          <p:cNvSpPr txBox="1"/>
          <p:nvPr/>
        </p:nvSpPr>
        <p:spPr>
          <a:xfrm>
            <a:off x="1631505" y="387360"/>
            <a:ext cx="2804210" cy="938719"/>
          </a:xfrm>
          <a:custGeom>
            <a:avLst/>
            <a:gdLst>
              <a:gd name="connsiteX0" fmla="*/ 0 w 2804210"/>
              <a:gd name="connsiteY0" fmla="*/ 0 h 938719"/>
              <a:gd name="connsiteX1" fmla="*/ 2804210 w 2804210"/>
              <a:gd name="connsiteY1" fmla="*/ 0 h 938719"/>
              <a:gd name="connsiteX2" fmla="*/ 2804210 w 2804210"/>
              <a:gd name="connsiteY2" fmla="*/ 938719 h 938719"/>
              <a:gd name="connsiteX3" fmla="*/ 0 w 2804210"/>
              <a:gd name="connsiteY3" fmla="*/ 938719 h 938719"/>
              <a:gd name="connsiteX4" fmla="*/ 0 w 2804210"/>
              <a:gd name="connsiteY4" fmla="*/ 0 h 938719"/>
              <a:gd name="connsiteX0" fmla="*/ 489857 w 2804210"/>
              <a:gd name="connsiteY0" fmla="*/ 185057 h 938719"/>
              <a:gd name="connsiteX1" fmla="*/ 2804210 w 2804210"/>
              <a:gd name="connsiteY1" fmla="*/ 0 h 938719"/>
              <a:gd name="connsiteX2" fmla="*/ 2804210 w 2804210"/>
              <a:gd name="connsiteY2" fmla="*/ 938719 h 938719"/>
              <a:gd name="connsiteX3" fmla="*/ 0 w 2804210"/>
              <a:gd name="connsiteY3" fmla="*/ 938719 h 938719"/>
              <a:gd name="connsiteX4" fmla="*/ 489857 w 2804210"/>
              <a:gd name="connsiteY4" fmla="*/ 185057 h 938719"/>
              <a:gd name="connsiteX0" fmla="*/ 489857 w 2804210"/>
              <a:gd name="connsiteY0" fmla="*/ 185057 h 938719"/>
              <a:gd name="connsiteX1" fmla="*/ 2804210 w 2804210"/>
              <a:gd name="connsiteY1" fmla="*/ 0 h 938719"/>
              <a:gd name="connsiteX2" fmla="*/ 2270810 w 2804210"/>
              <a:gd name="connsiteY2" fmla="*/ 568605 h 938719"/>
              <a:gd name="connsiteX3" fmla="*/ 0 w 2804210"/>
              <a:gd name="connsiteY3" fmla="*/ 938719 h 938719"/>
              <a:gd name="connsiteX4" fmla="*/ 489857 w 2804210"/>
              <a:gd name="connsiteY4" fmla="*/ 185057 h 938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04210" h="938719">
                <a:moveTo>
                  <a:pt x="489857" y="185057"/>
                </a:moveTo>
                <a:lnTo>
                  <a:pt x="2804210" y="0"/>
                </a:lnTo>
                <a:lnTo>
                  <a:pt x="2270810" y="568605"/>
                </a:lnTo>
                <a:lnTo>
                  <a:pt x="0" y="938719"/>
                </a:lnTo>
                <a:lnTo>
                  <a:pt x="489857" y="185057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5500" dirty="0">
                <a:solidFill>
                  <a:schemeClr val="tx1">
                    <a:lumMod val="85000"/>
                    <a:lumOff val="15000"/>
                  </a:schemeClr>
                </a:solidFill>
                <a:latin typeface="Bernard MT Condensed" panose="02050806060905020404" pitchFamily="18" charset="0"/>
                <a:ea typeface="字体视界-遇见字体" panose="02010601030101010101" pitchFamily="2" charset="-122"/>
              </a:rPr>
              <a:t>TOÁN 4</a:t>
            </a:r>
            <a:endParaRPr lang="zh-CN" altLang="en-US" sz="5500" dirty="0">
              <a:solidFill>
                <a:schemeClr val="tx1">
                  <a:lumMod val="85000"/>
                  <a:lumOff val="15000"/>
                </a:schemeClr>
              </a:solidFill>
              <a:latin typeface="Bernard MT Condensed" panose="02050806060905020404" pitchFamily="18" charset="0"/>
              <a:ea typeface="字体视界-遇见字体" panose="02010601030101010101" pitchFamily="2" charset="-122"/>
            </a:endParaRP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D2FDAB12-B8E2-40F0-918F-BCBD5DB082A0}"/>
              </a:ext>
            </a:extLst>
          </p:cNvPr>
          <p:cNvGrpSpPr/>
          <p:nvPr/>
        </p:nvGrpSpPr>
        <p:grpSpPr>
          <a:xfrm rot="21041915">
            <a:off x="1572418" y="977942"/>
            <a:ext cx="7252863" cy="2382036"/>
            <a:chOff x="2094536" y="862225"/>
            <a:chExt cx="5101245" cy="2382036"/>
          </a:xfr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grpSpPr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D5965AD0-ACEE-4369-8C52-8C9458D5F47E}"/>
                </a:ext>
              </a:extLst>
            </p:cNvPr>
            <p:cNvSpPr txBox="1"/>
            <p:nvPr/>
          </p:nvSpPr>
          <p:spPr>
            <a:xfrm>
              <a:off x="2094536" y="862225"/>
              <a:ext cx="5101245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400" dirty="0">
                  <a:ln w="346075">
                    <a:solidFill>
                      <a:srgbClr val="FFD33F"/>
                    </a:solidFill>
                  </a:ln>
                  <a:solidFill>
                    <a:schemeClr val="accent5">
                      <a:lumMod val="75000"/>
                    </a:schemeClr>
                  </a:solidFill>
                  <a:latin typeface="#9Slide03 AllRoundGothic" panose="020B0703020202020104" pitchFamily="34" charset="0"/>
                  <a:ea typeface="字体视界-遇见字体" panose="02010601030101010101" pitchFamily="2" charset="-122"/>
                </a:rPr>
                <a:t>LUYỆN</a:t>
              </a:r>
              <a:endParaRPr lang="zh-CN" altLang="en-US" sz="14400" dirty="0">
                <a:ln w="346075">
                  <a:solidFill>
                    <a:srgbClr val="FFD33F"/>
                  </a:solidFill>
                </a:ln>
                <a:solidFill>
                  <a:schemeClr val="accent5">
                    <a:lumMod val="75000"/>
                  </a:schemeClr>
                </a:solidFill>
                <a:latin typeface="#9Slide03 AllRoundGothic" panose="020B0703020202020104" pitchFamily="34" charset="0"/>
                <a:ea typeface="字体视界-遇见字体" panose="02010601030101010101" pitchFamily="2" charset="-122"/>
              </a:endParaRPr>
            </a:p>
          </p:txBody>
        </p:sp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F5A3DF0F-1907-433F-A270-840DF0F53A4F}"/>
                </a:ext>
              </a:extLst>
            </p:cNvPr>
            <p:cNvSpPr txBox="1"/>
            <p:nvPr/>
          </p:nvSpPr>
          <p:spPr>
            <a:xfrm>
              <a:off x="2181470" y="935937"/>
              <a:ext cx="4871310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400" dirty="0">
                  <a:solidFill>
                    <a:schemeClr val="bg1"/>
                  </a:solidFill>
                  <a:latin typeface="#9Slide03 AllRoundGothic" panose="020B0703020202020104" pitchFamily="34" charset="0"/>
                  <a:ea typeface="字体视界-遇见字体" panose="02010601030101010101" pitchFamily="2" charset="-122"/>
                </a:rPr>
                <a:t>LUYỆN</a:t>
              </a:r>
              <a:endParaRPr lang="zh-CN" altLang="en-US" sz="14400" dirty="0">
                <a:solidFill>
                  <a:schemeClr val="bg1"/>
                </a:solidFill>
                <a:latin typeface="#9Slide03 AllRoundGothic" panose="020B0703020202020104" pitchFamily="34" charset="0"/>
                <a:ea typeface="字体视界-遇见字体" panose="02010601030101010101" pitchFamily="2" charset="-122"/>
              </a:endParaRPr>
            </a:p>
          </p:txBody>
        </p:sp>
      </p:grpSp>
      <p:grpSp>
        <p:nvGrpSpPr>
          <p:cNvPr id="26" name="组合 25">
            <a:extLst>
              <a:ext uri="{FF2B5EF4-FFF2-40B4-BE49-F238E27FC236}">
                <a16:creationId xmlns:a16="http://schemas.microsoft.com/office/drawing/2014/main" id="{78CF91D8-95D4-4AE9-B2C1-FDCC6630EBCF}"/>
              </a:ext>
            </a:extLst>
          </p:cNvPr>
          <p:cNvGrpSpPr/>
          <p:nvPr/>
        </p:nvGrpSpPr>
        <p:grpSpPr>
          <a:xfrm>
            <a:off x="4995785" y="3309462"/>
            <a:ext cx="4508263" cy="2311249"/>
            <a:chOff x="6327317" y="1197854"/>
            <a:chExt cx="7720896" cy="2311249"/>
          </a:xfr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grpSpPr>
        <p:sp>
          <p:nvSpPr>
            <p:cNvPr id="22" name="文本框 21">
              <a:extLst>
                <a:ext uri="{FF2B5EF4-FFF2-40B4-BE49-F238E27FC236}">
                  <a16:creationId xmlns:a16="http://schemas.microsoft.com/office/drawing/2014/main" id="{C00BCA43-E1B4-44F9-8FC5-9F0BA0729FAE}"/>
                </a:ext>
              </a:extLst>
            </p:cNvPr>
            <p:cNvSpPr txBox="1"/>
            <p:nvPr/>
          </p:nvSpPr>
          <p:spPr>
            <a:xfrm>
              <a:off x="6374220" y="1200779"/>
              <a:ext cx="7673993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400" dirty="0">
                  <a:ln w="247650">
                    <a:solidFill>
                      <a:srgbClr val="E34800"/>
                    </a:solidFill>
                  </a:ln>
                  <a:solidFill>
                    <a:schemeClr val="accent5">
                      <a:lumMod val="75000"/>
                    </a:schemeClr>
                  </a:solidFill>
                  <a:latin typeface="#9Slide03 AllRoundGothic" panose="020B0703020202020104" pitchFamily="34" charset="0"/>
                  <a:ea typeface="字体视界-遇见字体" panose="02010601030101010101" pitchFamily="2" charset="-122"/>
                </a:rPr>
                <a:t>TẬP</a:t>
              </a:r>
              <a:endParaRPr lang="zh-CN" altLang="en-US" sz="14400" dirty="0">
                <a:ln w="247650">
                  <a:solidFill>
                    <a:srgbClr val="E34800"/>
                  </a:solidFill>
                </a:ln>
                <a:solidFill>
                  <a:schemeClr val="accent5">
                    <a:lumMod val="75000"/>
                  </a:schemeClr>
                </a:solidFill>
                <a:latin typeface="#9Slide03 AllRoundGothic" panose="020B0703020202020104" pitchFamily="34" charset="0"/>
                <a:ea typeface="字体视界-遇见字体" panose="02010601030101010101" pitchFamily="2" charset="-122"/>
              </a:endParaRPr>
            </a:p>
          </p:txBody>
        </p:sp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BB9845BE-394D-4E62-9964-7EF02A3FACE5}"/>
                </a:ext>
              </a:extLst>
            </p:cNvPr>
            <p:cNvSpPr txBox="1"/>
            <p:nvPr/>
          </p:nvSpPr>
          <p:spPr>
            <a:xfrm>
              <a:off x="6327317" y="1197854"/>
              <a:ext cx="7720896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400" dirty="0">
                  <a:solidFill>
                    <a:schemeClr val="bg1"/>
                  </a:solidFill>
                  <a:latin typeface="#9Slide03 AllRoundGothic" panose="020B0703020202020104" pitchFamily="34" charset="0"/>
                  <a:ea typeface="字体视界-遇见字体" panose="02010601030101010101" pitchFamily="2" charset="-122"/>
                </a:rPr>
                <a:t>TẬP</a:t>
              </a:r>
              <a:endParaRPr lang="zh-CN" altLang="en-US" sz="14400" dirty="0">
                <a:solidFill>
                  <a:schemeClr val="bg1"/>
                </a:solidFill>
                <a:latin typeface="#9Slide03 AllRoundGothic" panose="020B0703020202020104" pitchFamily="34" charset="0"/>
                <a:ea typeface="字体视界-遇见字体" panose="02010601030101010101" pitchFamily="2" charset="-122"/>
              </a:endParaRPr>
            </a:p>
          </p:txBody>
        </p:sp>
      </p:grpSp>
      <p:pic>
        <p:nvPicPr>
          <p:cNvPr id="28" name="图片 27">
            <a:extLst>
              <a:ext uri="{FF2B5EF4-FFF2-40B4-BE49-F238E27FC236}">
                <a16:creationId xmlns:a16="http://schemas.microsoft.com/office/drawing/2014/main" id="{6FD5B744-B073-43D0-AF33-AFBA7CBD73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60852">
            <a:off x="1396726" y="4701262"/>
            <a:ext cx="2216187" cy="2216187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60053B8B-7FF7-4D34-9004-83A23A15237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96162" y="116881"/>
            <a:ext cx="2144432" cy="15143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3" name="文本框 3">
            <a:extLst>
              <a:ext uri="{FF2B5EF4-FFF2-40B4-BE49-F238E27FC236}">
                <a16:creationId xmlns:a16="http://schemas.microsoft.com/office/drawing/2014/main" id="{9A84258B-30D6-4C85-BF8D-EA97FDA3BBB9}"/>
              </a:ext>
            </a:extLst>
          </p:cNvPr>
          <p:cNvSpPr txBox="1"/>
          <p:nvPr/>
        </p:nvSpPr>
        <p:spPr>
          <a:xfrm>
            <a:off x="2879307" y="4494337"/>
            <a:ext cx="1780953" cy="312085"/>
          </a:xfrm>
          <a:custGeom>
            <a:avLst/>
            <a:gdLst>
              <a:gd name="connsiteX0" fmla="*/ 0 w 2804210"/>
              <a:gd name="connsiteY0" fmla="*/ 0 h 938719"/>
              <a:gd name="connsiteX1" fmla="*/ 2804210 w 2804210"/>
              <a:gd name="connsiteY1" fmla="*/ 0 h 938719"/>
              <a:gd name="connsiteX2" fmla="*/ 2804210 w 2804210"/>
              <a:gd name="connsiteY2" fmla="*/ 938719 h 938719"/>
              <a:gd name="connsiteX3" fmla="*/ 0 w 2804210"/>
              <a:gd name="connsiteY3" fmla="*/ 938719 h 938719"/>
              <a:gd name="connsiteX4" fmla="*/ 0 w 2804210"/>
              <a:gd name="connsiteY4" fmla="*/ 0 h 938719"/>
              <a:gd name="connsiteX0" fmla="*/ 489857 w 2804210"/>
              <a:gd name="connsiteY0" fmla="*/ 185057 h 938719"/>
              <a:gd name="connsiteX1" fmla="*/ 2804210 w 2804210"/>
              <a:gd name="connsiteY1" fmla="*/ 0 h 938719"/>
              <a:gd name="connsiteX2" fmla="*/ 2804210 w 2804210"/>
              <a:gd name="connsiteY2" fmla="*/ 938719 h 938719"/>
              <a:gd name="connsiteX3" fmla="*/ 0 w 2804210"/>
              <a:gd name="connsiteY3" fmla="*/ 938719 h 938719"/>
              <a:gd name="connsiteX4" fmla="*/ 489857 w 2804210"/>
              <a:gd name="connsiteY4" fmla="*/ 185057 h 938719"/>
              <a:gd name="connsiteX0" fmla="*/ 489857 w 2804210"/>
              <a:gd name="connsiteY0" fmla="*/ 185057 h 938719"/>
              <a:gd name="connsiteX1" fmla="*/ 2804210 w 2804210"/>
              <a:gd name="connsiteY1" fmla="*/ 0 h 938719"/>
              <a:gd name="connsiteX2" fmla="*/ 2270810 w 2804210"/>
              <a:gd name="connsiteY2" fmla="*/ 568605 h 938719"/>
              <a:gd name="connsiteX3" fmla="*/ 0 w 2804210"/>
              <a:gd name="connsiteY3" fmla="*/ 938719 h 938719"/>
              <a:gd name="connsiteX4" fmla="*/ 489857 w 2804210"/>
              <a:gd name="connsiteY4" fmla="*/ 185057 h 938719"/>
              <a:gd name="connsiteX0" fmla="*/ 489857 w 2270810"/>
              <a:gd name="connsiteY0" fmla="*/ 11145 h 764807"/>
              <a:gd name="connsiteX1" fmla="*/ 2238153 w 2270810"/>
              <a:gd name="connsiteY1" fmla="*/ 0 h 764807"/>
              <a:gd name="connsiteX2" fmla="*/ 2270810 w 2270810"/>
              <a:gd name="connsiteY2" fmla="*/ 394693 h 764807"/>
              <a:gd name="connsiteX3" fmla="*/ 0 w 2270810"/>
              <a:gd name="connsiteY3" fmla="*/ 764807 h 764807"/>
              <a:gd name="connsiteX4" fmla="*/ 489857 w 2270810"/>
              <a:gd name="connsiteY4" fmla="*/ 11145 h 764807"/>
              <a:gd name="connsiteX0" fmla="*/ 0 w 1780953"/>
              <a:gd name="connsiteY0" fmla="*/ 11145 h 701566"/>
              <a:gd name="connsiteX1" fmla="*/ 1748296 w 1780953"/>
              <a:gd name="connsiteY1" fmla="*/ 0 h 701566"/>
              <a:gd name="connsiteX2" fmla="*/ 1780953 w 1780953"/>
              <a:gd name="connsiteY2" fmla="*/ 394693 h 701566"/>
              <a:gd name="connsiteX3" fmla="*/ 32658 w 1780953"/>
              <a:gd name="connsiteY3" fmla="*/ 701566 h 701566"/>
              <a:gd name="connsiteX4" fmla="*/ 0 w 1780953"/>
              <a:gd name="connsiteY4" fmla="*/ 11145 h 701566"/>
              <a:gd name="connsiteX0" fmla="*/ 0 w 1780953"/>
              <a:gd name="connsiteY0" fmla="*/ 11145 h 464412"/>
              <a:gd name="connsiteX1" fmla="*/ 1748296 w 1780953"/>
              <a:gd name="connsiteY1" fmla="*/ 0 h 464412"/>
              <a:gd name="connsiteX2" fmla="*/ 1780953 w 1780953"/>
              <a:gd name="connsiteY2" fmla="*/ 394693 h 464412"/>
              <a:gd name="connsiteX3" fmla="*/ 348343 w 1780953"/>
              <a:gd name="connsiteY3" fmla="*/ 464412 h 464412"/>
              <a:gd name="connsiteX4" fmla="*/ 0 w 1780953"/>
              <a:gd name="connsiteY4" fmla="*/ 11145 h 464412"/>
              <a:gd name="connsiteX0" fmla="*/ 0 w 1780953"/>
              <a:gd name="connsiteY0" fmla="*/ -1 h 453266"/>
              <a:gd name="connsiteX1" fmla="*/ 1585010 w 1780953"/>
              <a:gd name="connsiteY1" fmla="*/ 146956 h 453266"/>
              <a:gd name="connsiteX2" fmla="*/ 1780953 w 1780953"/>
              <a:gd name="connsiteY2" fmla="*/ 383547 h 453266"/>
              <a:gd name="connsiteX3" fmla="*/ 348343 w 1780953"/>
              <a:gd name="connsiteY3" fmla="*/ 453266 h 453266"/>
              <a:gd name="connsiteX4" fmla="*/ 0 w 1780953"/>
              <a:gd name="connsiteY4" fmla="*/ -1 h 453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0953" h="453266">
                <a:moveTo>
                  <a:pt x="0" y="-1"/>
                </a:moveTo>
                <a:lnTo>
                  <a:pt x="1585010" y="146956"/>
                </a:lnTo>
                <a:lnTo>
                  <a:pt x="1780953" y="383547"/>
                </a:lnTo>
                <a:lnTo>
                  <a:pt x="348343" y="453266"/>
                </a:lnTo>
                <a:lnTo>
                  <a:pt x="0" y="-1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Bernard MT Condensed" panose="02050806060905020404" pitchFamily="18" charset="0"/>
                <a:ea typeface="字体视界-遇见字体" panose="02010601030101010101" pitchFamily="2" charset="-122"/>
              </a:rPr>
              <a:t>TR 48</a:t>
            </a:r>
            <a:endParaRPr lang="zh-CN" altLang="en-US" sz="3600" dirty="0">
              <a:solidFill>
                <a:schemeClr val="tx1">
                  <a:lumMod val="85000"/>
                  <a:lumOff val="15000"/>
                </a:schemeClr>
              </a:solidFill>
              <a:latin typeface="Bernard MT Condensed" panose="02050806060905020404" pitchFamily="18" charset="0"/>
              <a:ea typeface="字体视界-遇见字体" panose="02010601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58043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75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9" presetClass="entr" presetSubtype="0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9" presetClass="entr" presetSubtype="0" de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49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375E-6 3.7037E-6 L 0.20925 0.34444 " pathEditMode="relative" rAng="0" ptsTypes="AA">
                                      <p:cBhvr>
                                        <p:cTn id="43" dur="1000" spd="-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56" y="17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500"/>
                            </p:stCondLst>
                            <p:childTnLst>
                              <p:par>
                                <p:cTn id="4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13">
            <a:extLst>
              <a:ext uri="{FF2B5EF4-FFF2-40B4-BE49-F238E27FC236}">
                <a16:creationId xmlns:a16="http://schemas.microsoft.com/office/drawing/2014/main" id="{A98E73EE-39A9-457F-8063-55C5B398ABBA}"/>
              </a:ext>
            </a:extLst>
          </p:cNvPr>
          <p:cNvGrpSpPr/>
          <p:nvPr/>
        </p:nvGrpSpPr>
        <p:grpSpPr>
          <a:xfrm>
            <a:off x="8875836" y="3573016"/>
            <a:ext cx="3284984" cy="3284984"/>
            <a:chOff x="8485956" y="3140968"/>
            <a:chExt cx="3284984" cy="3284984"/>
          </a:xfrm>
        </p:grpSpPr>
        <p:sp>
          <p:nvSpPr>
            <p:cNvPr id="7" name="椭圆 3">
              <a:extLst>
                <a:ext uri="{FF2B5EF4-FFF2-40B4-BE49-F238E27FC236}">
                  <a16:creationId xmlns:a16="http://schemas.microsoft.com/office/drawing/2014/main" id="{4B0D69A5-65EC-4D51-A714-9123100911E2}"/>
                </a:ext>
              </a:extLst>
            </p:cNvPr>
            <p:cNvSpPr/>
            <p:nvPr/>
          </p:nvSpPr>
          <p:spPr>
            <a:xfrm>
              <a:off x="8976320" y="3789040"/>
              <a:ext cx="2304256" cy="2376264"/>
            </a:xfrm>
            <a:prstGeom prst="ellipse">
              <a:avLst/>
            </a:prstGeom>
            <a:solidFill>
              <a:srgbClr val="F8C9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8" name="图片 5">
              <a:extLst>
                <a:ext uri="{FF2B5EF4-FFF2-40B4-BE49-F238E27FC236}">
                  <a16:creationId xmlns:a16="http://schemas.microsoft.com/office/drawing/2014/main" id="{93340301-6D72-4018-AF88-A789CFE7316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85956" y="3140968"/>
              <a:ext cx="3284984" cy="3284984"/>
            </a:xfrm>
            <a:prstGeom prst="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58BC8E85-137F-2119-DE4D-04EE3EF12784}"/>
              </a:ext>
            </a:extLst>
          </p:cNvPr>
          <p:cNvSpPr txBox="1"/>
          <p:nvPr/>
        </p:nvSpPr>
        <p:spPr>
          <a:xfrm>
            <a:off x="11428643" y="-42532"/>
            <a:ext cx="803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accent1">
                    <a:lumMod val="40000"/>
                    <a:lumOff val="60000"/>
                  </a:schemeClr>
                </a:solidFill>
                <a:latin typeface="UTM Flavour" panose="02040603050506020204" pitchFamily="18" charset="0"/>
              </a:rPr>
              <a:t>KTUTS</a:t>
            </a:r>
          </a:p>
        </p:txBody>
      </p:sp>
      <p:pic>
        <p:nvPicPr>
          <p:cNvPr id="10" name="图片 3">
            <a:extLst>
              <a:ext uri="{FF2B5EF4-FFF2-40B4-BE49-F238E27FC236}">
                <a16:creationId xmlns:a16="http://schemas.microsoft.com/office/drawing/2014/main" id="{7E82FA6F-F70E-510B-45E1-9A1FCFC082E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V="1">
            <a:off x="-1189377" y="-34216"/>
            <a:ext cx="13381377" cy="3151444"/>
          </a:xfrm>
          <a:custGeom>
            <a:avLst/>
            <a:gdLst>
              <a:gd name="connsiteX0" fmla="*/ 8164173 w 12192001"/>
              <a:gd name="connsiteY0" fmla="*/ 45 h 3383915"/>
              <a:gd name="connsiteX1" fmla="*/ 10029372 w 12192001"/>
              <a:gd name="connsiteY1" fmla="*/ 154486 h 3383915"/>
              <a:gd name="connsiteX2" fmla="*/ 12177487 w 12192001"/>
              <a:gd name="connsiteY2" fmla="*/ 401229 h 3383915"/>
              <a:gd name="connsiteX3" fmla="*/ 12192001 w 12192001"/>
              <a:gd name="connsiteY3" fmla="*/ 401687 h 3383915"/>
              <a:gd name="connsiteX4" fmla="*/ 12192001 w 12192001"/>
              <a:gd name="connsiteY4" fmla="*/ 3383915 h 3383915"/>
              <a:gd name="connsiteX5" fmla="*/ 0 w 12192001"/>
              <a:gd name="connsiteY5" fmla="*/ 3383915 h 3383915"/>
              <a:gd name="connsiteX6" fmla="*/ 0 w 12192001"/>
              <a:gd name="connsiteY6" fmla="*/ 1145546 h 3383915"/>
              <a:gd name="connsiteX7" fmla="*/ 265794 w 12192001"/>
              <a:gd name="connsiteY7" fmla="*/ 1030220 h 3383915"/>
              <a:gd name="connsiteX8" fmla="*/ 783772 w 12192001"/>
              <a:gd name="connsiteY8" fmla="*/ 865686 h 3383915"/>
              <a:gd name="connsiteX9" fmla="*/ 2249715 w 12192001"/>
              <a:gd name="connsiteY9" fmla="*/ 865686 h 3383915"/>
              <a:gd name="connsiteX10" fmla="*/ 4513944 w 12192001"/>
              <a:gd name="connsiteY10" fmla="*/ 836658 h 3383915"/>
              <a:gd name="connsiteX11" fmla="*/ 7489372 w 12192001"/>
              <a:gd name="connsiteY11" fmla="*/ 38372 h 3383915"/>
              <a:gd name="connsiteX12" fmla="*/ 8164173 w 12192001"/>
              <a:gd name="connsiteY12" fmla="*/ 45 h 3383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2001" h="3383915">
                <a:moveTo>
                  <a:pt x="8164173" y="45"/>
                </a:moveTo>
                <a:cubicBezTo>
                  <a:pt x="8824686" y="2540"/>
                  <a:pt x="9443358" y="109129"/>
                  <a:pt x="10029372" y="154486"/>
                </a:cubicBezTo>
                <a:cubicBezTo>
                  <a:pt x="10810725" y="214962"/>
                  <a:pt x="11550954" y="408486"/>
                  <a:pt x="12177487" y="401229"/>
                </a:cubicBezTo>
                <a:lnTo>
                  <a:pt x="12192001" y="401687"/>
                </a:lnTo>
                <a:lnTo>
                  <a:pt x="12192001" y="3383915"/>
                </a:lnTo>
                <a:lnTo>
                  <a:pt x="0" y="3383915"/>
                </a:lnTo>
                <a:lnTo>
                  <a:pt x="0" y="1145546"/>
                </a:lnTo>
                <a:lnTo>
                  <a:pt x="265794" y="1030220"/>
                </a:lnTo>
                <a:cubicBezTo>
                  <a:pt x="455538" y="950807"/>
                  <a:pt x="633187" y="886248"/>
                  <a:pt x="783772" y="865686"/>
                </a:cubicBezTo>
                <a:cubicBezTo>
                  <a:pt x="1386115" y="783438"/>
                  <a:pt x="2249715" y="865686"/>
                  <a:pt x="2249715" y="865686"/>
                </a:cubicBezTo>
                <a:cubicBezTo>
                  <a:pt x="2871410" y="860848"/>
                  <a:pt x="3640668" y="974544"/>
                  <a:pt x="4513944" y="836658"/>
                </a:cubicBezTo>
                <a:cubicBezTo>
                  <a:pt x="5387220" y="698772"/>
                  <a:pt x="6570134" y="152067"/>
                  <a:pt x="7489372" y="38372"/>
                </a:cubicBezTo>
                <a:cubicBezTo>
                  <a:pt x="7719182" y="9948"/>
                  <a:pt x="7944002" y="-786"/>
                  <a:pt x="8164173" y="45"/>
                </a:cubicBezTo>
                <a:close/>
              </a:path>
            </a:pathLst>
          </a:cu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CEBBCC8-E08A-AFC6-51C5-6AD5771FC30E}"/>
              </a:ext>
            </a:extLst>
          </p:cNvPr>
          <p:cNvSpPr/>
          <p:nvPr/>
        </p:nvSpPr>
        <p:spPr>
          <a:xfrm>
            <a:off x="6648914" y="2119833"/>
            <a:ext cx="5141914" cy="4402495"/>
          </a:xfrm>
          <a:prstGeom prst="roundRect">
            <a:avLst/>
          </a:prstGeom>
          <a:solidFill>
            <a:schemeClr val="bg1">
              <a:alpha val="78000"/>
            </a:schemeClr>
          </a:solidFill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Box 14">
            <a:extLst>
              <a:ext uri="{FF2B5EF4-FFF2-40B4-BE49-F238E27FC236}">
                <a16:creationId xmlns:a16="http://schemas.microsoft.com/office/drawing/2014/main" id="{5F559CEC-37B2-E62D-BBBC-6860DD1215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31712" y="2170800"/>
            <a:ext cx="22215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 b="1" u="sng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800" b="1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3" name="Text Box 16">
            <a:extLst>
              <a:ext uri="{FF2B5EF4-FFF2-40B4-BE49-F238E27FC236}">
                <a16:creationId xmlns:a16="http://schemas.microsoft.com/office/drawing/2014/main" id="{9BDA41DA-36EF-1691-8053-60D6A058B9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4049" y="2694020"/>
            <a:ext cx="4726779" cy="3754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là</a:t>
            </a:r>
            <a:r>
              <a:rPr 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spcBef>
                <a:spcPct val="50000"/>
              </a:spcBef>
              <a:defRPr/>
            </a:pPr>
            <a:r>
              <a:rPr 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(36 </a:t>
            </a:r>
            <a:r>
              <a:rPr 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+ 8) </a:t>
            </a:r>
            <a:r>
              <a:rPr 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2 = 22 (</a:t>
            </a:r>
            <a:r>
              <a:rPr lang="en-US" sz="28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>
              <a:spcBef>
                <a:spcPct val="50000"/>
              </a:spcBef>
              <a:defRPr/>
            </a:pPr>
            <a:r>
              <a:rPr 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Tuổi em là</a:t>
            </a:r>
            <a:r>
              <a:rPr 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spcBef>
                <a:spcPct val="50000"/>
              </a:spcBef>
              <a:defRPr/>
            </a:pPr>
            <a:r>
              <a:rPr 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(36 – 8) : 2 </a:t>
            </a:r>
            <a:r>
              <a:rPr 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=  14 (</a:t>
            </a:r>
            <a:r>
              <a:rPr lang="en-US" sz="28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spcBef>
                <a:spcPct val="50000"/>
              </a:spcBef>
              <a:defRPr/>
            </a:pPr>
            <a:r>
              <a:rPr lang="en-US" sz="28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22 </a:t>
            </a:r>
            <a:r>
              <a:rPr lang="en-US" sz="28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endParaRPr lang="en-US" sz="28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  <a:defRPr/>
            </a:pPr>
            <a:r>
              <a:rPr 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   tuổi </a:t>
            </a:r>
            <a:r>
              <a:rPr lang="en-US" sz="28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14 </a:t>
            </a:r>
            <a:r>
              <a:rPr lang="en-US" sz="28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endParaRPr lang="en-US" sz="28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92CC037-E1A1-FA16-1BF2-59467FD5CA36}"/>
              </a:ext>
            </a:extLst>
          </p:cNvPr>
          <p:cNvGrpSpPr/>
          <p:nvPr/>
        </p:nvGrpSpPr>
        <p:grpSpPr>
          <a:xfrm>
            <a:off x="-677732" y="2549583"/>
            <a:ext cx="8444922" cy="3754873"/>
            <a:chOff x="-513062" y="1835951"/>
            <a:chExt cx="8444922" cy="3754873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429C0C05-7602-70D6-9D02-91DE731DB45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 flipV="1">
              <a:off x="-513062" y="1835951"/>
              <a:ext cx="8444922" cy="3754873"/>
            </a:xfrm>
            <a:prstGeom prst="rect">
              <a:avLst/>
            </a:prstGeom>
          </p:spPr>
        </p:pic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BD6C96D0-A167-9D1E-E92A-AA6CC1248A31}"/>
                </a:ext>
              </a:extLst>
            </p:cNvPr>
            <p:cNvGrpSpPr/>
            <p:nvPr/>
          </p:nvGrpSpPr>
          <p:grpSpPr>
            <a:xfrm>
              <a:off x="609729" y="3162421"/>
              <a:ext cx="5620974" cy="1731332"/>
              <a:chOff x="4572720" y="3992850"/>
              <a:chExt cx="7766573" cy="2392204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F3EFC94-B05A-D947-E5BB-DA627D90ABF4}"/>
                  </a:ext>
                </a:extLst>
              </p:cNvPr>
              <p:cNvSpPr txBox="1"/>
              <p:nvPr/>
            </p:nvSpPr>
            <p:spPr>
              <a:xfrm>
                <a:off x="4572720" y="4471140"/>
                <a:ext cx="1903033" cy="6199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316" b="1" dirty="0" err="1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Tuổi</a:t>
                </a:r>
                <a:r>
                  <a:rPr lang="en-US" sz="2316" b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316" b="1" dirty="0" err="1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chị</a:t>
                </a:r>
                <a:r>
                  <a:rPr lang="en-US" sz="2316" b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endParaRPr lang="en-US" sz="1303" dirty="0"/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EA487FE-80AD-20D7-BCF7-26FFF2786219}"/>
                  </a:ext>
                </a:extLst>
              </p:cNvPr>
              <p:cNvSpPr txBox="1"/>
              <p:nvPr/>
            </p:nvSpPr>
            <p:spPr>
              <a:xfrm>
                <a:off x="4572720" y="5241950"/>
                <a:ext cx="1903033" cy="6199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316" b="1" dirty="0" err="1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Tuổi</a:t>
                </a:r>
                <a:r>
                  <a:rPr lang="en-US" sz="2316" b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316" b="1" dirty="0" err="1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em</a:t>
                </a:r>
                <a:r>
                  <a:rPr lang="en-US" sz="2316" b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endParaRPr lang="en-US" sz="1303" dirty="0"/>
              </a:p>
            </p:txBody>
          </p: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4E02E603-9BD7-9129-789B-8B1CFF633336}"/>
                  </a:ext>
                </a:extLst>
              </p:cNvPr>
              <p:cNvCxnSpPr/>
              <p:nvPr/>
            </p:nvCxnSpPr>
            <p:spPr>
              <a:xfrm>
                <a:off x="6372920" y="4881910"/>
                <a:ext cx="3960440" cy="0"/>
              </a:xfrm>
              <a:prstGeom prst="line">
                <a:avLst/>
              </a:prstGeom>
              <a:ln w="28575">
                <a:solidFill>
                  <a:srgbClr val="6633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BE07AB01-CD0F-A9AF-B73A-B89686757556}"/>
                  </a:ext>
                </a:extLst>
              </p:cNvPr>
              <p:cNvCxnSpPr/>
              <p:nvPr/>
            </p:nvCxnSpPr>
            <p:spPr>
              <a:xfrm>
                <a:off x="6388258" y="4737894"/>
                <a:ext cx="0" cy="318020"/>
              </a:xfrm>
              <a:prstGeom prst="line">
                <a:avLst/>
              </a:prstGeom>
              <a:ln w="28575">
                <a:solidFill>
                  <a:srgbClr val="6633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9DF49BAF-FB2E-42AE-9C34-4AD22DE3A889}"/>
                  </a:ext>
                </a:extLst>
              </p:cNvPr>
              <p:cNvCxnSpPr/>
              <p:nvPr/>
            </p:nvCxnSpPr>
            <p:spPr>
              <a:xfrm>
                <a:off x="10333360" y="4737894"/>
                <a:ext cx="0" cy="318020"/>
              </a:xfrm>
              <a:prstGeom prst="line">
                <a:avLst/>
              </a:prstGeom>
              <a:ln w="28575">
                <a:solidFill>
                  <a:srgbClr val="6633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06343322-70E0-A5C0-D38D-AFB790AA7B48}"/>
                  </a:ext>
                </a:extLst>
              </p:cNvPr>
              <p:cNvCxnSpPr/>
              <p:nvPr/>
            </p:nvCxnSpPr>
            <p:spPr>
              <a:xfrm>
                <a:off x="6372920" y="5529982"/>
                <a:ext cx="2592288" cy="0"/>
              </a:xfrm>
              <a:prstGeom prst="line">
                <a:avLst/>
              </a:prstGeom>
              <a:ln w="28575">
                <a:solidFill>
                  <a:srgbClr val="6633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F2E16654-8F1A-ED23-A978-EC540E43C164}"/>
                  </a:ext>
                </a:extLst>
              </p:cNvPr>
              <p:cNvCxnSpPr/>
              <p:nvPr/>
            </p:nvCxnSpPr>
            <p:spPr>
              <a:xfrm>
                <a:off x="6388258" y="5370972"/>
                <a:ext cx="0" cy="318020"/>
              </a:xfrm>
              <a:prstGeom prst="line">
                <a:avLst/>
              </a:prstGeom>
              <a:ln w="28575">
                <a:solidFill>
                  <a:srgbClr val="6633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2CB3AF8B-0AED-67B8-7674-3E9761DA682E}"/>
                  </a:ext>
                </a:extLst>
              </p:cNvPr>
              <p:cNvCxnSpPr/>
              <p:nvPr/>
            </p:nvCxnSpPr>
            <p:spPr>
              <a:xfrm>
                <a:off x="8965208" y="5370604"/>
                <a:ext cx="0" cy="318020"/>
              </a:xfrm>
              <a:prstGeom prst="line">
                <a:avLst/>
              </a:prstGeom>
              <a:ln w="28575">
                <a:solidFill>
                  <a:srgbClr val="6633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18C08C04-CA5F-A4C7-CA1B-3A08942B5351}"/>
                  </a:ext>
                </a:extLst>
              </p:cNvPr>
              <p:cNvCxnSpPr/>
              <p:nvPr/>
            </p:nvCxnSpPr>
            <p:spPr>
              <a:xfrm>
                <a:off x="8965208" y="4737894"/>
                <a:ext cx="0" cy="318020"/>
              </a:xfrm>
              <a:prstGeom prst="line">
                <a:avLst/>
              </a:prstGeom>
              <a:ln w="28575">
                <a:solidFill>
                  <a:srgbClr val="6633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9952B0E9-11CE-C1D0-F676-57AA2C753BBE}"/>
                  </a:ext>
                </a:extLst>
              </p:cNvPr>
              <p:cNvSpPr txBox="1"/>
              <p:nvPr/>
            </p:nvSpPr>
            <p:spPr>
              <a:xfrm>
                <a:off x="11036494" y="4958529"/>
                <a:ext cx="1302799" cy="558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26" b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highlight>
                      <a:srgbClr val="FF00FF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36 </a:t>
                </a:r>
                <a:r>
                  <a:rPr lang="en-US" sz="2026" b="1" dirty="0" err="1">
                    <a:effectLst>
                      <a:outerShdw blurRad="38100" dist="38100" dir="2700000" algn="tl">
                        <a:srgbClr val="C0C0C0"/>
                      </a:outerShdw>
                    </a:effectLst>
                    <a:highlight>
                      <a:srgbClr val="FF00FF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tuổi</a:t>
                </a:r>
                <a:endParaRPr lang="en-US" sz="2026" dirty="0">
                  <a:highlight>
                    <a:srgbClr val="FF00FF"/>
                  </a:highlight>
                </a:endParaRP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AE075D5A-2AC3-53AF-9542-6F1455BB42FC}"/>
                  </a:ext>
                </a:extLst>
              </p:cNvPr>
              <p:cNvSpPr txBox="1"/>
              <p:nvPr/>
            </p:nvSpPr>
            <p:spPr>
              <a:xfrm>
                <a:off x="9104851" y="4998358"/>
                <a:ext cx="1123392" cy="558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26" b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highlight>
                      <a:srgbClr val="00FFFF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 </a:t>
                </a:r>
                <a:r>
                  <a:rPr lang="en-US" sz="2026" b="1" dirty="0" err="1">
                    <a:effectLst>
                      <a:outerShdw blurRad="38100" dist="38100" dir="2700000" algn="tl">
                        <a:srgbClr val="C0C0C0"/>
                      </a:outerShdw>
                    </a:effectLst>
                    <a:highlight>
                      <a:srgbClr val="00FFFF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tuổi</a:t>
                </a:r>
                <a:endParaRPr lang="en-US" sz="2026" dirty="0">
                  <a:highlight>
                    <a:srgbClr val="00FFFF"/>
                  </a:highlight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B9838E22-E5CF-6712-A3B9-21032FC225F1}"/>
                  </a:ext>
                </a:extLst>
              </p:cNvPr>
              <p:cNvSpPr txBox="1"/>
              <p:nvPr/>
            </p:nvSpPr>
            <p:spPr>
              <a:xfrm>
                <a:off x="7397194" y="5826724"/>
                <a:ext cx="1123392" cy="558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26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? </a:t>
                </a:r>
                <a:r>
                  <a:rPr lang="en-US" sz="2026" b="1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tuổi</a:t>
                </a:r>
                <a:endParaRPr lang="en-US" sz="2026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1300DAEA-3912-8027-EBBF-211795164412}"/>
                  </a:ext>
                </a:extLst>
              </p:cNvPr>
              <p:cNvSpPr txBox="1"/>
              <p:nvPr/>
            </p:nvSpPr>
            <p:spPr>
              <a:xfrm>
                <a:off x="8160618" y="3992850"/>
                <a:ext cx="1123392" cy="558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26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? </a:t>
                </a:r>
                <a:r>
                  <a:rPr lang="en-US" sz="2026" b="1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tuổi</a:t>
                </a:r>
                <a:endParaRPr lang="en-US" sz="2026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6ABB29D5-1379-800B-5EC7-7BF05DE468D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 flipH="1">
                <a:off x="8156092" y="2688041"/>
                <a:ext cx="394171" cy="3987660"/>
              </a:xfrm>
              <a:prstGeom prst="rect">
                <a:avLst/>
              </a:prstGeom>
            </p:spPr>
          </p:pic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0021B9F9-80D5-E505-7E0D-95BF8FB13E2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7538154" y="4356344"/>
                <a:ext cx="255630" cy="2586098"/>
              </a:xfrm>
              <a:prstGeom prst="rect">
                <a:avLst/>
              </a:prstGeom>
            </p:spPr>
          </p:pic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70FF8FFC-8CEE-C6A3-B93A-E29961DC9D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567119" y="4484785"/>
                <a:ext cx="363634" cy="1466190"/>
              </a:xfrm>
              <a:prstGeom prst="rect">
                <a:avLst/>
              </a:prstGeom>
            </p:spPr>
          </p:pic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FB0FE710-71FA-3A1E-656E-8FBE4066483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9563580" y="4276808"/>
                <a:ext cx="136037" cy="1376229"/>
              </a:xfrm>
              <a:prstGeom prst="rect">
                <a:avLst/>
              </a:prstGeom>
            </p:spPr>
          </p:pic>
        </p:grpSp>
        <p:sp>
          <p:nvSpPr>
            <p:cNvPr id="17" name="Text Box 14">
              <a:extLst>
                <a:ext uri="{FF2B5EF4-FFF2-40B4-BE49-F238E27FC236}">
                  <a16:creationId xmlns:a16="http://schemas.microsoft.com/office/drawing/2014/main" id="{60A25460-52C7-6DC9-C29E-0655F23D1DD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27371" y="2580082"/>
              <a:ext cx="1585690" cy="5823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3184" b="1" u="sng" dirty="0" err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Tóm</a:t>
              </a:r>
              <a:r>
                <a:rPr lang="en-US" sz="3184" b="1" u="sng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184" b="1" u="sng" dirty="0" err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tắt</a:t>
              </a:r>
              <a:endParaRPr lang="en-US" sz="3184" b="1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5" name="Text Box 7">
            <a:extLst>
              <a:ext uri="{FF2B5EF4-FFF2-40B4-BE49-F238E27FC236}">
                <a16:creationId xmlns:a16="http://schemas.microsoft.com/office/drawing/2014/main" id="{2B9EAD06-1EC7-F07D-4C54-877FFEFDF8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7578" y="71726"/>
            <a:ext cx="10311502" cy="107721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200" b="1" u="sng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Bài</a:t>
            </a:r>
            <a:r>
              <a:rPr lang="en-US" sz="3200" b="1" u="sng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2 </a:t>
            </a:r>
            <a:r>
              <a:rPr lang="en-US" sz="3200" b="1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: </a:t>
            </a:r>
            <a:r>
              <a:rPr lang="en-US" sz="3200" b="1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Tuổi</a:t>
            </a:r>
            <a:r>
              <a:rPr lang="en-US" sz="3200" b="1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chị</a:t>
            </a:r>
            <a:r>
              <a:rPr lang="en-US" sz="3200" b="1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tuổi</a:t>
            </a:r>
            <a:r>
              <a:rPr lang="en-US" sz="3200" b="1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cộng</a:t>
            </a:r>
            <a:r>
              <a:rPr lang="en-US" sz="3200" b="1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lại</a:t>
            </a:r>
            <a:r>
              <a:rPr lang="en-US" sz="3200" b="1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được</a:t>
            </a:r>
            <a:r>
              <a:rPr lang="en-US" sz="3200" b="1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highlight>
                  <a:srgbClr val="FF00FF"/>
                </a:highlight>
                <a:latin typeface="#9Slide03 AmpleSoft Bold" panose="02000000000000000000" pitchFamily="2" charset="0"/>
                <a:cs typeface="Times New Roman" panose="02020603050405020304" pitchFamily="18" charset="0"/>
              </a:rPr>
              <a:t>36 </a:t>
            </a:r>
            <a:r>
              <a:rPr lang="en-US" sz="3200" b="1" dirty="0" err="1">
                <a:solidFill>
                  <a:srgbClr val="002060"/>
                </a:solidFill>
                <a:highlight>
                  <a:srgbClr val="FF00FF"/>
                </a:highlight>
                <a:latin typeface="#9Slide03 AmpleSoft Bold" panose="02000000000000000000" pitchFamily="2" charset="0"/>
                <a:cs typeface="Times New Roman" panose="02020603050405020304" pitchFamily="18" charset="0"/>
              </a:rPr>
              <a:t>tuổi</a:t>
            </a:r>
            <a:r>
              <a:rPr lang="en-US" sz="3200" b="1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kém</a:t>
            </a:r>
            <a:r>
              <a:rPr lang="en-US" sz="3200" b="1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chị</a:t>
            </a:r>
            <a:r>
              <a:rPr lang="en-US" sz="3200" b="1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highlight>
                  <a:srgbClr val="00FFFF"/>
                </a:highlight>
                <a:latin typeface="#9Slide03 AmpleSoft Bold" panose="02000000000000000000" pitchFamily="2" charset="0"/>
                <a:cs typeface="Times New Roman" panose="02020603050405020304" pitchFamily="18" charset="0"/>
              </a:rPr>
              <a:t>8 </a:t>
            </a:r>
            <a:r>
              <a:rPr lang="en-US" sz="3200" b="1" dirty="0" err="1">
                <a:solidFill>
                  <a:srgbClr val="002060"/>
                </a:solidFill>
                <a:highlight>
                  <a:srgbClr val="00FFFF"/>
                </a:highlight>
                <a:latin typeface="#9Slide03 AmpleSoft Bold" panose="02000000000000000000" pitchFamily="2" charset="0"/>
                <a:cs typeface="Times New Roman" panose="02020603050405020304" pitchFamily="18" charset="0"/>
              </a:rPr>
              <a:t>tuổi</a:t>
            </a:r>
            <a:r>
              <a:rPr lang="en-US" sz="3200" b="1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Hỏi</a:t>
            </a:r>
            <a:r>
              <a:rPr lang="en-US" sz="3200" b="1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chị</a:t>
            </a:r>
            <a:r>
              <a:rPr lang="en-US" sz="3200" b="1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bao </a:t>
            </a:r>
            <a:r>
              <a:rPr lang="en-US" sz="3200" b="1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nhiêu</a:t>
            </a:r>
            <a:r>
              <a:rPr lang="en-US" sz="3200" b="1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tuổi</a:t>
            </a:r>
            <a:r>
              <a:rPr lang="en-US" sz="3200" b="1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bao </a:t>
            </a:r>
            <a:r>
              <a:rPr lang="en-US" sz="3200" b="1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nhiêu</a:t>
            </a:r>
            <a:r>
              <a:rPr lang="en-US" sz="3200" b="1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tuổi</a:t>
            </a:r>
            <a:r>
              <a:rPr lang="en-US" sz="3200" b="1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6" name="Line 10">
            <a:extLst>
              <a:ext uri="{FF2B5EF4-FFF2-40B4-BE49-F238E27FC236}">
                <a16:creationId xmlns:a16="http://schemas.microsoft.com/office/drawing/2014/main" id="{57855FAD-FF72-93FB-FC46-3F7E0572F95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597395" y="610775"/>
            <a:ext cx="3497183" cy="25427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474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Line 10">
            <a:extLst>
              <a:ext uri="{FF2B5EF4-FFF2-40B4-BE49-F238E27FC236}">
                <a16:creationId xmlns:a16="http://schemas.microsoft.com/office/drawing/2014/main" id="{72ED53DC-6002-8BB9-3E99-A0C43EFC0D0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699303" y="1109343"/>
            <a:ext cx="465751" cy="2105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474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Line 10">
            <a:extLst>
              <a:ext uri="{FF2B5EF4-FFF2-40B4-BE49-F238E27FC236}">
                <a16:creationId xmlns:a16="http://schemas.microsoft.com/office/drawing/2014/main" id="{38D1EDC5-BD41-9BFB-BAE2-661AB0A7CB2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889166" y="1133064"/>
            <a:ext cx="1603508" cy="13198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474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Line 10">
            <a:extLst>
              <a:ext uri="{FF2B5EF4-FFF2-40B4-BE49-F238E27FC236}">
                <a16:creationId xmlns:a16="http://schemas.microsoft.com/office/drawing/2014/main" id="{C3A933A7-0FCF-1AE6-DE80-F3B310DD73AF}"/>
              </a:ext>
            </a:extLst>
          </p:cNvPr>
          <p:cNvSpPr>
            <a:spLocks noChangeShapeType="1"/>
          </p:cNvSpPr>
          <p:nvPr/>
        </p:nvSpPr>
        <p:spPr bwMode="auto">
          <a:xfrm>
            <a:off x="4243348" y="1116191"/>
            <a:ext cx="671681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474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Line 10">
            <a:extLst>
              <a:ext uri="{FF2B5EF4-FFF2-40B4-BE49-F238E27FC236}">
                <a16:creationId xmlns:a16="http://schemas.microsoft.com/office/drawing/2014/main" id="{4C170545-6262-4726-2D2F-B88521684154}"/>
              </a:ext>
            </a:extLst>
          </p:cNvPr>
          <p:cNvSpPr>
            <a:spLocks noChangeShapeType="1"/>
          </p:cNvSpPr>
          <p:nvPr/>
        </p:nvSpPr>
        <p:spPr bwMode="auto">
          <a:xfrm>
            <a:off x="10287416" y="601837"/>
            <a:ext cx="1382900" cy="13309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474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" name="图片 5">
            <a:extLst>
              <a:ext uri="{FF2B5EF4-FFF2-40B4-BE49-F238E27FC236}">
                <a16:creationId xmlns:a16="http://schemas.microsoft.com/office/drawing/2014/main" id="{2E2D6B50-C671-0179-158B-02BCBE2E3D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6051" y="1672164"/>
            <a:ext cx="2015949" cy="155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图片 4">
            <a:extLst>
              <a:ext uri="{FF2B5EF4-FFF2-40B4-BE49-F238E27FC236}">
                <a16:creationId xmlns:a16="http://schemas.microsoft.com/office/drawing/2014/main" id="{7FA3C069-36DC-0DF5-8484-DEE0CB08D6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6617" y="1405134"/>
            <a:ext cx="1299762" cy="981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图片 3">
            <a:extLst>
              <a:ext uri="{FF2B5EF4-FFF2-40B4-BE49-F238E27FC236}">
                <a16:creationId xmlns:a16="http://schemas.microsoft.com/office/drawing/2014/main" id="{5AEE89FE-7AEE-96D3-2699-09910DA196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22" y="5678454"/>
            <a:ext cx="1150354" cy="1205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16012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6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0"/>
                            </p:stCondLst>
                            <p:childTnLst>
                              <p:par>
                                <p:cTn id="5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3" grpId="0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组合 1">
            <a:extLst>
              <a:ext uri="{FF2B5EF4-FFF2-40B4-BE49-F238E27FC236}">
                <a16:creationId xmlns:a16="http://schemas.microsoft.com/office/drawing/2014/main" id="{266B7DD3-C936-3C68-740D-4288D5936DF2}"/>
              </a:ext>
            </a:extLst>
          </p:cNvPr>
          <p:cNvGrpSpPr/>
          <p:nvPr/>
        </p:nvGrpSpPr>
        <p:grpSpPr>
          <a:xfrm flipV="1">
            <a:off x="-1" y="-37260"/>
            <a:ext cx="12192001" cy="2975218"/>
            <a:chOff x="-397" y="3270540"/>
            <a:chExt cx="9144794" cy="1888032"/>
          </a:xfrm>
        </p:grpSpPr>
        <p:pic>
          <p:nvPicPr>
            <p:cNvPr id="38" name="图片 61">
              <a:extLst>
                <a:ext uri="{FF2B5EF4-FFF2-40B4-BE49-F238E27FC236}">
                  <a16:creationId xmlns:a16="http://schemas.microsoft.com/office/drawing/2014/main" id="{F3661086-CFEE-968A-EB2F-3DA32870A94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34121"/>
            <a:stretch/>
          </p:blipFill>
          <p:spPr>
            <a:xfrm>
              <a:off x="-396" y="3749118"/>
              <a:ext cx="9144793" cy="1409454"/>
            </a:xfrm>
            <a:prstGeom prst="rect">
              <a:avLst/>
            </a:prstGeom>
          </p:spPr>
        </p:pic>
        <p:pic>
          <p:nvPicPr>
            <p:cNvPr id="39" name="图片 55">
              <a:extLst>
                <a:ext uri="{FF2B5EF4-FFF2-40B4-BE49-F238E27FC236}">
                  <a16:creationId xmlns:a16="http://schemas.microsoft.com/office/drawing/2014/main" id="{1A8FAE57-1B83-DCAF-E4FF-AE750BA953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397" y="3270540"/>
              <a:ext cx="9144793" cy="957155"/>
            </a:xfrm>
            <a:prstGeom prst="rect">
              <a:avLst/>
            </a:prstGeom>
          </p:spPr>
        </p:pic>
      </p:grpSp>
      <p:sp>
        <p:nvSpPr>
          <p:cNvPr id="40" name="文本框 28">
            <a:extLst>
              <a:ext uri="{FF2B5EF4-FFF2-40B4-BE49-F238E27FC236}">
                <a16:creationId xmlns:a16="http://schemas.microsoft.com/office/drawing/2014/main" id="{F7DD60E4-6E37-A8C3-5AC4-F29D024CF167}"/>
              </a:ext>
            </a:extLst>
          </p:cNvPr>
          <p:cNvSpPr txBox="1"/>
          <p:nvPr/>
        </p:nvSpPr>
        <p:spPr>
          <a:xfrm>
            <a:off x="388620" y="126242"/>
            <a:ext cx="11332573" cy="1751826"/>
          </a:xfrm>
          <a:prstGeom prst="roundRect">
            <a:avLst>
              <a:gd name="adj" fmla="val 19145"/>
            </a:avLst>
          </a:prstGeom>
          <a:solidFill>
            <a:schemeClr val="lt1">
              <a:alpha val="79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en-US" sz="3200" b="1" u="sng">
                <a:effectLst>
                  <a:outerShdw blurRad="38100" dist="38100" dir="2700000" algn="tl">
                    <a:srgbClr val="C0C0C0"/>
                  </a:outerShdw>
                </a:effectLst>
                <a:latin typeface="#9Slide03 AmpleSoft Bold" panose="02000000000000000000" pitchFamily="2" charset="0"/>
                <a:cs typeface="Times New Roman" panose="02020603050405020304" pitchFamily="18" charset="0"/>
              </a:rPr>
              <a:t>Bài 4 </a:t>
            </a:r>
            <a:r>
              <a:rPr lang="en-US" sz="3200" b="1">
                <a:effectLst>
                  <a:outerShdw blurRad="38100" dist="38100" dir="2700000" algn="tl">
                    <a:srgbClr val="C0C0C0"/>
                  </a:outerShdw>
                </a:effectLst>
                <a:latin typeface="#9Slide03 AmpleSoft Bold" panose="02000000000000000000" pitchFamily="2" charset="0"/>
                <a:cs typeface="Times New Roman" panose="02020603050405020304" pitchFamily="18" charset="0"/>
              </a:rPr>
              <a:t>: Hai phân xưởng làm được </a:t>
            </a:r>
            <a:r>
              <a:rPr lang="en-US" sz="3200" b="1">
                <a:effectLst>
                  <a:outerShdw blurRad="38100" dist="38100" dir="2700000" algn="tl">
                    <a:srgbClr val="C0C0C0"/>
                  </a:outerShdw>
                </a:effectLst>
                <a:highlight>
                  <a:srgbClr val="00FFFF"/>
                </a:highlight>
                <a:latin typeface="#9Slide03 AmpleSoft Bold" panose="02000000000000000000" pitchFamily="2" charset="0"/>
                <a:cs typeface="Times New Roman" panose="02020603050405020304" pitchFamily="18" charset="0"/>
              </a:rPr>
              <a:t>1200 sản phẩm</a:t>
            </a:r>
            <a:r>
              <a:rPr lang="en-US" sz="3200" b="1">
                <a:effectLst>
                  <a:outerShdw blurRad="38100" dist="38100" dir="2700000" algn="tl">
                    <a:srgbClr val="C0C0C0"/>
                  </a:outerShdw>
                </a:effectLst>
                <a:latin typeface="#9Slide03 AmpleSoft Bold" panose="02000000000000000000" pitchFamily="2" charset="0"/>
                <a:cs typeface="Times New Roman" panose="02020603050405020304" pitchFamily="18" charset="0"/>
              </a:rPr>
              <a:t>. Phân xưởng thứ nhất làm được </a:t>
            </a:r>
            <a:r>
              <a:rPr lang="en-US" sz="3200" b="1">
                <a:effectLst>
                  <a:outerShdw blurRad="38100" dist="38100" dir="2700000" algn="tl">
                    <a:srgbClr val="C0C0C0"/>
                  </a:outerShdw>
                </a:effectLst>
                <a:highlight>
                  <a:srgbClr val="FFFF00"/>
                </a:highlight>
                <a:latin typeface="#9Slide03 AmpleSoft Bold" panose="02000000000000000000" pitchFamily="2" charset="0"/>
                <a:cs typeface="Times New Roman" panose="02020603050405020304" pitchFamily="18" charset="0"/>
              </a:rPr>
              <a:t>ít hơn </a:t>
            </a:r>
            <a:r>
              <a:rPr lang="en-US" sz="3200" b="1">
                <a:effectLst>
                  <a:outerShdw blurRad="38100" dist="38100" dir="2700000" algn="tl">
                    <a:srgbClr val="C0C0C0"/>
                  </a:outerShdw>
                </a:effectLst>
                <a:latin typeface="#9Slide03 AmpleSoft Bold" panose="02000000000000000000" pitchFamily="2" charset="0"/>
                <a:cs typeface="Times New Roman" panose="02020603050405020304" pitchFamily="18" charset="0"/>
              </a:rPr>
              <a:t>phân xưởng thứ hai </a:t>
            </a:r>
            <a:r>
              <a:rPr lang="en-US" sz="3200" b="1">
                <a:effectLst>
                  <a:outerShdw blurRad="38100" dist="38100" dir="2700000" algn="tl">
                    <a:srgbClr val="C0C0C0"/>
                  </a:outerShdw>
                </a:effectLst>
                <a:highlight>
                  <a:srgbClr val="00FFFF"/>
                </a:highlight>
                <a:latin typeface="#9Slide03 AmpleSoft Bold" panose="02000000000000000000" pitchFamily="2" charset="0"/>
                <a:cs typeface="Times New Roman" panose="02020603050405020304" pitchFamily="18" charset="0"/>
              </a:rPr>
              <a:t>120 sản phẩm</a:t>
            </a:r>
            <a:r>
              <a:rPr lang="en-US" sz="3200" b="1">
                <a:effectLst>
                  <a:outerShdw blurRad="38100" dist="38100" dir="2700000" algn="tl">
                    <a:srgbClr val="C0C0C0"/>
                  </a:outerShdw>
                </a:effectLst>
                <a:latin typeface="#9Slide03 AmpleSoft Bold" panose="02000000000000000000" pitchFamily="2" charset="0"/>
                <a:cs typeface="Times New Roman" panose="02020603050405020304" pitchFamily="18" charset="0"/>
              </a:rPr>
              <a:t>. Hỏi mỗi phân xưởng làm được bao nhiêu sản phẩm? </a:t>
            </a:r>
            <a:endParaRPr lang="en-US" sz="3200" b="1" dirty="0">
              <a:effectLst>
                <a:outerShdw blurRad="38100" dist="38100" dir="2700000" algn="tl">
                  <a:srgbClr val="C0C0C0"/>
                </a:outerShdw>
              </a:effectLst>
              <a:latin typeface="#9Slide03 AmpleSoft Bol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41" name="Line 10">
            <a:extLst>
              <a:ext uri="{FF2B5EF4-FFF2-40B4-BE49-F238E27FC236}">
                <a16:creationId xmlns:a16="http://schemas.microsoft.com/office/drawing/2014/main" id="{08336F39-54DA-89D3-1DB4-927587AD8DC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700512" y="781296"/>
            <a:ext cx="4620064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474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Line 10">
            <a:extLst>
              <a:ext uri="{FF2B5EF4-FFF2-40B4-BE49-F238E27FC236}">
                <a16:creationId xmlns:a16="http://schemas.microsoft.com/office/drawing/2014/main" id="{E8657B1E-26AE-6460-8941-7CC9E741F56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388984" y="1256681"/>
            <a:ext cx="6043964" cy="8653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474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Line 10">
            <a:extLst>
              <a:ext uri="{FF2B5EF4-FFF2-40B4-BE49-F238E27FC236}">
                <a16:creationId xmlns:a16="http://schemas.microsoft.com/office/drawing/2014/main" id="{39428823-123A-58E6-5FA3-514BC79614EF}"/>
              </a:ext>
            </a:extLst>
          </p:cNvPr>
          <p:cNvSpPr>
            <a:spLocks noChangeShapeType="1"/>
          </p:cNvSpPr>
          <p:nvPr/>
        </p:nvSpPr>
        <p:spPr bwMode="auto">
          <a:xfrm>
            <a:off x="1382859" y="1736706"/>
            <a:ext cx="278324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474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89CDDA90-EE48-B7CF-93E0-6784918CECDA}"/>
              </a:ext>
            </a:extLst>
          </p:cNvPr>
          <p:cNvSpPr/>
          <p:nvPr/>
        </p:nvSpPr>
        <p:spPr>
          <a:xfrm>
            <a:off x="6824162" y="2051031"/>
            <a:ext cx="5141914" cy="4402495"/>
          </a:xfrm>
          <a:prstGeom prst="roundRect">
            <a:avLst/>
          </a:prstGeom>
          <a:solidFill>
            <a:schemeClr val="bg1">
              <a:alpha val="78000"/>
            </a:schemeClr>
          </a:solidFill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2BC12982-951C-44D1-FD39-3CB370AE6818}"/>
              </a:ext>
            </a:extLst>
          </p:cNvPr>
          <p:cNvGrpSpPr/>
          <p:nvPr/>
        </p:nvGrpSpPr>
        <p:grpSpPr>
          <a:xfrm>
            <a:off x="-971549" y="2590604"/>
            <a:ext cx="8526780" cy="4307605"/>
            <a:chOff x="-1333240" y="1905901"/>
            <a:chExt cx="8526780" cy="4307605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858E0E8-7DB8-02B9-D194-DB5B70EE9E58}"/>
                </a:ext>
              </a:extLst>
            </p:cNvPr>
            <p:cNvGrpSpPr/>
            <p:nvPr/>
          </p:nvGrpSpPr>
          <p:grpSpPr>
            <a:xfrm>
              <a:off x="-1333240" y="1905901"/>
              <a:ext cx="8526780" cy="4307605"/>
              <a:chOff x="-806304" y="1922557"/>
              <a:chExt cx="7894357" cy="3775128"/>
            </a:xfrm>
          </p:grpSpPr>
          <p:pic>
            <p:nvPicPr>
              <p:cNvPr id="65" name="Picture 64">
                <a:extLst>
                  <a:ext uri="{FF2B5EF4-FFF2-40B4-BE49-F238E27FC236}">
                    <a16:creationId xmlns:a16="http://schemas.microsoft.com/office/drawing/2014/main" id="{1B133255-A54B-AEC5-36BE-C0F2AD111B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-806304" y="1922557"/>
                <a:ext cx="7894357" cy="3775128"/>
              </a:xfrm>
              <a:prstGeom prst="rect">
                <a:avLst/>
              </a:prstGeom>
            </p:spPr>
          </p:pic>
          <p:sp>
            <p:nvSpPr>
              <p:cNvPr id="66" name="Text Box 14">
                <a:extLst>
                  <a:ext uri="{FF2B5EF4-FFF2-40B4-BE49-F238E27FC236}">
                    <a16:creationId xmlns:a16="http://schemas.microsoft.com/office/drawing/2014/main" id="{41B25048-62B9-62D7-EE7F-B8BE319B566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89327" y="2464248"/>
                <a:ext cx="1585690" cy="5823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US" sz="3184" b="1" u="sng" dirty="0" err="1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Tóm</a:t>
                </a:r>
                <a:r>
                  <a:rPr lang="en-US" sz="3184" b="1" u="sng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184" b="1" u="sng" dirty="0" err="1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tắt</a:t>
                </a:r>
                <a:endParaRPr lang="en-US" sz="3184" b="1" u="sng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085F8CA9-F04A-3FDC-5945-82A64E6BC322}"/>
                </a:ext>
              </a:extLst>
            </p:cNvPr>
            <p:cNvGrpSpPr/>
            <p:nvPr/>
          </p:nvGrpSpPr>
          <p:grpSpPr>
            <a:xfrm>
              <a:off x="89874" y="3363294"/>
              <a:ext cx="5923312" cy="1709887"/>
              <a:chOff x="3550364" y="5026876"/>
              <a:chExt cx="8184316" cy="2362574"/>
            </a:xfrm>
          </p:grpSpPr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4079076D-304F-8033-B309-3E2ACB457BB9}"/>
                  </a:ext>
                </a:extLst>
              </p:cNvPr>
              <p:cNvSpPr txBox="1"/>
              <p:nvPr/>
            </p:nvSpPr>
            <p:spPr>
              <a:xfrm>
                <a:off x="3550364" y="5580537"/>
                <a:ext cx="2007134" cy="6199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316" b="1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Xưởng 1: </a:t>
                </a:r>
                <a:endParaRPr lang="en-US" sz="1303" dirty="0"/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E8D5D6A1-7ADE-65C7-285B-DB055059ACBD}"/>
                  </a:ext>
                </a:extLst>
              </p:cNvPr>
              <p:cNvSpPr txBox="1"/>
              <p:nvPr/>
            </p:nvSpPr>
            <p:spPr>
              <a:xfrm>
                <a:off x="3550364" y="6351347"/>
                <a:ext cx="2007134" cy="6199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316" b="1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Xưởng 2: </a:t>
                </a:r>
                <a:endParaRPr lang="en-US" sz="1303" dirty="0"/>
              </a:p>
            </p:txBody>
          </p: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5715D62F-2283-53AA-5885-1BB381F656AA}"/>
                  </a:ext>
                </a:extLst>
              </p:cNvPr>
              <p:cNvCxnSpPr/>
              <p:nvPr/>
            </p:nvCxnSpPr>
            <p:spPr>
              <a:xfrm>
                <a:off x="5365901" y="6623412"/>
                <a:ext cx="3960441" cy="0"/>
              </a:xfrm>
              <a:prstGeom prst="line">
                <a:avLst/>
              </a:prstGeom>
              <a:ln w="28575">
                <a:solidFill>
                  <a:srgbClr val="6633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E179ED28-9BD6-7A18-1569-D643F0A9AEBF}"/>
                  </a:ext>
                </a:extLst>
              </p:cNvPr>
              <p:cNvCxnSpPr/>
              <p:nvPr/>
            </p:nvCxnSpPr>
            <p:spPr>
              <a:xfrm>
                <a:off x="5365902" y="5847291"/>
                <a:ext cx="0" cy="318020"/>
              </a:xfrm>
              <a:prstGeom prst="line">
                <a:avLst/>
              </a:prstGeom>
              <a:ln w="28575">
                <a:solidFill>
                  <a:srgbClr val="6633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9F21163B-1CEE-9748-D868-E1A2FD749685}"/>
                  </a:ext>
                </a:extLst>
              </p:cNvPr>
              <p:cNvCxnSpPr/>
              <p:nvPr/>
            </p:nvCxnSpPr>
            <p:spPr>
              <a:xfrm>
                <a:off x="9329981" y="6480002"/>
                <a:ext cx="0" cy="318021"/>
              </a:xfrm>
              <a:prstGeom prst="line">
                <a:avLst/>
              </a:prstGeom>
              <a:ln w="28575">
                <a:solidFill>
                  <a:srgbClr val="6633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3ACB872D-3548-7F8A-373A-89FEECC3BB94}"/>
                  </a:ext>
                </a:extLst>
              </p:cNvPr>
              <p:cNvCxnSpPr/>
              <p:nvPr/>
            </p:nvCxnSpPr>
            <p:spPr>
              <a:xfrm>
                <a:off x="5355536" y="6006299"/>
                <a:ext cx="2592288" cy="0"/>
              </a:xfrm>
              <a:prstGeom prst="line">
                <a:avLst/>
              </a:prstGeom>
              <a:ln w="28575">
                <a:solidFill>
                  <a:srgbClr val="6633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800972E3-EAE1-25EC-DD1A-63CBC59DEC6D}"/>
                  </a:ext>
                </a:extLst>
              </p:cNvPr>
              <p:cNvCxnSpPr/>
              <p:nvPr/>
            </p:nvCxnSpPr>
            <p:spPr>
              <a:xfrm>
                <a:off x="5365902" y="6480369"/>
                <a:ext cx="0" cy="318020"/>
              </a:xfrm>
              <a:prstGeom prst="line">
                <a:avLst/>
              </a:prstGeom>
              <a:ln w="28575">
                <a:solidFill>
                  <a:srgbClr val="6633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E20217E7-C679-4CFE-50B2-CEF9B6260288}"/>
                  </a:ext>
                </a:extLst>
              </p:cNvPr>
              <p:cNvCxnSpPr/>
              <p:nvPr/>
            </p:nvCxnSpPr>
            <p:spPr>
              <a:xfrm>
                <a:off x="7942852" y="6480001"/>
                <a:ext cx="0" cy="318020"/>
              </a:xfrm>
              <a:prstGeom prst="line">
                <a:avLst/>
              </a:prstGeom>
              <a:ln w="28575">
                <a:solidFill>
                  <a:srgbClr val="6633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03E99A1A-89C0-3375-F9BB-A3AD241F5EEB}"/>
                  </a:ext>
                </a:extLst>
              </p:cNvPr>
              <p:cNvCxnSpPr/>
              <p:nvPr/>
            </p:nvCxnSpPr>
            <p:spPr>
              <a:xfrm>
                <a:off x="7942852" y="5847291"/>
                <a:ext cx="0" cy="318020"/>
              </a:xfrm>
              <a:prstGeom prst="line">
                <a:avLst/>
              </a:prstGeom>
              <a:ln w="28575">
                <a:solidFill>
                  <a:srgbClr val="6633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053BAD7D-9895-2733-D49C-35AB4D3BE61C}"/>
                  </a:ext>
                </a:extLst>
              </p:cNvPr>
              <p:cNvSpPr txBox="1"/>
              <p:nvPr/>
            </p:nvSpPr>
            <p:spPr>
              <a:xfrm>
                <a:off x="10095156" y="5817209"/>
                <a:ext cx="1639524" cy="9890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26" b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highlight>
                      <a:srgbClr val="00FFFF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1200 </a:t>
                </a:r>
                <a:r>
                  <a:rPr lang="en-US" sz="2026" b="1" dirty="0" err="1">
                    <a:effectLst>
                      <a:outerShdw blurRad="38100" dist="38100" dir="2700000" algn="tl">
                        <a:srgbClr val="C0C0C0"/>
                      </a:outerShdw>
                    </a:effectLst>
                    <a:highlight>
                      <a:srgbClr val="00FFFF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sản</a:t>
                </a:r>
                <a:r>
                  <a:rPr lang="en-US" sz="2026" b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highlight>
                      <a:srgbClr val="00FFFF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26" b="1" dirty="0" err="1">
                    <a:effectLst>
                      <a:outerShdw blurRad="38100" dist="38100" dir="2700000" algn="tl">
                        <a:srgbClr val="C0C0C0"/>
                      </a:outerShdw>
                    </a:effectLst>
                    <a:highlight>
                      <a:srgbClr val="00FFFF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phẩm</a:t>
                </a:r>
                <a:endParaRPr lang="en-US" sz="2026" dirty="0">
                  <a:highlight>
                    <a:srgbClr val="00FFFF"/>
                  </a:highlight>
                </a:endParaRP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7F9E573D-70A0-C140-ABE7-57C1CFBBA29C}"/>
                  </a:ext>
                </a:extLst>
              </p:cNvPr>
              <p:cNvSpPr txBox="1"/>
              <p:nvPr/>
            </p:nvSpPr>
            <p:spPr>
              <a:xfrm>
                <a:off x="7721776" y="5951403"/>
                <a:ext cx="2062505" cy="4969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737" b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highlight>
                      <a:srgbClr val="00FFFF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120 </a:t>
                </a:r>
                <a:r>
                  <a:rPr lang="en-US" sz="1737" b="1" dirty="0" err="1">
                    <a:effectLst>
                      <a:outerShdw blurRad="38100" dist="38100" dir="2700000" algn="tl">
                        <a:srgbClr val="C0C0C0"/>
                      </a:outerShdw>
                    </a:effectLst>
                    <a:highlight>
                      <a:srgbClr val="00FFFF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sản</a:t>
                </a:r>
                <a:r>
                  <a:rPr lang="en-US" sz="1737" b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highlight>
                      <a:srgbClr val="00FFFF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737" b="1" dirty="0" err="1">
                    <a:effectLst>
                      <a:outerShdw blurRad="38100" dist="38100" dir="2700000" algn="tl">
                        <a:srgbClr val="C0C0C0"/>
                      </a:outerShdw>
                    </a:effectLst>
                    <a:highlight>
                      <a:srgbClr val="00FFFF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phẩm</a:t>
                </a:r>
                <a:endParaRPr lang="en-US" sz="1737" dirty="0">
                  <a:highlight>
                    <a:srgbClr val="00FFFF"/>
                  </a:highlight>
                </a:endParaRPr>
              </a:p>
            </p:txBody>
          </p: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C914ECA8-DADB-663C-1CB8-C26D695E18B8}"/>
                  </a:ext>
                </a:extLst>
              </p:cNvPr>
              <p:cNvSpPr txBox="1"/>
              <p:nvPr/>
            </p:nvSpPr>
            <p:spPr>
              <a:xfrm>
                <a:off x="6377865" y="6831120"/>
                <a:ext cx="2004918" cy="558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26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? </a:t>
                </a:r>
                <a:r>
                  <a:rPr lang="en-US" sz="2026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sản</a:t>
                </a:r>
                <a:r>
                  <a:rPr lang="en-US" sz="2026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26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phẩm</a:t>
                </a:r>
                <a:endParaRPr lang="en-US" sz="2026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C182E77F-094D-5F5F-9BFC-E8D2B9DD5147}"/>
                  </a:ext>
                </a:extLst>
              </p:cNvPr>
              <p:cNvSpPr txBox="1"/>
              <p:nvPr/>
            </p:nvSpPr>
            <p:spPr>
              <a:xfrm>
                <a:off x="5675152" y="5026876"/>
                <a:ext cx="2011564" cy="558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26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? </a:t>
                </a:r>
                <a:r>
                  <a:rPr lang="en-US" sz="2026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sản</a:t>
                </a:r>
                <a:r>
                  <a:rPr lang="en-US" sz="2026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26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phẩm</a:t>
                </a:r>
                <a:endParaRPr lang="en-US" sz="2026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61" name="Picture 60">
                <a:extLst>
                  <a:ext uri="{FF2B5EF4-FFF2-40B4-BE49-F238E27FC236}">
                    <a16:creationId xmlns:a16="http://schemas.microsoft.com/office/drawing/2014/main" id="{F6869916-7C4D-91D8-2C19-FFFB7733A7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 flipH="1">
                <a:off x="6431971" y="4499200"/>
                <a:ext cx="394171" cy="2584133"/>
              </a:xfrm>
              <a:prstGeom prst="rect">
                <a:avLst/>
              </a:prstGeom>
            </p:spPr>
          </p:pic>
          <p:pic>
            <p:nvPicPr>
              <p:cNvPr id="62" name="Picture 61">
                <a:extLst>
                  <a:ext uri="{FF2B5EF4-FFF2-40B4-BE49-F238E27FC236}">
                    <a16:creationId xmlns:a16="http://schemas.microsoft.com/office/drawing/2014/main" id="{7CA82464-5B37-1805-0D37-52E937AAD35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7202969" y="4795789"/>
                <a:ext cx="255629" cy="3960439"/>
              </a:xfrm>
              <a:prstGeom prst="rect">
                <a:avLst/>
              </a:prstGeom>
            </p:spPr>
          </p:pic>
          <p:pic>
            <p:nvPicPr>
              <p:cNvPr id="63" name="Picture 62">
                <a:extLst>
                  <a:ext uri="{FF2B5EF4-FFF2-40B4-BE49-F238E27FC236}">
                    <a16:creationId xmlns:a16="http://schemas.microsoft.com/office/drawing/2014/main" id="{B7FC1F70-B562-4E9D-5B4D-F6EC6A7EF8B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816013" y="5618251"/>
                <a:ext cx="363634" cy="1466190"/>
              </a:xfrm>
              <a:prstGeom prst="rect">
                <a:avLst/>
              </a:prstGeom>
            </p:spPr>
          </p:pic>
          <p:pic>
            <p:nvPicPr>
              <p:cNvPr id="64" name="Picture 63">
                <a:extLst>
                  <a:ext uri="{FF2B5EF4-FFF2-40B4-BE49-F238E27FC236}">
                    <a16:creationId xmlns:a16="http://schemas.microsoft.com/office/drawing/2014/main" id="{3FEE3E4B-C761-84A7-A28B-292F3EA2E93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 flipV="1">
                <a:off x="8576522" y="5852467"/>
                <a:ext cx="136037" cy="1376229"/>
              </a:xfrm>
              <a:prstGeom prst="rect">
                <a:avLst/>
              </a:prstGeom>
            </p:spPr>
          </p:pic>
        </p:grpSp>
      </p:grpSp>
      <p:sp>
        <p:nvSpPr>
          <p:cNvPr id="67" name="Text Box 16">
            <a:extLst>
              <a:ext uri="{FF2B5EF4-FFF2-40B4-BE49-F238E27FC236}">
                <a16:creationId xmlns:a16="http://schemas.microsoft.com/office/drawing/2014/main" id="{CD856282-9B21-5842-36B1-7D90299A69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23336" y="2596097"/>
            <a:ext cx="5042740" cy="3754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Sản phẩm xưởng thứ nhất là:</a:t>
            </a:r>
            <a:endParaRPr lang="en-US" sz="28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  <a:defRPr/>
            </a:pPr>
            <a:r>
              <a:rPr 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5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(1200 - 120) </a:t>
            </a:r>
            <a:r>
              <a:rPr lang="en-US" sz="25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5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 = 540 (sản phẩm) </a:t>
            </a:r>
            <a:endParaRPr lang="en-US" sz="25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  <a:defRPr/>
            </a:pPr>
            <a:r>
              <a:rPr 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Sản phẩm xưởng thứ hai là:</a:t>
            </a:r>
          </a:p>
          <a:p>
            <a:pPr>
              <a:spcBef>
                <a:spcPct val="50000"/>
              </a:spcBef>
              <a:defRPr/>
            </a:pPr>
            <a:r>
              <a:rPr 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5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(1200 + 120) : 2 = 660 (sản phẩm)</a:t>
            </a:r>
            <a:endParaRPr lang="en-US" sz="25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  <a:defRPr/>
            </a:pPr>
            <a:r>
              <a:rPr lang="en-US" sz="28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xưởng 1: 540 sản phẩm</a:t>
            </a:r>
            <a:endParaRPr lang="en-US" sz="26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  <a:defRPr/>
            </a:pPr>
            <a:r>
              <a:rPr 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    </a:t>
            </a:r>
            <a:r>
              <a:rPr lang="en-US" sz="2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xưởng 2: 660 sản phẩm</a:t>
            </a:r>
          </a:p>
        </p:txBody>
      </p:sp>
      <p:sp>
        <p:nvSpPr>
          <p:cNvPr id="68" name="Text Box 14">
            <a:extLst>
              <a:ext uri="{FF2B5EF4-FFF2-40B4-BE49-F238E27FC236}">
                <a16:creationId xmlns:a16="http://schemas.microsoft.com/office/drawing/2014/main" id="{8ABF6E14-4955-F2D5-4C20-78DEF39643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4635" y="2072877"/>
            <a:ext cx="138973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 b="1" u="sng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800" b="1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69" name="图片 16">
            <a:extLst>
              <a:ext uri="{FF2B5EF4-FFF2-40B4-BE49-F238E27FC236}">
                <a16:creationId xmlns:a16="http://schemas.microsoft.com/office/drawing/2014/main" id="{75ED873A-0EE0-EBF5-3E2A-8C8F6DF791F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36602" flipH="1">
            <a:off x="5710212" y="1372746"/>
            <a:ext cx="2019363" cy="1895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750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6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1" grpId="0" animBg="1"/>
      <p:bldP spid="42" grpId="0" animBg="1"/>
      <p:bldP spid="43" grpId="0" animBg="1"/>
      <p:bldP spid="44" grpId="0" animBg="1"/>
      <p:bldP spid="67" grpId="0"/>
      <p:bldP spid="6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BB8FD978-C601-4500-A9AD-A596BB0ECC7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pattFill prst="pct90">
            <a:fgClr>
              <a:schemeClr val="accent5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任意多边形: 形状 2">
            <a:extLst>
              <a:ext uri="{FF2B5EF4-FFF2-40B4-BE49-F238E27FC236}">
                <a16:creationId xmlns:a16="http://schemas.microsoft.com/office/drawing/2014/main" id="{8DECEEAB-1A5A-4753-8954-D47AD9F6B719}"/>
              </a:ext>
            </a:extLst>
          </p:cNvPr>
          <p:cNvSpPr/>
          <p:nvPr/>
        </p:nvSpPr>
        <p:spPr>
          <a:xfrm>
            <a:off x="370700" y="512031"/>
            <a:ext cx="10873207" cy="5930841"/>
          </a:xfrm>
          <a:custGeom>
            <a:avLst/>
            <a:gdLst>
              <a:gd name="connsiteX0" fmla="*/ 565211 w 10873207"/>
              <a:gd name="connsiteY0" fmla="*/ 4761492 h 5930841"/>
              <a:gd name="connsiteX1" fmla="*/ 252027 w 10873207"/>
              <a:gd name="connsiteY1" fmla="*/ 5074676 h 5930841"/>
              <a:gd name="connsiteX2" fmla="*/ 565211 w 10873207"/>
              <a:gd name="connsiteY2" fmla="*/ 5387860 h 5930841"/>
              <a:gd name="connsiteX3" fmla="*/ 878395 w 10873207"/>
              <a:gd name="connsiteY3" fmla="*/ 5074676 h 5930841"/>
              <a:gd name="connsiteX4" fmla="*/ 565211 w 10873207"/>
              <a:gd name="connsiteY4" fmla="*/ 4761492 h 5930841"/>
              <a:gd name="connsiteX5" fmla="*/ 565211 w 10873207"/>
              <a:gd name="connsiteY5" fmla="*/ 3736411 h 5930841"/>
              <a:gd name="connsiteX6" fmla="*/ 252027 w 10873207"/>
              <a:gd name="connsiteY6" fmla="*/ 4049595 h 5930841"/>
              <a:gd name="connsiteX7" fmla="*/ 565211 w 10873207"/>
              <a:gd name="connsiteY7" fmla="*/ 4362779 h 5930841"/>
              <a:gd name="connsiteX8" fmla="*/ 878395 w 10873207"/>
              <a:gd name="connsiteY8" fmla="*/ 4049595 h 5930841"/>
              <a:gd name="connsiteX9" fmla="*/ 565211 w 10873207"/>
              <a:gd name="connsiteY9" fmla="*/ 3736411 h 5930841"/>
              <a:gd name="connsiteX10" fmla="*/ 565212 w 10873207"/>
              <a:gd name="connsiteY10" fmla="*/ 2711330 h 5930841"/>
              <a:gd name="connsiteX11" fmla="*/ 252028 w 10873207"/>
              <a:gd name="connsiteY11" fmla="*/ 3024513 h 5930841"/>
              <a:gd name="connsiteX12" fmla="*/ 565212 w 10873207"/>
              <a:gd name="connsiteY12" fmla="*/ 3337697 h 5930841"/>
              <a:gd name="connsiteX13" fmla="*/ 878396 w 10873207"/>
              <a:gd name="connsiteY13" fmla="*/ 3024513 h 5930841"/>
              <a:gd name="connsiteX14" fmla="*/ 565212 w 10873207"/>
              <a:gd name="connsiteY14" fmla="*/ 2711330 h 5930841"/>
              <a:gd name="connsiteX15" fmla="*/ 565212 w 10873207"/>
              <a:gd name="connsiteY15" fmla="*/ 1686247 h 5930841"/>
              <a:gd name="connsiteX16" fmla="*/ 252028 w 10873207"/>
              <a:gd name="connsiteY16" fmla="*/ 1999431 h 5930841"/>
              <a:gd name="connsiteX17" fmla="*/ 565212 w 10873207"/>
              <a:gd name="connsiteY17" fmla="*/ 2312615 h 5930841"/>
              <a:gd name="connsiteX18" fmla="*/ 878396 w 10873207"/>
              <a:gd name="connsiteY18" fmla="*/ 1999431 h 5930841"/>
              <a:gd name="connsiteX19" fmla="*/ 565212 w 10873207"/>
              <a:gd name="connsiteY19" fmla="*/ 1686247 h 5930841"/>
              <a:gd name="connsiteX20" fmla="*/ 565212 w 10873207"/>
              <a:gd name="connsiteY20" fmla="*/ 661165 h 5930841"/>
              <a:gd name="connsiteX21" fmla="*/ 252028 w 10873207"/>
              <a:gd name="connsiteY21" fmla="*/ 974350 h 5930841"/>
              <a:gd name="connsiteX22" fmla="*/ 565212 w 10873207"/>
              <a:gd name="connsiteY22" fmla="*/ 1287534 h 5930841"/>
              <a:gd name="connsiteX23" fmla="*/ 878396 w 10873207"/>
              <a:gd name="connsiteY23" fmla="*/ 974350 h 5930841"/>
              <a:gd name="connsiteX24" fmla="*/ 565212 w 10873207"/>
              <a:gd name="connsiteY24" fmla="*/ 661165 h 5930841"/>
              <a:gd name="connsiteX25" fmla="*/ 573394 w 10873207"/>
              <a:gd name="connsiteY25" fmla="*/ 0 h 5930841"/>
              <a:gd name="connsiteX26" fmla="*/ 10299813 w 10873207"/>
              <a:gd name="connsiteY26" fmla="*/ 0 h 5930841"/>
              <a:gd name="connsiteX27" fmla="*/ 10873207 w 10873207"/>
              <a:gd name="connsiteY27" fmla="*/ 573394 h 5930841"/>
              <a:gd name="connsiteX28" fmla="*/ 10873207 w 10873207"/>
              <a:gd name="connsiteY28" fmla="*/ 5357447 h 5930841"/>
              <a:gd name="connsiteX29" fmla="*/ 10299813 w 10873207"/>
              <a:gd name="connsiteY29" fmla="*/ 5930841 h 5930841"/>
              <a:gd name="connsiteX30" fmla="*/ 573394 w 10873207"/>
              <a:gd name="connsiteY30" fmla="*/ 5930841 h 5930841"/>
              <a:gd name="connsiteX31" fmla="*/ 0 w 10873207"/>
              <a:gd name="connsiteY31" fmla="*/ 5357447 h 5930841"/>
              <a:gd name="connsiteX32" fmla="*/ 0 w 10873207"/>
              <a:gd name="connsiteY32" fmla="*/ 573394 h 5930841"/>
              <a:gd name="connsiteX33" fmla="*/ 573394 w 10873207"/>
              <a:gd name="connsiteY33" fmla="*/ 0 h 5930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0873207" h="5930841">
                <a:moveTo>
                  <a:pt x="565211" y="4761492"/>
                </a:moveTo>
                <a:cubicBezTo>
                  <a:pt x="392244" y="4761492"/>
                  <a:pt x="252027" y="4901709"/>
                  <a:pt x="252027" y="5074676"/>
                </a:cubicBezTo>
                <a:cubicBezTo>
                  <a:pt x="252027" y="5247643"/>
                  <a:pt x="392244" y="5387860"/>
                  <a:pt x="565211" y="5387860"/>
                </a:cubicBezTo>
                <a:cubicBezTo>
                  <a:pt x="738178" y="5387860"/>
                  <a:pt x="878395" y="5247643"/>
                  <a:pt x="878395" y="5074676"/>
                </a:cubicBezTo>
                <a:cubicBezTo>
                  <a:pt x="878395" y="4901709"/>
                  <a:pt x="738178" y="4761492"/>
                  <a:pt x="565211" y="4761492"/>
                </a:cubicBezTo>
                <a:close/>
                <a:moveTo>
                  <a:pt x="565211" y="3736411"/>
                </a:moveTo>
                <a:cubicBezTo>
                  <a:pt x="392244" y="3736411"/>
                  <a:pt x="252027" y="3876628"/>
                  <a:pt x="252027" y="4049595"/>
                </a:cubicBezTo>
                <a:cubicBezTo>
                  <a:pt x="252027" y="4222562"/>
                  <a:pt x="392244" y="4362779"/>
                  <a:pt x="565211" y="4362779"/>
                </a:cubicBezTo>
                <a:cubicBezTo>
                  <a:pt x="738178" y="4362779"/>
                  <a:pt x="878395" y="4222562"/>
                  <a:pt x="878395" y="4049595"/>
                </a:cubicBezTo>
                <a:cubicBezTo>
                  <a:pt x="878395" y="3876628"/>
                  <a:pt x="738178" y="3736411"/>
                  <a:pt x="565211" y="3736411"/>
                </a:cubicBezTo>
                <a:close/>
                <a:moveTo>
                  <a:pt x="565212" y="2711330"/>
                </a:moveTo>
                <a:cubicBezTo>
                  <a:pt x="392245" y="2711330"/>
                  <a:pt x="252028" y="2851546"/>
                  <a:pt x="252028" y="3024513"/>
                </a:cubicBezTo>
                <a:cubicBezTo>
                  <a:pt x="252028" y="3197480"/>
                  <a:pt x="392245" y="3337697"/>
                  <a:pt x="565212" y="3337697"/>
                </a:cubicBezTo>
                <a:cubicBezTo>
                  <a:pt x="738178" y="3337697"/>
                  <a:pt x="878396" y="3197480"/>
                  <a:pt x="878396" y="3024513"/>
                </a:cubicBezTo>
                <a:cubicBezTo>
                  <a:pt x="878396" y="2851546"/>
                  <a:pt x="738178" y="2711330"/>
                  <a:pt x="565212" y="2711330"/>
                </a:cubicBezTo>
                <a:close/>
                <a:moveTo>
                  <a:pt x="565212" y="1686247"/>
                </a:moveTo>
                <a:cubicBezTo>
                  <a:pt x="392245" y="1686247"/>
                  <a:pt x="252028" y="1826464"/>
                  <a:pt x="252028" y="1999431"/>
                </a:cubicBezTo>
                <a:cubicBezTo>
                  <a:pt x="252028" y="2172398"/>
                  <a:pt x="392245" y="2312615"/>
                  <a:pt x="565212" y="2312615"/>
                </a:cubicBezTo>
                <a:cubicBezTo>
                  <a:pt x="738179" y="2312615"/>
                  <a:pt x="878396" y="2172398"/>
                  <a:pt x="878396" y="1999431"/>
                </a:cubicBezTo>
                <a:cubicBezTo>
                  <a:pt x="878396" y="1826464"/>
                  <a:pt x="738179" y="1686247"/>
                  <a:pt x="565212" y="1686247"/>
                </a:cubicBezTo>
                <a:close/>
                <a:moveTo>
                  <a:pt x="565212" y="661165"/>
                </a:moveTo>
                <a:cubicBezTo>
                  <a:pt x="392245" y="661165"/>
                  <a:pt x="252028" y="801383"/>
                  <a:pt x="252028" y="974350"/>
                </a:cubicBezTo>
                <a:cubicBezTo>
                  <a:pt x="252028" y="1147316"/>
                  <a:pt x="392245" y="1287534"/>
                  <a:pt x="565212" y="1287534"/>
                </a:cubicBezTo>
                <a:cubicBezTo>
                  <a:pt x="738179" y="1287534"/>
                  <a:pt x="878396" y="1147316"/>
                  <a:pt x="878396" y="974350"/>
                </a:cubicBezTo>
                <a:cubicBezTo>
                  <a:pt x="878396" y="801383"/>
                  <a:pt x="738179" y="661165"/>
                  <a:pt x="565212" y="661165"/>
                </a:cubicBezTo>
                <a:close/>
                <a:moveTo>
                  <a:pt x="573394" y="0"/>
                </a:moveTo>
                <a:lnTo>
                  <a:pt x="10299813" y="0"/>
                </a:lnTo>
                <a:cubicBezTo>
                  <a:pt x="10616490" y="0"/>
                  <a:pt x="10873207" y="256717"/>
                  <a:pt x="10873207" y="573394"/>
                </a:cubicBezTo>
                <a:lnTo>
                  <a:pt x="10873207" y="5357447"/>
                </a:lnTo>
                <a:cubicBezTo>
                  <a:pt x="10873207" y="5674124"/>
                  <a:pt x="10616490" y="5930841"/>
                  <a:pt x="10299813" y="5930841"/>
                </a:cubicBezTo>
                <a:lnTo>
                  <a:pt x="573394" y="5930841"/>
                </a:lnTo>
                <a:cubicBezTo>
                  <a:pt x="256717" y="5930841"/>
                  <a:pt x="0" y="5674124"/>
                  <a:pt x="0" y="5357447"/>
                </a:cubicBezTo>
                <a:lnTo>
                  <a:pt x="0" y="573394"/>
                </a:lnTo>
                <a:cubicBezTo>
                  <a:pt x="0" y="256717"/>
                  <a:pt x="256717" y="0"/>
                  <a:pt x="57339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sx="101000" sy="101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CCFF44FE-4A13-44F5-9FC5-B281C67DDE4C}"/>
              </a:ext>
            </a:extLst>
          </p:cNvPr>
          <p:cNvGrpSpPr/>
          <p:nvPr/>
        </p:nvGrpSpPr>
        <p:grpSpPr>
          <a:xfrm>
            <a:off x="1703512" y="2244635"/>
            <a:ext cx="3641063" cy="2368730"/>
            <a:chOff x="3534722" y="1140373"/>
            <a:chExt cx="2393827" cy="2368730"/>
          </a:xfrm>
        </p:grpSpPr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C4145C11-16A3-4D65-86DF-F21EAE51ABC4}"/>
                </a:ext>
              </a:extLst>
            </p:cNvPr>
            <p:cNvSpPr txBox="1"/>
            <p:nvPr/>
          </p:nvSpPr>
          <p:spPr>
            <a:xfrm>
              <a:off x="3550810" y="1200779"/>
              <a:ext cx="2377739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400" dirty="0">
                  <a:ln w="311150">
                    <a:solidFill>
                      <a:schemeClr val="accent2">
                        <a:lumMod val="60000"/>
                        <a:lumOff val="40000"/>
                      </a:schemeClr>
                    </a:solidFill>
                  </a:ln>
                  <a:solidFill>
                    <a:schemeClr val="accent5">
                      <a:lumMod val="75000"/>
                    </a:schemeClr>
                  </a:solidFill>
                  <a:latin typeface="字体视界-遇见字体" panose="02010601030101010101" pitchFamily="2" charset="-122"/>
                  <a:ea typeface="字体视界-遇见字体" panose="02010601030101010101" pitchFamily="2" charset="-122"/>
                </a:rPr>
                <a:t>03</a:t>
              </a:r>
              <a:endParaRPr lang="zh-CN" altLang="en-US" sz="14400" dirty="0">
                <a:ln w="311150"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字体视界-遇见字体" panose="02010601030101010101" pitchFamily="2" charset="-122"/>
                <a:ea typeface="字体视界-遇见字体" panose="02010601030101010101" pitchFamily="2" charset="-122"/>
              </a:endParaRPr>
            </a:p>
          </p:txBody>
        </p:sp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E1141547-FB7B-4B35-888E-70DCD1561A5C}"/>
                </a:ext>
              </a:extLst>
            </p:cNvPr>
            <p:cNvSpPr txBox="1"/>
            <p:nvPr/>
          </p:nvSpPr>
          <p:spPr>
            <a:xfrm>
              <a:off x="3534722" y="1140373"/>
              <a:ext cx="1893961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400" dirty="0">
                  <a:solidFill>
                    <a:schemeClr val="bg1"/>
                  </a:solidFill>
                  <a:latin typeface="字体视界-遇见字体" panose="02010601030101010101" pitchFamily="2" charset="-122"/>
                  <a:ea typeface="字体视界-遇见字体" panose="02010601030101010101" pitchFamily="2" charset="-122"/>
                </a:rPr>
                <a:t>0</a:t>
              </a:r>
              <a:endParaRPr lang="zh-CN" altLang="en-US" sz="14400" dirty="0">
                <a:solidFill>
                  <a:schemeClr val="bg1"/>
                </a:solidFill>
                <a:latin typeface="字体视界-遇见字体" panose="02010601030101010101" pitchFamily="2" charset="-122"/>
                <a:ea typeface="字体视界-遇见字体" panose="02010601030101010101" pitchFamily="2" charset="-122"/>
              </a:endParaRPr>
            </a:p>
          </p:txBody>
        </p:sp>
      </p:grpSp>
      <p:pic>
        <p:nvPicPr>
          <p:cNvPr id="11" name="图片 10">
            <a:extLst>
              <a:ext uri="{FF2B5EF4-FFF2-40B4-BE49-F238E27FC236}">
                <a16:creationId xmlns:a16="http://schemas.microsoft.com/office/drawing/2014/main" id="{AA2BBF1C-6543-416F-A07D-97542274A5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60852">
            <a:off x="1188090" y="4018541"/>
            <a:ext cx="2787942" cy="2787942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64ABA28A-68E2-4E83-A61E-CCAAD57E47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96162" y="116881"/>
            <a:ext cx="2144432" cy="15143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A6A757E4-F636-4907-884F-EFCA87AC5071}"/>
              </a:ext>
            </a:extLst>
          </p:cNvPr>
          <p:cNvSpPr txBox="1"/>
          <p:nvPr/>
        </p:nvSpPr>
        <p:spPr>
          <a:xfrm>
            <a:off x="5164122" y="1610482"/>
            <a:ext cx="47163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1500" dirty="0" err="1">
                <a:ln w="57150">
                  <a:solidFill>
                    <a:schemeClr val="tx1"/>
                  </a:solidFill>
                </a:ln>
                <a:solidFill>
                  <a:srgbClr val="D89594"/>
                </a:solidFill>
                <a:latin typeface="#9Slide07 SVNZiclets" panose="02000603000000000000" pitchFamily="2" charset="0"/>
                <a:ea typeface="字体视界-遇见字体" panose="02010601030101010101" pitchFamily="2" charset="-122"/>
              </a:rPr>
              <a:t>Củng</a:t>
            </a:r>
            <a:r>
              <a:rPr lang="en-US" altLang="zh-CN" sz="11500" dirty="0">
                <a:ln w="57150">
                  <a:solidFill>
                    <a:schemeClr val="tx1"/>
                  </a:solidFill>
                </a:ln>
                <a:solidFill>
                  <a:srgbClr val="D89594"/>
                </a:solidFill>
                <a:latin typeface="#9Slide07 SVNZiclets" panose="02000603000000000000" pitchFamily="2" charset="0"/>
                <a:ea typeface="字体视界-遇见字体" panose="02010601030101010101" pitchFamily="2" charset="-122"/>
              </a:rPr>
              <a:t> </a:t>
            </a:r>
            <a:r>
              <a:rPr lang="en-US" altLang="zh-CN" sz="11500" dirty="0" err="1">
                <a:ln w="57150">
                  <a:solidFill>
                    <a:schemeClr val="tx1"/>
                  </a:solidFill>
                </a:ln>
                <a:solidFill>
                  <a:srgbClr val="D89594"/>
                </a:solidFill>
                <a:latin typeface="#9Slide07 SVNZiclets" panose="02000603000000000000" pitchFamily="2" charset="0"/>
                <a:ea typeface="字体视界-遇见字体" panose="02010601030101010101" pitchFamily="2" charset="-122"/>
              </a:rPr>
              <a:t>cố</a:t>
            </a:r>
            <a:endParaRPr lang="zh-CN" altLang="en-US" sz="11500" dirty="0">
              <a:ln w="57150">
                <a:solidFill>
                  <a:schemeClr val="tx1"/>
                </a:solidFill>
              </a:ln>
              <a:solidFill>
                <a:srgbClr val="D89594"/>
              </a:solidFill>
              <a:latin typeface="#9Slide07 SVNZiclets" panose="02000603000000000000" pitchFamily="2" charset="0"/>
              <a:ea typeface="字体视界-遇见字体" panose="02010601030101010101" pitchFamily="2" charset="-122"/>
            </a:endParaRPr>
          </a:p>
        </p:txBody>
      </p:sp>
      <p:pic>
        <p:nvPicPr>
          <p:cNvPr id="27" name="图片 26">
            <a:extLst>
              <a:ext uri="{FF2B5EF4-FFF2-40B4-BE49-F238E27FC236}">
                <a16:creationId xmlns:a16="http://schemas.microsoft.com/office/drawing/2014/main" id="{47F52142-5161-4F2E-AE3F-0C67AE7ABA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0125" y="3052410"/>
            <a:ext cx="4583516" cy="4583516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15F0B6F-2E42-4EF5-8E76-3BCB9B5206AA}"/>
              </a:ext>
            </a:extLst>
          </p:cNvPr>
          <p:cNvCxnSpPr/>
          <p:nvPr/>
        </p:nvCxnSpPr>
        <p:spPr>
          <a:xfrm>
            <a:off x="4887821" y="1916832"/>
            <a:ext cx="0" cy="3056071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4733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3.7037E-6 L 0.20925 0.34444 " pathEditMode="relative" rAng="0" ptsTypes="AA">
                                      <p:cBhvr>
                                        <p:cTn id="28" dur="10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56" y="17222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C2F45442-F419-49BC-BEC8-52A0C1CA30CA}"/>
              </a:ext>
            </a:extLst>
          </p:cNvPr>
          <p:cNvSpPr txBox="1"/>
          <p:nvPr/>
        </p:nvSpPr>
        <p:spPr>
          <a:xfrm>
            <a:off x="3359696" y="548680"/>
            <a:ext cx="48245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600" dirty="0">
                <a:solidFill>
                  <a:srgbClr val="C00000"/>
                </a:solidFill>
                <a:latin typeface="#9Slide07 SVNZiclets" panose="02000603000000000000" pitchFamily="2" charset="0"/>
                <a:ea typeface="字体视界-遇见字体" panose="02010601030101010101" pitchFamily="2" charset="-122"/>
              </a:rPr>
              <a:t>DẶN DÒ</a:t>
            </a:r>
            <a:endParaRPr lang="zh-CN" altLang="en-US" sz="6600" dirty="0">
              <a:solidFill>
                <a:srgbClr val="C00000"/>
              </a:solidFill>
              <a:latin typeface="#9Slide07 SVNZiclets" panose="02000603000000000000" pitchFamily="2" charset="0"/>
              <a:ea typeface="字体视界-遇见字体" panose="02010601030101010101" pitchFamily="2" charset="-122"/>
            </a:endParaRP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33A6E684-D522-4087-BCA0-187E7BE0CCB0}"/>
              </a:ext>
            </a:extLst>
          </p:cNvPr>
          <p:cNvGrpSpPr/>
          <p:nvPr/>
        </p:nvGrpSpPr>
        <p:grpSpPr>
          <a:xfrm>
            <a:off x="1505434" y="1817033"/>
            <a:ext cx="3477680" cy="3244670"/>
            <a:chOff x="1499034" y="1840514"/>
            <a:chExt cx="3477680" cy="3244670"/>
          </a:xfrm>
        </p:grpSpPr>
        <p:sp>
          <p:nvSpPr>
            <p:cNvPr id="2" name="流程图: 文档 1">
              <a:extLst>
                <a:ext uri="{FF2B5EF4-FFF2-40B4-BE49-F238E27FC236}">
                  <a16:creationId xmlns:a16="http://schemas.microsoft.com/office/drawing/2014/main" id="{ACE0960B-9737-4E16-844F-17DAB9D56D7D}"/>
                </a:ext>
              </a:extLst>
            </p:cNvPr>
            <p:cNvSpPr/>
            <p:nvPr/>
          </p:nvSpPr>
          <p:spPr>
            <a:xfrm>
              <a:off x="1499034" y="2708920"/>
              <a:ext cx="2868774" cy="2376264"/>
            </a:xfrm>
            <a:prstGeom prst="roundRect">
              <a:avLst/>
            </a:prstGeom>
            <a:solidFill>
              <a:srgbClr val="F8C9C5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 dirty="0">
                <a:latin typeface="#9Slide03 AmpleSoft" panose="02000000000000000000" pitchFamily="2" charset="0"/>
              </a:endParaRPr>
            </a:p>
          </p:txBody>
        </p:sp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27944EA9-B738-4CDE-A7B2-623B8F96465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9922" y="1840514"/>
              <a:ext cx="1556792" cy="1556792"/>
            </a:xfrm>
            <a:prstGeom prst="roundRect">
              <a:avLst/>
            </a:prstGeom>
          </p:spPr>
        </p:pic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643387EC-D5A8-4A5F-93A8-F851BB20CFCB}"/>
                </a:ext>
              </a:extLst>
            </p:cNvPr>
            <p:cNvSpPr txBox="1"/>
            <p:nvPr/>
          </p:nvSpPr>
          <p:spPr>
            <a:xfrm>
              <a:off x="1549376" y="3151935"/>
              <a:ext cx="2803054" cy="1736646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 err="1">
                  <a:latin typeface="#9Slide03 AmpleSoft" panose="02000000000000000000" pitchFamily="2" charset="0"/>
                </a:rPr>
                <a:t>Học</a:t>
              </a:r>
              <a:r>
                <a:rPr lang="en-US" sz="3200" dirty="0">
                  <a:latin typeface="#9Slide03 AmpleSoft" panose="02000000000000000000" pitchFamily="2" charset="0"/>
                </a:rPr>
                <a:t> </a:t>
              </a:r>
              <a:r>
                <a:rPr lang="en-US" sz="3200" dirty="0" err="1">
                  <a:latin typeface="#9Slide03 AmpleSoft" panose="02000000000000000000" pitchFamily="2" charset="0"/>
                </a:rPr>
                <a:t>thuộc</a:t>
              </a:r>
              <a:r>
                <a:rPr lang="en-US" sz="3200" dirty="0">
                  <a:latin typeface="#9Slide03 AmpleSoft" panose="02000000000000000000" pitchFamily="2" charset="0"/>
                </a:rPr>
                <a:t> </a:t>
              </a:r>
              <a:r>
                <a:rPr lang="en-US" sz="3200" dirty="0" err="1">
                  <a:latin typeface="#9Slide03 AmpleSoft" panose="02000000000000000000" pitchFamily="2" charset="0"/>
                </a:rPr>
                <a:t>công</a:t>
              </a:r>
              <a:r>
                <a:rPr lang="en-US" sz="3200" dirty="0">
                  <a:latin typeface="#9Slide03 AmpleSoft" panose="02000000000000000000" pitchFamily="2" charset="0"/>
                </a:rPr>
                <a:t> </a:t>
              </a:r>
              <a:r>
                <a:rPr lang="en-US" sz="3200" dirty="0" err="1">
                  <a:latin typeface="#9Slide03 AmpleSoft" panose="02000000000000000000" pitchFamily="2" charset="0"/>
                </a:rPr>
                <a:t>thức</a:t>
              </a:r>
              <a:endParaRPr lang="en-US" sz="3200" dirty="0">
                <a:latin typeface="#9Slide03 AmpleSoft" panose="02000000000000000000" pitchFamily="2" charset="0"/>
              </a:endParaRPr>
            </a:p>
            <a:p>
              <a:pPr algn="ctr"/>
              <a:endParaRPr lang="en-US" altLang="zh-CN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#9Slide03 AmpleSoft" panose="02000000000000000000" pitchFamily="2" charset="0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0" name="组合 9">
            <a:extLst>
              <a:ext uri="{FF2B5EF4-FFF2-40B4-BE49-F238E27FC236}">
                <a16:creationId xmlns:a16="http://schemas.microsoft.com/office/drawing/2014/main" id="{FED5EBA4-6050-4F31-A92D-460831650638}"/>
              </a:ext>
            </a:extLst>
          </p:cNvPr>
          <p:cNvGrpSpPr/>
          <p:nvPr/>
        </p:nvGrpSpPr>
        <p:grpSpPr>
          <a:xfrm>
            <a:off x="4790460" y="2712562"/>
            <a:ext cx="3212882" cy="3405201"/>
            <a:chOff x="2412395" y="1813392"/>
            <a:chExt cx="3184881" cy="3405201"/>
          </a:xfrm>
        </p:grpSpPr>
        <p:sp>
          <p:nvSpPr>
            <p:cNvPr id="15" name="流程图: 文档 14">
              <a:extLst>
                <a:ext uri="{FF2B5EF4-FFF2-40B4-BE49-F238E27FC236}">
                  <a16:creationId xmlns:a16="http://schemas.microsoft.com/office/drawing/2014/main" id="{0A4425C5-E0A8-4D0E-A906-D18E623A9F59}"/>
                </a:ext>
              </a:extLst>
            </p:cNvPr>
            <p:cNvSpPr/>
            <p:nvPr/>
          </p:nvSpPr>
          <p:spPr>
            <a:xfrm>
              <a:off x="2412395" y="2842329"/>
              <a:ext cx="2931037" cy="2376264"/>
            </a:xfrm>
            <a:prstGeom prst="roundRect">
              <a:avLst/>
            </a:prstGeom>
            <a:solidFill>
              <a:srgbClr val="F8C9C5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 dirty="0">
                <a:latin typeface="#9Slide03 AmpleSoft" panose="02000000000000000000" pitchFamily="2" charset="0"/>
              </a:endParaRPr>
            </a:p>
          </p:txBody>
        </p:sp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02529B84-EEB8-449A-87E9-E6988453D1C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40484" y="1813392"/>
              <a:ext cx="1556792" cy="1556792"/>
            </a:xfrm>
            <a:prstGeom prst="roundRect">
              <a:avLst/>
            </a:prstGeom>
          </p:spPr>
        </p:pic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C48A7DC8-B2C5-4918-A635-82F701AD7519}"/>
                </a:ext>
              </a:extLst>
            </p:cNvPr>
            <p:cNvSpPr txBox="1"/>
            <p:nvPr/>
          </p:nvSpPr>
          <p:spPr>
            <a:xfrm>
              <a:off x="2482838" y="3294210"/>
              <a:ext cx="2778052" cy="1736646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#9Slide03 AmpleSoft" panose="02000000000000000000" pitchFamily="2" charset="0"/>
                  <a:ea typeface="微软雅黑" panose="020B0503020204020204" pitchFamily="34" charset="-122"/>
                </a:rPr>
                <a:t>Làm</a:t>
              </a:r>
              <a:r>
                <a:rPr lang="en-US" altLang="zh-CN" sz="3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#9Slide03 AmpleSoft" panose="02000000000000000000" pitchFamily="2" charset="0"/>
                  <a:ea typeface="微软雅黑" panose="020B0503020204020204" pitchFamily="34" charset="-122"/>
                </a:rPr>
                <a:t> </a:t>
              </a:r>
              <a:r>
                <a:rPr lang="en-US" altLang="zh-CN" sz="3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#9Slide03 AmpleSoft" panose="02000000000000000000" pitchFamily="2" charset="0"/>
                  <a:ea typeface="微软雅黑" panose="020B0503020204020204" pitchFamily="34" charset="-122"/>
                </a:rPr>
                <a:t>bài</a:t>
              </a:r>
              <a:r>
                <a:rPr lang="en-US" altLang="zh-CN" sz="3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#9Slide03 AmpleSoft" panose="02000000000000000000" pitchFamily="2" charset="0"/>
                  <a:ea typeface="微软雅黑" panose="020B0503020204020204" pitchFamily="34" charset="-122"/>
                </a:rPr>
                <a:t> </a:t>
              </a:r>
              <a:r>
                <a:rPr lang="en-US" altLang="zh-CN" sz="3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#9Slide03 AmpleSoft" panose="02000000000000000000" pitchFamily="2" charset="0"/>
                  <a:ea typeface="微软雅黑" panose="020B0503020204020204" pitchFamily="34" charset="-122"/>
                </a:rPr>
                <a:t>tập</a:t>
              </a:r>
              <a:r>
                <a:rPr lang="en-US" altLang="zh-CN" sz="3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#9Slide03 AmpleSoft" panose="02000000000000000000" pitchFamily="2" charset="0"/>
                  <a:ea typeface="微软雅黑" panose="020B0503020204020204" pitchFamily="34" charset="-122"/>
                </a:rPr>
                <a:t> </a:t>
              </a:r>
              <a:r>
                <a:rPr lang="en-US" altLang="zh-CN" sz="3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#9Slide03 AmpleSoft" panose="02000000000000000000" pitchFamily="2" charset="0"/>
                  <a:ea typeface="微软雅黑" panose="020B0503020204020204" pitchFamily="34" charset="-122"/>
                </a:rPr>
                <a:t>trong</a:t>
              </a:r>
              <a:r>
                <a:rPr lang="en-US" altLang="zh-CN" sz="3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#9Slide03 AmpleSoft" panose="02000000000000000000" pitchFamily="2" charset="0"/>
                  <a:ea typeface="微软雅黑" panose="020B0503020204020204" pitchFamily="34" charset="-122"/>
                </a:rPr>
                <a:t> </a:t>
              </a:r>
              <a:r>
                <a:rPr lang="en-US" altLang="zh-CN" sz="3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#9Slide03 AmpleSoft" panose="02000000000000000000" pitchFamily="2" charset="0"/>
                  <a:ea typeface="微软雅黑" panose="020B0503020204020204" pitchFamily="34" charset="-122"/>
                </a:rPr>
                <a:t>vở</a:t>
              </a:r>
              <a:r>
                <a:rPr lang="en-US" altLang="zh-CN" sz="3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#9Slide03 AmpleSoft" panose="02000000000000000000" pitchFamily="2" charset="0"/>
                  <a:ea typeface="微软雅黑" panose="020B0503020204020204" pitchFamily="34" charset="-122"/>
                </a:rPr>
                <a:t> </a:t>
              </a:r>
              <a:r>
                <a:rPr lang="en-US" altLang="zh-CN" sz="3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#9Slide03 AmpleSoft" panose="02000000000000000000" pitchFamily="2" charset="0"/>
                  <a:ea typeface="微软雅黑" panose="020B0503020204020204" pitchFamily="34" charset="-122"/>
                </a:rPr>
                <a:t>bài</a:t>
              </a:r>
              <a:r>
                <a:rPr lang="en-US" altLang="zh-CN" sz="3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#9Slide03 AmpleSoft" panose="02000000000000000000" pitchFamily="2" charset="0"/>
                  <a:ea typeface="微软雅黑" panose="020B0503020204020204" pitchFamily="34" charset="-122"/>
                </a:rPr>
                <a:t> </a:t>
              </a:r>
              <a:r>
                <a:rPr lang="en-US" altLang="zh-CN" sz="3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#9Slide03 AmpleSoft" panose="02000000000000000000" pitchFamily="2" charset="0"/>
                  <a:ea typeface="微软雅黑" panose="020B0503020204020204" pitchFamily="34" charset="-122"/>
                </a:rPr>
                <a:t>tập</a:t>
              </a:r>
              <a:r>
                <a:rPr lang="en-US" altLang="zh-CN" sz="3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#9Slide03 AmpleSoft" panose="02000000000000000000" pitchFamily="2" charset="0"/>
                  <a:ea typeface="微软雅黑" panose="020B0503020204020204" pitchFamily="34" charset="-122"/>
                </a:rPr>
                <a:t> </a:t>
              </a:r>
              <a:r>
                <a:rPr lang="en-US" altLang="zh-CN" sz="3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#9Slide03 AmpleSoft" panose="02000000000000000000" pitchFamily="2" charset="0"/>
                  <a:ea typeface="微软雅黑" panose="020B0503020204020204" pitchFamily="34" charset="-122"/>
                </a:rPr>
                <a:t>toán</a:t>
              </a:r>
              <a:r>
                <a:rPr lang="en-US" altLang="zh-CN" sz="3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#9Slide03 AmpleSoft" panose="02000000000000000000" pitchFamily="2" charset="0"/>
                  <a:ea typeface="微软雅黑" panose="020B0503020204020204" pitchFamily="34" charset="-122"/>
                </a:rPr>
                <a:t>.</a:t>
              </a:r>
            </a:p>
          </p:txBody>
        </p:sp>
      </p:grp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EADE0E26-F745-4F86-9BB2-256C5C5198D3}"/>
              </a:ext>
            </a:extLst>
          </p:cNvPr>
          <p:cNvGrpSpPr/>
          <p:nvPr/>
        </p:nvGrpSpPr>
        <p:grpSpPr>
          <a:xfrm>
            <a:off x="8149544" y="1558218"/>
            <a:ext cx="3315418" cy="3371413"/>
            <a:chOff x="2207568" y="1713771"/>
            <a:chExt cx="3315418" cy="3371413"/>
          </a:xfrm>
        </p:grpSpPr>
        <p:sp>
          <p:nvSpPr>
            <p:cNvPr id="21" name="流程图: 文档 20">
              <a:extLst>
                <a:ext uri="{FF2B5EF4-FFF2-40B4-BE49-F238E27FC236}">
                  <a16:creationId xmlns:a16="http://schemas.microsoft.com/office/drawing/2014/main" id="{843B65E6-62C2-4138-BD94-570DF9397DF9}"/>
                </a:ext>
              </a:extLst>
            </p:cNvPr>
            <p:cNvSpPr/>
            <p:nvPr/>
          </p:nvSpPr>
          <p:spPr>
            <a:xfrm>
              <a:off x="2207568" y="2708920"/>
              <a:ext cx="2764152" cy="2376264"/>
            </a:xfrm>
            <a:prstGeom prst="roundRect">
              <a:avLst/>
            </a:prstGeom>
            <a:solidFill>
              <a:srgbClr val="F8C9C5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 dirty="0">
                <a:latin typeface="#9Slide03 AmpleSoft" panose="02000000000000000000" pitchFamily="2" charset="0"/>
              </a:endParaRPr>
            </a:p>
          </p:txBody>
        </p:sp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AEEAA477-32C7-4A82-BDA0-F11D72B32A3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6194" y="1713771"/>
              <a:ext cx="1556792" cy="1556792"/>
            </a:xfrm>
            <a:prstGeom prst="roundRect">
              <a:avLst/>
            </a:prstGeom>
          </p:spPr>
        </p:pic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1961CC3F-1BFE-4589-A0A7-245D8CEF6B01}"/>
                </a:ext>
              </a:extLst>
            </p:cNvPr>
            <p:cNvSpPr txBox="1"/>
            <p:nvPr/>
          </p:nvSpPr>
          <p:spPr>
            <a:xfrm>
              <a:off x="2273288" y="3028729"/>
              <a:ext cx="2698432" cy="1736646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#9Slide03 AmpleSoft" panose="02000000000000000000" pitchFamily="2" charset="0"/>
                  <a:ea typeface="微软雅黑" panose="020B0503020204020204" pitchFamily="34" charset="-122"/>
                </a:rPr>
                <a:t>Chuẩn</a:t>
              </a:r>
              <a:r>
                <a:rPr lang="en-US" altLang="zh-CN" sz="3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#9Slide03 AmpleSoft" panose="02000000000000000000" pitchFamily="2" charset="0"/>
                  <a:ea typeface="微软雅黑" panose="020B0503020204020204" pitchFamily="34" charset="-122"/>
                </a:rPr>
                <a:t> </a:t>
              </a:r>
              <a:r>
                <a:rPr lang="en-US" altLang="zh-CN" sz="3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#9Slide03 AmpleSoft" panose="02000000000000000000" pitchFamily="2" charset="0"/>
                  <a:ea typeface="微软雅黑" panose="020B0503020204020204" pitchFamily="34" charset="-122"/>
                </a:rPr>
                <a:t>bị</a:t>
              </a:r>
              <a:r>
                <a:rPr lang="en-US" altLang="zh-CN" sz="3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#9Slide03 AmpleSoft" panose="02000000000000000000" pitchFamily="2" charset="0"/>
                  <a:ea typeface="微软雅黑" panose="020B0503020204020204" pitchFamily="34" charset="-122"/>
                </a:rPr>
                <a:t> </a:t>
              </a:r>
              <a:r>
                <a:rPr lang="en-US" altLang="zh-CN" sz="3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#9Slide03 AmpleSoft" panose="02000000000000000000" pitchFamily="2" charset="0"/>
                  <a:ea typeface="微软雅黑" panose="020B0503020204020204" pitchFamily="34" charset="-122"/>
                </a:rPr>
                <a:t>bài</a:t>
              </a:r>
              <a:r>
                <a:rPr lang="en-US" altLang="zh-CN" sz="3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#9Slide03 AmpleSoft" panose="02000000000000000000" pitchFamily="2" charset="0"/>
                  <a:ea typeface="微软雅黑" panose="020B0503020204020204" pitchFamily="34" charset="-122"/>
                </a:rPr>
                <a:t> </a:t>
              </a:r>
              <a:r>
                <a:rPr lang="en-US" altLang="zh-CN" sz="3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#9Slide03 AmpleSoft" panose="02000000000000000000" pitchFamily="2" charset="0"/>
                  <a:ea typeface="微软雅黑" panose="020B0503020204020204" pitchFamily="34" charset="-122"/>
                </a:rPr>
                <a:t>Luyện</a:t>
              </a:r>
              <a:r>
                <a:rPr lang="en-US" altLang="zh-CN" sz="3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#9Slide03 AmpleSoft" panose="02000000000000000000" pitchFamily="2" charset="0"/>
                  <a:ea typeface="微软雅黑" panose="020B0503020204020204" pitchFamily="34" charset="-122"/>
                </a:rPr>
                <a:t> </a:t>
              </a:r>
              <a:r>
                <a:rPr lang="en-US" altLang="zh-CN" sz="3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#9Slide03 AmpleSoft" panose="02000000000000000000" pitchFamily="2" charset="0"/>
                  <a:ea typeface="微软雅黑" panose="020B0503020204020204" pitchFamily="34" charset="-122"/>
                </a:rPr>
                <a:t>tập</a:t>
              </a:r>
              <a:r>
                <a:rPr lang="en-US" altLang="zh-CN" sz="3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#9Slide03 AmpleSoft" panose="02000000000000000000" pitchFamily="2" charset="0"/>
                  <a:ea typeface="微软雅黑" panose="020B0503020204020204" pitchFamily="34" charset="-122"/>
                </a:rPr>
                <a:t> </a:t>
              </a:r>
              <a:r>
                <a:rPr lang="en-US" altLang="zh-CN" sz="3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#9Slide03 AmpleSoft" panose="02000000000000000000" pitchFamily="2" charset="0"/>
                  <a:ea typeface="微软雅黑" panose="020B0503020204020204" pitchFamily="34" charset="-122"/>
                </a:rPr>
                <a:t>chung</a:t>
              </a:r>
              <a:endParaRPr lang="en-US" altLang="zh-CN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#9Slide03 AmpleSoft" panose="02000000000000000000" pitchFamily="2" charset="0"/>
                <a:ea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5924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18F1FD9B-409E-4037-B391-2A69DF0F08E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pattFill prst="pct90">
            <a:fgClr>
              <a:schemeClr val="accent5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任意多边形: 形状 46">
            <a:extLst>
              <a:ext uri="{FF2B5EF4-FFF2-40B4-BE49-F238E27FC236}">
                <a16:creationId xmlns:a16="http://schemas.microsoft.com/office/drawing/2014/main" id="{1416E9D3-C205-4AE5-AE16-0AEAA2C51C3D}"/>
              </a:ext>
            </a:extLst>
          </p:cNvPr>
          <p:cNvSpPr/>
          <p:nvPr/>
        </p:nvSpPr>
        <p:spPr>
          <a:xfrm>
            <a:off x="551384" y="548680"/>
            <a:ext cx="10873207" cy="5930841"/>
          </a:xfrm>
          <a:custGeom>
            <a:avLst/>
            <a:gdLst>
              <a:gd name="connsiteX0" fmla="*/ 565211 w 10873207"/>
              <a:gd name="connsiteY0" fmla="*/ 4761492 h 5930841"/>
              <a:gd name="connsiteX1" fmla="*/ 252027 w 10873207"/>
              <a:gd name="connsiteY1" fmla="*/ 5074676 h 5930841"/>
              <a:gd name="connsiteX2" fmla="*/ 565211 w 10873207"/>
              <a:gd name="connsiteY2" fmla="*/ 5387860 h 5930841"/>
              <a:gd name="connsiteX3" fmla="*/ 878395 w 10873207"/>
              <a:gd name="connsiteY3" fmla="*/ 5074676 h 5930841"/>
              <a:gd name="connsiteX4" fmla="*/ 565211 w 10873207"/>
              <a:gd name="connsiteY4" fmla="*/ 4761492 h 5930841"/>
              <a:gd name="connsiteX5" fmla="*/ 565211 w 10873207"/>
              <a:gd name="connsiteY5" fmla="*/ 3736411 h 5930841"/>
              <a:gd name="connsiteX6" fmla="*/ 252027 w 10873207"/>
              <a:gd name="connsiteY6" fmla="*/ 4049595 h 5930841"/>
              <a:gd name="connsiteX7" fmla="*/ 565211 w 10873207"/>
              <a:gd name="connsiteY7" fmla="*/ 4362779 h 5930841"/>
              <a:gd name="connsiteX8" fmla="*/ 878395 w 10873207"/>
              <a:gd name="connsiteY8" fmla="*/ 4049595 h 5930841"/>
              <a:gd name="connsiteX9" fmla="*/ 565211 w 10873207"/>
              <a:gd name="connsiteY9" fmla="*/ 3736411 h 5930841"/>
              <a:gd name="connsiteX10" fmla="*/ 565212 w 10873207"/>
              <a:gd name="connsiteY10" fmla="*/ 2711330 h 5930841"/>
              <a:gd name="connsiteX11" fmla="*/ 252028 w 10873207"/>
              <a:gd name="connsiteY11" fmla="*/ 3024513 h 5930841"/>
              <a:gd name="connsiteX12" fmla="*/ 565212 w 10873207"/>
              <a:gd name="connsiteY12" fmla="*/ 3337697 h 5930841"/>
              <a:gd name="connsiteX13" fmla="*/ 878396 w 10873207"/>
              <a:gd name="connsiteY13" fmla="*/ 3024513 h 5930841"/>
              <a:gd name="connsiteX14" fmla="*/ 565212 w 10873207"/>
              <a:gd name="connsiteY14" fmla="*/ 2711330 h 5930841"/>
              <a:gd name="connsiteX15" fmla="*/ 565212 w 10873207"/>
              <a:gd name="connsiteY15" fmla="*/ 1686247 h 5930841"/>
              <a:gd name="connsiteX16" fmla="*/ 252028 w 10873207"/>
              <a:gd name="connsiteY16" fmla="*/ 1999431 h 5930841"/>
              <a:gd name="connsiteX17" fmla="*/ 565212 w 10873207"/>
              <a:gd name="connsiteY17" fmla="*/ 2312615 h 5930841"/>
              <a:gd name="connsiteX18" fmla="*/ 878396 w 10873207"/>
              <a:gd name="connsiteY18" fmla="*/ 1999431 h 5930841"/>
              <a:gd name="connsiteX19" fmla="*/ 565212 w 10873207"/>
              <a:gd name="connsiteY19" fmla="*/ 1686247 h 5930841"/>
              <a:gd name="connsiteX20" fmla="*/ 565212 w 10873207"/>
              <a:gd name="connsiteY20" fmla="*/ 661165 h 5930841"/>
              <a:gd name="connsiteX21" fmla="*/ 252028 w 10873207"/>
              <a:gd name="connsiteY21" fmla="*/ 974350 h 5930841"/>
              <a:gd name="connsiteX22" fmla="*/ 565212 w 10873207"/>
              <a:gd name="connsiteY22" fmla="*/ 1287534 h 5930841"/>
              <a:gd name="connsiteX23" fmla="*/ 878396 w 10873207"/>
              <a:gd name="connsiteY23" fmla="*/ 974350 h 5930841"/>
              <a:gd name="connsiteX24" fmla="*/ 565212 w 10873207"/>
              <a:gd name="connsiteY24" fmla="*/ 661165 h 5930841"/>
              <a:gd name="connsiteX25" fmla="*/ 573394 w 10873207"/>
              <a:gd name="connsiteY25" fmla="*/ 0 h 5930841"/>
              <a:gd name="connsiteX26" fmla="*/ 10299813 w 10873207"/>
              <a:gd name="connsiteY26" fmla="*/ 0 h 5930841"/>
              <a:gd name="connsiteX27" fmla="*/ 10873207 w 10873207"/>
              <a:gd name="connsiteY27" fmla="*/ 573394 h 5930841"/>
              <a:gd name="connsiteX28" fmla="*/ 10873207 w 10873207"/>
              <a:gd name="connsiteY28" fmla="*/ 5357447 h 5930841"/>
              <a:gd name="connsiteX29" fmla="*/ 10299813 w 10873207"/>
              <a:gd name="connsiteY29" fmla="*/ 5930841 h 5930841"/>
              <a:gd name="connsiteX30" fmla="*/ 573394 w 10873207"/>
              <a:gd name="connsiteY30" fmla="*/ 5930841 h 5930841"/>
              <a:gd name="connsiteX31" fmla="*/ 0 w 10873207"/>
              <a:gd name="connsiteY31" fmla="*/ 5357447 h 5930841"/>
              <a:gd name="connsiteX32" fmla="*/ 0 w 10873207"/>
              <a:gd name="connsiteY32" fmla="*/ 573394 h 5930841"/>
              <a:gd name="connsiteX33" fmla="*/ 573394 w 10873207"/>
              <a:gd name="connsiteY33" fmla="*/ 0 h 5930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0873207" h="5930841">
                <a:moveTo>
                  <a:pt x="565211" y="4761492"/>
                </a:moveTo>
                <a:cubicBezTo>
                  <a:pt x="392244" y="4761492"/>
                  <a:pt x="252027" y="4901709"/>
                  <a:pt x="252027" y="5074676"/>
                </a:cubicBezTo>
                <a:cubicBezTo>
                  <a:pt x="252027" y="5247643"/>
                  <a:pt x="392244" y="5387860"/>
                  <a:pt x="565211" y="5387860"/>
                </a:cubicBezTo>
                <a:cubicBezTo>
                  <a:pt x="738178" y="5387860"/>
                  <a:pt x="878395" y="5247643"/>
                  <a:pt x="878395" y="5074676"/>
                </a:cubicBezTo>
                <a:cubicBezTo>
                  <a:pt x="878395" y="4901709"/>
                  <a:pt x="738178" y="4761492"/>
                  <a:pt x="565211" y="4761492"/>
                </a:cubicBezTo>
                <a:close/>
                <a:moveTo>
                  <a:pt x="565211" y="3736411"/>
                </a:moveTo>
                <a:cubicBezTo>
                  <a:pt x="392244" y="3736411"/>
                  <a:pt x="252027" y="3876628"/>
                  <a:pt x="252027" y="4049595"/>
                </a:cubicBezTo>
                <a:cubicBezTo>
                  <a:pt x="252027" y="4222562"/>
                  <a:pt x="392244" y="4362779"/>
                  <a:pt x="565211" y="4362779"/>
                </a:cubicBezTo>
                <a:cubicBezTo>
                  <a:pt x="738178" y="4362779"/>
                  <a:pt x="878395" y="4222562"/>
                  <a:pt x="878395" y="4049595"/>
                </a:cubicBezTo>
                <a:cubicBezTo>
                  <a:pt x="878395" y="3876628"/>
                  <a:pt x="738178" y="3736411"/>
                  <a:pt x="565211" y="3736411"/>
                </a:cubicBezTo>
                <a:close/>
                <a:moveTo>
                  <a:pt x="565212" y="2711330"/>
                </a:moveTo>
                <a:cubicBezTo>
                  <a:pt x="392245" y="2711330"/>
                  <a:pt x="252028" y="2851546"/>
                  <a:pt x="252028" y="3024513"/>
                </a:cubicBezTo>
                <a:cubicBezTo>
                  <a:pt x="252028" y="3197480"/>
                  <a:pt x="392245" y="3337697"/>
                  <a:pt x="565212" y="3337697"/>
                </a:cubicBezTo>
                <a:cubicBezTo>
                  <a:pt x="738178" y="3337697"/>
                  <a:pt x="878396" y="3197480"/>
                  <a:pt x="878396" y="3024513"/>
                </a:cubicBezTo>
                <a:cubicBezTo>
                  <a:pt x="878396" y="2851546"/>
                  <a:pt x="738178" y="2711330"/>
                  <a:pt x="565212" y="2711330"/>
                </a:cubicBezTo>
                <a:close/>
                <a:moveTo>
                  <a:pt x="565212" y="1686247"/>
                </a:moveTo>
                <a:cubicBezTo>
                  <a:pt x="392245" y="1686247"/>
                  <a:pt x="252028" y="1826464"/>
                  <a:pt x="252028" y="1999431"/>
                </a:cubicBezTo>
                <a:cubicBezTo>
                  <a:pt x="252028" y="2172398"/>
                  <a:pt x="392245" y="2312615"/>
                  <a:pt x="565212" y="2312615"/>
                </a:cubicBezTo>
                <a:cubicBezTo>
                  <a:pt x="738179" y="2312615"/>
                  <a:pt x="878396" y="2172398"/>
                  <a:pt x="878396" y="1999431"/>
                </a:cubicBezTo>
                <a:cubicBezTo>
                  <a:pt x="878396" y="1826464"/>
                  <a:pt x="738179" y="1686247"/>
                  <a:pt x="565212" y="1686247"/>
                </a:cubicBezTo>
                <a:close/>
                <a:moveTo>
                  <a:pt x="565212" y="661165"/>
                </a:moveTo>
                <a:cubicBezTo>
                  <a:pt x="392245" y="661165"/>
                  <a:pt x="252028" y="801383"/>
                  <a:pt x="252028" y="974350"/>
                </a:cubicBezTo>
                <a:cubicBezTo>
                  <a:pt x="252028" y="1147316"/>
                  <a:pt x="392245" y="1287534"/>
                  <a:pt x="565212" y="1287534"/>
                </a:cubicBezTo>
                <a:cubicBezTo>
                  <a:pt x="738179" y="1287534"/>
                  <a:pt x="878396" y="1147316"/>
                  <a:pt x="878396" y="974350"/>
                </a:cubicBezTo>
                <a:cubicBezTo>
                  <a:pt x="878396" y="801383"/>
                  <a:pt x="738179" y="661165"/>
                  <a:pt x="565212" y="661165"/>
                </a:cubicBezTo>
                <a:close/>
                <a:moveTo>
                  <a:pt x="573394" y="0"/>
                </a:moveTo>
                <a:lnTo>
                  <a:pt x="10299813" y="0"/>
                </a:lnTo>
                <a:cubicBezTo>
                  <a:pt x="10616490" y="0"/>
                  <a:pt x="10873207" y="256717"/>
                  <a:pt x="10873207" y="573394"/>
                </a:cubicBezTo>
                <a:lnTo>
                  <a:pt x="10873207" y="5357447"/>
                </a:lnTo>
                <a:cubicBezTo>
                  <a:pt x="10873207" y="5674124"/>
                  <a:pt x="10616490" y="5930841"/>
                  <a:pt x="10299813" y="5930841"/>
                </a:cubicBezTo>
                <a:lnTo>
                  <a:pt x="573394" y="5930841"/>
                </a:lnTo>
                <a:cubicBezTo>
                  <a:pt x="256717" y="5930841"/>
                  <a:pt x="0" y="5674124"/>
                  <a:pt x="0" y="5357447"/>
                </a:cubicBezTo>
                <a:lnTo>
                  <a:pt x="0" y="573394"/>
                </a:lnTo>
                <a:cubicBezTo>
                  <a:pt x="0" y="256717"/>
                  <a:pt x="256717" y="0"/>
                  <a:pt x="57339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sx="101000" sy="101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87EB6F63-E245-435D-AB03-A180463C5078}"/>
              </a:ext>
            </a:extLst>
          </p:cNvPr>
          <p:cNvGrpSpPr/>
          <p:nvPr/>
        </p:nvGrpSpPr>
        <p:grpSpPr>
          <a:xfrm>
            <a:off x="1459644" y="2586860"/>
            <a:ext cx="2468449" cy="1277038"/>
            <a:chOff x="3550810" y="1200779"/>
            <a:chExt cx="2468449" cy="1277038"/>
          </a:xfrm>
        </p:grpSpPr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id="{E05A45E6-86FB-45E6-B04D-0DA69BF05FC0}"/>
                </a:ext>
              </a:extLst>
            </p:cNvPr>
            <p:cNvSpPr txBox="1"/>
            <p:nvPr/>
          </p:nvSpPr>
          <p:spPr>
            <a:xfrm>
              <a:off x="3550810" y="1200779"/>
              <a:ext cx="2468449" cy="12464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7500" dirty="0">
                  <a:ln w="311150">
                    <a:solidFill>
                      <a:schemeClr val="accent2">
                        <a:lumMod val="60000"/>
                        <a:lumOff val="40000"/>
                      </a:schemeClr>
                    </a:solidFill>
                  </a:ln>
                  <a:solidFill>
                    <a:schemeClr val="accent5">
                      <a:lumMod val="75000"/>
                    </a:schemeClr>
                  </a:solidFill>
                  <a:latin typeface="字体视界-遇见字体" panose="02010601030101010101" pitchFamily="2" charset="-122"/>
                  <a:ea typeface="字体视界-遇见字体" panose="02010601030101010101" pitchFamily="2" charset="-122"/>
                </a:rPr>
                <a:t>TIÊU</a:t>
              </a:r>
              <a:endParaRPr lang="zh-CN" altLang="en-US" sz="7500" dirty="0">
                <a:ln w="311150"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字体视界-遇见字体" panose="02010601030101010101" pitchFamily="2" charset="-122"/>
                <a:ea typeface="字体视界-遇见字体" panose="02010601030101010101" pitchFamily="2" charset="-122"/>
              </a:endParaRPr>
            </a:p>
          </p:txBody>
        </p:sp>
        <p:sp>
          <p:nvSpPr>
            <p:cNvPr id="21" name="文本框 20">
              <a:extLst>
                <a:ext uri="{FF2B5EF4-FFF2-40B4-BE49-F238E27FC236}">
                  <a16:creationId xmlns:a16="http://schemas.microsoft.com/office/drawing/2014/main" id="{91591B23-4AED-42E3-BF28-8794EB2D7C6A}"/>
                </a:ext>
              </a:extLst>
            </p:cNvPr>
            <p:cNvSpPr txBox="1"/>
            <p:nvPr/>
          </p:nvSpPr>
          <p:spPr>
            <a:xfrm>
              <a:off x="3571634" y="1231322"/>
              <a:ext cx="2307815" cy="12464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7500" dirty="0">
                  <a:solidFill>
                    <a:schemeClr val="bg1"/>
                  </a:solidFill>
                  <a:latin typeface="字体视界-遇见字体" panose="02010601030101010101" pitchFamily="2" charset="-122"/>
                  <a:ea typeface="字体视界-遇见字体" panose="02010601030101010101" pitchFamily="2" charset="-122"/>
                </a:rPr>
                <a:t>TIÊU</a:t>
              </a:r>
              <a:endParaRPr lang="zh-CN" altLang="en-US" sz="7500" dirty="0">
                <a:solidFill>
                  <a:schemeClr val="bg1"/>
                </a:solidFill>
                <a:latin typeface="字体视界-遇见字体" panose="02010601030101010101" pitchFamily="2" charset="-122"/>
                <a:ea typeface="字体视界-遇见字体" panose="02010601030101010101" pitchFamily="2" charset="-122"/>
              </a:endParaRPr>
            </a:p>
          </p:txBody>
        </p:sp>
      </p:grpSp>
      <p:grpSp>
        <p:nvGrpSpPr>
          <p:cNvPr id="9" name="组合 8">
            <a:extLst>
              <a:ext uri="{FF2B5EF4-FFF2-40B4-BE49-F238E27FC236}">
                <a16:creationId xmlns:a16="http://schemas.microsoft.com/office/drawing/2014/main" id="{AD8E820A-C986-421D-84B4-02C38EDB95FA}"/>
              </a:ext>
            </a:extLst>
          </p:cNvPr>
          <p:cNvGrpSpPr/>
          <p:nvPr/>
        </p:nvGrpSpPr>
        <p:grpSpPr>
          <a:xfrm>
            <a:off x="1386426" y="1127266"/>
            <a:ext cx="3568802" cy="1326053"/>
            <a:chOff x="5055659" y="1200779"/>
            <a:chExt cx="3568802" cy="1326053"/>
          </a:xfrm>
        </p:grpSpPr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id="{6A0DB801-0B4F-429A-B814-51CD9696C35E}"/>
                </a:ext>
              </a:extLst>
            </p:cNvPr>
            <p:cNvSpPr txBox="1"/>
            <p:nvPr/>
          </p:nvSpPr>
          <p:spPr>
            <a:xfrm>
              <a:off x="5055659" y="1200779"/>
              <a:ext cx="2801328" cy="12464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7500" dirty="0">
                  <a:ln w="247650">
                    <a:solidFill>
                      <a:schemeClr val="accent5">
                        <a:lumMod val="75000"/>
                      </a:schemeClr>
                    </a:solidFill>
                  </a:ln>
                  <a:solidFill>
                    <a:schemeClr val="accent5">
                      <a:lumMod val="75000"/>
                    </a:schemeClr>
                  </a:solidFill>
                  <a:latin typeface="字体视界-遇见字体" panose="02010601030101010101" pitchFamily="2" charset="-122"/>
                  <a:ea typeface="字体视界-遇见字体" panose="02010601030101010101" pitchFamily="2" charset="-122"/>
                </a:rPr>
                <a:t>MỤC</a:t>
              </a:r>
              <a:endParaRPr lang="zh-CN" altLang="en-US" sz="7500" dirty="0">
                <a:ln w="247650"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字体视界-遇见字体" panose="02010601030101010101" pitchFamily="2" charset="-122"/>
                <a:ea typeface="字体视界-遇见字体" panose="02010601030101010101" pitchFamily="2" charset="-122"/>
              </a:endParaRPr>
            </a:p>
          </p:txBody>
        </p:sp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F8CCEA7C-CDCD-40EF-AB7C-A6B507B73A99}"/>
                </a:ext>
              </a:extLst>
            </p:cNvPr>
            <p:cNvSpPr txBox="1"/>
            <p:nvPr/>
          </p:nvSpPr>
          <p:spPr>
            <a:xfrm>
              <a:off x="5067081" y="1280337"/>
              <a:ext cx="3557380" cy="12464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7500" dirty="0">
                  <a:solidFill>
                    <a:schemeClr val="bg1"/>
                  </a:solidFill>
                  <a:latin typeface="字体视界-遇见字体" panose="02010601030101010101" pitchFamily="2" charset="-122"/>
                  <a:ea typeface="字体视界-遇见字体" panose="02010601030101010101" pitchFamily="2" charset="-122"/>
                </a:rPr>
                <a:t>MỤC</a:t>
              </a:r>
              <a:endParaRPr lang="zh-CN" altLang="en-US" sz="7500" dirty="0">
                <a:solidFill>
                  <a:schemeClr val="bg1"/>
                </a:solidFill>
                <a:latin typeface="字体视界-遇见字体" panose="02010601030101010101" pitchFamily="2" charset="-122"/>
                <a:ea typeface="字体视界-遇见字体" panose="02010601030101010101" pitchFamily="2" charset="-122"/>
              </a:endParaRPr>
            </a:p>
          </p:txBody>
        </p:sp>
      </p:grpSp>
      <p:pic>
        <p:nvPicPr>
          <p:cNvPr id="28" name="图片 27">
            <a:extLst>
              <a:ext uri="{FF2B5EF4-FFF2-40B4-BE49-F238E27FC236}">
                <a16:creationId xmlns:a16="http://schemas.microsoft.com/office/drawing/2014/main" id="{6FD5B744-B073-43D0-AF33-AFBA7CBD73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60852">
            <a:off x="1396726" y="4701262"/>
            <a:ext cx="2216187" cy="2216187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60053B8B-7FF7-4D34-9004-83A23A1523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268661" y="-111040"/>
            <a:ext cx="2144432" cy="15143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4C7E1D84-9BA1-461C-A44A-B780F01D26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9064" y="4154315"/>
            <a:ext cx="2852936" cy="2852936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6742AC7C-172C-404F-955A-B3668C8EF226}"/>
              </a:ext>
            </a:extLst>
          </p:cNvPr>
          <p:cNvGrpSpPr/>
          <p:nvPr/>
        </p:nvGrpSpPr>
        <p:grpSpPr>
          <a:xfrm>
            <a:off x="4031105" y="866191"/>
            <a:ext cx="7237541" cy="2123658"/>
            <a:chOff x="4587490" y="1699042"/>
            <a:chExt cx="5589669" cy="2123658"/>
          </a:xfrm>
        </p:grpSpPr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B75718BC-0512-4DBD-9F27-B44E3ECD03B9}"/>
                </a:ext>
              </a:extLst>
            </p:cNvPr>
            <p:cNvSpPr txBox="1"/>
            <p:nvPr/>
          </p:nvSpPr>
          <p:spPr>
            <a:xfrm>
              <a:off x="5392945" y="1699042"/>
              <a:ext cx="4784214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just">
                <a:spcBef>
                  <a:spcPts val="0"/>
                </a:spcBef>
                <a:spcAft>
                  <a:spcPts val="0"/>
                </a:spcAft>
              </a:pPr>
              <a:r>
                <a:rPr lang="nl-NL" sz="2000" b="1" dirty="0">
                  <a:effectLst/>
                  <a:latin typeface="#9Slide03 BoosterNextFYBlack" panose="02000A03000000020004" pitchFamily="2" charset="0"/>
                  <a:ea typeface="Times New Roman" panose="02020603050405020304" pitchFamily="18" charset="0"/>
                </a:rPr>
                <a:t>Kiến thức</a:t>
              </a:r>
              <a:endParaRPr lang="en-US" sz="2000" dirty="0">
                <a:effectLst/>
                <a:latin typeface="#9Slide03 BoosterNextFYBlack" panose="02000A03000000020004" pitchFamily="2" charset="0"/>
                <a:ea typeface="Times New Roman" panose="02020603050405020304" pitchFamily="18" charset="0"/>
              </a:endParaRPr>
            </a:p>
            <a:p>
              <a:pPr marL="0" marR="0" algn="just">
                <a:spcBef>
                  <a:spcPts val="0"/>
                </a:spcBef>
                <a:spcAft>
                  <a:spcPts val="0"/>
                </a:spcAft>
              </a:pPr>
              <a:r>
                <a:rPr lang="pt-BR" sz="2000" dirty="0">
                  <a:effectLst/>
                  <a:latin typeface="#9Slide03 AmpleSoft" panose="02000000000000000000" pitchFamily="2" charset="0"/>
                  <a:ea typeface="Times New Roman" panose="02020603050405020304" pitchFamily="18" charset="0"/>
                </a:rPr>
                <a:t>- Ôn tập kiến thức về các phép tính cộng, trừ và tính chất của phép cộng</a:t>
              </a:r>
              <a:endParaRPr lang="en-US" sz="2000" dirty="0">
                <a:effectLst/>
                <a:latin typeface="#9Slide03 AmpleSoft" panose="02000000000000000000" pitchFamily="2" charset="0"/>
                <a:ea typeface="Times New Roman" panose="02020603050405020304" pitchFamily="18" charset="0"/>
              </a:endParaRPr>
            </a:p>
            <a:p>
              <a:pPr marL="0" marR="0" algn="just">
                <a:spcBef>
                  <a:spcPts val="0"/>
                </a:spcBef>
                <a:spcAft>
                  <a:spcPts val="0"/>
                </a:spcAft>
              </a:pPr>
              <a:r>
                <a:rPr lang="pt-BR" sz="2000" dirty="0">
                  <a:effectLst/>
                  <a:latin typeface="#9Slide03 AmpleSoft" panose="02000000000000000000" pitchFamily="2" charset="0"/>
                  <a:ea typeface="Times New Roman" panose="02020603050405020304" pitchFamily="18" charset="0"/>
                </a:rPr>
                <a:t>- Luyện các bài toán Tìm 2 số khi biết tổng và hiệu của 2 số đó.</a:t>
              </a:r>
              <a:endParaRPr lang="en-US" sz="2000" dirty="0">
                <a:effectLst/>
                <a:latin typeface="#9Slide03 AmpleSoft" panose="02000000000000000000" pitchFamily="2" charset="0"/>
                <a:ea typeface="Times New Roman" panose="02020603050405020304" pitchFamily="18" charset="0"/>
              </a:endParaRPr>
            </a:p>
            <a:p>
              <a:pPr algn="dist"/>
              <a:endParaRPr lang="zh-CN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" panose="02000000000000000000" pitchFamily="2" charset="0"/>
                <a:ea typeface="字体视界-遇见字体" panose="02010601030101010101" pitchFamily="2" charset="-122"/>
              </a:endParaRPr>
            </a:p>
          </p:txBody>
        </p:sp>
        <p:sp>
          <p:nvSpPr>
            <p:cNvPr id="30" name="文本框 29">
              <a:extLst>
                <a:ext uri="{FF2B5EF4-FFF2-40B4-BE49-F238E27FC236}">
                  <a16:creationId xmlns:a16="http://schemas.microsoft.com/office/drawing/2014/main" id="{407AE540-CFD9-47EC-94D2-B807EEEC3E38}"/>
                </a:ext>
              </a:extLst>
            </p:cNvPr>
            <p:cNvSpPr txBox="1"/>
            <p:nvPr/>
          </p:nvSpPr>
          <p:spPr>
            <a:xfrm>
              <a:off x="4587490" y="1710735"/>
              <a:ext cx="703055" cy="584775"/>
            </a:xfrm>
            <a:prstGeom prst="homePlate">
              <a:avLst/>
            </a:prstGeom>
            <a:solidFill>
              <a:srgbClr val="F8C9C5"/>
            </a:solidFill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3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#9Slide03 AmpleSoft" panose="02000000000000000000" pitchFamily="2" charset="0"/>
                  <a:ea typeface="字体视界-遇见字体" panose="02010601030101010101" pitchFamily="2" charset="-122"/>
                </a:rPr>
                <a:t>A</a:t>
              </a:r>
              <a:endParaRPr lang="zh-CN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" panose="02000000000000000000" pitchFamily="2" charset="0"/>
                <a:ea typeface="字体视界-遇见字体" panose="02010601030101010101" pitchFamily="2" charset="-122"/>
              </a:endParaRPr>
            </a:p>
          </p:txBody>
        </p:sp>
      </p:grpSp>
      <p:grpSp>
        <p:nvGrpSpPr>
          <p:cNvPr id="33" name="组合 32">
            <a:extLst>
              <a:ext uri="{FF2B5EF4-FFF2-40B4-BE49-F238E27FC236}">
                <a16:creationId xmlns:a16="http://schemas.microsoft.com/office/drawing/2014/main" id="{E6BB2B92-D6DE-44DE-9A41-6044711A0A72}"/>
              </a:ext>
            </a:extLst>
          </p:cNvPr>
          <p:cNvGrpSpPr/>
          <p:nvPr/>
        </p:nvGrpSpPr>
        <p:grpSpPr>
          <a:xfrm>
            <a:off x="4031105" y="2611027"/>
            <a:ext cx="7586159" cy="2123658"/>
            <a:chOff x="4587490" y="1699042"/>
            <a:chExt cx="5589669" cy="2123658"/>
          </a:xfrm>
        </p:grpSpPr>
        <p:sp>
          <p:nvSpPr>
            <p:cNvPr id="34" name="文本框 33">
              <a:extLst>
                <a:ext uri="{FF2B5EF4-FFF2-40B4-BE49-F238E27FC236}">
                  <a16:creationId xmlns:a16="http://schemas.microsoft.com/office/drawing/2014/main" id="{A4E488D3-209F-45B8-848D-430A2FDB3106}"/>
                </a:ext>
              </a:extLst>
            </p:cNvPr>
            <p:cNvSpPr txBox="1"/>
            <p:nvPr/>
          </p:nvSpPr>
          <p:spPr>
            <a:xfrm>
              <a:off x="5392945" y="1699042"/>
              <a:ext cx="4784214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just">
                <a:spcBef>
                  <a:spcPts val="0"/>
                </a:spcBef>
                <a:spcAft>
                  <a:spcPts val="0"/>
                </a:spcAft>
              </a:pPr>
              <a:r>
                <a:rPr lang="nl-NL" sz="2000" b="1" dirty="0">
                  <a:effectLst/>
                  <a:latin typeface="#9Slide03 AmpleSoft" panose="02000000000000000000" pitchFamily="2" charset="0"/>
                  <a:ea typeface="Times New Roman" panose="02020603050405020304" pitchFamily="18" charset="0"/>
                </a:rPr>
                <a:t> </a:t>
              </a:r>
              <a:r>
                <a:rPr lang="nl-NL" sz="2000" b="1" dirty="0">
                  <a:effectLst/>
                  <a:latin typeface="#9Slide03 BoosterNextFYBlack" panose="02000A03000000020004" pitchFamily="2" charset="0"/>
                  <a:ea typeface="Times New Roman" panose="02020603050405020304" pitchFamily="18" charset="0"/>
                </a:rPr>
                <a:t>Kĩ năng</a:t>
              </a:r>
              <a:endParaRPr lang="en-US" sz="2000" dirty="0">
                <a:effectLst/>
                <a:latin typeface="#9Slide03 BoosterNextFYBlack" panose="02000A03000000020004" pitchFamily="2" charset="0"/>
                <a:ea typeface="Times New Roman" panose="02020603050405020304" pitchFamily="18" charset="0"/>
              </a:endParaRPr>
            </a:p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nl-NL" sz="2000" dirty="0">
                  <a:effectLst/>
                  <a:latin typeface="#9Slide03 AmpleSoft" panose="02000000000000000000" pitchFamily="2" charset="0"/>
                  <a:ea typeface="Times New Roman" panose="02020603050405020304" pitchFamily="18" charset="0"/>
                </a:rPr>
                <a:t>- </a:t>
              </a:r>
              <a:r>
                <a:rPr lang="nl-NL" sz="2000" dirty="0">
                  <a:solidFill>
                    <a:srgbClr val="000000"/>
                  </a:solidFill>
                  <a:effectLst/>
                  <a:latin typeface="#9Slide03 AmpleSoft" panose="02000000000000000000" pitchFamily="2" charset="0"/>
                  <a:ea typeface="Times New Roman" panose="02020603050405020304" pitchFamily="18" charset="0"/>
                </a:rPr>
                <a:t>Có kĩ năng thực hiện phép cộng, phép trừ; vận dụng một số tính chất của phép cộng khi tính giá trị biểu thức số.</a:t>
              </a:r>
              <a:endParaRPr lang="en-US" sz="2000" dirty="0">
                <a:effectLst/>
                <a:latin typeface="#9Slide03 AmpleSoft" panose="02000000000000000000" pitchFamily="2" charset="0"/>
                <a:ea typeface="Times New Roman" panose="02020603050405020304" pitchFamily="18" charset="0"/>
              </a:endParaRPr>
            </a:p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nl-NL" sz="2000" dirty="0">
                  <a:solidFill>
                    <a:srgbClr val="000000"/>
                  </a:solidFill>
                  <a:effectLst/>
                  <a:latin typeface="#9Slide03 AmpleSoft" panose="02000000000000000000" pitchFamily="2" charset="0"/>
                  <a:ea typeface="Times New Roman" panose="02020603050405020304" pitchFamily="18" charset="0"/>
                </a:rPr>
                <a:t>-  Giải được bài toán liên quan đến tìm hai số khi biết tổng và hiệu của hai số đó. </a:t>
              </a:r>
              <a:endParaRPr lang="en-US" sz="2000" dirty="0">
                <a:effectLst/>
                <a:latin typeface="#9Slide03 AmpleSoft" panose="02000000000000000000" pitchFamily="2" charset="0"/>
                <a:ea typeface="Times New Roman" panose="02020603050405020304" pitchFamily="18" charset="0"/>
              </a:endParaRPr>
            </a:p>
            <a:p>
              <a:pPr algn="dist"/>
              <a:endParaRPr lang="zh-CN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" panose="02000000000000000000" pitchFamily="2" charset="0"/>
                <a:ea typeface="字体视界-遇见字体" panose="02010601030101010101" pitchFamily="2" charset="-122"/>
              </a:endParaRPr>
            </a:p>
          </p:txBody>
        </p:sp>
        <p:sp>
          <p:nvSpPr>
            <p:cNvPr id="35" name="文本框 34">
              <a:extLst>
                <a:ext uri="{FF2B5EF4-FFF2-40B4-BE49-F238E27FC236}">
                  <a16:creationId xmlns:a16="http://schemas.microsoft.com/office/drawing/2014/main" id="{CE84C320-DE38-455B-8D01-3534F70EEEBE}"/>
                </a:ext>
              </a:extLst>
            </p:cNvPr>
            <p:cNvSpPr txBox="1"/>
            <p:nvPr/>
          </p:nvSpPr>
          <p:spPr>
            <a:xfrm>
              <a:off x="4587490" y="1710735"/>
              <a:ext cx="703055" cy="584775"/>
            </a:xfrm>
            <a:prstGeom prst="homePlate">
              <a:avLst/>
            </a:prstGeom>
            <a:solidFill>
              <a:srgbClr val="FFD33F"/>
            </a:solidFill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3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#9Slide03 AmpleSoft" panose="02000000000000000000" pitchFamily="2" charset="0"/>
                  <a:ea typeface="字体视界-遇见字体" panose="02010601030101010101" pitchFamily="2" charset="-122"/>
                </a:rPr>
                <a:t>B</a:t>
              </a:r>
              <a:endParaRPr lang="zh-CN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" panose="02000000000000000000" pitchFamily="2" charset="0"/>
                <a:ea typeface="字体视界-遇见字体" panose="02010601030101010101" pitchFamily="2" charset="-122"/>
              </a:endParaRPr>
            </a:p>
          </p:txBody>
        </p:sp>
      </p:grpSp>
      <p:grpSp>
        <p:nvGrpSpPr>
          <p:cNvPr id="36" name="组合 35">
            <a:extLst>
              <a:ext uri="{FF2B5EF4-FFF2-40B4-BE49-F238E27FC236}">
                <a16:creationId xmlns:a16="http://schemas.microsoft.com/office/drawing/2014/main" id="{77D62299-890F-4506-BF79-63F9343509E6}"/>
              </a:ext>
            </a:extLst>
          </p:cNvPr>
          <p:cNvGrpSpPr/>
          <p:nvPr/>
        </p:nvGrpSpPr>
        <p:grpSpPr>
          <a:xfrm>
            <a:off x="4053713" y="4328491"/>
            <a:ext cx="7796775" cy="1138773"/>
            <a:chOff x="4587490" y="1699042"/>
            <a:chExt cx="5589669" cy="1138773"/>
          </a:xfrm>
        </p:grpSpPr>
        <p:sp>
          <p:nvSpPr>
            <p:cNvPr id="37" name="文本框 36">
              <a:extLst>
                <a:ext uri="{FF2B5EF4-FFF2-40B4-BE49-F238E27FC236}">
                  <a16:creationId xmlns:a16="http://schemas.microsoft.com/office/drawing/2014/main" id="{4396896D-72BA-40FE-96E7-8FF2B8A9D557}"/>
                </a:ext>
              </a:extLst>
            </p:cNvPr>
            <p:cNvSpPr txBox="1"/>
            <p:nvPr/>
          </p:nvSpPr>
          <p:spPr>
            <a:xfrm>
              <a:off x="5392945" y="1699042"/>
              <a:ext cx="4784214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just">
                <a:spcBef>
                  <a:spcPts val="0"/>
                </a:spcBef>
                <a:spcAft>
                  <a:spcPts val="0"/>
                </a:spcAft>
              </a:pPr>
              <a:r>
                <a:rPr lang="nl-NL" sz="2000" b="1" dirty="0">
                  <a:effectLst/>
                  <a:latin typeface="#9Slide03 BoosterNextFYBlack" panose="02000A03000000020004" pitchFamily="2" charset="0"/>
                  <a:ea typeface="Times New Roman" panose="02020603050405020304" pitchFamily="18" charset="0"/>
                </a:rPr>
                <a:t>Phẩm chất</a:t>
              </a:r>
              <a:endParaRPr lang="en-US" sz="2000" dirty="0">
                <a:effectLst/>
                <a:latin typeface="#9Slide03 BoosterNextFYBlack" panose="02000A03000000020004" pitchFamily="2" charset="0"/>
                <a:ea typeface="Times New Roman" panose="02020603050405020304" pitchFamily="18" charset="0"/>
              </a:endParaRPr>
            </a:p>
            <a:p>
              <a:pPr marL="0" marR="0" algn="just">
                <a:spcBef>
                  <a:spcPts val="0"/>
                </a:spcBef>
                <a:spcAft>
                  <a:spcPts val="0"/>
                </a:spcAft>
              </a:pPr>
              <a:r>
                <a:rPr lang="nl-NL" sz="2000" dirty="0">
                  <a:effectLst/>
                  <a:latin typeface="#9Slide03 AmpleSoft" panose="02000000000000000000" pitchFamily="2" charset="0"/>
                  <a:ea typeface="Times New Roman" panose="02020603050405020304" pitchFamily="18" charset="0"/>
                </a:rPr>
                <a:t>- Học tập tích cực, tính toán chính xác</a:t>
              </a:r>
              <a:endParaRPr lang="en-US" sz="2000" dirty="0">
                <a:effectLst/>
                <a:latin typeface="#9Slide03 AmpleSoft" panose="02000000000000000000" pitchFamily="2" charset="0"/>
                <a:ea typeface="Times New Roman" panose="02020603050405020304" pitchFamily="18" charset="0"/>
              </a:endParaRPr>
            </a:p>
            <a:p>
              <a:pPr algn="dist"/>
              <a:endPara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" panose="02000000000000000000" pitchFamily="2" charset="0"/>
                <a:ea typeface="字体视界-遇见字体" panose="02010601030101010101" pitchFamily="2" charset="-122"/>
              </a:endParaRPr>
            </a:p>
          </p:txBody>
        </p:sp>
        <p:sp>
          <p:nvSpPr>
            <p:cNvPr id="38" name="文本框 37">
              <a:extLst>
                <a:ext uri="{FF2B5EF4-FFF2-40B4-BE49-F238E27FC236}">
                  <a16:creationId xmlns:a16="http://schemas.microsoft.com/office/drawing/2014/main" id="{40B6006A-4369-4E94-A500-47AEA8608BE1}"/>
                </a:ext>
              </a:extLst>
            </p:cNvPr>
            <p:cNvSpPr txBox="1"/>
            <p:nvPr/>
          </p:nvSpPr>
          <p:spPr>
            <a:xfrm>
              <a:off x="4587490" y="1710735"/>
              <a:ext cx="703055" cy="584775"/>
            </a:xfrm>
            <a:prstGeom prst="homePlate">
              <a:avLst/>
            </a:prstGeom>
            <a:solidFill>
              <a:schemeClr val="accent6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3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#9Slide03 AmpleSoft" panose="02000000000000000000" pitchFamily="2" charset="0"/>
                  <a:ea typeface="字体视界-遇见字体" panose="02010601030101010101" pitchFamily="2" charset="-122"/>
                </a:rPr>
                <a:t>C</a:t>
              </a:r>
              <a:endParaRPr lang="zh-CN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" panose="02000000000000000000" pitchFamily="2" charset="0"/>
                <a:ea typeface="字体视界-遇见字体" panose="02010601030101010101" pitchFamily="2" charset="-122"/>
              </a:endParaRPr>
            </a:p>
          </p:txBody>
        </p:sp>
      </p:grpSp>
      <p:grpSp>
        <p:nvGrpSpPr>
          <p:cNvPr id="39" name="组合 38">
            <a:extLst>
              <a:ext uri="{FF2B5EF4-FFF2-40B4-BE49-F238E27FC236}">
                <a16:creationId xmlns:a16="http://schemas.microsoft.com/office/drawing/2014/main" id="{75A33E2B-4D1A-4B7F-9CBE-E73CD47D52DB}"/>
              </a:ext>
            </a:extLst>
          </p:cNvPr>
          <p:cNvGrpSpPr/>
          <p:nvPr/>
        </p:nvGrpSpPr>
        <p:grpSpPr>
          <a:xfrm>
            <a:off x="4010145" y="5374859"/>
            <a:ext cx="5542241" cy="1508105"/>
            <a:chOff x="4587490" y="1699042"/>
            <a:chExt cx="4039238" cy="1508105"/>
          </a:xfrm>
        </p:grpSpPr>
        <p:sp>
          <p:nvSpPr>
            <p:cNvPr id="40" name="文本框 39">
              <a:extLst>
                <a:ext uri="{FF2B5EF4-FFF2-40B4-BE49-F238E27FC236}">
                  <a16:creationId xmlns:a16="http://schemas.microsoft.com/office/drawing/2014/main" id="{59BBCE90-7663-4A3A-86C2-8E30DEC51B4B}"/>
                </a:ext>
              </a:extLst>
            </p:cNvPr>
            <p:cNvSpPr txBox="1"/>
            <p:nvPr/>
          </p:nvSpPr>
          <p:spPr>
            <a:xfrm>
              <a:off x="5392946" y="1699042"/>
              <a:ext cx="3233782" cy="1508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just">
                <a:spcBef>
                  <a:spcPts val="0"/>
                </a:spcBef>
                <a:spcAft>
                  <a:spcPts val="0"/>
                </a:spcAft>
              </a:pPr>
              <a:r>
                <a:rPr lang="nl-NL" sz="2000" b="1" dirty="0">
                  <a:effectLst/>
                  <a:latin typeface="#9Slide03 BoosterNextFYBlack" panose="02000A03000000020004" pitchFamily="2" charset="0"/>
                  <a:ea typeface="Times New Roman" panose="02020603050405020304" pitchFamily="18" charset="0"/>
                </a:rPr>
                <a:t>Góp phần phát triền các NL:</a:t>
              </a:r>
              <a:endParaRPr lang="en-US" sz="2000" dirty="0">
                <a:effectLst/>
                <a:latin typeface="#9Slide03 BoosterNextFYBlack" panose="02000A03000000020004" pitchFamily="2" charset="0"/>
                <a:ea typeface="Times New Roman" panose="02020603050405020304" pitchFamily="18" charset="0"/>
              </a:endParaRPr>
            </a:p>
            <a:p>
              <a:pPr marL="0" marR="0" algn="just">
                <a:spcBef>
                  <a:spcPts val="0"/>
                </a:spcBef>
                <a:spcAft>
                  <a:spcPts val="0"/>
                </a:spcAft>
              </a:pPr>
              <a:r>
                <a:rPr lang="nl-NL" sz="2000" dirty="0">
                  <a:effectLst/>
                  <a:latin typeface="#9Slide03 AmpleSoft" panose="02000000000000000000" pitchFamily="2" charset="0"/>
                  <a:ea typeface="Times New Roman" panose="02020603050405020304" pitchFamily="18" charset="0"/>
                </a:rPr>
                <a:t>- NL tự học, NL sáng tạo, NL giải quyết vấn đề</a:t>
              </a:r>
              <a:endParaRPr lang="en-US" sz="2000" dirty="0">
                <a:effectLst/>
                <a:latin typeface="#9Slide03 AmpleSoft" panose="02000000000000000000" pitchFamily="2" charset="0"/>
                <a:ea typeface="Times New Roman" panose="02020603050405020304" pitchFamily="18" charset="0"/>
              </a:endParaRPr>
            </a:p>
            <a:p>
              <a:pPr algn="dist"/>
              <a:endParaRPr lang="zh-CN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" panose="02000000000000000000" pitchFamily="2" charset="0"/>
                <a:ea typeface="字体视界-遇见字体" panose="02010601030101010101" pitchFamily="2" charset="-122"/>
              </a:endParaRPr>
            </a:p>
          </p:txBody>
        </p:sp>
        <p:sp>
          <p:nvSpPr>
            <p:cNvPr id="42" name="文本框 41">
              <a:extLst>
                <a:ext uri="{FF2B5EF4-FFF2-40B4-BE49-F238E27FC236}">
                  <a16:creationId xmlns:a16="http://schemas.microsoft.com/office/drawing/2014/main" id="{F850F5A1-D21F-4F96-B539-6E127A380A5D}"/>
                </a:ext>
              </a:extLst>
            </p:cNvPr>
            <p:cNvSpPr txBox="1"/>
            <p:nvPr/>
          </p:nvSpPr>
          <p:spPr>
            <a:xfrm>
              <a:off x="4587490" y="1710735"/>
              <a:ext cx="703055" cy="584775"/>
            </a:xfrm>
            <a:prstGeom prst="homePlate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3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#9Slide03 AmpleSoft" panose="02000000000000000000" pitchFamily="2" charset="0"/>
                  <a:ea typeface="字体视界-遇见字体" panose="02010601030101010101" pitchFamily="2" charset="-122"/>
                </a:rPr>
                <a:t>D</a:t>
              </a:r>
              <a:endParaRPr lang="zh-CN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" panose="02000000000000000000" pitchFamily="2" charset="0"/>
                <a:ea typeface="字体视界-遇见字体" panose="0201060103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53807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7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49" presetClass="entr" presetSubtype="0" decel="10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" dur="75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49" presetClass="entr" presetSubtype="0" decel="10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6" dur="75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" presetClass="entr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9" presetID="49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375E-6 3.7037E-6 L 0.20925 0.34444 " pathEditMode="relative" rAng="0" ptsTypes="AA">
                                          <p:cBhvr>
                                            <p:cTn id="30" dur="1000" spd="-100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0456" y="1722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2" accel="48000" fill="hold" nodeType="withEffect" p14:presetBounceEnd="63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3000">
                                          <p:cBhvr additive="base">
                                            <p:cTn id="33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3000">
                                          <p:cBhvr additive="base">
                                            <p:cTn id="34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2" accel="48000" fill="hold" nodeType="withEffect" p14:presetBounceEnd="63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3000">
                                          <p:cBhvr additive="base">
                                            <p:cTn id="37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3000">
                                          <p:cBhvr additive="base">
                                            <p:cTn id="38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2" presetClass="entr" presetSubtype="2" accel="48000" fill="hold" nodeType="withEffect" p14:presetBounceEnd="63000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3000">
                                          <p:cBhvr additive="base">
                                            <p:cTn id="41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3000">
                                          <p:cBhvr additive="base">
                                            <p:cTn id="42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2" accel="48000" fill="hold" nodeType="withEffect" p14:presetBounceEnd="63000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3000">
                                          <p:cBhvr additive="base">
                                            <p:cTn id="45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3000">
                                          <p:cBhvr additive="base">
                                            <p:cTn id="46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2" presetClass="entr" presetSubtype="4" fill="hold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9" dur="7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0" dur="7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7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7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49" presetClass="entr" presetSubtype="0" decel="10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" dur="75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49" presetClass="entr" presetSubtype="0" decel="10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6" dur="75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28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0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" presetClass="entr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3" presetID="49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375E-6 3.7037E-6 L 0.20925 0.34444 " pathEditMode="relative" rAng="0" ptsTypes="AA">
                                          <p:cBhvr>
                                            <p:cTn id="34" dur="1000" spd="-100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0456" y="1722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2" accel="48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2" presetClass="entr" presetSubtype="2" accel="48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1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2" dur="2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2" accel="4800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6" dur="2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2" presetClass="entr" presetSubtype="2" accel="4800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9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0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1" presetID="2" presetClass="entr" presetSubtype="4" fill="hold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3" dur="7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4" dur="7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7" grpId="0" animBg="1"/>
          <p:bldP spid="4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BB8FD978-C601-4500-A9AD-A596BB0ECC7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pattFill prst="pct90">
            <a:fgClr>
              <a:schemeClr val="accent5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任意多边形: 形状 2">
            <a:extLst>
              <a:ext uri="{FF2B5EF4-FFF2-40B4-BE49-F238E27FC236}">
                <a16:creationId xmlns:a16="http://schemas.microsoft.com/office/drawing/2014/main" id="{8DECEEAB-1A5A-4753-8954-D47AD9F6B719}"/>
              </a:ext>
            </a:extLst>
          </p:cNvPr>
          <p:cNvSpPr/>
          <p:nvPr/>
        </p:nvSpPr>
        <p:spPr>
          <a:xfrm>
            <a:off x="370700" y="512031"/>
            <a:ext cx="10873207" cy="5930841"/>
          </a:xfrm>
          <a:custGeom>
            <a:avLst/>
            <a:gdLst>
              <a:gd name="connsiteX0" fmla="*/ 565211 w 10873207"/>
              <a:gd name="connsiteY0" fmla="*/ 4761492 h 5930841"/>
              <a:gd name="connsiteX1" fmla="*/ 252027 w 10873207"/>
              <a:gd name="connsiteY1" fmla="*/ 5074676 h 5930841"/>
              <a:gd name="connsiteX2" fmla="*/ 565211 w 10873207"/>
              <a:gd name="connsiteY2" fmla="*/ 5387860 h 5930841"/>
              <a:gd name="connsiteX3" fmla="*/ 878395 w 10873207"/>
              <a:gd name="connsiteY3" fmla="*/ 5074676 h 5930841"/>
              <a:gd name="connsiteX4" fmla="*/ 565211 w 10873207"/>
              <a:gd name="connsiteY4" fmla="*/ 4761492 h 5930841"/>
              <a:gd name="connsiteX5" fmla="*/ 565211 w 10873207"/>
              <a:gd name="connsiteY5" fmla="*/ 3736411 h 5930841"/>
              <a:gd name="connsiteX6" fmla="*/ 252027 w 10873207"/>
              <a:gd name="connsiteY6" fmla="*/ 4049595 h 5930841"/>
              <a:gd name="connsiteX7" fmla="*/ 565211 w 10873207"/>
              <a:gd name="connsiteY7" fmla="*/ 4362779 h 5930841"/>
              <a:gd name="connsiteX8" fmla="*/ 878395 w 10873207"/>
              <a:gd name="connsiteY8" fmla="*/ 4049595 h 5930841"/>
              <a:gd name="connsiteX9" fmla="*/ 565211 w 10873207"/>
              <a:gd name="connsiteY9" fmla="*/ 3736411 h 5930841"/>
              <a:gd name="connsiteX10" fmla="*/ 565212 w 10873207"/>
              <a:gd name="connsiteY10" fmla="*/ 2711330 h 5930841"/>
              <a:gd name="connsiteX11" fmla="*/ 252028 w 10873207"/>
              <a:gd name="connsiteY11" fmla="*/ 3024513 h 5930841"/>
              <a:gd name="connsiteX12" fmla="*/ 565212 w 10873207"/>
              <a:gd name="connsiteY12" fmla="*/ 3337697 h 5930841"/>
              <a:gd name="connsiteX13" fmla="*/ 878396 w 10873207"/>
              <a:gd name="connsiteY13" fmla="*/ 3024513 h 5930841"/>
              <a:gd name="connsiteX14" fmla="*/ 565212 w 10873207"/>
              <a:gd name="connsiteY14" fmla="*/ 2711330 h 5930841"/>
              <a:gd name="connsiteX15" fmla="*/ 565212 w 10873207"/>
              <a:gd name="connsiteY15" fmla="*/ 1686247 h 5930841"/>
              <a:gd name="connsiteX16" fmla="*/ 252028 w 10873207"/>
              <a:gd name="connsiteY16" fmla="*/ 1999431 h 5930841"/>
              <a:gd name="connsiteX17" fmla="*/ 565212 w 10873207"/>
              <a:gd name="connsiteY17" fmla="*/ 2312615 h 5930841"/>
              <a:gd name="connsiteX18" fmla="*/ 878396 w 10873207"/>
              <a:gd name="connsiteY18" fmla="*/ 1999431 h 5930841"/>
              <a:gd name="connsiteX19" fmla="*/ 565212 w 10873207"/>
              <a:gd name="connsiteY19" fmla="*/ 1686247 h 5930841"/>
              <a:gd name="connsiteX20" fmla="*/ 565212 w 10873207"/>
              <a:gd name="connsiteY20" fmla="*/ 661165 h 5930841"/>
              <a:gd name="connsiteX21" fmla="*/ 252028 w 10873207"/>
              <a:gd name="connsiteY21" fmla="*/ 974350 h 5930841"/>
              <a:gd name="connsiteX22" fmla="*/ 565212 w 10873207"/>
              <a:gd name="connsiteY22" fmla="*/ 1287534 h 5930841"/>
              <a:gd name="connsiteX23" fmla="*/ 878396 w 10873207"/>
              <a:gd name="connsiteY23" fmla="*/ 974350 h 5930841"/>
              <a:gd name="connsiteX24" fmla="*/ 565212 w 10873207"/>
              <a:gd name="connsiteY24" fmla="*/ 661165 h 5930841"/>
              <a:gd name="connsiteX25" fmla="*/ 573394 w 10873207"/>
              <a:gd name="connsiteY25" fmla="*/ 0 h 5930841"/>
              <a:gd name="connsiteX26" fmla="*/ 10299813 w 10873207"/>
              <a:gd name="connsiteY26" fmla="*/ 0 h 5930841"/>
              <a:gd name="connsiteX27" fmla="*/ 10873207 w 10873207"/>
              <a:gd name="connsiteY27" fmla="*/ 573394 h 5930841"/>
              <a:gd name="connsiteX28" fmla="*/ 10873207 w 10873207"/>
              <a:gd name="connsiteY28" fmla="*/ 5357447 h 5930841"/>
              <a:gd name="connsiteX29" fmla="*/ 10299813 w 10873207"/>
              <a:gd name="connsiteY29" fmla="*/ 5930841 h 5930841"/>
              <a:gd name="connsiteX30" fmla="*/ 573394 w 10873207"/>
              <a:gd name="connsiteY30" fmla="*/ 5930841 h 5930841"/>
              <a:gd name="connsiteX31" fmla="*/ 0 w 10873207"/>
              <a:gd name="connsiteY31" fmla="*/ 5357447 h 5930841"/>
              <a:gd name="connsiteX32" fmla="*/ 0 w 10873207"/>
              <a:gd name="connsiteY32" fmla="*/ 573394 h 5930841"/>
              <a:gd name="connsiteX33" fmla="*/ 573394 w 10873207"/>
              <a:gd name="connsiteY33" fmla="*/ 0 h 5930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0873207" h="5930841">
                <a:moveTo>
                  <a:pt x="565211" y="4761492"/>
                </a:moveTo>
                <a:cubicBezTo>
                  <a:pt x="392244" y="4761492"/>
                  <a:pt x="252027" y="4901709"/>
                  <a:pt x="252027" y="5074676"/>
                </a:cubicBezTo>
                <a:cubicBezTo>
                  <a:pt x="252027" y="5247643"/>
                  <a:pt x="392244" y="5387860"/>
                  <a:pt x="565211" y="5387860"/>
                </a:cubicBezTo>
                <a:cubicBezTo>
                  <a:pt x="738178" y="5387860"/>
                  <a:pt x="878395" y="5247643"/>
                  <a:pt x="878395" y="5074676"/>
                </a:cubicBezTo>
                <a:cubicBezTo>
                  <a:pt x="878395" y="4901709"/>
                  <a:pt x="738178" y="4761492"/>
                  <a:pt x="565211" y="4761492"/>
                </a:cubicBezTo>
                <a:close/>
                <a:moveTo>
                  <a:pt x="565211" y="3736411"/>
                </a:moveTo>
                <a:cubicBezTo>
                  <a:pt x="392244" y="3736411"/>
                  <a:pt x="252027" y="3876628"/>
                  <a:pt x="252027" y="4049595"/>
                </a:cubicBezTo>
                <a:cubicBezTo>
                  <a:pt x="252027" y="4222562"/>
                  <a:pt x="392244" y="4362779"/>
                  <a:pt x="565211" y="4362779"/>
                </a:cubicBezTo>
                <a:cubicBezTo>
                  <a:pt x="738178" y="4362779"/>
                  <a:pt x="878395" y="4222562"/>
                  <a:pt x="878395" y="4049595"/>
                </a:cubicBezTo>
                <a:cubicBezTo>
                  <a:pt x="878395" y="3876628"/>
                  <a:pt x="738178" y="3736411"/>
                  <a:pt x="565211" y="3736411"/>
                </a:cubicBezTo>
                <a:close/>
                <a:moveTo>
                  <a:pt x="565212" y="2711330"/>
                </a:moveTo>
                <a:cubicBezTo>
                  <a:pt x="392245" y="2711330"/>
                  <a:pt x="252028" y="2851546"/>
                  <a:pt x="252028" y="3024513"/>
                </a:cubicBezTo>
                <a:cubicBezTo>
                  <a:pt x="252028" y="3197480"/>
                  <a:pt x="392245" y="3337697"/>
                  <a:pt x="565212" y="3337697"/>
                </a:cubicBezTo>
                <a:cubicBezTo>
                  <a:pt x="738178" y="3337697"/>
                  <a:pt x="878396" y="3197480"/>
                  <a:pt x="878396" y="3024513"/>
                </a:cubicBezTo>
                <a:cubicBezTo>
                  <a:pt x="878396" y="2851546"/>
                  <a:pt x="738178" y="2711330"/>
                  <a:pt x="565212" y="2711330"/>
                </a:cubicBezTo>
                <a:close/>
                <a:moveTo>
                  <a:pt x="565212" y="1686247"/>
                </a:moveTo>
                <a:cubicBezTo>
                  <a:pt x="392245" y="1686247"/>
                  <a:pt x="252028" y="1826464"/>
                  <a:pt x="252028" y="1999431"/>
                </a:cubicBezTo>
                <a:cubicBezTo>
                  <a:pt x="252028" y="2172398"/>
                  <a:pt x="392245" y="2312615"/>
                  <a:pt x="565212" y="2312615"/>
                </a:cubicBezTo>
                <a:cubicBezTo>
                  <a:pt x="738179" y="2312615"/>
                  <a:pt x="878396" y="2172398"/>
                  <a:pt x="878396" y="1999431"/>
                </a:cubicBezTo>
                <a:cubicBezTo>
                  <a:pt x="878396" y="1826464"/>
                  <a:pt x="738179" y="1686247"/>
                  <a:pt x="565212" y="1686247"/>
                </a:cubicBezTo>
                <a:close/>
                <a:moveTo>
                  <a:pt x="565212" y="661165"/>
                </a:moveTo>
                <a:cubicBezTo>
                  <a:pt x="392245" y="661165"/>
                  <a:pt x="252028" y="801383"/>
                  <a:pt x="252028" y="974350"/>
                </a:cubicBezTo>
                <a:cubicBezTo>
                  <a:pt x="252028" y="1147316"/>
                  <a:pt x="392245" y="1287534"/>
                  <a:pt x="565212" y="1287534"/>
                </a:cubicBezTo>
                <a:cubicBezTo>
                  <a:pt x="738179" y="1287534"/>
                  <a:pt x="878396" y="1147316"/>
                  <a:pt x="878396" y="974350"/>
                </a:cubicBezTo>
                <a:cubicBezTo>
                  <a:pt x="878396" y="801383"/>
                  <a:pt x="738179" y="661165"/>
                  <a:pt x="565212" y="661165"/>
                </a:cubicBezTo>
                <a:close/>
                <a:moveTo>
                  <a:pt x="573394" y="0"/>
                </a:moveTo>
                <a:lnTo>
                  <a:pt x="10299813" y="0"/>
                </a:lnTo>
                <a:cubicBezTo>
                  <a:pt x="10616490" y="0"/>
                  <a:pt x="10873207" y="256717"/>
                  <a:pt x="10873207" y="573394"/>
                </a:cubicBezTo>
                <a:lnTo>
                  <a:pt x="10873207" y="5357447"/>
                </a:lnTo>
                <a:cubicBezTo>
                  <a:pt x="10873207" y="5674124"/>
                  <a:pt x="10616490" y="5930841"/>
                  <a:pt x="10299813" y="5930841"/>
                </a:cubicBezTo>
                <a:lnTo>
                  <a:pt x="573394" y="5930841"/>
                </a:lnTo>
                <a:cubicBezTo>
                  <a:pt x="256717" y="5930841"/>
                  <a:pt x="0" y="5674124"/>
                  <a:pt x="0" y="5357447"/>
                </a:cubicBezTo>
                <a:lnTo>
                  <a:pt x="0" y="573394"/>
                </a:lnTo>
                <a:cubicBezTo>
                  <a:pt x="0" y="256717"/>
                  <a:pt x="256717" y="0"/>
                  <a:pt x="57339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sx="101000" sy="101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CCFF44FE-4A13-44F5-9FC5-B281C67DDE4C}"/>
              </a:ext>
            </a:extLst>
          </p:cNvPr>
          <p:cNvGrpSpPr/>
          <p:nvPr/>
        </p:nvGrpSpPr>
        <p:grpSpPr>
          <a:xfrm>
            <a:off x="2162529" y="2102316"/>
            <a:ext cx="3644774" cy="4548120"/>
            <a:chOff x="3532282" y="1176974"/>
            <a:chExt cx="2396267" cy="4548120"/>
          </a:xfrm>
        </p:grpSpPr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C4145C11-16A3-4D65-86DF-F21EAE51ABC4}"/>
                </a:ext>
              </a:extLst>
            </p:cNvPr>
            <p:cNvSpPr txBox="1"/>
            <p:nvPr/>
          </p:nvSpPr>
          <p:spPr>
            <a:xfrm>
              <a:off x="3550810" y="1200779"/>
              <a:ext cx="2377739" cy="45243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400" dirty="0">
                  <a:ln w="311150">
                    <a:solidFill>
                      <a:schemeClr val="accent2">
                        <a:lumMod val="60000"/>
                        <a:lumOff val="40000"/>
                      </a:schemeClr>
                    </a:solidFill>
                  </a:ln>
                  <a:solidFill>
                    <a:schemeClr val="accent5">
                      <a:lumMod val="75000"/>
                    </a:schemeClr>
                  </a:solidFill>
                  <a:latin typeface="字体视界-遇见字体" panose="02010601030101010101" pitchFamily="2" charset="-122"/>
                  <a:ea typeface="字体视界-遇见字体" panose="02010601030101010101" pitchFamily="2" charset="-122"/>
                </a:rPr>
                <a:t>01</a:t>
              </a:r>
              <a:endParaRPr lang="zh-CN" altLang="en-US" sz="14400" dirty="0">
                <a:ln w="311150"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字体视界-遇见字体" panose="02010601030101010101" pitchFamily="2" charset="-122"/>
                <a:ea typeface="字体视界-遇见字体" panose="02010601030101010101" pitchFamily="2" charset="-122"/>
              </a:endParaRPr>
            </a:p>
          </p:txBody>
        </p:sp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E1141547-FB7B-4B35-888E-70DCD1561A5C}"/>
                </a:ext>
              </a:extLst>
            </p:cNvPr>
            <p:cNvSpPr txBox="1"/>
            <p:nvPr/>
          </p:nvSpPr>
          <p:spPr>
            <a:xfrm>
              <a:off x="3532282" y="1176974"/>
              <a:ext cx="1893961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400" dirty="0">
                  <a:solidFill>
                    <a:schemeClr val="bg1"/>
                  </a:solidFill>
                  <a:latin typeface="字体视界-遇见字体" panose="02010601030101010101" pitchFamily="2" charset="-122"/>
                  <a:ea typeface="字体视界-遇见字体" panose="02010601030101010101" pitchFamily="2" charset="-122"/>
                </a:rPr>
                <a:t>0</a:t>
              </a:r>
              <a:endParaRPr lang="zh-CN" altLang="en-US" sz="14400" dirty="0">
                <a:solidFill>
                  <a:schemeClr val="bg1"/>
                </a:solidFill>
                <a:latin typeface="字体视界-遇见字体" panose="02010601030101010101" pitchFamily="2" charset="-122"/>
                <a:ea typeface="字体视界-遇见字体" panose="02010601030101010101" pitchFamily="2" charset="-122"/>
              </a:endParaRPr>
            </a:p>
          </p:txBody>
        </p:sp>
      </p:grpSp>
      <p:pic>
        <p:nvPicPr>
          <p:cNvPr id="11" name="图片 10">
            <a:extLst>
              <a:ext uri="{FF2B5EF4-FFF2-40B4-BE49-F238E27FC236}">
                <a16:creationId xmlns:a16="http://schemas.microsoft.com/office/drawing/2014/main" id="{AA2BBF1C-6543-416F-A07D-97542274A5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60852">
            <a:off x="1188090" y="4018541"/>
            <a:ext cx="2787942" cy="2787942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64ABA28A-68E2-4E83-A61E-CCAAD57E47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96162" y="116881"/>
            <a:ext cx="2144432" cy="15143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A6A757E4-F636-4907-884F-EFCA87AC5071}"/>
              </a:ext>
            </a:extLst>
          </p:cNvPr>
          <p:cNvSpPr txBox="1"/>
          <p:nvPr/>
        </p:nvSpPr>
        <p:spPr>
          <a:xfrm>
            <a:off x="5164122" y="1610482"/>
            <a:ext cx="47163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1500" dirty="0" err="1">
                <a:ln w="57150">
                  <a:solidFill>
                    <a:schemeClr val="tx1"/>
                  </a:solidFill>
                </a:ln>
                <a:solidFill>
                  <a:srgbClr val="D89594"/>
                </a:solidFill>
                <a:latin typeface="#9Slide07 SVNZiclets" panose="02000603000000000000" pitchFamily="2" charset="0"/>
                <a:ea typeface="字体视界-遇见字体" panose="02010601030101010101" pitchFamily="2" charset="-122"/>
              </a:rPr>
              <a:t>Khởi</a:t>
            </a:r>
            <a:r>
              <a:rPr lang="en-US" altLang="zh-CN" sz="11500" dirty="0">
                <a:ln w="57150">
                  <a:solidFill>
                    <a:schemeClr val="tx1"/>
                  </a:solidFill>
                </a:ln>
                <a:solidFill>
                  <a:srgbClr val="D89594"/>
                </a:solidFill>
                <a:latin typeface="#9Slide07 SVNZiclets" panose="02000603000000000000" pitchFamily="2" charset="0"/>
                <a:ea typeface="字体视界-遇见字体" panose="02010601030101010101" pitchFamily="2" charset="-122"/>
              </a:rPr>
              <a:t> </a:t>
            </a:r>
            <a:r>
              <a:rPr lang="en-US" altLang="zh-CN" sz="11500" dirty="0" err="1">
                <a:ln w="57150">
                  <a:solidFill>
                    <a:schemeClr val="tx1"/>
                  </a:solidFill>
                </a:ln>
                <a:solidFill>
                  <a:srgbClr val="D89594"/>
                </a:solidFill>
                <a:latin typeface="#9Slide07 SVNZiclets" panose="02000603000000000000" pitchFamily="2" charset="0"/>
                <a:ea typeface="字体视界-遇见字体" panose="02010601030101010101" pitchFamily="2" charset="-122"/>
              </a:rPr>
              <a:t>động</a:t>
            </a:r>
            <a:endParaRPr lang="zh-CN" altLang="en-US" sz="11500" dirty="0">
              <a:ln w="57150">
                <a:solidFill>
                  <a:schemeClr val="tx1"/>
                </a:solidFill>
              </a:ln>
              <a:solidFill>
                <a:srgbClr val="D89594"/>
              </a:solidFill>
              <a:latin typeface="#9Slide07 SVNZiclets" panose="02000603000000000000" pitchFamily="2" charset="0"/>
              <a:ea typeface="字体视界-遇见字体" panose="02010601030101010101" pitchFamily="2" charset="-122"/>
            </a:endParaRPr>
          </a:p>
        </p:txBody>
      </p:sp>
      <p:pic>
        <p:nvPicPr>
          <p:cNvPr id="27" name="图片 26">
            <a:extLst>
              <a:ext uri="{FF2B5EF4-FFF2-40B4-BE49-F238E27FC236}">
                <a16:creationId xmlns:a16="http://schemas.microsoft.com/office/drawing/2014/main" id="{47F52142-5161-4F2E-AE3F-0C67AE7ABA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0125" y="3052410"/>
            <a:ext cx="4583516" cy="4583516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15F0B6F-2E42-4EF5-8E76-3BCB9B5206AA}"/>
              </a:ext>
            </a:extLst>
          </p:cNvPr>
          <p:cNvCxnSpPr/>
          <p:nvPr/>
        </p:nvCxnSpPr>
        <p:spPr>
          <a:xfrm>
            <a:off x="4887821" y="1916832"/>
            <a:ext cx="0" cy="3056071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2169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3.7037E-6 L 0.20925 0.34444 " pathEditMode="relative" rAng="0" ptsTypes="AA">
                                      <p:cBhvr>
                                        <p:cTn id="28" dur="10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56" y="17222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FE372FD-F7C9-5E82-8B80-42B072D44E80}"/>
              </a:ext>
            </a:extLst>
          </p:cNvPr>
          <p:cNvGrpSpPr/>
          <p:nvPr/>
        </p:nvGrpSpPr>
        <p:grpSpPr>
          <a:xfrm>
            <a:off x="1766047" y="534367"/>
            <a:ext cx="8659905" cy="1938663"/>
            <a:chOff x="1741032" y="853644"/>
            <a:chExt cx="8659905" cy="1669654"/>
          </a:xfrm>
        </p:grpSpPr>
        <p:pic>
          <p:nvPicPr>
            <p:cNvPr id="3" name="图片 7">
              <a:extLst>
                <a:ext uri="{FF2B5EF4-FFF2-40B4-BE49-F238E27FC236}">
                  <a16:creationId xmlns:a16="http://schemas.microsoft.com/office/drawing/2014/main" id="{4F245EFF-D6C1-F06B-9C6F-A2E2417A31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105" b="18421"/>
            <a:stretch/>
          </p:blipFill>
          <p:spPr>
            <a:xfrm>
              <a:off x="1741032" y="853644"/>
              <a:ext cx="8659905" cy="1669654"/>
            </a:xfrm>
            <a:prstGeom prst="rect">
              <a:avLst/>
            </a:prstGeom>
          </p:spPr>
        </p:pic>
        <p:sp>
          <p:nvSpPr>
            <p:cNvPr id="4" name="Text Box 7">
              <a:extLst>
                <a:ext uri="{FF2B5EF4-FFF2-40B4-BE49-F238E27FC236}">
                  <a16:creationId xmlns:a16="http://schemas.microsoft.com/office/drawing/2014/main" id="{3D540978-09C2-E8E1-B223-BDE6D25CD0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05152" y="1091093"/>
              <a:ext cx="8131663" cy="1139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extrusionH="57150">
                <a:bevelT w="38100" h="38100" prst="angle"/>
              </a:sp3d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4000" b="1" dirty="0" err="1">
                  <a:solidFill>
                    <a:srgbClr val="B5302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Câu</a:t>
              </a:r>
              <a:r>
                <a:rPr lang="en-US" sz="4000" b="1" dirty="0">
                  <a:solidFill>
                    <a:srgbClr val="B5302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1: Hai </a:t>
              </a:r>
              <a:r>
                <a:rPr lang="en-US" sz="4000" b="1" dirty="0" err="1">
                  <a:solidFill>
                    <a:srgbClr val="B5302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sz="4000" b="1" dirty="0">
                  <a:solidFill>
                    <a:srgbClr val="B5302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>
                  <a:solidFill>
                    <a:srgbClr val="B5302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sz="4000" b="1" dirty="0">
                  <a:solidFill>
                    <a:srgbClr val="B5302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>
                  <a:solidFill>
                    <a:srgbClr val="B5302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tổng</a:t>
              </a:r>
              <a:r>
                <a:rPr lang="en-US" sz="4000" b="1" dirty="0">
                  <a:solidFill>
                    <a:srgbClr val="B5302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>
                  <a:solidFill>
                    <a:srgbClr val="B5302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4000" b="1" dirty="0">
                  <a:solidFill>
                    <a:srgbClr val="B5302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>
                  <a:solidFill>
                    <a:srgbClr val="B5302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hiệu</a:t>
              </a:r>
              <a:r>
                <a:rPr lang="en-US" sz="4000" b="1" dirty="0">
                  <a:solidFill>
                    <a:srgbClr val="B5302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>
                  <a:solidFill>
                    <a:srgbClr val="B5302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lần</a:t>
              </a:r>
              <a:r>
                <a:rPr lang="en-US" sz="4000" b="1" dirty="0">
                  <a:solidFill>
                    <a:srgbClr val="B5302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>
                  <a:solidFill>
                    <a:srgbClr val="B5302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lượt</a:t>
              </a:r>
              <a:r>
                <a:rPr lang="en-US" sz="4000" b="1" dirty="0">
                  <a:solidFill>
                    <a:srgbClr val="B5302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>
                  <a:solidFill>
                    <a:srgbClr val="B5302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là</a:t>
              </a:r>
              <a:r>
                <a:rPr lang="en-US" sz="4000" b="1" dirty="0">
                  <a:solidFill>
                    <a:srgbClr val="B5302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40 </a:t>
              </a:r>
              <a:r>
                <a:rPr lang="en-US" sz="4000" b="1" dirty="0" err="1">
                  <a:solidFill>
                    <a:srgbClr val="B5302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4000" b="1" dirty="0">
                  <a:solidFill>
                    <a:srgbClr val="B5302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20. </a:t>
              </a:r>
              <a:r>
                <a:rPr lang="en-US" sz="4000" b="1" dirty="0" err="1">
                  <a:solidFill>
                    <a:srgbClr val="B5302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sz="4000" b="1" dirty="0">
                  <a:solidFill>
                    <a:srgbClr val="B5302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>
                  <a:solidFill>
                    <a:srgbClr val="B5302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lớn</a:t>
              </a:r>
              <a:r>
                <a:rPr lang="en-US" sz="4000" b="1" dirty="0">
                  <a:solidFill>
                    <a:srgbClr val="B5302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>
                  <a:solidFill>
                    <a:srgbClr val="B5302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là</a:t>
              </a:r>
              <a:r>
                <a:rPr lang="en-US" sz="4000" b="1" dirty="0">
                  <a:solidFill>
                    <a:srgbClr val="B5302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8BD0DB09-8E45-8B30-E7FB-A99BE98F52BB}"/>
              </a:ext>
            </a:extLst>
          </p:cNvPr>
          <p:cNvGrpSpPr/>
          <p:nvPr/>
        </p:nvGrpSpPr>
        <p:grpSpPr>
          <a:xfrm>
            <a:off x="-80459" y="2736353"/>
            <a:ext cx="6096000" cy="1781650"/>
            <a:chOff x="4025047" y="2508620"/>
            <a:chExt cx="6003759" cy="4159764"/>
          </a:xfrm>
        </p:grpSpPr>
        <p:pic>
          <p:nvPicPr>
            <p:cNvPr id="8" name="图片 11">
              <a:extLst>
                <a:ext uri="{FF2B5EF4-FFF2-40B4-BE49-F238E27FC236}">
                  <a16:creationId xmlns:a16="http://schemas.microsoft.com/office/drawing/2014/main" id="{CC234B89-13EA-9F43-3F3D-171AA368A9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160" b="20590"/>
            <a:stretch/>
          </p:blipFill>
          <p:spPr>
            <a:xfrm rot="21403275">
              <a:off x="4025047" y="2508620"/>
              <a:ext cx="6003759" cy="4159764"/>
            </a:xfrm>
            <a:prstGeom prst="rect">
              <a:avLst/>
            </a:prstGeom>
          </p:spPr>
        </p:pic>
        <p:sp>
          <p:nvSpPr>
            <p:cNvPr id="9" name="文本框 19">
              <a:extLst>
                <a:ext uri="{FF2B5EF4-FFF2-40B4-BE49-F238E27FC236}">
                  <a16:creationId xmlns:a16="http://schemas.microsoft.com/office/drawing/2014/main" id="{FD8C6DC5-D2EE-3C43-52BD-0521B0AB2CBE}"/>
                </a:ext>
              </a:extLst>
            </p:cNvPr>
            <p:cNvSpPr txBox="1"/>
            <p:nvPr/>
          </p:nvSpPr>
          <p:spPr>
            <a:xfrm>
              <a:off x="5105902" y="3675035"/>
              <a:ext cx="4247980" cy="179647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pPr algn="ctr"/>
              <a:r>
                <a:rPr lang="en-US" sz="4400" b="1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glow rad="152400">
                      <a:schemeClr val="bg1">
                        <a:alpha val="40000"/>
                      </a:schemeClr>
                    </a:glow>
                  </a:effectLst>
                  <a:latin typeface="Times New Roman" panose="02020603050405020304" pitchFamily="18" charset="0"/>
                  <a:ea typeface="小单纯体" panose="02010601030101010101" pitchFamily="2" charset="-122"/>
                  <a:cs typeface="Times New Roman" panose="02020603050405020304" pitchFamily="18" charset="0"/>
                </a:rPr>
                <a:t>60</a:t>
              </a:r>
              <a:endParaRPr lang="x-none" sz="4400" b="1">
                <a:solidFill>
                  <a:schemeClr val="tx1">
                    <a:lumMod val="85000"/>
                    <a:lumOff val="15000"/>
                  </a:schemeClr>
                </a:solidFill>
                <a:effectLst>
                  <a:glow rad="1524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小单纯体" panose="0201060103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8BFA81F-5C1B-FC5F-EE4E-BDFAF8A69CD4}"/>
              </a:ext>
            </a:extLst>
          </p:cNvPr>
          <p:cNvGrpSpPr/>
          <p:nvPr/>
        </p:nvGrpSpPr>
        <p:grpSpPr>
          <a:xfrm>
            <a:off x="-144159" y="4616344"/>
            <a:ext cx="6096000" cy="1781650"/>
            <a:chOff x="4025047" y="2508620"/>
            <a:chExt cx="6003759" cy="4159764"/>
          </a:xfrm>
        </p:grpSpPr>
        <p:pic>
          <p:nvPicPr>
            <p:cNvPr id="11" name="图片 11">
              <a:extLst>
                <a:ext uri="{FF2B5EF4-FFF2-40B4-BE49-F238E27FC236}">
                  <a16:creationId xmlns:a16="http://schemas.microsoft.com/office/drawing/2014/main" id="{7B178A24-2D38-7738-07C2-C4A4899943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160" b="20590"/>
            <a:stretch/>
          </p:blipFill>
          <p:spPr>
            <a:xfrm rot="21403275">
              <a:off x="4025047" y="2508620"/>
              <a:ext cx="6003759" cy="4159764"/>
            </a:xfrm>
            <a:prstGeom prst="rect">
              <a:avLst/>
            </a:prstGeom>
          </p:spPr>
        </p:pic>
        <p:sp>
          <p:nvSpPr>
            <p:cNvPr id="12" name="文本框 19">
              <a:extLst>
                <a:ext uri="{FF2B5EF4-FFF2-40B4-BE49-F238E27FC236}">
                  <a16:creationId xmlns:a16="http://schemas.microsoft.com/office/drawing/2014/main" id="{8E51F82D-3D18-9C4F-E727-0C0EE6D0B4AA}"/>
                </a:ext>
              </a:extLst>
            </p:cNvPr>
            <p:cNvSpPr txBox="1"/>
            <p:nvPr/>
          </p:nvSpPr>
          <p:spPr>
            <a:xfrm>
              <a:off x="5124009" y="3636976"/>
              <a:ext cx="4247980" cy="17964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glow rad="152400">
                      <a:schemeClr val="bg1">
                        <a:alpha val="40000"/>
                      </a:schemeClr>
                    </a:glow>
                  </a:effectLst>
                  <a:latin typeface="Times New Roman" panose="02020603050405020304" pitchFamily="18" charset="0"/>
                  <a:ea typeface="小单纯体" panose="02010601030101010101" pitchFamily="2" charset="-122"/>
                  <a:cs typeface="Times New Roman" panose="02020603050405020304" pitchFamily="18" charset="0"/>
                </a:rPr>
                <a:t>30</a:t>
              </a:r>
              <a:endParaRPr lang="x-none" sz="4400" b="1">
                <a:solidFill>
                  <a:schemeClr val="tx1">
                    <a:lumMod val="85000"/>
                    <a:lumOff val="15000"/>
                  </a:schemeClr>
                </a:solidFill>
                <a:effectLst>
                  <a:glow rad="1524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小单纯体" panose="0201060103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F0E316A-DB6F-04F4-66D6-5C1BC80E26EF}"/>
              </a:ext>
            </a:extLst>
          </p:cNvPr>
          <p:cNvGrpSpPr/>
          <p:nvPr/>
        </p:nvGrpSpPr>
        <p:grpSpPr>
          <a:xfrm>
            <a:off x="5980063" y="2663249"/>
            <a:ext cx="6096000" cy="1781650"/>
            <a:chOff x="4025047" y="2508620"/>
            <a:chExt cx="6003759" cy="4159764"/>
          </a:xfrm>
        </p:grpSpPr>
        <p:pic>
          <p:nvPicPr>
            <p:cNvPr id="16" name="图片 11">
              <a:extLst>
                <a:ext uri="{FF2B5EF4-FFF2-40B4-BE49-F238E27FC236}">
                  <a16:creationId xmlns:a16="http://schemas.microsoft.com/office/drawing/2014/main" id="{68071802-E8AC-960A-9467-3A726C275C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160" b="20590"/>
            <a:stretch/>
          </p:blipFill>
          <p:spPr>
            <a:xfrm rot="21403275">
              <a:off x="4025047" y="2508620"/>
              <a:ext cx="6003759" cy="4159764"/>
            </a:xfrm>
            <a:prstGeom prst="rect">
              <a:avLst/>
            </a:prstGeom>
          </p:spPr>
        </p:pic>
        <p:sp>
          <p:nvSpPr>
            <p:cNvPr id="17" name="文本框 19">
              <a:extLst>
                <a:ext uri="{FF2B5EF4-FFF2-40B4-BE49-F238E27FC236}">
                  <a16:creationId xmlns:a16="http://schemas.microsoft.com/office/drawing/2014/main" id="{DCAE1034-A927-9595-6C12-2957EAED128D}"/>
                </a:ext>
              </a:extLst>
            </p:cNvPr>
            <p:cNvSpPr txBox="1"/>
            <p:nvPr/>
          </p:nvSpPr>
          <p:spPr>
            <a:xfrm>
              <a:off x="5230724" y="3697736"/>
              <a:ext cx="4247980" cy="17964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glow rad="152400">
                      <a:schemeClr val="bg1">
                        <a:alpha val="40000"/>
                      </a:schemeClr>
                    </a:glow>
                  </a:effectLst>
                  <a:latin typeface="Times New Roman" panose="02020603050405020304" pitchFamily="18" charset="0"/>
                  <a:ea typeface="小单纯体" panose="02010601030101010101" pitchFamily="2" charset="-122"/>
                  <a:cs typeface="Times New Roman" panose="02020603050405020304" pitchFamily="18" charset="0"/>
                </a:rPr>
                <a:t>40</a:t>
              </a:r>
              <a:endParaRPr lang="x-none" sz="4400" b="1">
                <a:solidFill>
                  <a:schemeClr val="tx1">
                    <a:lumMod val="85000"/>
                    <a:lumOff val="15000"/>
                  </a:schemeClr>
                </a:solidFill>
                <a:effectLst>
                  <a:glow rad="1524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小单纯体" panose="0201060103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ECE9B4C-4D19-6F65-B253-028773165705}"/>
              </a:ext>
            </a:extLst>
          </p:cNvPr>
          <p:cNvGrpSpPr/>
          <p:nvPr/>
        </p:nvGrpSpPr>
        <p:grpSpPr>
          <a:xfrm>
            <a:off x="5934101" y="4616344"/>
            <a:ext cx="6124223" cy="1781650"/>
            <a:chOff x="4025047" y="2508620"/>
            <a:chExt cx="6003759" cy="4159764"/>
          </a:xfrm>
        </p:grpSpPr>
        <p:pic>
          <p:nvPicPr>
            <p:cNvPr id="22" name="图片 11">
              <a:extLst>
                <a:ext uri="{FF2B5EF4-FFF2-40B4-BE49-F238E27FC236}">
                  <a16:creationId xmlns:a16="http://schemas.microsoft.com/office/drawing/2014/main" id="{19948A3A-7D78-70F1-AF0B-B6F0DFF8F4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160" b="20590"/>
            <a:stretch/>
          </p:blipFill>
          <p:spPr>
            <a:xfrm rot="21403275">
              <a:off x="4025047" y="2508620"/>
              <a:ext cx="6003759" cy="4159764"/>
            </a:xfrm>
            <a:prstGeom prst="rect">
              <a:avLst/>
            </a:prstGeom>
          </p:spPr>
        </p:pic>
        <p:sp>
          <p:nvSpPr>
            <p:cNvPr id="23" name="文本框 19">
              <a:extLst>
                <a:ext uri="{FF2B5EF4-FFF2-40B4-BE49-F238E27FC236}">
                  <a16:creationId xmlns:a16="http://schemas.microsoft.com/office/drawing/2014/main" id="{B2BC66E7-66B1-568C-0222-6BB14C47F10E}"/>
                </a:ext>
              </a:extLst>
            </p:cNvPr>
            <p:cNvSpPr txBox="1"/>
            <p:nvPr/>
          </p:nvSpPr>
          <p:spPr>
            <a:xfrm>
              <a:off x="5225190" y="3714894"/>
              <a:ext cx="4247980" cy="17964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glow rad="152400">
                      <a:schemeClr val="bg1">
                        <a:alpha val="40000"/>
                      </a:schemeClr>
                    </a:glow>
                  </a:effectLst>
                  <a:latin typeface="Times New Roman" panose="02020603050405020304" pitchFamily="18" charset="0"/>
                  <a:ea typeface="小单纯体" panose="02010601030101010101" pitchFamily="2" charset="-122"/>
                  <a:cs typeface="Times New Roman" panose="02020603050405020304" pitchFamily="18" charset="0"/>
                </a:rPr>
                <a:t>120</a:t>
              </a:r>
              <a:endParaRPr lang="x-none" sz="4400" b="1">
                <a:solidFill>
                  <a:schemeClr val="tx1">
                    <a:lumMod val="85000"/>
                    <a:lumOff val="15000"/>
                  </a:schemeClr>
                </a:solidFill>
                <a:effectLst>
                  <a:glow rad="1524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小单纯体" panose="02010601030101010101" pitchFamily="2" charset="-122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58452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E8135DB-4E81-3BBA-A598-6BAEB91137D3}"/>
              </a:ext>
            </a:extLst>
          </p:cNvPr>
          <p:cNvGrpSpPr/>
          <p:nvPr/>
        </p:nvGrpSpPr>
        <p:grpSpPr>
          <a:xfrm>
            <a:off x="1910933" y="793851"/>
            <a:ext cx="8131663" cy="1739050"/>
            <a:chOff x="1983109" y="942046"/>
            <a:chExt cx="8131663" cy="1279580"/>
          </a:xfrm>
        </p:grpSpPr>
        <p:pic>
          <p:nvPicPr>
            <p:cNvPr id="3" name="图片 7">
              <a:extLst>
                <a:ext uri="{FF2B5EF4-FFF2-40B4-BE49-F238E27FC236}">
                  <a16:creationId xmlns:a16="http://schemas.microsoft.com/office/drawing/2014/main" id="{4CABF972-F6FA-EBFB-BEDD-016AA98F99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105" b="18421"/>
            <a:stretch/>
          </p:blipFill>
          <p:spPr>
            <a:xfrm>
              <a:off x="2492477" y="942046"/>
              <a:ext cx="7089058" cy="1279580"/>
            </a:xfrm>
            <a:prstGeom prst="rect">
              <a:avLst/>
            </a:prstGeom>
          </p:spPr>
        </p:pic>
        <p:sp>
          <p:nvSpPr>
            <p:cNvPr id="4" name="Text Box 7">
              <a:extLst>
                <a:ext uri="{FF2B5EF4-FFF2-40B4-BE49-F238E27FC236}">
                  <a16:creationId xmlns:a16="http://schemas.microsoft.com/office/drawing/2014/main" id="{7FC0BF0A-B5DA-C467-FAD7-C739047CCDE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83109" y="1257474"/>
              <a:ext cx="8131663" cy="5208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extrusionH="57150">
                <a:bevelT w="38100" h="38100" prst="angle"/>
              </a:sp3d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4000" b="1">
                  <a:solidFill>
                    <a:srgbClr val="B5302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Câu 2: Chọn câu đúng</a:t>
              </a:r>
              <a:endParaRPr lang="en-US" sz="4000" b="1" dirty="0">
                <a:solidFill>
                  <a:srgbClr val="B53026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B4246144-8458-A8B9-32D2-F5DD2C4ED470}"/>
              </a:ext>
            </a:extLst>
          </p:cNvPr>
          <p:cNvGrpSpPr/>
          <p:nvPr/>
        </p:nvGrpSpPr>
        <p:grpSpPr>
          <a:xfrm>
            <a:off x="-80459" y="2736353"/>
            <a:ext cx="6096000" cy="1781650"/>
            <a:chOff x="4025047" y="2508620"/>
            <a:chExt cx="6003759" cy="4159764"/>
          </a:xfrm>
        </p:grpSpPr>
        <p:pic>
          <p:nvPicPr>
            <p:cNvPr id="8" name="图片 11">
              <a:extLst>
                <a:ext uri="{FF2B5EF4-FFF2-40B4-BE49-F238E27FC236}">
                  <a16:creationId xmlns:a16="http://schemas.microsoft.com/office/drawing/2014/main" id="{2400FEE7-37B4-2DE7-ED04-ED914E6A95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160" b="20590"/>
            <a:stretch/>
          </p:blipFill>
          <p:spPr>
            <a:xfrm rot="21403275">
              <a:off x="4025047" y="2508620"/>
              <a:ext cx="6003759" cy="4159764"/>
            </a:xfrm>
            <a:prstGeom prst="rect">
              <a:avLst/>
            </a:prstGeom>
          </p:spPr>
        </p:pic>
        <p:sp>
          <p:nvSpPr>
            <p:cNvPr id="9" name="文本框 19">
              <a:extLst>
                <a:ext uri="{FF2B5EF4-FFF2-40B4-BE49-F238E27FC236}">
                  <a16:creationId xmlns:a16="http://schemas.microsoft.com/office/drawing/2014/main" id="{1BD45867-C6BE-0F52-2E79-71D6BD2171DF}"/>
                </a:ext>
              </a:extLst>
            </p:cNvPr>
            <p:cNvSpPr txBox="1"/>
            <p:nvPr/>
          </p:nvSpPr>
          <p:spPr>
            <a:xfrm>
              <a:off x="4904835" y="3737665"/>
              <a:ext cx="4740569" cy="136532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pPr algn="ctr"/>
              <a:r>
                <a:rPr lang="en-US" sz="3200" b="1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glow rad="152400">
                      <a:schemeClr val="bg1">
                        <a:alpha val="40000"/>
                      </a:schemeClr>
                    </a:glow>
                  </a:effectLst>
                  <a:latin typeface="Times New Roman" panose="02020603050405020304" pitchFamily="18" charset="0"/>
                  <a:ea typeface="小单纯体" panose="02010601030101010101" pitchFamily="2" charset="-122"/>
                  <a:cs typeface="Times New Roman" panose="02020603050405020304" pitchFamily="18" charset="0"/>
                </a:rPr>
                <a:t>Số bé = (Tổng + hiệu) x 2</a:t>
              </a:r>
              <a:endParaRPr lang="x-none" sz="3200" b="1">
                <a:solidFill>
                  <a:schemeClr val="tx1">
                    <a:lumMod val="85000"/>
                    <a:lumOff val="15000"/>
                  </a:schemeClr>
                </a:solidFill>
                <a:effectLst>
                  <a:glow rad="1524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小单纯体" panose="0201060103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2A2CEF63-C66F-B30F-4ACB-E8870EA552EA}"/>
              </a:ext>
            </a:extLst>
          </p:cNvPr>
          <p:cNvGrpSpPr/>
          <p:nvPr/>
        </p:nvGrpSpPr>
        <p:grpSpPr>
          <a:xfrm>
            <a:off x="-144159" y="4616344"/>
            <a:ext cx="6096000" cy="1781650"/>
            <a:chOff x="4025047" y="2508620"/>
            <a:chExt cx="6003759" cy="4159764"/>
          </a:xfrm>
        </p:grpSpPr>
        <p:pic>
          <p:nvPicPr>
            <p:cNvPr id="11" name="图片 11">
              <a:extLst>
                <a:ext uri="{FF2B5EF4-FFF2-40B4-BE49-F238E27FC236}">
                  <a16:creationId xmlns:a16="http://schemas.microsoft.com/office/drawing/2014/main" id="{9F51DAA7-BFA8-4567-4557-CADE857F844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160" b="20590"/>
            <a:stretch/>
          </p:blipFill>
          <p:spPr>
            <a:xfrm rot="21403275">
              <a:off x="4025047" y="2508620"/>
              <a:ext cx="6003759" cy="4159764"/>
            </a:xfrm>
            <a:prstGeom prst="rect">
              <a:avLst/>
            </a:prstGeom>
          </p:spPr>
        </p:pic>
        <p:sp>
          <p:nvSpPr>
            <p:cNvPr id="12" name="文本框 19">
              <a:extLst>
                <a:ext uri="{FF2B5EF4-FFF2-40B4-BE49-F238E27FC236}">
                  <a16:creationId xmlns:a16="http://schemas.microsoft.com/office/drawing/2014/main" id="{A5C22610-EBBF-A11C-86D9-B82FCDF6A619}"/>
                </a:ext>
              </a:extLst>
            </p:cNvPr>
            <p:cNvSpPr txBox="1"/>
            <p:nvPr/>
          </p:nvSpPr>
          <p:spPr>
            <a:xfrm>
              <a:off x="4988762" y="3931891"/>
              <a:ext cx="4511133" cy="1365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glow rad="152400">
                      <a:schemeClr val="bg1">
                        <a:alpha val="40000"/>
                      </a:schemeClr>
                    </a:glow>
                  </a:effectLst>
                  <a:latin typeface="Times New Roman" panose="02020603050405020304" pitchFamily="18" charset="0"/>
                  <a:ea typeface="小单纯体" panose="02010601030101010101" pitchFamily="2" charset="-122"/>
                  <a:cs typeface="Times New Roman" panose="02020603050405020304" pitchFamily="18" charset="0"/>
                </a:rPr>
                <a:t>Số bé = (Tổng - hiệu) x 2</a:t>
              </a:r>
              <a:endParaRPr lang="x-none" sz="3200" b="1">
                <a:solidFill>
                  <a:schemeClr val="tx1">
                    <a:lumMod val="85000"/>
                    <a:lumOff val="15000"/>
                  </a:schemeClr>
                </a:solidFill>
                <a:effectLst>
                  <a:glow rad="1524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小单纯体" panose="0201060103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2757DC5-950E-DBF7-6788-C192C65F8EC0}"/>
              </a:ext>
            </a:extLst>
          </p:cNvPr>
          <p:cNvGrpSpPr/>
          <p:nvPr/>
        </p:nvGrpSpPr>
        <p:grpSpPr>
          <a:xfrm>
            <a:off x="5934101" y="4616344"/>
            <a:ext cx="6124223" cy="1781650"/>
            <a:chOff x="4025047" y="2508620"/>
            <a:chExt cx="6003759" cy="4159764"/>
          </a:xfrm>
        </p:grpSpPr>
        <p:pic>
          <p:nvPicPr>
            <p:cNvPr id="14" name="图片 11">
              <a:extLst>
                <a:ext uri="{FF2B5EF4-FFF2-40B4-BE49-F238E27FC236}">
                  <a16:creationId xmlns:a16="http://schemas.microsoft.com/office/drawing/2014/main" id="{BB2E2506-0FF6-7CD7-0B07-8708B0948C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160" b="20590"/>
            <a:stretch/>
          </p:blipFill>
          <p:spPr>
            <a:xfrm rot="21403275">
              <a:off x="4025047" y="2508620"/>
              <a:ext cx="6003759" cy="4159764"/>
            </a:xfrm>
            <a:prstGeom prst="rect">
              <a:avLst/>
            </a:prstGeom>
          </p:spPr>
        </p:pic>
        <p:sp>
          <p:nvSpPr>
            <p:cNvPr id="15" name="文本框 19">
              <a:extLst>
                <a:ext uri="{FF2B5EF4-FFF2-40B4-BE49-F238E27FC236}">
                  <a16:creationId xmlns:a16="http://schemas.microsoft.com/office/drawing/2014/main" id="{5705FB33-6396-362C-C2D4-87A7748A5183}"/>
                </a:ext>
              </a:extLst>
            </p:cNvPr>
            <p:cNvSpPr txBox="1"/>
            <p:nvPr/>
          </p:nvSpPr>
          <p:spPr>
            <a:xfrm>
              <a:off x="5123173" y="3831423"/>
              <a:ext cx="4390448" cy="1365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glow rad="152400">
                      <a:schemeClr val="bg1">
                        <a:alpha val="40000"/>
                      </a:schemeClr>
                    </a:glow>
                  </a:effectLst>
                  <a:latin typeface="Times New Roman" panose="02020603050405020304" pitchFamily="18" charset="0"/>
                  <a:ea typeface="小单纯体" panose="02010601030101010101" pitchFamily="2" charset="-122"/>
                  <a:cs typeface="Times New Roman" panose="02020603050405020304" pitchFamily="18" charset="0"/>
                </a:rPr>
                <a:t>Số bé = (Tổng - hiệu) : 2</a:t>
              </a:r>
              <a:endParaRPr lang="x-none" sz="3200" b="1">
                <a:solidFill>
                  <a:schemeClr val="tx1">
                    <a:lumMod val="85000"/>
                    <a:lumOff val="15000"/>
                  </a:schemeClr>
                </a:solidFill>
                <a:effectLst>
                  <a:glow rad="1524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小单纯体" panose="0201060103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ADFBBB3-3278-3ED1-956D-7E42EFFFB33D}"/>
              </a:ext>
            </a:extLst>
          </p:cNvPr>
          <p:cNvGrpSpPr/>
          <p:nvPr/>
        </p:nvGrpSpPr>
        <p:grpSpPr>
          <a:xfrm>
            <a:off x="5980063" y="2663249"/>
            <a:ext cx="6096000" cy="1781650"/>
            <a:chOff x="4025047" y="2508620"/>
            <a:chExt cx="6003759" cy="4159764"/>
          </a:xfrm>
        </p:grpSpPr>
        <p:pic>
          <p:nvPicPr>
            <p:cNvPr id="19" name="图片 11">
              <a:extLst>
                <a:ext uri="{FF2B5EF4-FFF2-40B4-BE49-F238E27FC236}">
                  <a16:creationId xmlns:a16="http://schemas.microsoft.com/office/drawing/2014/main" id="{60BB48BC-6C50-25A2-8A3C-402CF627C7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160" b="20590"/>
            <a:stretch/>
          </p:blipFill>
          <p:spPr>
            <a:xfrm rot="21403275">
              <a:off x="4025047" y="2508620"/>
              <a:ext cx="6003759" cy="4159764"/>
            </a:xfrm>
            <a:prstGeom prst="rect">
              <a:avLst/>
            </a:prstGeom>
          </p:spPr>
        </p:pic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id="{16C29566-7C32-D40C-67A8-593413EC19EA}"/>
                </a:ext>
              </a:extLst>
            </p:cNvPr>
            <p:cNvSpPr txBox="1"/>
            <p:nvPr/>
          </p:nvSpPr>
          <p:spPr>
            <a:xfrm>
              <a:off x="5138793" y="4000352"/>
              <a:ext cx="4247980" cy="1365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glow rad="152400">
                      <a:schemeClr val="bg1">
                        <a:alpha val="40000"/>
                      </a:schemeClr>
                    </a:glow>
                  </a:effectLst>
                  <a:latin typeface="Times New Roman" panose="02020603050405020304" pitchFamily="18" charset="0"/>
                  <a:ea typeface="小单纯体" panose="02010601030101010101" pitchFamily="2" charset="-122"/>
                  <a:cs typeface="Times New Roman" panose="02020603050405020304" pitchFamily="18" charset="0"/>
                </a:rPr>
                <a:t>Số</a:t>
              </a:r>
              <a:r>
                <a:rPr lang="en-US" sz="3200" b="1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glow rad="152400">
                      <a:schemeClr val="bg1">
                        <a:alpha val="40000"/>
                      </a:schemeClr>
                    </a:glow>
                  </a:effectLst>
                  <a:latin typeface="Times New Roman" panose="02020603050405020304" pitchFamily="18" charset="0"/>
                  <a:ea typeface="小单纯体" panose="02010601030101010101" pitchFamily="2" charset="-122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glow rad="152400">
                      <a:schemeClr val="bg1">
                        <a:alpha val="40000"/>
                      </a:schemeClr>
                    </a:glow>
                  </a:effectLst>
                  <a:latin typeface="Times New Roman" panose="02020603050405020304" pitchFamily="18" charset="0"/>
                  <a:ea typeface="小单纯体" panose="02010601030101010101" pitchFamily="2" charset="-122"/>
                  <a:cs typeface="Times New Roman" panose="02020603050405020304" pitchFamily="18" charset="0"/>
                </a:rPr>
                <a:t>bé</a:t>
              </a:r>
              <a:r>
                <a:rPr lang="en-US" sz="3200" b="1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glow rad="152400">
                      <a:schemeClr val="bg1">
                        <a:alpha val="40000"/>
                      </a:schemeClr>
                    </a:glow>
                  </a:effectLst>
                  <a:latin typeface="Times New Roman" panose="02020603050405020304" pitchFamily="18" charset="0"/>
                  <a:ea typeface="小单纯体" panose="02010601030101010101" pitchFamily="2" charset="-122"/>
                  <a:cs typeface="Times New Roman" panose="02020603050405020304" pitchFamily="18" charset="0"/>
                </a:rPr>
                <a:t> = </a:t>
              </a:r>
              <a:r>
                <a:rPr lang="en-US" sz="32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glow rad="152400">
                      <a:schemeClr val="bg1">
                        <a:alpha val="40000"/>
                      </a:schemeClr>
                    </a:glow>
                  </a:effectLst>
                  <a:latin typeface="Times New Roman" panose="02020603050405020304" pitchFamily="18" charset="0"/>
                  <a:ea typeface="小单纯体" panose="02010601030101010101" pitchFamily="2" charset="-122"/>
                  <a:cs typeface="Times New Roman" panose="02020603050405020304" pitchFamily="18" charset="0"/>
                </a:rPr>
                <a:t>Tổng</a:t>
              </a:r>
              <a:r>
                <a:rPr lang="en-US" sz="3200" b="1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glow rad="152400">
                      <a:schemeClr val="bg1">
                        <a:alpha val="40000"/>
                      </a:schemeClr>
                    </a:glow>
                  </a:effectLst>
                  <a:latin typeface="Times New Roman" panose="02020603050405020304" pitchFamily="18" charset="0"/>
                  <a:ea typeface="小单纯体" panose="02010601030101010101" pitchFamily="2" charset="-122"/>
                  <a:cs typeface="Times New Roman" panose="02020603050405020304" pitchFamily="18" charset="0"/>
                </a:rPr>
                <a:t> + </a:t>
              </a:r>
              <a:r>
                <a:rPr lang="en-US" sz="32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glow rad="152400">
                      <a:schemeClr val="bg1">
                        <a:alpha val="40000"/>
                      </a:schemeClr>
                    </a:glow>
                  </a:effectLst>
                  <a:latin typeface="Times New Roman" panose="02020603050405020304" pitchFamily="18" charset="0"/>
                  <a:ea typeface="小单纯体" panose="02010601030101010101" pitchFamily="2" charset="-122"/>
                  <a:cs typeface="Times New Roman" panose="02020603050405020304" pitchFamily="18" charset="0"/>
                </a:rPr>
                <a:t>hiệu</a:t>
              </a:r>
              <a:endParaRPr lang="x-none" sz="32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glow rad="1524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小单纯体" panose="02010601030101010101" pitchFamily="2" charset="-122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182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BB8FD978-C601-4500-A9AD-A596BB0ECC7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pattFill prst="pct90">
            <a:fgClr>
              <a:schemeClr val="accent5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任意多边形: 形状 2">
            <a:extLst>
              <a:ext uri="{FF2B5EF4-FFF2-40B4-BE49-F238E27FC236}">
                <a16:creationId xmlns:a16="http://schemas.microsoft.com/office/drawing/2014/main" id="{8DECEEAB-1A5A-4753-8954-D47AD9F6B719}"/>
              </a:ext>
            </a:extLst>
          </p:cNvPr>
          <p:cNvSpPr/>
          <p:nvPr/>
        </p:nvSpPr>
        <p:spPr>
          <a:xfrm>
            <a:off x="370700" y="512031"/>
            <a:ext cx="10873207" cy="5930841"/>
          </a:xfrm>
          <a:custGeom>
            <a:avLst/>
            <a:gdLst>
              <a:gd name="connsiteX0" fmla="*/ 565211 w 10873207"/>
              <a:gd name="connsiteY0" fmla="*/ 4761492 h 5930841"/>
              <a:gd name="connsiteX1" fmla="*/ 252027 w 10873207"/>
              <a:gd name="connsiteY1" fmla="*/ 5074676 h 5930841"/>
              <a:gd name="connsiteX2" fmla="*/ 565211 w 10873207"/>
              <a:gd name="connsiteY2" fmla="*/ 5387860 h 5930841"/>
              <a:gd name="connsiteX3" fmla="*/ 878395 w 10873207"/>
              <a:gd name="connsiteY3" fmla="*/ 5074676 h 5930841"/>
              <a:gd name="connsiteX4" fmla="*/ 565211 w 10873207"/>
              <a:gd name="connsiteY4" fmla="*/ 4761492 h 5930841"/>
              <a:gd name="connsiteX5" fmla="*/ 565211 w 10873207"/>
              <a:gd name="connsiteY5" fmla="*/ 3736411 h 5930841"/>
              <a:gd name="connsiteX6" fmla="*/ 252027 w 10873207"/>
              <a:gd name="connsiteY6" fmla="*/ 4049595 h 5930841"/>
              <a:gd name="connsiteX7" fmla="*/ 565211 w 10873207"/>
              <a:gd name="connsiteY7" fmla="*/ 4362779 h 5930841"/>
              <a:gd name="connsiteX8" fmla="*/ 878395 w 10873207"/>
              <a:gd name="connsiteY8" fmla="*/ 4049595 h 5930841"/>
              <a:gd name="connsiteX9" fmla="*/ 565211 w 10873207"/>
              <a:gd name="connsiteY9" fmla="*/ 3736411 h 5930841"/>
              <a:gd name="connsiteX10" fmla="*/ 565212 w 10873207"/>
              <a:gd name="connsiteY10" fmla="*/ 2711330 h 5930841"/>
              <a:gd name="connsiteX11" fmla="*/ 252028 w 10873207"/>
              <a:gd name="connsiteY11" fmla="*/ 3024513 h 5930841"/>
              <a:gd name="connsiteX12" fmla="*/ 565212 w 10873207"/>
              <a:gd name="connsiteY12" fmla="*/ 3337697 h 5930841"/>
              <a:gd name="connsiteX13" fmla="*/ 878396 w 10873207"/>
              <a:gd name="connsiteY13" fmla="*/ 3024513 h 5930841"/>
              <a:gd name="connsiteX14" fmla="*/ 565212 w 10873207"/>
              <a:gd name="connsiteY14" fmla="*/ 2711330 h 5930841"/>
              <a:gd name="connsiteX15" fmla="*/ 565212 w 10873207"/>
              <a:gd name="connsiteY15" fmla="*/ 1686247 h 5930841"/>
              <a:gd name="connsiteX16" fmla="*/ 252028 w 10873207"/>
              <a:gd name="connsiteY16" fmla="*/ 1999431 h 5930841"/>
              <a:gd name="connsiteX17" fmla="*/ 565212 w 10873207"/>
              <a:gd name="connsiteY17" fmla="*/ 2312615 h 5930841"/>
              <a:gd name="connsiteX18" fmla="*/ 878396 w 10873207"/>
              <a:gd name="connsiteY18" fmla="*/ 1999431 h 5930841"/>
              <a:gd name="connsiteX19" fmla="*/ 565212 w 10873207"/>
              <a:gd name="connsiteY19" fmla="*/ 1686247 h 5930841"/>
              <a:gd name="connsiteX20" fmla="*/ 565212 w 10873207"/>
              <a:gd name="connsiteY20" fmla="*/ 661165 h 5930841"/>
              <a:gd name="connsiteX21" fmla="*/ 252028 w 10873207"/>
              <a:gd name="connsiteY21" fmla="*/ 974350 h 5930841"/>
              <a:gd name="connsiteX22" fmla="*/ 565212 w 10873207"/>
              <a:gd name="connsiteY22" fmla="*/ 1287534 h 5930841"/>
              <a:gd name="connsiteX23" fmla="*/ 878396 w 10873207"/>
              <a:gd name="connsiteY23" fmla="*/ 974350 h 5930841"/>
              <a:gd name="connsiteX24" fmla="*/ 565212 w 10873207"/>
              <a:gd name="connsiteY24" fmla="*/ 661165 h 5930841"/>
              <a:gd name="connsiteX25" fmla="*/ 573394 w 10873207"/>
              <a:gd name="connsiteY25" fmla="*/ 0 h 5930841"/>
              <a:gd name="connsiteX26" fmla="*/ 10299813 w 10873207"/>
              <a:gd name="connsiteY26" fmla="*/ 0 h 5930841"/>
              <a:gd name="connsiteX27" fmla="*/ 10873207 w 10873207"/>
              <a:gd name="connsiteY27" fmla="*/ 573394 h 5930841"/>
              <a:gd name="connsiteX28" fmla="*/ 10873207 w 10873207"/>
              <a:gd name="connsiteY28" fmla="*/ 5357447 h 5930841"/>
              <a:gd name="connsiteX29" fmla="*/ 10299813 w 10873207"/>
              <a:gd name="connsiteY29" fmla="*/ 5930841 h 5930841"/>
              <a:gd name="connsiteX30" fmla="*/ 573394 w 10873207"/>
              <a:gd name="connsiteY30" fmla="*/ 5930841 h 5930841"/>
              <a:gd name="connsiteX31" fmla="*/ 0 w 10873207"/>
              <a:gd name="connsiteY31" fmla="*/ 5357447 h 5930841"/>
              <a:gd name="connsiteX32" fmla="*/ 0 w 10873207"/>
              <a:gd name="connsiteY32" fmla="*/ 573394 h 5930841"/>
              <a:gd name="connsiteX33" fmla="*/ 573394 w 10873207"/>
              <a:gd name="connsiteY33" fmla="*/ 0 h 5930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0873207" h="5930841">
                <a:moveTo>
                  <a:pt x="565211" y="4761492"/>
                </a:moveTo>
                <a:cubicBezTo>
                  <a:pt x="392244" y="4761492"/>
                  <a:pt x="252027" y="4901709"/>
                  <a:pt x="252027" y="5074676"/>
                </a:cubicBezTo>
                <a:cubicBezTo>
                  <a:pt x="252027" y="5247643"/>
                  <a:pt x="392244" y="5387860"/>
                  <a:pt x="565211" y="5387860"/>
                </a:cubicBezTo>
                <a:cubicBezTo>
                  <a:pt x="738178" y="5387860"/>
                  <a:pt x="878395" y="5247643"/>
                  <a:pt x="878395" y="5074676"/>
                </a:cubicBezTo>
                <a:cubicBezTo>
                  <a:pt x="878395" y="4901709"/>
                  <a:pt x="738178" y="4761492"/>
                  <a:pt x="565211" y="4761492"/>
                </a:cubicBezTo>
                <a:close/>
                <a:moveTo>
                  <a:pt x="565211" y="3736411"/>
                </a:moveTo>
                <a:cubicBezTo>
                  <a:pt x="392244" y="3736411"/>
                  <a:pt x="252027" y="3876628"/>
                  <a:pt x="252027" y="4049595"/>
                </a:cubicBezTo>
                <a:cubicBezTo>
                  <a:pt x="252027" y="4222562"/>
                  <a:pt x="392244" y="4362779"/>
                  <a:pt x="565211" y="4362779"/>
                </a:cubicBezTo>
                <a:cubicBezTo>
                  <a:pt x="738178" y="4362779"/>
                  <a:pt x="878395" y="4222562"/>
                  <a:pt x="878395" y="4049595"/>
                </a:cubicBezTo>
                <a:cubicBezTo>
                  <a:pt x="878395" y="3876628"/>
                  <a:pt x="738178" y="3736411"/>
                  <a:pt x="565211" y="3736411"/>
                </a:cubicBezTo>
                <a:close/>
                <a:moveTo>
                  <a:pt x="565212" y="2711330"/>
                </a:moveTo>
                <a:cubicBezTo>
                  <a:pt x="392245" y="2711330"/>
                  <a:pt x="252028" y="2851546"/>
                  <a:pt x="252028" y="3024513"/>
                </a:cubicBezTo>
                <a:cubicBezTo>
                  <a:pt x="252028" y="3197480"/>
                  <a:pt x="392245" y="3337697"/>
                  <a:pt x="565212" y="3337697"/>
                </a:cubicBezTo>
                <a:cubicBezTo>
                  <a:pt x="738178" y="3337697"/>
                  <a:pt x="878396" y="3197480"/>
                  <a:pt x="878396" y="3024513"/>
                </a:cubicBezTo>
                <a:cubicBezTo>
                  <a:pt x="878396" y="2851546"/>
                  <a:pt x="738178" y="2711330"/>
                  <a:pt x="565212" y="2711330"/>
                </a:cubicBezTo>
                <a:close/>
                <a:moveTo>
                  <a:pt x="565212" y="1686247"/>
                </a:moveTo>
                <a:cubicBezTo>
                  <a:pt x="392245" y="1686247"/>
                  <a:pt x="252028" y="1826464"/>
                  <a:pt x="252028" y="1999431"/>
                </a:cubicBezTo>
                <a:cubicBezTo>
                  <a:pt x="252028" y="2172398"/>
                  <a:pt x="392245" y="2312615"/>
                  <a:pt x="565212" y="2312615"/>
                </a:cubicBezTo>
                <a:cubicBezTo>
                  <a:pt x="738179" y="2312615"/>
                  <a:pt x="878396" y="2172398"/>
                  <a:pt x="878396" y="1999431"/>
                </a:cubicBezTo>
                <a:cubicBezTo>
                  <a:pt x="878396" y="1826464"/>
                  <a:pt x="738179" y="1686247"/>
                  <a:pt x="565212" y="1686247"/>
                </a:cubicBezTo>
                <a:close/>
                <a:moveTo>
                  <a:pt x="565212" y="661165"/>
                </a:moveTo>
                <a:cubicBezTo>
                  <a:pt x="392245" y="661165"/>
                  <a:pt x="252028" y="801383"/>
                  <a:pt x="252028" y="974350"/>
                </a:cubicBezTo>
                <a:cubicBezTo>
                  <a:pt x="252028" y="1147316"/>
                  <a:pt x="392245" y="1287534"/>
                  <a:pt x="565212" y="1287534"/>
                </a:cubicBezTo>
                <a:cubicBezTo>
                  <a:pt x="738179" y="1287534"/>
                  <a:pt x="878396" y="1147316"/>
                  <a:pt x="878396" y="974350"/>
                </a:cubicBezTo>
                <a:cubicBezTo>
                  <a:pt x="878396" y="801383"/>
                  <a:pt x="738179" y="661165"/>
                  <a:pt x="565212" y="661165"/>
                </a:cubicBezTo>
                <a:close/>
                <a:moveTo>
                  <a:pt x="573394" y="0"/>
                </a:moveTo>
                <a:lnTo>
                  <a:pt x="10299813" y="0"/>
                </a:lnTo>
                <a:cubicBezTo>
                  <a:pt x="10616490" y="0"/>
                  <a:pt x="10873207" y="256717"/>
                  <a:pt x="10873207" y="573394"/>
                </a:cubicBezTo>
                <a:lnTo>
                  <a:pt x="10873207" y="5357447"/>
                </a:lnTo>
                <a:cubicBezTo>
                  <a:pt x="10873207" y="5674124"/>
                  <a:pt x="10616490" y="5930841"/>
                  <a:pt x="10299813" y="5930841"/>
                </a:cubicBezTo>
                <a:lnTo>
                  <a:pt x="573394" y="5930841"/>
                </a:lnTo>
                <a:cubicBezTo>
                  <a:pt x="256717" y="5930841"/>
                  <a:pt x="0" y="5674124"/>
                  <a:pt x="0" y="5357447"/>
                </a:cubicBezTo>
                <a:lnTo>
                  <a:pt x="0" y="573394"/>
                </a:lnTo>
                <a:cubicBezTo>
                  <a:pt x="0" y="256717"/>
                  <a:pt x="256717" y="0"/>
                  <a:pt x="57339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sx="101000" sy="101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CCFF44FE-4A13-44F5-9FC5-B281C67DDE4C}"/>
              </a:ext>
            </a:extLst>
          </p:cNvPr>
          <p:cNvGrpSpPr/>
          <p:nvPr/>
        </p:nvGrpSpPr>
        <p:grpSpPr>
          <a:xfrm>
            <a:off x="1580598" y="2290705"/>
            <a:ext cx="3616593" cy="2308324"/>
            <a:chOff x="3550810" y="1200779"/>
            <a:chExt cx="2377739" cy="2308324"/>
          </a:xfrm>
        </p:grpSpPr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C4145C11-16A3-4D65-86DF-F21EAE51ABC4}"/>
                </a:ext>
              </a:extLst>
            </p:cNvPr>
            <p:cNvSpPr txBox="1"/>
            <p:nvPr/>
          </p:nvSpPr>
          <p:spPr>
            <a:xfrm>
              <a:off x="3550810" y="1200779"/>
              <a:ext cx="2377739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400" dirty="0">
                  <a:ln w="311150">
                    <a:solidFill>
                      <a:schemeClr val="accent2">
                        <a:lumMod val="60000"/>
                        <a:lumOff val="40000"/>
                      </a:schemeClr>
                    </a:solidFill>
                  </a:ln>
                  <a:solidFill>
                    <a:schemeClr val="accent5">
                      <a:lumMod val="75000"/>
                    </a:schemeClr>
                  </a:solidFill>
                  <a:latin typeface="字体视界-遇见字体" panose="02010601030101010101" pitchFamily="2" charset="-122"/>
                  <a:ea typeface="字体视界-遇见字体" panose="02010601030101010101" pitchFamily="2" charset="-122"/>
                </a:rPr>
                <a:t>02</a:t>
              </a:r>
              <a:endParaRPr lang="zh-CN" altLang="en-US" sz="14400" dirty="0">
                <a:ln w="311150"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字体视界-遇见字体" panose="02010601030101010101" pitchFamily="2" charset="-122"/>
                <a:ea typeface="字体视界-遇见字体" panose="02010601030101010101" pitchFamily="2" charset="-122"/>
              </a:endParaRPr>
            </a:p>
          </p:txBody>
        </p:sp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E1141547-FB7B-4B35-888E-70DCD1561A5C}"/>
                </a:ext>
              </a:extLst>
            </p:cNvPr>
            <p:cNvSpPr txBox="1"/>
            <p:nvPr/>
          </p:nvSpPr>
          <p:spPr>
            <a:xfrm>
              <a:off x="3557505" y="1200779"/>
              <a:ext cx="1893961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400" dirty="0">
                  <a:solidFill>
                    <a:schemeClr val="bg1"/>
                  </a:solidFill>
                  <a:latin typeface="字体视界-遇见字体" panose="02010601030101010101" pitchFamily="2" charset="-122"/>
                  <a:ea typeface="字体视界-遇见字体" panose="02010601030101010101" pitchFamily="2" charset="-122"/>
                </a:rPr>
                <a:t>0</a:t>
              </a:r>
              <a:endParaRPr lang="zh-CN" altLang="en-US" sz="14400" dirty="0">
                <a:solidFill>
                  <a:schemeClr val="bg1"/>
                </a:solidFill>
                <a:latin typeface="字体视界-遇见字体" panose="02010601030101010101" pitchFamily="2" charset="-122"/>
                <a:ea typeface="字体视界-遇见字体" panose="02010601030101010101" pitchFamily="2" charset="-122"/>
              </a:endParaRPr>
            </a:p>
          </p:txBody>
        </p:sp>
      </p:grpSp>
      <p:pic>
        <p:nvPicPr>
          <p:cNvPr id="11" name="图片 10">
            <a:extLst>
              <a:ext uri="{FF2B5EF4-FFF2-40B4-BE49-F238E27FC236}">
                <a16:creationId xmlns:a16="http://schemas.microsoft.com/office/drawing/2014/main" id="{AA2BBF1C-6543-416F-A07D-97542274A5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60852">
            <a:off x="1188090" y="4018541"/>
            <a:ext cx="2787942" cy="2787942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64ABA28A-68E2-4E83-A61E-CCAAD57E47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96162" y="116881"/>
            <a:ext cx="2144432" cy="15143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A6A757E4-F636-4907-884F-EFCA87AC5071}"/>
              </a:ext>
            </a:extLst>
          </p:cNvPr>
          <p:cNvSpPr txBox="1"/>
          <p:nvPr/>
        </p:nvSpPr>
        <p:spPr>
          <a:xfrm>
            <a:off x="5164122" y="1610482"/>
            <a:ext cx="47163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1500" dirty="0" err="1">
                <a:ln w="57150">
                  <a:solidFill>
                    <a:schemeClr val="tx1"/>
                  </a:solidFill>
                </a:ln>
                <a:solidFill>
                  <a:srgbClr val="D89594"/>
                </a:solidFill>
                <a:latin typeface="#9Slide07 SVNZiclets" panose="02000603000000000000" pitchFamily="2" charset="0"/>
                <a:ea typeface="字体视界-遇见字体" panose="02010601030101010101" pitchFamily="2" charset="-122"/>
              </a:rPr>
              <a:t>Luyện</a:t>
            </a:r>
            <a:r>
              <a:rPr lang="en-US" altLang="zh-CN" sz="11500" dirty="0">
                <a:ln w="57150">
                  <a:solidFill>
                    <a:schemeClr val="tx1"/>
                  </a:solidFill>
                </a:ln>
                <a:solidFill>
                  <a:srgbClr val="D89594"/>
                </a:solidFill>
                <a:latin typeface="#9Slide07 SVNZiclets" panose="02000603000000000000" pitchFamily="2" charset="0"/>
                <a:ea typeface="字体视界-遇见字体" panose="02010601030101010101" pitchFamily="2" charset="-122"/>
              </a:rPr>
              <a:t> </a:t>
            </a:r>
            <a:r>
              <a:rPr lang="en-US" altLang="zh-CN" sz="11500" dirty="0" err="1">
                <a:ln w="57150">
                  <a:solidFill>
                    <a:schemeClr val="tx1"/>
                  </a:solidFill>
                </a:ln>
                <a:solidFill>
                  <a:srgbClr val="D89594"/>
                </a:solidFill>
                <a:latin typeface="#9Slide07 SVNZiclets" panose="02000603000000000000" pitchFamily="2" charset="0"/>
                <a:ea typeface="字体视界-遇见字体" panose="02010601030101010101" pitchFamily="2" charset="-122"/>
              </a:rPr>
              <a:t>tập</a:t>
            </a:r>
            <a:endParaRPr lang="zh-CN" altLang="en-US" sz="11500" dirty="0">
              <a:ln w="57150">
                <a:solidFill>
                  <a:schemeClr val="tx1"/>
                </a:solidFill>
              </a:ln>
              <a:solidFill>
                <a:srgbClr val="D89594"/>
              </a:solidFill>
              <a:latin typeface="#9Slide07 SVNZiclets" panose="02000603000000000000" pitchFamily="2" charset="0"/>
              <a:ea typeface="字体视界-遇见字体" panose="02010601030101010101" pitchFamily="2" charset="-122"/>
            </a:endParaRPr>
          </a:p>
        </p:txBody>
      </p:sp>
      <p:pic>
        <p:nvPicPr>
          <p:cNvPr id="27" name="图片 26">
            <a:extLst>
              <a:ext uri="{FF2B5EF4-FFF2-40B4-BE49-F238E27FC236}">
                <a16:creationId xmlns:a16="http://schemas.microsoft.com/office/drawing/2014/main" id="{47F52142-5161-4F2E-AE3F-0C67AE7ABA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0125" y="3052410"/>
            <a:ext cx="4583516" cy="4583516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15F0B6F-2E42-4EF5-8E76-3BCB9B5206AA}"/>
              </a:ext>
            </a:extLst>
          </p:cNvPr>
          <p:cNvCxnSpPr/>
          <p:nvPr/>
        </p:nvCxnSpPr>
        <p:spPr>
          <a:xfrm>
            <a:off x="4887821" y="1916832"/>
            <a:ext cx="0" cy="3056071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4687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>
        <p14:ferris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3.7037E-6 L 0.20925 0.34444 " pathEditMode="relative" rAng="0" ptsTypes="AA">
                                      <p:cBhvr>
                                        <p:cTn id="28" dur="10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56" y="17222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F624182E-ACCF-4391-8639-15C3DEB6DD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483" y="2790492"/>
            <a:ext cx="1484784" cy="1484784"/>
          </a:xfrm>
          <a:prstGeom prst="rect">
            <a:avLst/>
          </a:prstGeom>
        </p:spPr>
      </p:pic>
      <p:grpSp>
        <p:nvGrpSpPr>
          <p:cNvPr id="4" name="组合 3">
            <a:extLst>
              <a:ext uri="{FF2B5EF4-FFF2-40B4-BE49-F238E27FC236}">
                <a16:creationId xmlns:a16="http://schemas.microsoft.com/office/drawing/2014/main" id="{84A16C1A-F21E-43F6-A7EC-4007EF6EBD9E}"/>
              </a:ext>
            </a:extLst>
          </p:cNvPr>
          <p:cNvGrpSpPr/>
          <p:nvPr/>
        </p:nvGrpSpPr>
        <p:grpSpPr>
          <a:xfrm>
            <a:off x="2395916" y="3222540"/>
            <a:ext cx="4248472" cy="1486771"/>
            <a:chOff x="2950345" y="2149024"/>
            <a:chExt cx="4248472" cy="1486771"/>
          </a:xfrm>
        </p:grpSpPr>
        <p:sp>
          <p:nvSpPr>
            <p:cNvPr id="6" name="文本框 15">
              <a:extLst>
                <a:ext uri="{FF2B5EF4-FFF2-40B4-BE49-F238E27FC236}">
                  <a16:creationId xmlns:a16="http://schemas.microsoft.com/office/drawing/2014/main" id="{84EDB71D-D782-4E9C-85D7-E61030B4DAE7}"/>
                </a:ext>
              </a:extLst>
            </p:cNvPr>
            <p:cNvSpPr txBox="1"/>
            <p:nvPr/>
          </p:nvSpPr>
          <p:spPr>
            <a:xfrm>
              <a:off x="2950345" y="3051020"/>
              <a:ext cx="42484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3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#9Slide03 AmpleSoft" panose="02000000000000000000" pitchFamily="2" charset="0"/>
                  <a:ea typeface="微软雅黑" panose="020B0503020204020204" pitchFamily="34" charset="-122"/>
                </a:rPr>
                <a:t>( </a:t>
              </a:r>
              <a:r>
                <a:rPr lang="en-US" altLang="zh-CN" sz="32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#9Slide03 AmpleSoft" panose="02000000000000000000" pitchFamily="2" charset="0"/>
                  <a:ea typeface="微软雅黑" panose="020B0503020204020204" pitchFamily="34" charset="-122"/>
                </a:rPr>
                <a:t>Tổng</a:t>
              </a:r>
              <a:r>
                <a:rPr lang="en-US" altLang="zh-CN" sz="3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#9Slide03 AmpleSoft" panose="02000000000000000000" pitchFamily="2" charset="0"/>
                  <a:ea typeface="微软雅黑" panose="020B0503020204020204" pitchFamily="34" charset="-122"/>
                </a:rPr>
                <a:t> – </a:t>
              </a:r>
              <a:r>
                <a:rPr lang="en-US" altLang="zh-CN" sz="32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#9Slide03 AmpleSoft" panose="02000000000000000000" pitchFamily="2" charset="0"/>
                  <a:ea typeface="微软雅黑" panose="020B0503020204020204" pitchFamily="34" charset="-122"/>
                </a:rPr>
                <a:t>Hiệu</a:t>
              </a:r>
              <a:r>
                <a:rPr lang="en-US" altLang="zh-CN" sz="3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#9Slide03 AmpleSoft" panose="02000000000000000000" pitchFamily="2" charset="0"/>
                  <a:ea typeface="微软雅黑" panose="020B0503020204020204" pitchFamily="34" charset="-122"/>
                </a:rPr>
                <a:t> ) : 2</a:t>
              </a:r>
            </a:p>
          </p:txBody>
        </p:sp>
        <p:sp>
          <p:nvSpPr>
            <p:cNvPr id="7" name="文本框 15">
              <a:extLst>
                <a:ext uri="{FF2B5EF4-FFF2-40B4-BE49-F238E27FC236}">
                  <a16:creationId xmlns:a16="http://schemas.microsoft.com/office/drawing/2014/main" id="{E683855C-3D3C-46EB-9A76-DBA361B44AE0}"/>
                </a:ext>
              </a:extLst>
            </p:cNvPr>
            <p:cNvSpPr txBox="1"/>
            <p:nvPr/>
          </p:nvSpPr>
          <p:spPr>
            <a:xfrm>
              <a:off x="3143672" y="2149024"/>
              <a:ext cx="1842241" cy="769441"/>
            </a:xfrm>
            <a:prstGeom prst="rect">
              <a:avLst/>
            </a:prstGeom>
            <a:solidFill>
              <a:srgbClr val="F8C9C5"/>
            </a:solidFill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4400" b="1" dirty="0" err="1">
                  <a:solidFill>
                    <a:schemeClr val="bg1"/>
                  </a:solidFill>
                  <a:latin typeface="#9Slide03 AmpleSoft" panose="02000000000000000000" pitchFamily="2" charset="0"/>
                  <a:ea typeface="微软雅黑" panose="020B0503020204020204" pitchFamily="34" charset="-122"/>
                </a:rPr>
                <a:t>Số</a:t>
              </a:r>
              <a:r>
                <a:rPr lang="en-US" altLang="zh-CN" sz="4400" b="1" dirty="0">
                  <a:solidFill>
                    <a:schemeClr val="bg1"/>
                  </a:solidFill>
                  <a:latin typeface="#9Slide03 AmpleSoft" panose="02000000000000000000" pitchFamily="2" charset="0"/>
                  <a:ea typeface="微软雅黑" panose="020B0503020204020204" pitchFamily="34" charset="-122"/>
                </a:rPr>
                <a:t> </a:t>
              </a:r>
              <a:r>
                <a:rPr lang="en-US" altLang="zh-CN" sz="4400" b="1" dirty="0" err="1">
                  <a:solidFill>
                    <a:schemeClr val="bg1"/>
                  </a:solidFill>
                  <a:latin typeface="#9Slide03 AmpleSoft" panose="02000000000000000000" pitchFamily="2" charset="0"/>
                  <a:ea typeface="微软雅黑" panose="020B0503020204020204" pitchFamily="34" charset="-122"/>
                </a:rPr>
                <a:t>bé</a:t>
              </a:r>
              <a:endParaRPr lang="en-US" altLang="zh-CN" sz="4400" b="1" dirty="0">
                <a:solidFill>
                  <a:schemeClr val="bg1"/>
                </a:solidFill>
                <a:latin typeface="#9Slide03 AmpleSoft" panose="02000000000000000000" pitchFamily="2" charset="0"/>
                <a:ea typeface="微软雅黑" panose="020B0503020204020204" pitchFamily="34" charset="-122"/>
              </a:endParaRPr>
            </a:p>
          </p:txBody>
        </p:sp>
      </p:grpSp>
      <p:pic>
        <p:nvPicPr>
          <p:cNvPr id="15" name="图片 14">
            <a:extLst>
              <a:ext uri="{FF2B5EF4-FFF2-40B4-BE49-F238E27FC236}">
                <a16:creationId xmlns:a16="http://schemas.microsoft.com/office/drawing/2014/main" id="{A1504DF8-B1FA-4FA7-AB13-4850CDA238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09040" y="2046304"/>
            <a:ext cx="4869160" cy="4869160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3415447D-E3C7-4380-ACB5-053EE3186061}"/>
              </a:ext>
            </a:extLst>
          </p:cNvPr>
          <p:cNvGrpSpPr/>
          <p:nvPr/>
        </p:nvGrpSpPr>
        <p:grpSpPr>
          <a:xfrm>
            <a:off x="1800194" y="322959"/>
            <a:ext cx="7586539" cy="2819117"/>
            <a:chOff x="7060694" y="609884"/>
            <a:chExt cx="2589396" cy="2819117"/>
          </a:xfrm>
        </p:grpSpPr>
        <p:sp>
          <p:nvSpPr>
            <p:cNvPr id="16" name="对话气泡: 椭圆形 15">
              <a:extLst>
                <a:ext uri="{FF2B5EF4-FFF2-40B4-BE49-F238E27FC236}">
                  <a16:creationId xmlns:a16="http://schemas.microsoft.com/office/drawing/2014/main" id="{55929877-0931-4A3F-8109-B6576BA8A80F}"/>
                </a:ext>
              </a:extLst>
            </p:cNvPr>
            <p:cNvSpPr/>
            <p:nvPr/>
          </p:nvSpPr>
          <p:spPr>
            <a:xfrm>
              <a:off x="7159003" y="679444"/>
              <a:ext cx="2436509" cy="2749557"/>
            </a:xfrm>
            <a:prstGeom prst="wedgeEllipseCallout">
              <a:avLst>
                <a:gd name="adj1" fmla="val 57408"/>
                <a:gd name="adj2" fmla="val 57599"/>
              </a:avLst>
            </a:prstGeom>
            <a:noFill/>
            <a:ln w="19050">
              <a:solidFill>
                <a:srgbClr val="F8C9C5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对话气泡: 椭圆形 16">
              <a:extLst>
                <a:ext uri="{FF2B5EF4-FFF2-40B4-BE49-F238E27FC236}">
                  <a16:creationId xmlns:a16="http://schemas.microsoft.com/office/drawing/2014/main" id="{C5B74A50-171A-4EFE-B509-082CD69A912A}"/>
                </a:ext>
              </a:extLst>
            </p:cNvPr>
            <p:cNvSpPr/>
            <p:nvPr/>
          </p:nvSpPr>
          <p:spPr>
            <a:xfrm>
              <a:off x="7060694" y="609884"/>
              <a:ext cx="2589396" cy="2749557"/>
            </a:xfrm>
            <a:prstGeom prst="wedgeEllipseCallout">
              <a:avLst>
                <a:gd name="adj1" fmla="val 52135"/>
                <a:gd name="adj2" fmla="val 49039"/>
              </a:avLst>
            </a:prstGeom>
            <a:noFill/>
            <a:ln w="19050">
              <a:solidFill>
                <a:srgbClr val="89BFCE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5">
            <a:extLst>
              <a:ext uri="{FF2B5EF4-FFF2-40B4-BE49-F238E27FC236}">
                <a16:creationId xmlns:a16="http://schemas.microsoft.com/office/drawing/2014/main" id="{7E612C43-7C3A-40EE-B6C8-1C30734F1467}"/>
              </a:ext>
            </a:extLst>
          </p:cNvPr>
          <p:cNvSpPr txBox="1"/>
          <p:nvPr/>
        </p:nvSpPr>
        <p:spPr>
          <a:xfrm>
            <a:off x="2418360" y="964155"/>
            <a:ext cx="642658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4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" panose="02000000000000000000" pitchFamily="2" charset="0"/>
                <a:ea typeface="微软雅黑" panose="020B0503020204020204" pitchFamily="34" charset="-122"/>
              </a:rPr>
              <a:t>Nhắc</a:t>
            </a:r>
            <a:r>
              <a:rPr lang="en-US" altLang="zh-CN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" panose="02000000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4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" panose="02000000000000000000" pitchFamily="2" charset="0"/>
                <a:ea typeface="微软雅黑" panose="020B0503020204020204" pitchFamily="34" charset="-122"/>
              </a:rPr>
              <a:t>lại</a:t>
            </a:r>
            <a:r>
              <a:rPr lang="en-US" altLang="zh-CN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" panose="02000000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4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" panose="02000000000000000000" pitchFamily="2" charset="0"/>
                <a:ea typeface="微软雅黑" panose="020B0503020204020204" pitchFamily="34" charset="-122"/>
              </a:rPr>
              <a:t>công</a:t>
            </a:r>
            <a:r>
              <a:rPr lang="en-US" altLang="zh-CN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" panose="02000000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4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" panose="02000000000000000000" pitchFamily="2" charset="0"/>
                <a:ea typeface="微软雅黑" panose="020B0503020204020204" pitchFamily="34" charset="-122"/>
              </a:rPr>
              <a:t>thức</a:t>
            </a:r>
            <a:r>
              <a:rPr lang="en-US" altLang="zh-CN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" panose="02000000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4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" panose="02000000000000000000" pitchFamily="2" charset="0"/>
                <a:ea typeface="微软雅黑" panose="020B0503020204020204" pitchFamily="34" charset="-122"/>
              </a:rPr>
              <a:t>tìm</a:t>
            </a:r>
            <a:r>
              <a:rPr lang="en-US" altLang="zh-CN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" panose="02000000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4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" panose="02000000000000000000" pitchFamily="2" charset="0"/>
                <a:ea typeface="微软雅黑" panose="020B0503020204020204" pitchFamily="34" charset="-122"/>
              </a:rPr>
              <a:t>hai</a:t>
            </a:r>
            <a:r>
              <a:rPr lang="en-US" altLang="zh-CN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" panose="02000000000000000000" pitchFamily="2" charset="0"/>
                <a:ea typeface="微软雅黑" panose="020B0503020204020204" pitchFamily="34" charset="-122"/>
              </a:rPr>
              <a:t>  </a:t>
            </a:r>
            <a:r>
              <a:rPr lang="en-US" altLang="zh-CN" sz="4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" panose="02000000000000000000" pitchFamily="2" charset="0"/>
                <a:ea typeface="微软雅黑" panose="020B0503020204020204" pitchFamily="34" charset="-122"/>
              </a:rPr>
              <a:t>số</a:t>
            </a:r>
            <a:r>
              <a:rPr lang="en-US" altLang="zh-CN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" panose="02000000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4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" panose="02000000000000000000" pitchFamily="2" charset="0"/>
                <a:ea typeface="微软雅黑" panose="020B0503020204020204" pitchFamily="34" charset="-122"/>
              </a:rPr>
              <a:t>khi</a:t>
            </a:r>
            <a:r>
              <a:rPr lang="en-US" altLang="zh-CN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" panose="02000000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4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" panose="02000000000000000000" pitchFamily="2" charset="0"/>
                <a:ea typeface="微软雅黑" panose="020B0503020204020204" pitchFamily="34" charset="-122"/>
              </a:rPr>
              <a:t>biết</a:t>
            </a:r>
            <a:r>
              <a:rPr lang="en-US" altLang="zh-CN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" panose="02000000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4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" panose="02000000000000000000" pitchFamily="2" charset="0"/>
                <a:ea typeface="微软雅黑" panose="020B0503020204020204" pitchFamily="34" charset="-122"/>
              </a:rPr>
              <a:t>tổng</a:t>
            </a:r>
            <a:r>
              <a:rPr lang="en-US" altLang="zh-CN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" panose="02000000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4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" panose="02000000000000000000" pitchFamily="2" charset="0"/>
                <a:ea typeface="微软雅黑" panose="020B0503020204020204" pitchFamily="34" charset="-122"/>
              </a:rPr>
              <a:t>và</a:t>
            </a:r>
            <a:r>
              <a:rPr lang="en-US" altLang="zh-CN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" panose="02000000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4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" panose="02000000000000000000" pitchFamily="2" charset="0"/>
                <a:ea typeface="微软雅黑" panose="020B0503020204020204" pitchFamily="34" charset="-122"/>
              </a:rPr>
              <a:t>hiệu</a:t>
            </a:r>
            <a:r>
              <a:rPr lang="en-US" altLang="zh-CN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3 AmpleSoft" panose="02000000000000000000" pitchFamily="2" charset="0"/>
                <a:ea typeface="微软雅黑" panose="020B0503020204020204" pitchFamily="34" charset="-122"/>
              </a:rPr>
              <a:t> ?</a:t>
            </a:r>
          </a:p>
        </p:txBody>
      </p:sp>
      <p:pic>
        <p:nvPicPr>
          <p:cNvPr id="20" name="图片 2">
            <a:extLst>
              <a:ext uri="{FF2B5EF4-FFF2-40B4-BE49-F238E27FC236}">
                <a16:creationId xmlns:a16="http://schemas.microsoft.com/office/drawing/2014/main" id="{E5ECFC77-B802-4E5C-BD9D-E4EF34EE13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093" y="4516337"/>
            <a:ext cx="1484784" cy="1484784"/>
          </a:xfrm>
          <a:prstGeom prst="rect">
            <a:avLst/>
          </a:prstGeom>
        </p:spPr>
      </p:pic>
      <p:grpSp>
        <p:nvGrpSpPr>
          <p:cNvPr id="21" name="组合 3">
            <a:extLst>
              <a:ext uri="{FF2B5EF4-FFF2-40B4-BE49-F238E27FC236}">
                <a16:creationId xmlns:a16="http://schemas.microsoft.com/office/drawing/2014/main" id="{DE8B3A88-992B-425D-8D7F-2F5B621E5E78}"/>
              </a:ext>
            </a:extLst>
          </p:cNvPr>
          <p:cNvGrpSpPr/>
          <p:nvPr/>
        </p:nvGrpSpPr>
        <p:grpSpPr>
          <a:xfrm>
            <a:off x="2440526" y="4948385"/>
            <a:ext cx="4248472" cy="1486771"/>
            <a:chOff x="2950345" y="2149024"/>
            <a:chExt cx="4248472" cy="1486771"/>
          </a:xfrm>
        </p:grpSpPr>
        <p:sp>
          <p:nvSpPr>
            <p:cNvPr id="22" name="文本框 15">
              <a:extLst>
                <a:ext uri="{FF2B5EF4-FFF2-40B4-BE49-F238E27FC236}">
                  <a16:creationId xmlns:a16="http://schemas.microsoft.com/office/drawing/2014/main" id="{694381C6-9E7E-47E5-AF35-2FBE90355969}"/>
                </a:ext>
              </a:extLst>
            </p:cNvPr>
            <p:cNvSpPr txBox="1"/>
            <p:nvPr/>
          </p:nvSpPr>
          <p:spPr>
            <a:xfrm>
              <a:off x="2950345" y="3051020"/>
              <a:ext cx="42484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3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#9Slide03 AmpleSoft" panose="02000000000000000000" pitchFamily="2" charset="0"/>
                  <a:ea typeface="微软雅黑" panose="020B0503020204020204" pitchFamily="34" charset="-122"/>
                </a:rPr>
                <a:t>( </a:t>
              </a:r>
              <a:r>
                <a:rPr lang="en-US" altLang="zh-CN" sz="32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#9Slide03 AmpleSoft" panose="02000000000000000000" pitchFamily="2" charset="0"/>
                  <a:ea typeface="微软雅黑" panose="020B0503020204020204" pitchFamily="34" charset="-122"/>
                </a:rPr>
                <a:t>Tổng</a:t>
              </a:r>
              <a:r>
                <a:rPr lang="en-US" altLang="zh-CN" sz="3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#9Slide03 AmpleSoft" panose="02000000000000000000" pitchFamily="2" charset="0"/>
                  <a:ea typeface="微软雅黑" panose="020B0503020204020204" pitchFamily="34" charset="-122"/>
                </a:rPr>
                <a:t> + </a:t>
              </a:r>
              <a:r>
                <a:rPr lang="en-US" altLang="zh-CN" sz="32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#9Slide03 AmpleSoft" panose="02000000000000000000" pitchFamily="2" charset="0"/>
                  <a:ea typeface="微软雅黑" panose="020B0503020204020204" pitchFamily="34" charset="-122"/>
                </a:rPr>
                <a:t>Hiệu</a:t>
              </a:r>
              <a:r>
                <a:rPr lang="en-US" altLang="zh-CN" sz="3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#9Slide03 AmpleSoft" panose="02000000000000000000" pitchFamily="2" charset="0"/>
                  <a:ea typeface="微软雅黑" panose="020B0503020204020204" pitchFamily="34" charset="-122"/>
                </a:rPr>
                <a:t> ) : 2</a:t>
              </a:r>
            </a:p>
          </p:txBody>
        </p:sp>
        <p:sp>
          <p:nvSpPr>
            <p:cNvPr id="23" name="文本框 15">
              <a:extLst>
                <a:ext uri="{FF2B5EF4-FFF2-40B4-BE49-F238E27FC236}">
                  <a16:creationId xmlns:a16="http://schemas.microsoft.com/office/drawing/2014/main" id="{16DE8D82-0629-4FEC-BA12-3DCF7DE8C8D1}"/>
                </a:ext>
              </a:extLst>
            </p:cNvPr>
            <p:cNvSpPr txBox="1"/>
            <p:nvPr/>
          </p:nvSpPr>
          <p:spPr>
            <a:xfrm>
              <a:off x="3143672" y="2149024"/>
              <a:ext cx="1842241" cy="769441"/>
            </a:xfrm>
            <a:prstGeom prst="rect">
              <a:avLst/>
            </a:prstGeom>
            <a:solidFill>
              <a:srgbClr val="F8C9C5"/>
            </a:solidFill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4400" b="1" dirty="0" err="1">
                  <a:solidFill>
                    <a:schemeClr val="bg1"/>
                  </a:solidFill>
                  <a:latin typeface="#9Slide03 AmpleSoft" panose="02000000000000000000" pitchFamily="2" charset="0"/>
                  <a:ea typeface="微软雅黑" panose="020B0503020204020204" pitchFamily="34" charset="-122"/>
                </a:rPr>
                <a:t>Số</a:t>
              </a:r>
              <a:r>
                <a:rPr lang="en-US" altLang="zh-CN" sz="4400" b="1" dirty="0">
                  <a:solidFill>
                    <a:schemeClr val="bg1"/>
                  </a:solidFill>
                  <a:latin typeface="#9Slide03 AmpleSoft" panose="02000000000000000000" pitchFamily="2" charset="0"/>
                  <a:ea typeface="微软雅黑" panose="020B0503020204020204" pitchFamily="34" charset="-122"/>
                </a:rPr>
                <a:t> </a:t>
              </a:r>
              <a:r>
                <a:rPr lang="en-US" altLang="zh-CN" sz="4400" b="1" dirty="0" err="1">
                  <a:solidFill>
                    <a:schemeClr val="bg1"/>
                  </a:solidFill>
                  <a:latin typeface="#9Slide03 AmpleSoft" panose="02000000000000000000" pitchFamily="2" charset="0"/>
                  <a:ea typeface="微软雅黑" panose="020B0503020204020204" pitchFamily="34" charset="-122"/>
                </a:rPr>
                <a:t>lớn</a:t>
              </a:r>
              <a:endParaRPr lang="en-US" altLang="zh-CN" sz="4400" b="1" dirty="0">
                <a:solidFill>
                  <a:schemeClr val="bg1"/>
                </a:solidFill>
                <a:latin typeface="#9Slide03 AmpleSoft" panose="02000000000000000000" pitchFamily="2" charset="0"/>
                <a:ea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4605828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75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75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C2F45442-F419-49BC-BEC8-52A0C1CA30CA}"/>
              </a:ext>
            </a:extLst>
          </p:cNvPr>
          <p:cNvSpPr txBox="1"/>
          <p:nvPr/>
        </p:nvSpPr>
        <p:spPr>
          <a:xfrm>
            <a:off x="-4846240" y="-171400"/>
            <a:ext cx="4824536" cy="707886"/>
          </a:xfrm>
          <a:custGeom>
            <a:avLst/>
            <a:gdLst>
              <a:gd name="connsiteX0" fmla="*/ 0 w 4824536"/>
              <a:gd name="connsiteY0" fmla="*/ 0 h 707886"/>
              <a:gd name="connsiteX1" fmla="*/ 4824536 w 4824536"/>
              <a:gd name="connsiteY1" fmla="*/ 0 h 707886"/>
              <a:gd name="connsiteX2" fmla="*/ 4824536 w 4824536"/>
              <a:gd name="connsiteY2" fmla="*/ 707886 h 707886"/>
              <a:gd name="connsiteX3" fmla="*/ 0 w 4824536"/>
              <a:gd name="connsiteY3" fmla="*/ 707886 h 707886"/>
              <a:gd name="connsiteX4" fmla="*/ 0 w 4824536"/>
              <a:gd name="connsiteY4" fmla="*/ 0 h 707886"/>
              <a:gd name="connsiteX0" fmla="*/ 317500 w 4824536"/>
              <a:gd name="connsiteY0" fmla="*/ 127000 h 707886"/>
              <a:gd name="connsiteX1" fmla="*/ 4824536 w 4824536"/>
              <a:gd name="connsiteY1" fmla="*/ 0 h 707886"/>
              <a:gd name="connsiteX2" fmla="*/ 4824536 w 4824536"/>
              <a:gd name="connsiteY2" fmla="*/ 707886 h 707886"/>
              <a:gd name="connsiteX3" fmla="*/ 0 w 4824536"/>
              <a:gd name="connsiteY3" fmla="*/ 707886 h 707886"/>
              <a:gd name="connsiteX4" fmla="*/ 317500 w 4824536"/>
              <a:gd name="connsiteY4" fmla="*/ 127000 h 707886"/>
              <a:gd name="connsiteX0" fmla="*/ 317500 w 4824536"/>
              <a:gd name="connsiteY0" fmla="*/ 127000 h 707886"/>
              <a:gd name="connsiteX1" fmla="*/ 4824536 w 4824536"/>
              <a:gd name="connsiteY1" fmla="*/ 0 h 707886"/>
              <a:gd name="connsiteX2" fmla="*/ 4202236 w 4824536"/>
              <a:gd name="connsiteY2" fmla="*/ 695186 h 707886"/>
              <a:gd name="connsiteX3" fmla="*/ 0 w 4824536"/>
              <a:gd name="connsiteY3" fmla="*/ 707886 h 707886"/>
              <a:gd name="connsiteX4" fmla="*/ 317500 w 4824536"/>
              <a:gd name="connsiteY4" fmla="*/ 127000 h 707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24536" h="707886">
                <a:moveTo>
                  <a:pt x="317500" y="127000"/>
                </a:moveTo>
                <a:lnTo>
                  <a:pt x="4824536" y="0"/>
                </a:lnTo>
                <a:lnTo>
                  <a:pt x="4202236" y="695186"/>
                </a:lnTo>
                <a:lnTo>
                  <a:pt x="0" y="707886"/>
                </a:lnTo>
                <a:lnTo>
                  <a:pt x="317500" y="12700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4000" dirty="0" err="1">
                <a:ln>
                  <a:solidFill>
                    <a:schemeClr val="bg1"/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#9Slide07 SVNZiclets" panose="02000603000000000000" pitchFamily="2" charset="0"/>
                <a:ea typeface="字体视界-遇见字体" panose="02010601030101010101" pitchFamily="2" charset="-122"/>
              </a:rPr>
              <a:t>Bài</a:t>
            </a:r>
            <a:r>
              <a:rPr lang="en-US" altLang="zh-CN" sz="4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#9Slide07 SVNZiclets" panose="02000603000000000000" pitchFamily="2" charset="0"/>
                <a:ea typeface="字体视界-遇见字体" panose="02010601030101010101" pitchFamily="2" charset="-122"/>
              </a:rPr>
              <a:t> 1 : </a:t>
            </a:r>
            <a:endParaRPr lang="zh-CN" altLang="en-US" sz="4000" dirty="0">
              <a:ln>
                <a:solidFill>
                  <a:schemeClr val="bg1"/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#9Slide07 SVNZiclets" panose="02000603000000000000" pitchFamily="2" charset="0"/>
              <a:ea typeface="字体视界-遇见字体" panose="02010601030101010101" pitchFamily="2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54895D63-4BE8-4C86-B1BF-FC2BC33891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1764" y="2950096"/>
            <a:ext cx="3933056" cy="3933056"/>
          </a:xfrm>
          <a:prstGeom prst="rect">
            <a:avLst/>
          </a:prstGeom>
        </p:spPr>
      </p:pic>
      <p:pic>
        <p:nvPicPr>
          <p:cNvPr id="7" name="图片 2">
            <a:extLst>
              <a:ext uri="{FF2B5EF4-FFF2-40B4-BE49-F238E27FC236}">
                <a16:creationId xmlns:a16="http://schemas.microsoft.com/office/drawing/2014/main" id="{B90614F8-F34D-A71F-F638-0EFECB566A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68483" y="494648"/>
            <a:ext cx="3974937" cy="265199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23D57D3D-9B71-45CD-062C-6AD7ABA3878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05" b="18421"/>
          <a:stretch/>
        </p:blipFill>
        <p:spPr>
          <a:xfrm>
            <a:off x="5733576" y="1493520"/>
            <a:ext cx="6458424" cy="5130797"/>
          </a:xfrm>
          <a:prstGeom prst="rect">
            <a:avLst/>
          </a:prstGeom>
        </p:spPr>
      </p:pic>
      <p:sp>
        <p:nvSpPr>
          <p:cNvPr id="9" name="Text Box 7">
            <a:extLst>
              <a:ext uri="{FF2B5EF4-FFF2-40B4-BE49-F238E27FC236}">
                <a16:creationId xmlns:a16="http://schemas.microsoft.com/office/drawing/2014/main" id="{9B53BD80-7CCB-9209-5760-5843991CA0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5328" y="112937"/>
            <a:ext cx="11055079" cy="132343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rgbClr val="000000"/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  <a:sp3d extrusionH="57150">
              <a:bevelT w="38100" h="38100"/>
            </a:sp3d>
          </a:bodyPr>
          <a:lstStyle/>
          <a:p>
            <a:pPr>
              <a:spcBef>
                <a:spcPct val="50000"/>
              </a:spcBef>
              <a:defRPr/>
            </a:pPr>
            <a:r>
              <a:rPr lang="en-US" sz="4000" b="1" dirty="0" err="1">
                <a:ln w="12700" cmpd="sng">
                  <a:solidFill>
                    <a:schemeClr val="accent4"/>
                  </a:solidFill>
                  <a:prstDash val="solid"/>
                </a:ln>
                <a:latin typeface="#9Slide03 AmpleSoft Bold" panose="02000000000000000000" pitchFamily="2" charset="0"/>
                <a:cs typeface="Times New Roman" panose="02020603050405020304" pitchFamily="18" charset="0"/>
              </a:rPr>
              <a:t>Bài</a:t>
            </a:r>
            <a:r>
              <a:rPr lang="en-US" sz="4000" b="1" dirty="0">
                <a:ln w="12700" cmpd="sng">
                  <a:solidFill>
                    <a:schemeClr val="accent4"/>
                  </a:solidFill>
                  <a:prstDash val="solid"/>
                </a:ln>
                <a:latin typeface="#9Slide03 AmpleSoft Bold" panose="02000000000000000000" pitchFamily="2" charset="0"/>
                <a:cs typeface="Times New Roman" panose="02020603050405020304" pitchFamily="18" charset="0"/>
              </a:rPr>
              <a:t> 1 : </a:t>
            </a:r>
            <a:r>
              <a:rPr lang="en-US" sz="4000" b="1" dirty="0" err="1">
                <a:ln w="12700" cmpd="sng">
                  <a:solidFill>
                    <a:schemeClr val="accent4"/>
                  </a:solidFill>
                  <a:prstDash val="solid"/>
                </a:ln>
                <a:latin typeface="#9Slide03 AmpleSoft Bold" panose="02000000000000000000" pitchFamily="2" charset="0"/>
                <a:cs typeface="Times New Roman" panose="02020603050405020304" pitchFamily="18" charset="0"/>
              </a:rPr>
              <a:t>Tìm</a:t>
            </a:r>
            <a:r>
              <a:rPr lang="en-US" sz="4000" b="1" dirty="0">
                <a:ln w="12700" cmpd="sng">
                  <a:solidFill>
                    <a:schemeClr val="accent4"/>
                  </a:solidFill>
                  <a:prstDash val="solid"/>
                </a:ln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12700" cmpd="sng">
                  <a:solidFill>
                    <a:schemeClr val="accent4"/>
                  </a:solidFill>
                  <a:prstDash val="solid"/>
                </a:ln>
                <a:latin typeface="#9Slide03 AmpleSoft Bold" panose="02000000000000000000" pitchFamily="2" charset="0"/>
                <a:cs typeface="Times New Roman" panose="02020603050405020304" pitchFamily="18" charset="0"/>
              </a:rPr>
              <a:t>hai</a:t>
            </a:r>
            <a:r>
              <a:rPr lang="en-US" sz="4000" b="1" dirty="0">
                <a:ln w="12700" cmpd="sng">
                  <a:solidFill>
                    <a:schemeClr val="accent4"/>
                  </a:solidFill>
                  <a:prstDash val="solid"/>
                </a:ln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12700" cmpd="sng">
                  <a:solidFill>
                    <a:schemeClr val="accent4"/>
                  </a:solidFill>
                  <a:prstDash val="solid"/>
                </a:ln>
                <a:latin typeface="#9Slide03 AmpleSoft Bold" panose="02000000000000000000" pitchFamily="2" charset="0"/>
                <a:cs typeface="Times New Roman" panose="02020603050405020304" pitchFamily="18" charset="0"/>
              </a:rPr>
              <a:t>số</a:t>
            </a:r>
            <a:r>
              <a:rPr lang="en-US" sz="4000" b="1" dirty="0">
                <a:ln w="12700" cmpd="sng">
                  <a:solidFill>
                    <a:schemeClr val="accent4"/>
                  </a:solidFill>
                  <a:prstDash val="solid"/>
                </a:ln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12700" cmpd="sng">
                  <a:solidFill>
                    <a:schemeClr val="accent4"/>
                  </a:solidFill>
                  <a:prstDash val="solid"/>
                </a:ln>
                <a:latin typeface="#9Slide03 AmpleSoft Bold" panose="02000000000000000000" pitchFamily="2" charset="0"/>
                <a:cs typeface="Times New Roman" panose="02020603050405020304" pitchFamily="18" charset="0"/>
              </a:rPr>
              <a:t>biết</a:t>
            </a:r>
            <a:r>
              <a:rPr lang="en-US" sz="4000" b="1" dirty="0">
                <a:ln w="12700" cmpd="sng">
                  <a:solidFill>
                    <a:schemeClr val="accent4"/>
                  </a:solidFill>
                  <a:prstDash val="solid"/>
                </a:ln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12700" cmpd="sng">
                  <a:solidFill>
                    <a:schemeClr val="accent4"/>
                  </a:solidFill>
                  <a:prstDash val="solid"/>
                </a:ln>
                <a:latin typeface="#9Slide03 AmpleSoft Bold" panose="02000000000000000000" pitchFamily="2" charset="0"/>
                <a:cs typeface="Times New Roman" panose="02020603050405020304" pitchFamily="18" charset="0"/>
              </a:rPr>
              <a:t>tổng</a:t>
            </a:r>
            <a:r>
              <a:rPr lang="en-US" sz="4000" b="1" dirty="0">
                <a:ln w="12700" cmpd="sng">
                  <a:solidFill>
                    <a:schemeClr val="accent4"/>
                  </a:solidFill>
                  <a:prstDash val="solid"/>
                </a:ln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12700" cmpd="sng">
                  <a:solidFill>
                    <a:schemeClr val="accent4"/>
                  </a:solidFill>
                  <a:prstDash val="solid"/>
                </a:ln>
                <a:latin typeface="#9Slide03 AmpleSoft Bold" panose="02000000000000000000" pitchFamily="2" charset="0"/>
                <a:cs typeface="Times New Roman" panose="02020603050405020304" pitchFamily="18" charset="0"/>
              </a:rPr>
              <a:t>và</a:t>
            </a:r>
            <a:r>
              <a:rPr lang="en-US" sz="4000" b="1" dirty="0">
                <a:ln w="12700" cmpd="sng">
                  <a:solidFill>
                    <a:schemeClr val="accent4"/>
                  </a:solidFill>
                  <a:prstDash val="solid"/>
                </a:ln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12700" cmpd="sng">
                  <a:solidFill>
                    <a:schemeClr val="accent4"/>
                  </a:solidFill>
                  <a:prstDash val="solid"/>
                </a:ln>
                <a:latin typeface="#9Slide03 AmpleSoft Bold" panose="02000000000000000000" pitchFamily="2" charset="0"/>
                <a:cs typeface="Times New Roman" panose="02020603050405020304" pitchFamily="18" charset="0"/>
              </a:rPr>
              <a:t>hiệu</a:t>
            </a:r>
            <a:r>
              <a:rPr lang="en-US" sz="4000" b="1" dirty="0">
                <a:ln w="12700" cmpd="sng">
                  <a:solidFill>
                    <a:schemeClr val="accent4"/>
                  </a:solidFill>
                  <a:prstDash val="solid"/>
                </a:ln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12700" cmpd="sng">
                  <a:solidFill>
                    <a:schemeClr val="accent4"/>
                  </a:solidFill>
                  <a:prstDash val="solid"/>
                </a:ln>
                <a:latin typeface="#9Slide03 AmpleSoft Bold" panose="02000000000000000000" pitchFamily="2" charset="0"/>
                <a:cs typeface="Times New Roman" panose="02020603050405020304" pitchFamily="18" charset="0"/>
              </a:rPr>
              <a:t>của</a:t>
            </a:r>
            <a:r>
              <a:rPr lang="en-US" sz="4000" b="1" dirty="0">
                <a:ln w="12700" cmpd="sng">
                  <a:solidFill>
                    <a:schemeClr val="accent4"/>
                  </a:solidFill>
                  <a:prstDash val="solid"/>
                </a:ln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12700" cmpd="sng">
                  <a:solidFill>
                    <a:schemeClr val="accent4"/>
                  </a:solidFill>
                  <a:prstDash val="solid"/>
                </a:ln>
                <a:latin typeface="#9Slide03 AmpleSoft Bold" panose="02000000000000000000" pitchFamily="2" charset="0"/>
                <a:cs typeface="Times New Roman" panose="02020603050405020304" pitchFamily="18" charset="0"/>
              </a:rPr>
              <a:t>chúng</a:t>
            </a:r>
            <a:r>
              <a:rPr lang="en-US" sz="4000" b="1" dirty="0">
                <a:ln w="12700" cmpd="sng">
                  <a:solidFill>
                    <a:schemeClr val="accent4"/>
                  </a:solidFill>
                  <a:prstDash val="solid"/>
                </a:ln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12700" cmpd="sng">
                  <a:solidFill>
                    <a:schemeClr val="accent4"/>
                  </a:solidFill>
                  <a:prstDash val="solid"/>
                </a:ln>
                <a:latin typeface="#9Slide03 AmpleSoft Bold" panose="02000000000000000000" pitchFamily="2" charset="0"/>
                <a:cs typeface="Times New Roman" panose="02020603050405020304" pitchFamily="18" charset="0"/>
              </a:rPr>
              <a:t>lần</a:t>
            </a:r>
            <a:r>
              <a:rPr lang="en-US" sz="4000" b="1" dirty="0">
                <a:ln w="12700" cmpd="sng">
                  <a:solidFill>
                    <a:schemeClr val="accent4"/>
                  </a:solidFill>
                  <a:prstDash val="solid"/>
                </a:ln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12700" cmpd="sng">
                  <a:solidFill>
                    <a:schemeClr val="accent4"/>
                  </a:solidFill>
                  <a:prstDash val="solid"/>
                </a:ln>
                <a:latin typeface="#9Slide03 AmpleSoft Bold" panose="02000000000000000000" pitchFamily="2" charset="0"/>
                <a:cs typeface="Times New Roman" panose="02020603050405020304" pitchFamily="18" charset="0"/>
              </a:rPr>
              <a:t>lượt</a:t>
            </a:r>
            <a:r>
              <a:rPr lang="en-US" sz="4000" b="1" dirty="0">
                <a:ln w="12700" cmpd="sng">
                  <a:solidFill>
                    <a:schemeClr val="accent4"/>
                  </a:solidFill>
                  <a:prstDash val="solid"/>
                </a:ln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12700" cmpd="sng">
                  <a:solidFill>
                    <a:schemeClr val="accent4"/>
                  </a:solidFill>
                  <a:prstDash val="solid"/>
                </a:ln>
                <a:latin typeface="#9Slide03 AmpleSoft Bold" panose="02000000000000000000" pitchFamily="2" charset="0"/>
                <a:cs typeface="Times New Roman" panose="02020603050405020304" pitchFamily="18" charset="0"/>
              </a:rPr>
              <a:t>là</a:t>
            </a:r>
            <a:r>
              <a:rPr lang="en-US" sz="4000" b="1" dirty="0">
                <a:ln w="12700" cmpd="sng">
                  <a:solidFill>
                    <a:schemeClr val="accent4"/>
                  </a:solidFill>
                  <a:prstDash val="solid"/>
                </a:ln>
                <a:latin typeface="#9Slide03 AmpleSoft Bold" panose="02000000000000000000" pitchFamily="2" charset="0"/>
                <a:cs typeface="Times New Roman" panose="02020603050405020304" pitchFamily="18" charset="0"/>
              </a:rPr>
              <a:t> :</a:t>
            </a:r>
          </a:p>
        </p:txBody>
      </p:sp>
      <p:sp>
        <p:nvSpPr>
          <p:cNvPr id="10" name="Line 10">
            <a:extLst>
              <a:ext uri="{FF2B5EF4-FFF2-40B4-BE49-F238E27FC236}">
                <a16:creationId xmlns:a16="http://schemas.microsoft.com/office/drawing/2014/main" id="{62A9E679-7FDE-CA23-4EC9-643D447C9A1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339902" y="764620"/>
            <a:ext cx="2368069" cy="20072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4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Box 11">
            <a:extLst>
              <a:ext uri="{FF2B5EF4-FFF2-40B4-BE49-F238E27FC236}">
                <a16:creationId xmlns:a16="http://schemas.microsoft.com/office/drawing/2014/main" id="{1897602A-CB89-899D-F304-D2021DA8EE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5153" y="736444"/>
            <a:ext cx="272812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4000" b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a/ 24 </a:t>
            </a:r>
            <a:r>
              <a:rPr lang="en-US" sz="4000" b="1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b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6 ;</a:t>
            </a:r>
          </a:p>
        </p:txBody>
      </p:sp>
      <p:sp>
        <p:nvSpPr>
          <p:cNvPr id="12" name="Text Box 14">
            <a:extLst>
              <a:ext uri="{FF2B5EF4-FFF2-40B4-BE49-F238E27FC236}">
                <a16:creationId xmlns:a16="http://schemas.microsoft.com/office/drawing/2014/main" id="{07678FFA-C927-3FEE-16EE-1F139D37CA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39177" y="1865812"/>
            <a:ext cx="1657631" cy="582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184" b="1" u="sng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184" b="1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84" b="1" u="sng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3184" b="1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3" name="Text Box 16">
            <a:extLst>
              <a:ext uri="{FF2B5EF4-FFF2-40B4-BE49-F238E27FC236}">
                <a16:creationId xmlns:a16="http://schemas.microsoft.com/office/drawing/2014/main" id="{3819C05B-26CB-9555-6076-9690DABBE8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8613" y="2471840"/>
            <a:ext cx="9082053" cy="2787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184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 lớn </a:t>
            </a:r>
            <a:r>
              <a:rPr lang="en-US" sz="3184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184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spcBef>
                <a:spcPct val="50000"/>
              </a:spcBef>
              <a:defRPr/>
            </a:pPr>
            <a:r>
              <a:rPr lang="en-US" sz="3184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(24 </a:t>
            </a:r>
            <a:r>
              <a:rPr lang="en-US" sz="3184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+ 6) </a:t>
            </a:r>
            <a:r>
              <a:rPr lang="en-US" sz="3184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2 = 15 </a:t>
            </a:r>
          </a:p>
          <a:p>
            <a:pPr>
              <a:spcBef>
                <a:spcPct val="50000"/>
              </a:spcBef>
              <a:defRPr/>
            </a:pPr>
            <a:r>
              <a:rPr lang="en-US" sz="3184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 bé </a:t>
            </a:r>
            <a:r>
              <a:rPr lang="en-US" sz="3184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184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spcBef>
                <a:spcPct val="50000"/>
              </a:spcBef>
              <a:defRPr/>
            </a:pPr>
            <a:r>
              <a:rPr lang="en-US" sz="3184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(24 – 6) : 2  </a:t>
            </a:r>
            <a:r>
              <a:rPr lang="en-US" sz="3184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=  9</a:t>
            </a:r>
          </a:p>
        </p:txBody>
      </p:sp>
      <p:sp>
        <p:nvSpPr>
          <p:cNvPr id="14" name="Text Box 17">
            <a:extLst>
              <a:ext uri="{FF2B5EF4-FFF2-40B4-BE49-F238E27FC236}">
                <a16:creationId xmlns:a16="http://schemas.microsoft.com/office/drawing/2014/main" id="{3057FB96-DA95-017F-657B-27DA646568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8531" y="5344959"/>
            <a:ext cx="5594972" cy="582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184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Hoặc:  </a:t>
            </a:r>
            <a:r>
              <a:rPr lang="en-US" sz="3184" b="1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184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84" b="1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3184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84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= 15  </a:t>
            </a:r>
            <a:r>
              <a:rPr lang="en-US" sz="3184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en-US" sz="3184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  = 9 </a:t>
            </a:r>
            <a:endParaRPr lang="en-US" sz="3184" b="1" i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Line 10">
            <a:extLst>
              <a:ext uri="{FF2B5EF4-FFF2-40B4-BE49-F238E27FC236}">
                <a16:creationId xmlns:a16="http://schemas.microsoft.com/office/drawing/2014/main" id="{1F4D2241-B42C-F41A-AA3A-08B39073888C}"/>
              </a:ext>
            </a:extLst>
          </p:cNvPr>
          <p:cNvSpPr>
            <a:spLocks noChangeShapeType="1"/>
          </p:cNvSpPr>
          <p:nvPr/>
        </p:nvSpPr>
        <p:spPr bwMode="auto">
          <a:xfrm>
            <a:off x="5678582" y="773851"/>
            <a:ext cx="2649539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4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3D64C8A-1A9C-BE02-D27A-19AABDB4EFEE}"/>
              </a:ext>
            </a:extLst>
          </p:cNvPr>
          <p:cNvGrpSpPr/>
          <p:nvPr/>
        </p:nvGrpSpPr>
        <p:grpSpPr>
          <a:xfrm>
            <a:off x="-390965" y="1835879"/>
            <a:ext cx="6352704" cy="4839361"/>
            <a:chOff x="-405911" y="2209428"/>
            <a:chExt cx="6352704" cy="4839361"/>
          </a:xfrm>
        </p:grpSpPr>
        <p:pic>
          <p:nvPicPr>
            <p:cNvPr id="17" name="图片 15">
              <a:extLst>
                <a:ext uri="{FF2B5EF4-FFF2-40B4-BE49-F238E27FC236}">
                  <a16:creationId xmlns:a16="http://schemas.microsoft.com/office/drawing/2014/main" id="{50BD0323-A3C1-A6E0-41C2-73CD946ED0F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05911" y="2209428"/>
              <a:ext cx="6352704" cy="4839361"/>
            </a:xfrm>
            <a:prstGeom prst="rect">
              <a:avLst/>
            </a:prstGeom>
          </p:spPr>
        </p:pic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6220CB0E-964A-32CF-12C7-2C070FF14999}"/>
                </a:ext>
              </a:extLst>
            </p:cNvPr>
            <p:cNvGrpSpPr/>
            <p:nvPr/>
          </p:nvGrpSpPr>
          <p:grpSpPr>
            <a:xfrm>
              <a:off x="367424" y="4058596"/>
              <a:ext cx="5122439" cy="1731332"/>
              <a:chOff x="4572720" y="3992850"/>
              <a:chExt cx="7077740" cy="2392204"/>
            </a:xfrm>
          </p:grpSpPr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A02DCC5-8347-0DDE-EB3C-E516706F85F8}"/>
                  </a:ext>
                </a:extLst>
              </p:cNvPr>
              <p:cNvSpPr txBox="1"/>
              <p:nvPr/>
            </p:nvSpPr>
            <p:spPr>
              <a:xfrm>
                <a:off x="4572720" y="4471140"/>
                <a:ext cx="1599594" cy="6199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316" b="1" dirty="0" err="1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2316" b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316" b="1" dirty="0" err="1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lớn</a:t>
                </a:r>
                <a:r>
                  <a:rPr lang="en-US" sz="2316" b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endParaRPr lang="en-US" sz="1303" dirty="0"/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3EC9A8F-5104-95A1-E109-E0C0075EB68B}"/>
                  </a:ext>
                </a:extLst>
              </p:cNvPr>
              <p:cNvSpPr txBox="1"/>
              <p:nvPr/>
            </p:nvSpPr>
            <p:spPr>
              <a:xfrm>
                <a:off x="4572720" y="5241950"/>
                <a:ext cx="1440122" cy="6199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316" b="1" dirty="0" err="1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2316" b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316" b="1" dirty="0" err="1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bé</a:t>
                </a:r>
                <a:r>
                  <a:rPr lang="en-US" sz="2316" b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endParaRPr lang="en-US" sz="1303" dirty="0"/>
              </a:p>
            </p:txBody>
          </p: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D7A394C4-F21C-9C41-F812-E208288A0B07}"/>
                  </a:ext>
                </a:extLst>
              </p:cNvPr>
              <p:cNvCxnSpPr/>
              <p:nvPr/>
            </p:nvCxnSpPr>
            <p:spPr>
              <a:xfrm>
                <a:off x="6372920" y="4881910"/>
                <a:ext cx="3960440" cy="0"/>
              </a:xfrm>
              <a:prstGeom prst="line">
                <a:avLst/>
              </a:prstGeom>
              <a:ln w="28575">
                <a:solidFill>
                  <a:srgbClr val="6633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3360893B-DCA3-4FAD-A106-8DCEABD10D8D}"/>
                  </a:ext>
                </a:extLst>
              </p:cNvPr>
              <p:cNvCxnSpPr/>
              <p:nvPr/>
            </p:nvCxnSpPr>
            <p:spPr>
              <a:xfrm>
                <a:off x="6388258" y="4737894"/>
                <a:ext cx="0" cy="318020"/>
              </a:xfrm>
              <a:prstGeom prst="line">
                <a:avLst/>
              </a:prstGeom>
              <a:ln w="28575">
                <a:solidFill>
                  <a:srgbClr val="6633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F23D30FD-1406-92FB-37A3-BCC4DF153C0C}"/>
                  </a:ext>
                </a:extLst>
              </p:cNvPr>
              <p:cNvCxnSpPr/>
              <p:nvPr/>
            </p:nvCxnSpPr>
            <p:spPr>
              <a:xfrm>
                <a:off x="10333360" y="4737894"/>
                <a:ext cx="0" cy="318020"/>
              </a:xfrm>
              <a:prstGeom prst="line">
                <a:avLst/>
              </a:prstGeom>
              <a:ln w="28575">
                <a:solidFill>
                  <a:srgbClr val="6633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B14323D2-9756-7ACC-88B8-37F45B8B0878}"/>
                  </a:ext>
                </a:extLst>
              </p:cNvPr>
              <p:cNvCxnSpPr/>
              <p:nvPr/>
            </p:nvCxnSpPr>
            <p:spPr>
              <a:xfrm>
                <a:off x="6372920" y="5529982"/>
                <a:ext cx="2592288" cy="0"/>
              </a:xfrm>
              <a:prstGeom prst="line">
                <a:avLst/>
              </a:prstGeom>
              <a:ln w="28575">
                <a:solidFill>
                  <a:srgbClr val="6633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68450380-917A-922D-1F3B-2A955FD20405}"/>
                  </a:ext>
                </a:extLst>
              </p:cNvPr>
              <p:cNvCxnSpPr/>
              <p:nvPr/>
            </p:nvCxnSpPr>
            <p:spPr>
              <a:xfrm>
                <a:off x="6388258" y="5370972"/>
                <a:ext cx="0" cy="318020"/>
              </a:xfrm>
              <a:prstGeom prst="line">
                <a:avLst/>
              </a:prstGeom>
              <a:ln w="28575">
                <a:solidFill>
                  <a:srgbClr val="6633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C2405D1D-BF31-8CB3-69F1-D4B8989899AD}"/>
                  </a:ext>
                </a:extLst>
              </p:cNvPr>
              <p:cNvCxnSpPr/>
              <p:nvPr/>
            </p:nvCxnSpPr>
            <p:spPr>
              <a:xfrm>
                <a:off x="8965208" y="5370604"/>
                <a:ext cx="0" cy="318020"/>
              </a:xfrm>
              <a:prstGeom prst="line">
                <a:avLst/>
              </a:prstGeom>
              <a:ln w="28575">
                <a:solidFill>
                  <a:srgbClr val="6633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5A00F8C6-29E1-C702-AD02-91DEB533096A}"/>
                  </a:ext>
                </a:extLst>
              </p:cNvPr>
              <p:cNvCxnSpPr/>
              <p:nvPr/>
            </p:nvCxnSpPr>
            <p:spPr>
              <a:xfrm>
                <a:off x="8965208" y="4737894"/>
                <a:ext cx="0" cy="318020"/>
              </a:xfrm>
              <a:prstGeom prst="line">
                <a:avLst/>
              </a:prstGeom>
              <a:ln w="28575">
                <a:solidFill>
                  <a:srgbClr val="6633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2C9441F-B3A0-B7DA-BAC5-C2FEA7074702}"/>
                  </a:ext>
                </a:extLst>
              </p:cNvPr>
              <p:cNvSpPr txBox="1"/>
              <p:nvPr/>
            </p:nvSpPr>
            <p:spPr>
              <a:xfrm>
                <a:off x="11036493" y="4958529"/>
                <a:ext cx="613967" cy="558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26" b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24</a:t>
                </a:r>
                <a:endParaRPr lang="en-US" sz="2026" dirty="0">
                  <a:highlight>
                    <a:srgbClr val="FFFF00"/>
                  </a:highlight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9C2C6E70-8C0C-5597-5957-BC7C61979E7B}"/>
                  </a:ext>
                </a:extLst>
              </p:cNvPr>
              <p:cNvSpPr txBox="1"/>
              <p:nvPr/>
            </p:nvSpPr>
            <p:spPr>
              <a:xfrm>
                <a:off x="9405271" y="5038491"/>
                <a:ext cx="434563" cy="558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26" b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  <a:endParaRPr lang="en-US" sz="2026" dirty="0">
                  <a:highlight>
                    <a:srgbClr val="FFFF00"/>
                  </a:highlight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A30FDF6F-CBE6-48C1-F3B6-CA4D93D4D722}"/>
                  </a:ext>
                </a:extLst>
              </p:cNvPr>
              <p:cNvSpPr txBox="1"/>
              <p:nvPr/>
            </p:nvSpPr>
            <p:spPr>
              <a:xfrm>
                <a:off x="7397194" y="5826725"/>
                <a:ext cx="412414" cy="558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26" dirty="0"/>
                  <a:t>?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86B34EB5-84F0-AB52-637F-23A5ECDA4BA8}"/>
                  </a:ext>
                </a:extLst>
              </p:cNvPr>
              <p:cNvSpPr txBox="1"/>
              <p:nvPr/>
            </p:nvSpPr>
            <p:spPr>
              <a:xfrm>
                <a:off x="8160619" y="3992850"/>
                <a:ext cx="412414" cy="558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26" dirty="0"/>
                  <a:t>?</a:t>
                </a:r>
              </a:p>
            </p:txBody>
          </p:sp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E1660553-1743-1819-FC9E-69AF975190E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 flipH="1">
                <a:off x="8156092" y="2688041"/>
                <a:ext cx="394171" cy="3987660"/>
              </a:xfrm>
              <a:prstGeom prst="rect">
                <a:avLst/>
              </a:prstGeom>
            </p:spPr>
          </p:pic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ECE137DD-A271-2590-A975-72233BD4185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7538154" y="4356344"/>
                <a:ext cx="255630" cy="2586098"/>
              </a:xfrm>
              <a:prstGeom prst="rect">
                <a:avLst/>
              </a:prstGeom>
            </p:spPr>
          </p:pic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C1AFDEE7-3C9E-50E3-D81F-BE38817E2E9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567119" y="4484785"/>
                <a:ext cx="363634" cy="1466190"/>
              </a:xfrm>
              <a:prstGeom prst="rect">
                <a:avLst/>
              </a:prstGeom>
            </p:spPr>
          </p:pic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459CFDC4-ED52-456B-6EE2-F7F1EE6EAB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9563580" y="4276808"/>
                <a:ext cx="136037" cy="1376229"/>
              </a:xfrm>
              <a:prstGeom prst="rect">
                <a:avLst/>
              </a:prstGeom>
            </p:spPr>
          </p:pic>
        </p:grpSp>
        <p:sp>
          <p:nvSpPr>
            <p:cNvPr id="19" name="Text Box 14">
              <a:extLst>
                <a:ext uri="{FF2B5EF4-FFF2-40B4-BE49-F238E27FC236}">
                  <a16:creationId xmlns:a16="http://schemas.microsoft.com/office/drawing/2014/main" id="{0841C03A-2C9C-5276-F291-E37BF84891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62790" y="3335928"/>
              <a:ext cx="2301155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4000" b="1" dirty="0" err="1">
                  <a:ln>
                    <a:solidFill>
                      <a:schemeClr val="tx1"/>
                    </a:solidFill>
                  </a:ln>
                  <a:latin typeface="Times New Roman" panose="02020603050405020304" pitchFamily="18" charset="0"/>
                  <a:cs typeface="Times New Roman" panose="02020603050405020304" pitchFamily="18" charset="0"/>
                </a:rPr>
                <a:t>Tóm</a:t>
              </a:r>
              <a:r>
                <a:rPr lang="en-US" sz="4000" b="1" dirty="0">
                  <a:ln>
                    <a:solidFill>
                      <a:schemeClr val="tx1"/>
                    </a:solidFill>
                  </a:ln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>
                  <a:ln>
                    <a:solidFill>
                      <a:schemeClr val="tx1"/>
                    </a:solidFill>
                  </a:ln>
                  <a:latin typeface="Times New Roman" panose="02020603050405020304" pitchFamily="18" charset="0"/>
                  <a:cs typeface="Times New Roman" panose="02020603050405020304" pitchFamily="18" charset="0"/>
                </a:rPr>
                <a:t>tắt</a:t>
              </a:r>
              <a:endParaRPr lang="en-US" sz="4000" b="1" dirty="0">
                <a:ln>
                  <a:solidFill>
                    <a:schemeClr val="tx1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616130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/>
      <p:bldP spid="12" grpId="0"/>
      <p:bldP spid="13" grpId="0"/>
      <p:bldP spid="14" grpId="0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C2F45442-F419-49BC-BEC8-52A0C1CA30CA}"/>
              </a:ext>
            </a:extLst>
          </p:cNvPr>
          <p:cNvSpPr txBox="1"/>
          <p:nvPr/>
        </p:nvSpPr>
        <p:spPr>
          <a:xfrm>
            <a:off x="-5425280" y="1556792"/>
            <a:ext cx="4824536" cy="707886"/>
          </a:xfrm>
          <a:custGeom>
            <a:avLst/>
            <a:gdLst>
              <a:gd name="connsiteX0" fmla="*/ 0 w 4824536"/>
              <a:gd name="connsiteY0" fmla="*/ 0 h 707886"/>
              <a:gd name="connsiteX1" fmla="*/ 4824536 w 4824536"/>
              <a:gd name="connsiteY1" fmla="*/ 0 h 707886"/>
              <a:gd name="connsiteX2" fmla="*/ 4824536 w 4824536"/>
              <a:gd name="connsiteY2" fmla="*/ 707886 h 707886"/>
              <a:gd name="connsiteX3" fmla="*/ 0 w 4824536"/>
              <a:gd name="connsiteY3" fmla="*/ 707886 h 707886"/>
              <a:gd name="connsiteX4" fmla="*/ 0 w 4824536"/>
              <a:gd name="connsiteY4" fmla="*/ 0 h 707886"/>
              <a:gd name="connsiteX0" fmla="*/ 317500 w 4824536"/>
              <a:gd name="connsiteY0" fmla="*/ 127000 h 707886"/>
              <a:gd name="connsiteX1" fmla="*/ 4824536 w 4824536"/>
              <a:gd name="connsiteY1" fmla="*/ 0 h 707886"/>
              <a:gd name="connsiteX2" fmla="*/ 4824536 w 4824536"/>
              <a:gd name="connsiteY2" fmla="*/ 707886 h 707886"/>
              <a:gd name="connsiteX3" fmla="*/ 0 w 4824536"/>
              <a:gd name="connsiteY3" fmla="*/ 707886 h 707886"/>
              <a:gd name="connsiteX4" fmla="*/ 317500 w 4824536"/>
              <a:gd name="connsiteY4" fmla="*/ 127000 h 707886"/>
              <a:gd name="connsiteX0" fmla="*/ 317500 w 4824536"/>
              <a:gd name="connsiteY0" fmla="*/ 127000 h 707886"/>
              <a:gd name="connsiteX1" fmla="*/ 4824536 w 4824536"/>
              <a:gd name="connsiteY1" fmla="*/ 0 h 707886"/>
              <a:gd name="connsiteX2" fmla="*/ 4202236 w 4824536"/>
              <a:gd name="connsiteY2" fmla="*/ 695186 h 707886"/>
              <a:gd name="connsiteX3" fmla="*/ 0 w 4824536"/>
              <a:gd name="connsiteY3" fmla="*/ 707886 h 707886"/>
              <a:gd name="connsiteX4" fmla="*/ 317500 w 4824536"/>
              <a:gd name="connsiteY4" fmla="*/ 127000 h 707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24536" h="707886">
                <a:moveTo>
                  <a:pt x="317500" y="127000"/>
                </a:moveTo>
                <a:lnTo>
                  <a:pt x="4824536" y="0"/>
                </a:lnTo>
                <a:lnTo>
                  <a:pt x="4202236" y="695186"/>
                </a:lnTo>
                <a:lnTo>
                  <a:pt x="0" y="707886"/>
                </a:lnTo>
                <a:lnTo>
                  <a:pt x="317500" y="127000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4000" dirty="0" err="1">
                <a:ln>
                  <a:solidFill>
                    <a:schemeClr val="bg1"/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#9Slide07 SVNZiclets" panose="02000603000000000000" pitchFamily="2" charset="0"/>
                <a:ea typeface="字体视界-遇见字体" panose="02010601030101010101" pitchFamily="2" charset="-122"/>
              </a:rPr>
              <a:t>Bài</a:t>
            </a:r>
            <a:r>
              <a:rPr lang="en-US" altLang="zh-CN" sz="4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#9Slide07 SVNZiclets" panose="02000603000000000000" pitchFamily="2" charset="0"/>
                <a:ea typeface="字体视界-遇见字体" panose="02010601030101010101" pitchFamily="2" charset="-122"/>
              </a:rPr>
              <a:t> 2 : </a:t>
            </a:r>
            <a:endParaRPr lang="zh-CN" altLang="en-US" sz="4000" dirty="0">
              <a:ln>
                <a:solidFill>
                  <a:schemeClr val="bg1"/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#9Slide07 SVNZiclets" panose="02000603000000000000" pitchFamily="2" charset="0"/>
              <a:ea typeface="字体视界-遇见字体" panose="02010601030101010101" pitchFamily="2" charset="-122"/>
            </a:endParaRPr>
          </a:p>
        </p:txBody>
      </p:sp>
      <p:pic>
        <p:nvPicPr>
          <p:cNvPr id="4" name="图片 2">
            <a:extLst>
              <a:ext uri="{FF2B5EF4-FFF2-40B4-BE49-F238E27FC236}">
                <a16:creationId xmlns:a16="http://schemas.microsoft.com/office/drawing/2014/main" id="{3E5C18F4-C260-437B-B478-D2F414A5DF2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6280" y="2780928"/>
            <a:ext cx="4437112" cy="4437112"/>
          </a:xfrm>
          <a:prstGeom prst="rect">
            <a:avLst/>
          </a:prstGeom>
        </p:spPr>
      </p:pic>
      <p:pic>
        <p:nvPicPr>
          <p:cNvPr id="8" name="图片 2">
            <a:extLst>
              <a:ext uri="{FF2B5EF4-FFF2-40B4-BE49-F238E27FC236}">
                <a16:creationId xmlns:a16="http://schemas.microsoft.com/office/drawing/2014/main" id="{F1464FAD-1A80-0821-01B7-A476512C31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68483" y="494648"/>
            <a:ext cx="3974937" cy="2651990"/>
          </a:xfrm>
          <a:prstGeom prst="rect">
            <a:avLst/>
          </a:prstGeom>
        </p:spPr>
      </p:pic>
      <p:pic>
        <p:nvPicPr>
          <p:cNvPr id="9" name="图片 7">
            <a:extLst>
              <a:ext uri="{FF2B5EF4-FFF2-40B4-BE49-F238E27FC236}">
                <a16:creationId xmlns:a16="http://schemas.microsoft.com/office/drawing/2014/main" id="{902A746F-158E-3CE0-0E43-5FDF6F98F04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05" b="18421"/>
          <a:stretch/>
        </p:blipFill>
        <p:spPr>
          <a:xfrm>
            <a:off x="5733576" y="1493520"/>
            <a:ext cx="6458424" cy="5130797"/>
          </a:xfrm>
          <a:prstGeom prst="rect">
            <a:avLst/>
          </a:prstGeom>
        </p:spPr>
      </p:pic>
      <p:sp>
        <p:nvSpPr>
          <p:cNvPr id="10" name="Text Box 7">
            <a:extLst>
              <a:ext uri="{FF2B5EF4-FFF2-40B4-BE49-F238E27FC236}">
                <a16:creationId xmlns:a16="http://schemas.microsoft.com/office/drawing/2014/main" id="{F85D61C2-2137-71B9-48CB-9E0B3541B1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5328" y="112937"/>
            <a:ext cx="11055079" cy="132343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rgbClr val="000000"/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  <a:sp3d extrusionH="57150">
              <a:bevelT w="38100" h="38100"/>
            </a:sp3d>
          </a:bodyPr>
          <a:lstStyle/>
          <a:p>
            <a:pPr>
              <a:spcBef>
                <a:spcPct val="50000"/>
              </a:spcBef>
              <a:defRPr/>
            </a:pPr>
            <a:r>
              <a:rPr lang="en-US" sz="4000" b="1" dirty="0" err="1">
                <a:ln w="12700" cmpd="sng">
                  <a:solidFill>
                    <a:schemeClr val="accent4"/>
                  </a:solidFill>
                  <a:prstDash val="solid"/>
                </a:ln>
                <a:latin typeface="#9Slide03 AmpleSoft Bold" panose="02000000000000000000" pitchFamily="2" charset="0"/>
                <a:cs typeface="Times New Roman" panose="02020603050405020304" pitchFamily="18" charset="0"/>
              </a:rPr>
              <a:t>Bài</a:t>
            </a:r>
            <a:r>
              <a:rPr lang="en-US" sz="4000" b="1" dirty="0">
                <a:ln w="12700" cmpd="sng">
                  <a:solidFill>
                    <a:schemeClr val="accent4"/>
                  </a:solidFill>
                  <a:prstDash val="solid"/>
                </a:ln>
                <a:latin typeface="#9Slide03 AmpleSoft Bold" panose="02000000000000000000" pitchFamily="2" charset="0"/>
                <a:cs typeface="Times New Roman" panose="02020603050405020304" pitchFamily="18" charset="0"/>
              </a:rPr>
              <a:t> 1 : </a:t>
            </a:r>
            <a:r>
              <a:rPr lang="en-US" sz="4000" b="1" dirty="0" err="1">
                <a:ln w="12700" cmpd="sng">
                  <a:solidFill>
                    <a:schemeClr val="accent4"/>
                  </a:solidFill>
                  <a:prstDash val="solid"/>
                </a:ln>
                <a:latin typeface="#9Slide03 AmpleSoft Bold" panose="02000000000000000000" pitchFamily="2" charset="0"/>
                <a:cs typeface="Times New Roman" panose="02020603050405020304" pitchFamily="18" charset="0"/>
              </a:rPr>
              <a:t>Tìm</a:t>
            </a:r>
            <a:r>
              <a:rPr lang="en-US" sz="4000" b="1" dirty="0">
                <a:ln w="12700" cmpd="sng">
                  <a:solidFill>
                    <a:schemeClr val="accent4"/>
                  </a:solidFill>
                  <a:prstDash val="solid"/>
                </a:ln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12700" cmpd="sng">
                  <a:solidFill>
                    <a:schemeClr val="accent4"/>
                  </a:solidFill>
                  <a:prstDash val="solid"/>
                </a:ln>
                <a:latin typeface="#9Slide03 AmpleSoft Bold" panose="02000000000000000000" pitchFamily="2" charset="0"/>
                <a:cs typeface="Times New Roman" panose="02020603050405020304" pitchFamily="18" charset="0"/>
              </a:rPr>
              <a:t>hai</a:t>
            </a:r>
            <a:r>
              <a:rPr lang="en-US" sz="4000" b="1" dirty="0">
                <a:ln w="12700" cmpd="sng">
                  <a:solidFill>
                    <a:schemeClr val="accent4"/>
                  </a:solidFill>
                  <a:prstDash val="solid"/>
                </a:ln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12700" cmpd="sng">
                  <a:solidFill>
                    <a:schemeClr val="accent4"/>
                  </a:solidFill>
                  <a:prstDash val="solid"/>
                </a:ln>
                <a:latin typeface="#9Slide03 AmpleSoft Bold" panose="02000000000000000000" pitchFamily="2" charset="0"/>
                <a:cs typeface="Times New Roman" panose="02020603050405020304" pitchFamily="18" charset="0"/>
              </a:rPr>
              <a:t>số</a:t>
            </a:r>
            <a:r>
              <a:rPr lang="en-US" sz="4000" b="1" dirty="0">
                <a:ln w="12700" cmpd="sng">
                  <a:solidFill>
                    <a:schemeClr val="accent4"/>
                  </a:solidFill>
                  <a:prstDash val="solid"/>
                </a:ln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12700" cmpd="sng">
                  <a:solidFill>
                    <a:schemeClr val="accent4"/>
                  </a:solidFill>
                  <a:prstDash val="solid"/>
                </a:ln>
                <a:latin typeface="#9Slide03 AmpleSoft Bold" panose="02000000000000000000" pitchFamily="2" charset="0"/>
                <a:cs typeface="Times New Roman" panose="02020603050405020304" pitchFamily="18" charset="0"/>
              </a:rPr>
              <a:t>biết</a:t>
            </a:r>
            <a:r>
              <a:rPr lang="en-US" sz="4000" b="1" dirty="0">
                <a:ln w="12700" cmpd="sng">
                  <a:solidFill>
                    <a:schemeClr val="accent4"/>
                  </a:solidFill>
                  <a:prstDash val="solid"/>
                </a:ln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12700" cmpd="sng">
                  <a:solidFill>
                    <a:schemeClr val="accent4"/>
                  </a:solidFill>
                  <a:prstDash val="solid"/>
                </a:ln>
                <a:latin typeface="#9Slide03 AmpleSoft Bold" panose="02000000000000000000" pitchFamily="2" charset="0"/>
                <a:cs typeface="Times New Roman" panose="02020603050405020304" pitchFamily="18" charset="0"/>
              </a:rPr>
              <a:t>tổng</a:t>
            </a:r>
            <a:r>
              <a:rPr lang="en-US" sz="4000" b="1" dirty="0">
                <a:ln w="12700" cmpd="sng">
                  <a:solidFill>
                    <a:schemeClr val="accent4"/>
                  </a:solidFill>
                  <a:prstDash val="solid"/>
                </a:ln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12700" cmpd="sng">
                  <a:solidFill>
                    <a:schemeClr val="accent4"/>
                  </a:solidFill>
                  <a:prstDash val="solid"/>
                </a:ln>
                <a:latin typeface="#9Slide03 AmpleSoft Bold" panose="02000000000000000000" pitchFamily="2" charset="0"/>
                <a:cs typeface="Times New Roman" panose="02020603050405020304" pitchFamily="18" charset="0"/>
              </a:rPr>
              <a:t>và</a:t>
            </a:r>
            <a:r>
              <a:rPr lang="en-US" sz="4000" b="1" dirty="0">
                <a:ln w="12700" cmpd="sng">
                  <a:solidFill>
                    <a:schemeClr val="accent4"/>
                  </a:solidFill>
                  <a:prstDash val="solid"/>
                </a:ln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12700" cmpd="sng">
                  <a:solidFill>
                    <a:schemeClr val="accent4"/>
                  </a:solidFill>
                  <a:prstDash val="solid"/>
                </a:ln>
                <a:latin typeface="#9Slide03 AmpleSoft Bold" panose="02000000000000000000" pitchFamily="2" charset="0"/>
                <a:cs typeface="Times New Roman" panose="02020603050405020304" pitchFamily="18" charset="0"/>
              </a:rPr>
              <a:t>hiệu</a:t>
            </a:r>
            <a:r>
              <a:rPr lang="en-US" sz="4000" b="1" dirty="0">
                <a:ln w="12700" cmpd="sng">
                  <a:solidFill>
                    <a:schemeClr val="accent4"/>
                  </a:solidFill>
                  <a:prstDash val="solid"/>
                </a:ln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12700" cmpd="sng">
                  <a:solidFill>
                    <a:schemeClr val="accent4"/>
                  </a:solidFill>
                  <a:prstDash val="solid"/>
                </a:ln>
                <a:latin typeface="#9Slide03 AmpleSoft Bold" panose="02000000000000000000" pitchFamily="2" charset="0"/>
                <a:cs typeface="Times New Roman" panose="02020603050405020304" pitchFamily="18" charset="0"/>
              </a:rPr>
              <a:t>của</a:t>
            </a:r>
            <a:r>
              <a:rPr lang="en-US" sz="4000" b="1" dirty="0">
                <a:ln w="12700" cmpd="sng">
                  <a:solidFill>
                    <a:schemeClr val="accent4"/>
                  </a:solidFill>
                  <a:prstDash val="solid"/>
                </a:ln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12700" cmpd="sng">
                  <a:solidFill>
                    <a:schemeClr val="accent4"/>
                  </a:solidFill>
                  <a:prstDash val="solid"/>
                </a:ln>
                <a:latin typeface="#9Slide03 AmpleSoft Bold" panose="02000000000000000000" pitchFamily="2" charset="0"/>
                <a:cs typeface="Times New Roman" panose="02020603050405020304" pitchFamily="18" charset="0"/>
              </a:rPr>
              <a:t>chúng</a:t>
            </a:r>
            <a:r>
              <a:rPr lang="en-US" sz="4000" b="1" dirty="0">
                <a:ln w="12700" cmpd="sng">
                  <a:solidFill>
                    <a:schemeClr val="accent4"/>
                  </a:solidFill>
                  <a:prstDash val="solid"/>
                </a:ln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12700" cmpd="sng">
                  <a:solidFill>
                    <a:schemeClr val="accent4"/>
                  </a:solidFill>
                  <a:prstDash val="solid"/>
                </a:ln>
                <a:latin typeface="#9Slide03 AmpleSoft Bold" panose="02000000000000000000" pitchFamily="2" charset="0"/>
                <a:cs typeface="Times New Roman" panose="02020603050405020304" pitchFamily="18" charset="0"/>
              </a:rPr>
              <a:t>lần</a:t>
            </a:r>
            <a:r>
              <a:rPr lang="en-US" sz="4000" b="1" dirty="0">
                <a:ln w="12700" cmpd="sng">
                  <a:solidFill>
                    <a:schemeClr val="accent4"/>
                  </a:solidFill>
                  <a:prstDash val="solid"/>
                </a:ln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12700" cmpd="sng">
                  <a:solidFill>
                    <a:schemeClr val="accent4"/>
                  </a:solidFill>
                  <a:prstDash val="solid"/>
                </a:ln>
                <a:latin typeface="#9Slide03 AmpleSoft Bold" panose="02000000000000000000" pitchFamily="2" charset="0"/>
                <a:cs typeface="Times New Roman" panose="02020603050405020304" pitchFamily="18" charset="0"/>
              </a:rPr>
              <a:t>lượt</a:t>
            </a:r>
            <a:r>
              <a:rPr lang="en-US" sz="4000" b="1" dirty="0">
                <a:ln w="12700" cmpd="sng">
                  <a:solidFill>
                    <a:schemeClr val="accent4"/>
                  </a:solidFill>
                  <a:prstDash val="solid"/>
                </a:ln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12700" cmpd="sng">
                  <a:solidFill>
                    <a:schemeClr val="accent4"/>
                  </a:solidFill>
                  <a:prstDash val="solid"/>
                </a:ln>
                <a:latin typeface="#9Slide03 AmpleSoft Bold" panose="02000000000000000000" pitchFamily="2" charset="0"/>
                <a:cs typeface="Times New Roman" panose="02020603050405020304" pitchFamily="18" charset="0"/>
              </a:rPr>
              <a:t>là</a:t>
            </a:r>
            <a:r>
              <a:rPr lang="en-US" sz="4000" b="1" dirty="0">
                <a:ln w="12700" cmpd="sng">
                  <a:solidFill>
                    <a:schemeClr val="accent4"/>
                  </a:solidFill>
                  <a:prstDash val="solid"/>
                </a:ln>
                <a:latin typeface="#9Slide03 AmpleSoft Bold" panose="02000000000000000000" pitchFamily="2" charset="0"/>
                <a:cs typeface="Times New Roman" panose="02020603050405020304" pitchFamily="18" charset="0"/>
              </a:rPr>
              <a:t> :</a:t>
            </a:r>
          </a:p>
        </p:txBody>
      </p:sp>
      <p:sp>
        <p:nvSpPr>
          <p:cNvPr id="11" name="Line 10">
            <a:extLst>
              <a:ext uri="{FF2B5EF4-FFF2-40B4-BE49-F238E27FC236}">
                <a16:creationId xmlns:a16="http://schemas.microsoft.com/office/drawing/2014/main" id="{E1520E68-AFFE-378D-F2BB-7674657BB66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339902" y="743104"/>
            <a:ext cx="2368069" cy="20072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4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Box 11">
            <a:extLst>
              <a:ext uri="{FF2B5EF4-FFF2-40B4-BE49-F238E27FC236}">
                <a16:creationId xmlns:a16="http://schemas.microsoft.com/office/drawing/2014/main" id="{68C7D53A-F5F5-172F-A69B-7268B45DB2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5793" y="746409"/>
            <a:ext cx="288602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4000" b="1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b/ 60 </a:t>
            </a:r>
            <a:r>
              <a:rPr lang="en-US" sz="4000" b="1" err="1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b="1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12 </a:t>
            </a:r>
            <a:r>
              <a:rPr lang="en-US" sz="4000" b="1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CB327394-7F1E-3C73-34BD-9FA3706D9C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39177" y="1865812"/>
            <a:ext cx="2492882" cy="582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184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Gợi ý </a:t>
            </a:r>
            <a:r>
              <a:rPr lang="en-US" sz="3184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3184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4" name="Text Box 16">
            <a:extLst>
              <a:ext uri="{FF2B5EF4-FFF2-40B4-BE49-F238E27FC236}">
                <a16:creationId xmlns:a16="http://schemas.microsoft.com/office/drawing/2014/main" id="{195D28CF-5A47-B89F-6C51-AFB813254A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8613" y="2471840"/>
            <a:ext cx="9082053" cy="2787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184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 lớn </a:t>
            </a:r>
            <a:r>
              <a:rPr lang="en-US" sz="3184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184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spcBef>
                <a:spcPct val="50000"/>
              </a:spcBef>
              <a:defRPr/>
            </a:pPr>
            <a:r>
              <a:rPr lang="en-US" sz="3184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(60 + 12) </a:t>
            </a:r>
            <a:r>
              <a:rPr lang="en-US" sz="3184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2 </a:t>
            </a:r>
            <a:r>
              <a:rPr lang="en-US" sz="3184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= 36 </a:t>
            </a:r>
            <a:endParaRPr lang="en-US" sz="3184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  <a:defRPr/>
            </a:pPr>
            <a:r>
              <a:rPr lang="en-US" sz="3184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 bé </a:t>
            </a:r>
            <a:r>
              <a:rPr lang="en-US" sz="3184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184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spcBef>
                <a:spcPct val="50000"/>
              </a:spcBef>
              <a:defRPr/>
            </a:pPr>
            <a:r>
              <a:rPr lang="en-US" sz="3184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(60 – 12) : 2  = 24</a:t>
            </a:r>
            <a:endParaRPr lang="en-US" sz="3184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Box 17">
            <a:extLst>
              <a:ext uri="{FF2B5EF4-FFF2-40B4-BE49-F238E27FC236}">
                <a16:creationId xmlns:a16="http://schemas.microsoft.com/office/drawing/2014/main" id="{E9DEAFD6-94EC-9A19-8F4A-CB9E47A514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8531" y="5344959"/>
            <a:ext cx="5594972" cy="582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184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Hoặc:  </a:t>
            </a:r>
            <a:r>
              <a:rPr lang="en-US" sz="3184" b="1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184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84" b="1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3184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84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= 36  -  12  = 24 </a:t>
            </a:r>
            <a:endParaRPr lang="en-US" sz="3184" b="1" i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Line 10">
            <a:extLst>
              <a:ext uri="{FF2B5EF4-FFF2-40B4-BE49-F238E27FC236}">
                <a16:creationId xmlns:a16="http://schemas.microsoft.com/office/drawing/2014/main" id="{F459E9A2-DDA1-3904-01BB-84D1897FAC88}"/>
              </a:ext>
            </a:extLst>
          </p:cNvPr>
          <p:cNvSpPr>
            <a:spLocks noChangeShapeType="1"/>
          </p:cNvSpPr>
          <p:nvPr/>
        </p:nvSpPr>
        <p:spPr bwMode="auto">
          <a:xfrm>
            <a:off x="5678582" y="773851"/>
            <a:ext cx="2649539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4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8257546-483B-1655-A817-0BA5F6664A5D}"/>
              </a:ext>
            </a:extLst>
          </p:cNvPr>
          <p:cNvGrpSpPr/>
          <p:nvPr/>
        </p:nvGrpSpPr>
        <p:grpSpPr>
          <a:xfrm>
            <a:off x="-390965" y="1835879"/>
            <a:ext cx="6352704" cy="4839361"/>
            <a:chOff x="-405911" y="2209428"/>
            <a:chExt cx="6352704" cy="4839361"/>
          </a:xfrm>
        </p:grpSpPr>
        <p:pic>
          <p:nvPicPr>
            <p:cNvPr id="18" name="图片 15">
              <a:extLst>
                <a:ext uri="{FF2B5EF4-FFF2-40B4-BE49-F238E27FC236}">
                  <a16:creationId xmlns:a16="http://schemas.microsoft.com/office/drawing/2014/main" id="{C84DCAB9-2F93-BE02-E795-F84F5CB8C09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05911" y="2209428"/>
              <a:ext cx="6352704" cy="4839361"/>
            </a:xfrm>
            <a:prstGeom prst="rect">
              <a:avLst/>
            </a:prstGeom>
          </p:spPr>
        </p:pic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9A9ACE56-F6D5-DE59-F9A4-1D6CBF35089A}"/>
                </a:ext>
              </a:extLst>
            </p:cNvPr>
            <p:cNvGrpSpPr/>
            <p:nvPr/>
          </p:nvGrpSpPr>
          <p:grpSpPr>
            <a:xfrm>
              <a:off x="367424" y="4058596"/>
              <a:ext cx="5061024" cy="1731332"/>
              <a:chOff x="4572720" y="3992850"/>
              <a:chExt cx="6992882" cy="2392204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44C011B-FAAE-C384-3205-219B097E09CC}"/>
                  </a:ext>
                </a:extLst>
              </p:cNvPr>
              <p:cNvSpPr txBox="1"/>
              <p:nvPr/>
            </p:nvSpPr>
            <p:spPr>
              <a:xfrm>
                <a:off x="4572720" y="4471140"/>
                <a:ext cx="1599594" cy="6199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316" b="1" dirty="0" err="1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2316" b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316" b="1" dirty="0" err="1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lớn</a:t>
                </a:r>
                <a:r>
                  <a:rPr lang="en-US" sz="2316" b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endParaRPr lang="en-US" sz="1303" dirty="0"/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C4EB59E-C477-E853-D92B-DA14FFCE0ED2}"/>
                  </a:ext>
                </a:extLst>
              </p:cNvPr>
              <p:cNvSpPr txBox="1"/>
              <p:nvPr/>
            </p:nvSpPr>
            <p:spPr>
              <a:xfrm>
                <a:off x="4572720" y="5241950"/>
                <a:ext cx="1440122" cy="6199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316" b="1" dirty="0" err="1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2316" b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316" b="1" dirty="0" err="1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bé</a:t>
                </a:r>
                <a:r>
                  <a:rPr lang="en-US" sz="2316" b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endParaRPr lang="en-US" sz="1303" dirty="0"/>
              </a:p>
            </p:txBody>
          </p: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B2933608-7CD9-9953-249A-735B7754382A}"/>
                  </a:ext>
                </a:extLst>
              </p:cNvPr>
              <p:cNvCxnSpPr/>
              <p:nvPr/>
            </p:nvCxnSpPr>
            <p:spPr>
              <a:xfrm>
                <a:off x="6372920" y="4881910"/>
                <a:ext cx="3960440" cy="0"/>
              </a:xfrm>
              <a:prstGeom prst="line">
                <a:avLst/>
              </a:prstGeom>
              <a:ln w="28575">
                <a:solidFill>
                  <a:srgbClr val="6633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5C7E585A-E64E-684E-075C-AE7CF7BDB5C0}"/>
                  </a:ext>
                </a:extLst>
              </p:cNvPr>
              <p:cNvCxnSpPr/>
              <p:nvPr/>
            </p:nvCxnSpPr>
            <p:spPr>
              <a:xfrm>
                <a:off x="6388258" y="4737894"/>
                <a:ext cx="0" cy="318020"/>
              </a:xfrm>
              <a:prstGeom prst="line">
                <a:avLst/>
              </a:prstGeom>
              <a:ln w="28575">
                <a:solidFill>
                  <a:srgbClr val="6633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811975D6-C201-C00F-2441-B96B7E209FC4}"/>
                  </a:ext>
                </a:extLst>
              </p:cNvPr>
              <p:cNvCxnSpPr/>
              <p:nvPr/>
            </p:nvCxnSpPr>
            <p:spPr>
              <a:xfrm>
                <a:off x="10333360" y="4737894"/>
                <a:ext cx="0" cy="318020"/>
              </a:xfrm>
              <a:prstGeom prst="line">
                <a:avLst/>
              </a:prstGeom>
              <a:ln w="28575">
                <a:solidFill>
                  <a:srgbClr val="6633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A786C910-9F18-6D80-1EB0-537A9AC17302}"/>
                  </a:ext>
                </a:extLst>
              </p:cNvPr>
              <p:cNvCxnSpPr/>
              <p:nvPr/>
            </p:nvCxnSpPr>
            <p:spPr>
              <a:xfrm>
                <a:off x="6372920" y="5529982"/>
                <a:ext cx="2592288" cy="0"/>
              </a:xfrm>
              <a:prstGeom prst="line">
                <a:avLst/>
              </a:prstGeom>
              <a:ln w="28575">
                <a:solidFill>
                  <a:srgbClr val="6633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901B175E-3881-7056-64BD-4FA15C2C9C9D}"/>
                  </a:ext>
                </a:extLst>
              </p:cNvPr>
              <p:cNvCxnSpPr/>
              <p:nvPr/>
            </p:nvCxnSpPr>
            <p:spPr>
              <a:xfrm>
                <a:off x="6388258" y="5370972"/>
                <a:ext cx="0" cy="318020"/>
              </a:xfrm>
              <a:prstGeom prst="line">
                <a:avLst/>
              </a:prstGeom>
              <a:ln w="28575">
                <a:solidFill>
                  <a:srgbClr val="6633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960BADAF-2C40-00BA-6076-3A2FBA6CBB8B}"/>
                  </a:ext>
                </a:extLst>
              </p:cNvPr>
              <p:cNvCxnSpPr/>
              <p:nvPr/>
            </p:nvCxnSpPr>
            <p:spPr>
              <a:xfrm>
                <a:off x="8965208" y="5370604"/>
                <a:ext cx="0" cy="318020"/>
              </a:xfrm>
              <a:prstGeom prst="line">
                <a:avLst/>
              </a:prstGeom>
              <a:ln w="28575">
                <a:solidFill>
                  <a:srgbClr val="6633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A5CB2C5E-C912-456F-22B2-6AE8C6DDEF2F}"/>
                  </a:ext>
                </a:extLst>
              </p:cNvPr>
              <p:cNvCxnSpPr/>
              <p:nvPr/>
            </p:nvCxnSpPr>
            <p:spPr>
              <a:xfrm>
                <a:off x="8965208" y="4737894"/>
                <a:ext cx="0" cy="318020"/>
              </a:xfrm>
              <a:prstGeom prst="line">
                <a:avLst/>
              </a:prstGeom>
              <a:ln w="28575">
                <a:solidFill>
                  <a:srgbClr val="6633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2C7175E9-3E82-7C08-7460-1D0EFDA34035}"/>
                  </a:ext>
                </a:extLst>
              </p:cNvPr>
              <p:cNvSpPr txBox="1"/>
              <p:nvPr/>
            </p:nvSpPr>
            <p:spPr>
              <a:xfrm>
                <a:off x="10885187" y="4878956"/>
                <a:ext cx="680415" cy="63788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effectLst>
                      <a:outerShdw blurRad="38100" dist="38100" dir="2700000" algn="tl">
                        <a:srgbClr val="C0C0C0"/>
                      </a:outerShdw>
                    </a:effectLst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60</a:t>
                </a:r>
                <a:endParaRPr lang="en-US" sz="2400" dirty="0">
                  <a:highlight>
                    <a:srgbClr val="FFFF00"/>
                  </a:highlight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52E0983F-AE83-313A-0578-AB68E0B23C43}"/>
                  </a:ext>
                </a:extLst>
              </p:cNvPr>
              <p:cNvSpPr txBox="1"/>
              <p:nvPr/>
            </p:nvSpPr>
            <p:spPr>
              <a:xfrm>
                <a:off x="9323494" y="5078122"/>
                <a:ext cx="680415" cy="63788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effectLst>
                      <a:outerShdw blurRad="38100" dist="38100" dir="2700000" algn="tl">
                        <a:srgbClr val="C0C0C0"/>
                      </a:outerShdw>
                    </a:effectLst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</a:t>
                </a:r>
                <a:endParaRPr lang="en-US" sz="2400" dirty="0">
                  <a:highlight>
                    <a:srgbClr val="FFFF00"/>
                  </a:highlight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B7141FA0-1908-92E7-C4B0-36B9429B4A64}"/>
                  </a:ext>
                </a:extLst>
              </p:cNvPr>
              <p:cNvSpPr txBox="1"/>
              <p:nvPr/>
            </p:nvSpPr>
            <p:spPr>
              <a:xfrm>
                <a:off x="7397194" y="5826725"/>
                <a:ext cx="412414" cy="558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26" dirty="0"/>
                  <a:t>?</a:t>
                </a: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1677817B-54A2-AF34-2341-5ED55A412D05}"/>
                  </a:ext>
                </a:extLst>
              </p:cNvPr>
              <p:cNvSpPr txBox="1"/>
              <p:nvPr/>
            </p:nvSpPr>
            <p:spPr>
              <a:xfrm>
                <a:off x="8160619" y="3992850"/>
                <a:ext cx="412414" cy="558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26" dirty="0"/>
                  <a:t>?</a:t>
                </a:r>
              </a:p>
            </p:txBody>
          </p:sp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2C58F375-AB1B-4220-4BFE-E202C7036C7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 flipH="1">
                <a:off x="8156092" y="2688041"/>
                <a:ext cx="394171" cy="3987660"/>
              </a:xfrm>
              <a:prstGeom prst="rect">
                <a:avLst/>
              </a:prstGeom>
            </p:spPr>
          </p:pic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A0E26C16-4078-99F1-48D9-BEFFDE02F62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7538154" y="4356344"/>
                <a:ext cx="255630" cy="2586098"/>
              </a:xfrm>
              <a:prstGeom prst="rect">
                <a:avLst/>
              </a:prstGeom>
            </p:spPr>
          </p:pic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A11B9E1D-30B7-9D62-4CA3-EDCF448C06A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567119" y="4484785"/>
                <a:ext cx="363634" cy="1466190"/>
              </a:xfrm>
              <a:prstGeom prst="rect">
                <a:avLst/>
              </a:prstGeom>
            </p:spPr>
          </p:pic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4B95C18F-F6A8-B87D-4A56-597671FAEFD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9563580" y="4276808"/>
                <a:ext cx="136037" cy="1376229"/>
              </a:xfrm>
              <a:prstGeom prst="rect">
                <a:avLst/>
              </a:prstGeom>
            </p:spPr>
          </p:pic>
        </p:grpSp>
        <p:sp>
          <p:nvSpPr>
            <p:cNvPr id="20" name="Text Box 14">
              <a:extLst>
                <a:ext uri="{FF2B5EF4-FFF2-40B4-BE49-F238E27FC236}">
                  <a16:creationId xmlns:a16="http://schemas.microsoft.com/office/drawing/2014/main" id="{48CF6538-62B5-E051-2EEB-B30152C16B1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62790" y="3335928"/>
              <a:ext cx="2301155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4000" b="1" dirty="0" err="1">
                  <a:ln>
                    <a:solidFill>
                      <a:schemeClr val="tx1"/>
                    </a:solidFill>
                  </a:ln>
                  <a:latin typeface="Times New Roman" panose="02020603050405020304" pitchFamily="18" charset="0"/>
                  <a:cs typeface="Times New Roman" panose="02020603050405020304" pitchFamily="18" charset="0"/>
                </a:rPr>
                <a:t>Tóm</a:t>
              </a:r>
              <a:r>
                <a:rPr lang="en-US" sz="4000" b="1" dirty="0">
                  <a:ln>
                    <a:solidFill>
                      <a:schemeClr val="tx1"/>
                    </a:solidFill>
                  </a:ln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>
                  <a:ln>
                    <a:solidFill>
                      <a:schemeClr val="tx1"/>
                    </a:solidFill>
                  </a:ln>
                  <a:latin typeface="Times New Roman" panose="02020603050405020304" pitchFamily="18" charset="0"/>
                  <a:cs typeface="Times New Roman" panose="02020603050405020304" pitchFamily="18" charset="0"/>
                </a:rPr>
                <a:t>tắt</a:t>
              </a:r>
              <a:endParaRPr lang="en-US" sz="4000" b="1" dirty="0">
                <a:ln>
                  <a:solidFill>
                    <a:schemeClr val="tx1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38" name="图片 3">
            <a:extLst>
              <a:ext uri="{FF2B5EF4-FFF2-40B4-BE49-F238E27FC236}">
                <a16:creationId xmlns:a16="http://schemas.microsoft.com/office/drawing/2014/main" id="{D209041A-74E5-CA29-30E4-F08B7F814BB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750556" y="1865812"/>
            <a:ext cx="1322947" cy="1420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7549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4000"/>
                            </p:stCondLst>
                            <p:childTnLst>
                              <p:par>
                                <p:cTn id="70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/>
      <p:bldP spid="13" grpId="0"/>
      <p:bldP spid="14" grpId="0"/>
      <p:bldP spid="15" grpId="0"/>
      <p:bldP spid="16" grpId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1059</TotalTime>
  <Words>644</Words>
  <Application>Microsoft Office PowerPoint</Application>
  <PresentationFormat>Widescreen</PresentationFormat>
  <Paragraphs>115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30" baseType="lpstr">
      <vt:lpstr>#9Slide03 AmpleSoft</vt:lpstr>
      <vt:lpstr>微软雅黑</vt:lpstr>
      <vt:lpstr>Bernard MT Condensed</vt:lpstr>
      <vt:lpstr>#9Slide07 Altus</vt:lpstr>
      <vt:lpstr>SVN-Newton</vt:lpstr>
      <vt:lpstr>#9Slide03 AmpleSoft Bold</vt:lpstr>
      <vt:lpstr>Calibri</vt:lpstr>
      <vt:lpstr>UTM Flavour</vt:lpstr>
      <vt:lpstr>#9Slide07 HoneyCream</vt:lpstr>
      <vt:lpstr>Arial</vt:lpstr>
      <vt:lpstr>字体视界-遇见字体</vt:lpstr>
      <vt:lpstr>#9Slide03 AllRoundGothic</vt:lpstr>
      <vt:lpstr>#9Slide07 SVNZiclets</vt:lpstr>
      <vt:lpstr>Times New Roman</vt:lpstr>
      <vt:lpstr>#9Slide03 BoosterNextFYBlack</vt:lpstr>
      <vt:lpstr>等线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HẢO HỒ</dc:creator>
  <cp:keywords>MĂNG NON TEAM</cp:keywords>
  <dc:description>http://www.ypppt.com/</dc:description>
  <cp:lastModifiedBy>Ho Ngoc Hao_GV</cp:lastModifiedBy>
  <cp:revision>90</cp:revision>
  <dcterms:created xsi:type="dcterms:W3CDTF">2020-02-01T02:54:32Z</dcterms:created>
  <dcterms:modified xsi:type="dcterms:W3CDTF">2022-07-30T09:46:13Z</dcterms:modified>
</cp:coreProperties>
</file>