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3" r:id="rId5"/>
    <p:sldId id="270" r:id="rId6"/>
    <p:sldId id="281" r:id="rId7"/>
    <p:sldId id="282" r:id="rId8"/>
    <p:sldId id="265" r:id="rId9"/>
    <p:sldId id="283" r:id="rId10"/>
    <p:sldId id="284" r:id="rId11"/>
    <p:sldId id="286" r:id="rId12"/>
    <p:sldId id="285" r:id="rId13"/>
    <p:sldId id="275" r:id="rId14"/>
    <p:sldId id="534" r:id="rId15"/>
    <p:sldId id="494" r:id="rId16"/>
    <p:sldId id="524" r:id="rId17"/>
    <p:sldId id="527" r:id="rId18"/>
    <p:sldId id="525" r:id="rId19"/>
    <p:sldId id="526" r:id="rId20"/>
    <p:sldId id="528" r:id="rId21"/>
    <p:sldId id="535" r:id="rId22"/>
    <p:sldId id="529" r:id="rId23"/>
    <p:sldId id="530" r:id="rId24"/>
    <p:sldId id="531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</p:embeddedFont>
    <p:embeddedFont>
      <p:font typeface="华文新魏" panose="02010800040101010101" pitchFamily="2" charset="-122"/>
      <p:regular r:id="rId28"/>
    </p:embeddedFont>
    <p:embeddedFont>
      <p:font typeface="#9Slide03 AllRoundGothic" panose="020B0703020202020104" pitchFamily="34" charset="0"/>
      <p:regular r:id="rId29"/>
    </p:embeddedFont>
    <p:embeddedFont>
      <p:font typeface="#9Slide03 Ample" panose="02000000000000000000" pitchFamily="2" charset="0"/>
      <p:regular r:id="rId30"/>
    </p:embeddedFont>
    <p:embeddedFont>
      <p:font typeface="#9Slide04 Riesling" panose="00000400000000000000" pitchFamily="2" charset="0"/>
      <p:regular r:id="rId31"/>
    </p:embeddedFont>
    <p:embeddedFont>
      <p:font typeface="#9Slide07 Altus" pitchFamily="2" charset="0"/>
      <p:regular r:id="rId32"/>
    </p:embeddedFont>
    <p:embeddedFont>
      <p:font typeface="#9Slide07 Crocante" panose="02000000000000000000" pitchFamily="2" charset="0"/>
      <p:regular r:id="rId33"/>
    </p:embeddedFont>
    <p:embeddedFont>
      <p:font typeface="#9Slide07 IcielCrocante" panose="02000000000000000000" pitchFamily="2" charset="0"/>
      <p:regular r:id="rId34"/>
    </p:embeddedFont>
    <p:embeddedFont>
      <p:font typeface="#9Slide07 Itim" panose="00000500000000000000" pitchFamily="2" charset="-34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SVN-Newton" panose="02040603050506020204" pitchFamily="18" charset="0"/>
      <p:regular r:id="rId40"/>
    </p:embeddedFont>
    <p:embeddedFont>
      <p:font typeface="SVN-Whimsy" panose="02040603050506020204" pitchFamily="18" charset="0"/>
      <p:regular r:id="rId41"/>
    </p:embeddedFont>
    <p:embeddedFont>
      <p:font typeface="UTM Alberta Heavy" panose="02040603050506020204" pitchFamily="18" charset="0"/>
      <p:regular r:id="rId42"/>
    </p:embeddedFont>
    <p:embeddedFont>
      <p:font typeface="UTM Avo" panose="02040603050506020204" pitchFamily="18" charset="0"/>
      <p:regular r:id="rId43"/>
      <p:bold r:id="rId44"/>
      <p:italic r:id="rId45"/>
      <p:boldItalic r:id="rId46"/>
    </p:embeddedFont>
    <p:embeddedFont>
      <p:font typeface="UTM Rockwell" panose="02040603050506020204" pitchFamily="18" charset="0"/>
      <p:bold r:id="rId47"/>
    </p:embeddedFont>
  </p:embeddedFontLst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E39"/>
    <a:srgbClr val="FFFFFF"/>
    <a:srgbClr val="51AFF5"/>
    <a:srgbClr val="FFC000"/>
    <a:srgbClr val="C00000"/>
    <a:srgbClr val="263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084" autoAdjust="0"/>
  </p:normalViewPr>
  <p:slideViewPr>
    <p:cSldViewPr>
      <p:cViewPr>
        <p:scale>
          <a:sx n="40" d="100"/>
          <a:sy n="40" d="100"/>
        </p:scale>
        <p:origin x="1588" y="4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36416-3E55-4A06-B4BE-D03809D96286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6FAA3-9D4A-41D6-82F5-54288C6A5A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74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7727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99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64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976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792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245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965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300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132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15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870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169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303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838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2491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4517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87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341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657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659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719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804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71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FAA3-9D4A-41D6-82F5-54288C6A5A2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2121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941517"/>
      </p:ext>
    </p:extLst>
  </p:cSld>
  <p:clrMapOvr>
    <a:masterClrMapping/>
  </p:clrMapOvr>
  <p:transition spd="slow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E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E9B7E-E508-BCEF-F87D-8DAF403E4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330958" y="7393381"/>
            <a:ext cx="1824009" cy="200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1CDF3-34E5-3EB8-D523-1A525279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124200" y="-312565"/>
            <a:ext cx="2186247" cy="231740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0A733AF6-289F-F93C-139E-9D61E77766BB}"/>
              </a:ext>
            </a:extLst>
          </p:cNvPr>
          <p:cNvSpPr txBox="1"/>
          <p:nvPr userDrawn="1"/>
        </p:nvSpPr>
        <p:spPr>
          <a:xfrm>
            <a:off x="3898146" y="750623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CDEA53-C555-325F-F2AB-CFE0F6317CE8}"/>
              </a:ext>
            </a:extLst>
          </p:cNvPr>
          <p:cNvSpPr txBox="1">
            <a:spLocks/>
          </p:cNvSpPr>
          <p:nvPr userDrawn="1"/>
        </p:nvSpPr>
        <p:spPr>
          <a:xfrm>
            <a:off x="9677400" y="-120279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D96B6F-14EC-425C-33C5-6469D3D90482}"/>
              </a:ext>
            </a:extLst>
          </p:cNvPr>
          <p:cNvSpPr txBox="1">
            <a:spLocks/>
          </p:cNvSpPr>
          <p:nvPr userDrawn="1"/>
        </p:nvSpPr>
        <p:spPr>
          <a:xfrm>
            <a:off x="-2667000" y="22098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5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microsoft.com/office/2007/relationships/hdphoto" Target="../media/hdphoto7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2.xml"/><Relationship Id="rId10" Type="http://schemas.microsoft.com/office/2007/relationships/hdphoto" Target="../media/hdphoto10.wdp"/><Relationship Id="rId4" Type="http://schemas.openxmlformats.org/officeDocument/2006/relationships/audio" Target="../media/media2.mp3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1.png"/><Relationship Id="rId4" Type="http://schemas.openxmlformats.org/officeDocument/2006/relationships/audio" Target="../media/media2.mp3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2.png"/><Relationship Id="rId4" Type="http://schemas.openxmlformats.org/officeDocument/2006/relationships/audio" Target="../media/media2.mp3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12.xml"/><Relationship Id="rId10" Type="http://schemas.microsoft.com/office/2007/relationships/hdphoto" Target="../media/hdphoto10.wdp"/><Relationship Id="rId4" Type="http://schemas.openxmlformats.org/officeDocument/2006/relationships/audio" Target="../media/media2.mp3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1.png"/><Relationship Id="rId4" Type="http://schemas.openxmlformats.org/officeDocument/2006/relationships/audio" Target="../media/media2.mp3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5.png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12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0.xml"/><Relationship Id="rId11" Type="http://schemas.microsoft.com/office/2007/relationships/hdphoto" Target="../media/hdphoto11.wdp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3.png"/><Relationship Id="rId4" Type="http://schemas.openxmlformats.org/officeDocument/2006/relationships/audio" Target="../media/media2.mp3"/><Relationship Id="rId9" Type="http://schemas.openxmlformats.org/officeDocument/2006/relationships/image" Target="../media/image29.png"/><Relationship Id="rId1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3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2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audio" Target="../media/media2.mp3"/><Relationship Id="rId9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3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3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audio" Target="../media/media2.mp3"/><Relationship Id="rId9" Type="http://schemas.microsoft.com/office/2007/relationships/hdphoto" Target="../media/hdphoto12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3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4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audio" Target="../media/media2.mp3"/><Relationship Id="rId9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036536"/>
            <a:ext cx="3276600" cy="140425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04" t="40025" b="46221"/>
          <a:stretch/>
        </p:blipFill>
        <p:spPr>
          <a:xfrm>
            <a:off x="-29352" y="2918914"/>
            <a:ext cx="1529573" cy="167031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2991">
            <a:off x="-31037" y="115296"/>
            <a:ext cx="2446316" cy="246634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334" y="324511"/>
            <a:ext cx="866052" cy="154909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4502">
            <a:off x="8452863" y="-603104"/>
            <a:ext cx="2591655" cy="2732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A95760-D176-406F-882F-31848F36BA23}"/>
              </a:ext>
            </a:extLst>
          </p:cNvPr>
          <p:cNvSpPr txBox="1"/>
          <p:nvPr/>
        </p:nvSpPr>
        <p:spPr>
          <a:xfrm>
            <a:off x="2738448" y="-12946"/>
            <a:ext cx="5343504" cy="1578003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340350 w 5343504"/>
              <a:gd name="connsiteY2" fmla="*/ 1578003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009776 w 5343504"/>
              <a:gd name="connsiteY2" fmla="*/ 1113882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504" h="1578003">
                <a:moveTo>
                  <a:pt x="5343504" y="0"/>
                </a:moveTo>
                <a:lnTo>
                  <a:pt x="5340350" y="8343"/>
                </a:lnTo>
                <a:lnTo>
                  <a:pt x="5009776" y="1113882"/>
                </a:lnTo>
                <a:lnTo>
                  <a:pt x="0" y="1578003"/>
                </a:lnTo>
                <a:lnTo>
                  <a:pt x="5343504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19050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Góc</a:t>
            </a:r>
            <a:r>
              <a:rPr lang="en-US" sz="9600" dirty="0">
                <a:ln w="19050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 </a:t>
            </a:r>
            <a:r>
              <a:rPr lang="en-US" sz="9600" dirty="0" err="1">
                <a:ln w="19050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Nhọn</a:t>
            </a:r>
            <a:endParaRPr lang="en-US" sz="9600" dirty="0">
              <a:ln w="19050">
                <a:solidFill>
                  <a:schemeClr val="bg1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Riesling" panose="000004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3AE627-DD5F-4CAB-A5F3-597A588C110C}"/>
              </a:ext>
            </a:extLst>
          </p:cNvPr>
          <p:cNvSpPr txBox="1"/>
          <p:nvPr/>
        </p:nvSpPr>
        <p:spPr>
          <a:xfrm>
            <a:off x="3864428" y="1988536"/>
            <a:ext cx="4822372" cy="1569660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0 w 5340350"/>
              <a:gd name="connsiteY0" fmla="*/ 0 h 1584211"/>
              <a:gd name="connsiteX1" fmla="*/ 5340350 w 5340350"/>
              <a:gd name="connsiteY1" fmla="*/ 0 h 1584211"/>
              <a:gd name="connsiteX2" fmla="*/ 5340350 w 5340350"/>
              <a:gd name="connsiteY2" fmla="*/ 1569660 h 1584211"/>
              <a:gd name="connsiteX3" fmla="*/ 3510508 w 5340350"/>
              <a:gd name="connsiteY3" fmla="*/ 1584211 h 1584211"/>
              <a:gd name="connsiteX4" fmla="*/ 0 w 5340350"/>
              <a:gd name="connsiteY4" fmla="*/ 0 h 1584211"/>
              <a:gd name="connsiteX0" fmla="*/ 0 w 5340350"/>
              <a:gd name="connsiteY0" fmla="*/ 0 h 1584211"/>
              <a:gd name="connsiteX1" fmla="*/ 4269064 w 5340350"/>
              <a:gd name="connsiteY1" fmla="*/ 135982 h 1584211"/>
              <a:gd name="connsiteX2" fmla="*/ 5340350 w 5340350"/>
              <a:gd name="connsiteY2" fmla="*/ 1569660 h 1584211"/>
              <a:gd name="connsiteX3" fmla="*/ 3510508 w 5340350"/>
              <a:gd name="connsiteY3" fmla="*/ 1584211 h 1584211"/>
              <a:gd name="connsiteX4" fmla="*/ 0 w 5340350"/>
              <a:gd name="connsiteY4" fmla="*/ 0 h 1584211"/>
              <a:gd name="connsiteX0" fmla="*/ 0 w 4455748"/>
              <a:gd name="connsiteY0" fmla="*/ 0 h 1620002"/>
              <a:gd name="connsiteX1" fmla="*/ 4269064 w 4455748"/>
              <a:gd name="connsiteY1" fmla="*/ 135982 h 1620002"/>
              <a:gd name="connsiteX2" fmla="*/ 4455748 w 4455748"/>
              <a:gd name="connsiteY2" fmla="*/ 1620002 h 1620002"/>
              <a:gd name="connsiteX3" fmla="*/ 3510508 w 4455748"/>
              <a:gd name="connsiteY3" fmla="*/ 1584211 h 1620002"/>
              <a:gd name="connsiteX4" fmla="*/ 0 w 4455748"/>
              <a:gd name="connsiteY4" fmla="*/ 0 h 1620002"/>
              <a:gd name="connsiteX0" fmla="*/ 0 w 4269064"/>
              <a:gd name="connsiteY0" fmla="*/ 0 h 1584211"/>
              <a:gd name="connsiteX1" fmla="*/ 4269064 w 4269064"/>
              <a:gd name="connsiteY1" fmla="*/ 135982 h 1584211"/>
              <a:gd name="connsiteX2" fmla="*/ 4263240 w 4269064"/>
              <a:gd name="connsiteY2" fmla="*/ 1156079 h 1584211"/>
              <a:gd name="connsiteX3" fmla="*/ 3510508 w 4269064"/>
              <a:gd name="connsiteY3" fmla="*/ 1584211 h 1584211"/>
              <a:gd name="connsiteX4" fmla="*/ 0 w 4269064"/>
              <a:gd name="connsiteY4" fmla="*/ 0 h 1584211"/>
              <a:gd name="connsiteX0" fmla="*/ 0 w 4269064"/>
              <a:gd name="connsiteY0" fmla="*/ 0 h 1220242"/>
              <a:gd name="connsiteX1" fmla="*/ 4269064 w 4269064"/>
              <a:gd name="connsiteY1" fmla="*/ 135982 h 1220242"/>
              <a:gd name="connsiteX2" fmla="*/ 4263240 w 4269064"/>
              <a:gd name="connsiteY2" fmla="*/ 1156079 h 1220242"/>
              <a:gd name="connsiteX3" fmla="*/ 3327037 w 4269064"/>
              <a:gd name="connsiteY3" fmla="*/ 1220242 h 1220242"/>
              <a:gd name="connsiteX4" fmla="*/ 0 w 4269064"/>
              <a:gd name="connsiteY4" fmla="*/ 0 h 122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9064" h="1220242">
                <a:moveTo>
                  <a:pt x="0" y="0"/>
                </a:moveTo>
                <a:lnTo>
                  <a:pt x="4269064" y="135982"/>
                </a:lnTo>
                <a:cubicBezTo>
                  <a:pt x="4267123" y="476014"/>
                  <a:pt x="4265181" y="816047"/>
                  <a:pt x="4263240" y="1156079"/>
                </a:cubicBezTo>
                <a:lnTo>
                  <a:pt x="3327037" y="12202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  <a:alpha val="38039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76200">
                  <a:solidFill>
                    <a:srgbClr val="51AFF5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Góc</a:t>
            </a:r>
            <a:r>
              <a:rPr lang="en-US" sz="9600" dirty="0">
                <a:ln w="76200">
                  <a:solidFill>
                    <a:srgbClr val="51AFF5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 </a:t>
            </a:r>
            <a:r>
              <a:rPr lang="en-US" sz="9600" dirty="0" err="1">
                <a:ln w="76200">
                  <a:solidFill>
                    <a:srgbClr val="51AFF5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Tù</a:t>
            </a:r>
            <a:endParaRPr lang="en-US" sz="9600" dirty="0">
              <a:ln w="76200">
                <a:solidFill>
                  <a:srgbClr val="51AFF5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Whimsy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F8F43F-7CD3-4571-BC1A-C27A2E4BC94A}"/>
              </a:ext>
            </a:extLst>
          </p:cNvPr>
          <p:cNvSpPr txBox="1"/>
          <p:nvPr/>
        </p:nvSpPr>
        <p:spPr>
          <a:xfrm rot="21378699">
            <a:off x="6013074" y="3814854"/>
            <a:ext cx="5548345" cy="389768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0 w 5340350"/>
              <a:gd name="connsiteY0" fmla="*/ 0 h 1569660"/>
              <a:gd name="connsiteX1" fmla="*/ 4278406 w 5340350"/>
              <a:gd name="connsiteY1" fmla="*/ 488428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603787 w 5340350"/>
              <a:gd name="connsiteY0" fmla="*/ 105471 h 1081232"/>
              <a:gd name="connsiteX1" fmla="*/ 4278406 w 5340350"/>
              <a:gd name="connsiteY1" fmla="*/ 0 h 1081232"/>
              <a:gd name="connsiteX2" fmla="*/ 5340350 w 5340350"/>
              <a:gd name="connsiteY2" fmla="*/ 1081232 h 1081232"/>
              <a:gd name="connsiteX3" fmla="*/ 0 w 5340350"/>
              <a:gd name="connsiteY3" fmla="*/ 1081232 h 1081232"/>
              <a:gd name="connsiteX4" fmla="*/ 603787 w 5340350"/>
              <a:gd name="connsiteY4" fmla="*/ 105471 h 1081232"/>
              <a:gd name="connsiteX0" fmla="*/ 0 w 5391801"/>
              <a:gd name="connsiteY0" fmla="*/ 812747 h 1081232"/>
              <a:gd name="connsiteX1" fmla="*/ 4329857 w 5391801"/>
              <a:gd name="connsiteY1" fmla="*/ 0 h 1081232"/>
              <a:gd name="connsiteX2" fmla="*/ 5391801 w 5391801"/>
              <a:gd name="connsiteY2" fmla="*/ 1081232 h 1081232"/>
              <a:gd name="connsiteX3" fmla="*/ 51451 w 5391801"/>
              <a:gd name="connsiteY3" fmla="*/ 1081232 h 1081232"/>
              <a:gd name="connsiteX4" fmla="*/ 0 w 5391801"/>
              <a:gd name="connsiteY4" fmla="*/ 812747 h 1081232"/>
              <a:gd name="connsiteX0" fmla="*/ 0 w 5548345"/>
              <a:gd name="connsiteY0" fmla="*/ 0 h 268485"/>
              <a:gd name="connsiteX1" fmla="*/ 5548345 w 5548345"/>
              <a:gd name="connsiteY1" fmla="*/ 37842 h 268485"/>
              <a:gd name="connsiteX2" fmla="*/ 5391801 w 5548345"/>
              <a:gd name="connsiteY2" fmla="*/ 268485 h 268485"/>
              <a:gd name="connsiteX3" fmla="*/ 51451 w 5548345"/>
              <a:gd name="connsiteY3" fmla="*/ 268485 h 268485"/>
              <a:gd name="connsiteX4" fmla="*/ 0 w 5548345"/>
              <a:gd name="connsiteY4" fmla="*/ 0 h 268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8345" h="268485">
                <a:moveTo>
                  <a:pt x="0" y="0"/>
                </a:moveTo>
                <a:lnTo>
                  <a:pt x="5548345" y="37842"/>
                </a:lnTo>
                <a:lnTo>
                  <a:pt x="5391801" y="268485"/>
                </a:lnTo>
                <a:lnTo>
                  <a:pt x="51451" y="26848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  <a:alpha val="41961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76200">
                  <a:solidFill>
                    <a:srgbClr val="FFC000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Góc</a:t>
            </a:r>
            <a:r>
              <a:rPr lang="en-US" sz="9600" dirty="0">
                <a:ln w="76200">
                  <a:solidFill>
                    <a:srgbClr val="FFC000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9600" dirty="0" err="1">
                <a:ln w="76200">
                  <a:solidFill>
                    <a:srgbClr val="FFC000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bẹt</a:t>
            </a:r>
            <a:endParaRPr lang="en-US" sz="9600" dirty="0">
              <a:ln w="76200">
                <a:solidFill>
                  <a:srgbClr val="FFC000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3A396C-A8FD-4733-A3D8-275B1CE7CECA}"/>
              </a:ext>
            </a:extLst>
          </p:cNvPr>
          <p:cNvSpPr txBox="1"/>
          <p:nvPr/>
        </p:nvSpPr>
        <p:spPr>
          <a:xfrm>
            <a:off x="2841171" y="4081397"/>
            <a:ext cx="3276600" cy="1015663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340350 w 5343504"/>
              <a:gd name="connsiteY2" fmla="*/ 1578003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009776 w 5343504"/>
              <a:gd name="connsiteY2" fmla="*/ 1113882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504" h="1578003">
                <a:moveTo>
                  <a:pt x="5343504" y="0"/>
                </a:moveTo>
                <a:lnTo>
                  <a:pt x="5340350" y="8343"/>
                </a:lnTo>
                <a:lnTo>
                  <a:pt x="5009776" y="1113882"/>
                </a:lnTo>
                <a:lnTo>
                  <a:pt x="0" y="1578003"/>
                </a:lnTo>
                <a:lnTo>
                  <a:pt x="5343504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Trang 49</a:t>
            </a:r>
          </a:p>
        </p:txBody>
      </p:sp>
    </p:spTree>
    <p:extLst>
      <p:ext uri="{BB962C8B-B14F-4D97-AF65-F5344CB8AC3E}">
        <p14:creationId xmlns:p14="http://schemas.microsoft.com/office/powerpoint/2010/main" val="2622442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F7C3C9-BCBA-154B-4FDA-40796F00EBA0}"/>
              </a:ext>
            </a:extLst>
          </p:cNvPr>
          <p:cNvSpPr/>
          <p:nvPr/>
        </p:nvSpPr>
        <p:spPr>
          <a:xfrm>
            <a:off x="685800" y="381000"/>
            <a:ext cx="11049000" cy="6172200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962399"/>
            <a:ext cx="1944333" cy="2924327"/>
          </a:xfrm>
          <a:prstGeom prst="rect">
            <a:avLst/>
          </a:prstGeom>
        </p:spPr>
      </p:pic>
      <p:sp>
        <p:nvSpPr>
          <p:cNvPr id="14" name="矩形 8">
            <a:extLst>
              <a:ext uri="{FF2B5EF4-FFF2-40B4-BE49-F238E27FC236}">
                <a16:creationId xmlns:a16="http://schemas.microsoft.com/office/drawing/2014/main" id="{CF1A6901-5A0E-1B30-21DC-5A203A0D82D5}"/>
              </a:ext>
            </a:extLst>
          </p:cNvPr>
          <p:cNvSpPr/>
          <p:nvPr/>
        </p:nvSpPr>
        <p:spPr>
          <a:xfrm>
            <a:off x="2299592" y="4435448"/>
            <a:ext cx="8207667" cy="1030067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đứng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lên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tạo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nhọn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bằng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tay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chân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thân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mình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nhé</a:t>
            </a:r>
            <a:r>
              <a:rPr lang="en-US" altLang="zh-CN" sz="2800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!</a:t>
            </a:r>
            <a:endParaRPr lang="zh-CN" altLang="en-US" sz="2800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050A50-62E0-DAA1-6D46-6083150A1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4728" y1="26765" x2="57029" y2="33235"/>
                        <a14:foregroundMark x1="61821" y1="28382" x2="65655" y2="32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727" y="892696"/>
            <a:ext cx="3119398" cy="33884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D694996-D025-7FA6-F17F-ED9FD6E56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0767" y1="36306" x2="73642" y2="57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890" y="1828800"/>
            <a:ext cx="3130965" cy="23557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0A166C7-14D6-21A9-16FE-C77391AE1F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3000" y1="28994" x2="45000" y2="35207"/>
                        <a14:foregroundMark x1="56667" y1="28994" x2="60667" y2="36095"/>
                        <a14:foregroundMark x1="40667" y1="29290" x2="41000" y2="3639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570" y="1078115"/>
            <a:ext cx="28575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75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2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F7C3C9-BCBA-154B-4FDA-40796F00EBA0}"/>
              </a:ext>
            </a:extLst>
          </p:cNvPr>
          <p:cNvSpPr/>
          <p:nvPr/>
        </p:nvSpPr>
        <p:spPr>
          <a:xfrm>
            <a:off x="685800" y="381000"/>
            <a:ext cx="11049000" cy="6172200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962399"/>
            <a:ext cx="1944333" cy="29243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FE34BE-0DB4-4F1D-E643-3476A201E3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67800" y="1295400"/>
            <a:ext cx="2312262" cy="249974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CA7E98-18F5-E75C-2A53-FE39CAA5767A}"/>
              </a:ext>
            </a:extLst>
          </p:cNvPr>
          <p:cNvCxnSpPr/>
          <p:nvPr/>
        </p:nvCxnSpPr>
        <p:spPr>
          <a:xfrm>
            <a:off x="6123789" y="3581670"/>
            <a:ext cx="229587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A467E96-EEE6-ADEF-F16B-EB80B76C3E25}"/>
              </a:ext>
            </a:extLst>
          </p:cNvPr>
          <p:cNvSpPr txBox="1"/>
          <p:nvPr/>
        </p:nvSpPr>
        <p:spPr>
          <a:xfrm>
            <a:off x="3217790" y="307302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3EA84A-482B-908A-B011-069BE0830708}"/>
              </a:ext>
            </a:extLst>
          </p:cNvPr>
          <p:cNvSpPr txBox="1"/>
          <p:nvPr/>
        </p:nvSpPr>
        <p:spPr>
          <a:xfrm>
            <a:off x="8059621" y="3096273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C71A26-B69F-956E-F2E6-94B1D7A39B46}"/>
              </a:ext>
            </a:extLst>
          </p:cNvPr>
          <p:cNvSpPr txBox="1"/>
          <p:nvPr/>
        </p:nvSpPr>
        <p:spPr>
          <a:xfrm>
            <a:off x="5917536" y="3506373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lberta Heavy" panose="02040603050506020204" pitchFamily="18" charset="0"/>
              </a:rPr>
              <a:t>O</a:t>
            </a:r>
          </a:p>
        </p:txBody>
      </p:sp>
      <p:sp>
        <p:nvSpPr>
          <p:cNvPr id="10" name="矩形 8">
            <a:extLst>
              <a:ext uri="{FF2B5EF4-FFF2-40B4-BE49-F238E27FC236}">
                <a16:creationId xmlns:a16="http://schemas.microsoft.com/office/drawing/2014/main" id="{4C25D151-3A6F-8003-9412-DB8803B6B125}"/>
              </a:ext>
            </a:extLst>
          </p:cNvPr>
          <p:cNvSpPr/>
          <p:nvPr/>
        </p:nvSpPr>
        <p:spPr>
          <a:xfrm>
            <a:off x="2190919" y="4166225"/>
            <a:ext cx="8207667" cy="553341"/>
          </a:xfrm>
          <a:prstGeom prst="wedgeRoundRectCallout">
            <a:avLst>
              <a:gd name="adj1" fmla="val -47602"/>
              <a:gd name="adj2" fmla="val 126764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đọc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tên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đỉnh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cạnh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này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.</a:t>
            </a:r>
            <a:endParaRPr lang="zh-CN" altLang="en-US" sz="2800" b="1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35B64C29-8C4F-78D8-55C0-628465CA04C2}"/>
              </a:ext>
            </a:extLst>
          </p:cNvPr>
          <p:cNvSpPr/>
          <p:nvPr/>
        </p:nvSpPr>
        <p:spPr>
          <a:xfrm>
            <a:off x="2085955" y="4210122"/>
            <a:ext cx="8207667" cy="553341"/>
          </a:xfrm>
          <a:prstGeom prst="wedgeRoundRectCallout">
            <a:avLst>
              <a:gd name="adj1" fmla="val -42650"/>
              <a:gd name="adj2" fmla="val 115288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đỉnh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O;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cạnh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OD, OC</a:t>
            </a:r>
            <a:endParaRPr lang="zh-CN" altLang="en-US" sz="2800" b="1" kern="800" dirty="0">
              <a:ln w="2222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2" name="矩形 8">
            <a:extLst>
              <a:ext uri="{FF2B5EF4-FFF2-40B4-BE49-F238E27FC236}">
                <a16:creationId xmlns:a16="http://schemas.microsoft.com/office/drawing/2014/main" id="{96CCEEC9-2C7B-29FD-0047-1749218EE005}"/>
              </a:ext>
            </a:extLst>
          </p:cNvPr>
          <p:cNvSpPr/>
          <p:nvPr/>
        </p:nvSpPr>
        <p:spPr>
          <a:xfrm>
            <a:off x="2230701" y="4208421"/>
            <a:ext cx="8207667" cy="553341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bẹt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đỉnh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O;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cạnh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OD, OC</a:t>
            </a:r>
            <a:endParaRPr lang="zh-CN" altLang="en-US" sz="2800" b="1" kern="800" dirty="0">
              <a:ln w="2222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3" name="矩形 8">
            <a:extLst>
              <a:ext uri="{FF2B5EF4-FFF2-40B4-BE49-F238E27FC236}">
                <a16:creationId xmlns:a16="http://schemas.microsoft.com/office/drawing/2014/main" id="{7DFD4C4D-32CE-9929-31C8-94AA9CCD9AB5}"/>
              </a:ext>
            </a:extLst>
          </p:cNvPr>
          <p:cNvSpPr/>
          <p:nvPr/>
        </p:nvSpPr>
        <p:spPr>
          <a:xfrm>
            <a:off x="2533782" y="4928124"/>
            <a:ext cx="8207667" cy="553341"/>
          </a:xfrm>
          <a:prstGeom prst="wedgeRoundRectCallout">
            <a:avLst>
              <a:gd name="adj1" fmla="val -55184"/>
              <a:gd name="adj2" fmla="val -22421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có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nhận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xét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gì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về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3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điểm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D, O, C</a:t>
            </a:r>
            <a:endParaRPr lang="zh-CN" altLang="en-US" sz="2800" b="1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4" name="矩形 8">
            <a:extLst>
              <a:ext uri="{FF2B5EF4-FFF2-40B4-BE49-F238E27FC236}">
                <a16:creationId xmlns:a16="http://schemas.microsoft.com/office/drawing/2014/main" id="{19D2D96A-9B8C-893E-2E34-C3176DC01B6B}"/>
              </a:ext>
            </a:extLst>
          </p:cNvPr>
          <p:cNvSpPr/>
          <p:nvPr/>
        </p:nvSpPr>
        <p:spPr>
          <a:xfrm>
            <a:off x="3007149" y="5187319"/>
            <a:ext cx="7051251" cy="553341"/>
          </a:xfrm>
          <a:prstGeom prst="wedgeRoundRectCallout">
            <a:avLst>
              <a:gd name="adj1" fmla="val -61682"/>
              <a:gd name="adj2" fmla="val -22421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bẹt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bằng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2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lần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vuông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.</a:t>
            </a:r>
            <a:endParaRPr lang="zh-CN" altLang="en-US" sz="2800" b="1" kern="800" dirty="0">
              <a:ln w="22225"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3C0927B-78FC-93D4-702F-D23836FBEA4B}"/>
              </a:ext>
            </a:extLst>
          </p:cNvPr>
          <p:cNvCxnSpPr/>
          <p:nvPr/>
        </p:nvCxnSpPr>
        <p:spPr>
          <a:xfrm flipH="1" flipV="1">
            <a:off x="4737585" y="1968685"/>
            <a:ext cx="1395941" cy="160991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28299BC-3D00-686D-2C0C-F9629EE1B911}"/>
              </a:ext>
            </a:extLst>
          </p:cNvPr>
          <p:cNvCxnSpPr/>
          <p:nvPr/>
        </p:nvCxnSpPr>
        <p:spPr>
          <a:xfrm flipH="1" flipV="1">
            <a:off x="3209057" y="3572735"/>
            <a:ext cx="2912911" cy="486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8">
            <a:extLst>
              <a:ext uri="{FF2B5EF4-FFF2-40B4-BE49-F238E27FC236}">
                <a16:creationId xmlns:a16="http://schemas.microsoft.com/office/drawing/2014/main" id="{6781D660-7698-7153-CE8B-F2FB7236C809}"/>
              </a:ext>
            </a:extLst>
          </p:cNvPr>
          <p:cNvSpPr/>
          <p:nvPr/>
        </p:nvSpPr>
        <p:spPr>
          <a:xfrm>
            <a:off x="2106466" y="4915321"/>
            <a:ext cx="8207667" cy="553341"/>
          </a:xfrm>
          <a:prstGeom prst="wedgeRoundRectCallout">
            <a:avLst>
              <a:gd name="adj1" fmla="val -54875"/>
              <a:gd name="adj2" fmla="val -29306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Dùng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thước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eke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để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kiểm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tra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độ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lớn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. </a:t>
            </a:r>
            <a:endParaRPr lang="zh-CN" altLang="en-US" sz="2800" b="1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8" name="矩形 8">
            <a:extLst>
              <a:ext uri="{FF2B5EF4-FFF2-40B4-BE49-F238E27FC236}">
                <a16:creationId xmlns:a16="http://schemas.microsoft.com/office/drawing/2014/main" id="{1D35842D-702D-ABB8-A775-5F9F685C1C29}"/>
              </a:ext>
            </a:extLst>
          </p:cNvPr>
          <p:cNvSpPr/>
          <p:nvPr/>
        </p:nvSpPr>
        <p:spPr>
          <a:xfrm>
            <a:off x="2230701" y="5070371"/>
            <a:ext cx="8207667" cy="553341"/>
          </a:xfrm>
          <a:prstGeom prst="wedgeRoundRectCallout">
            <a:avLst>
              <a:gd name="adj1" fmla="val -52863"/>
              <a:gd name="adj2" fmla="val -45372"/>
              <a:gd name="adj3" fmla="val 16667"/>
            </a:avLst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3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điểm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D, O, C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thẳng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hàng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endParaRPr lang="zh-CN" altLang="en-US" sz="2800" b="1" kern="800" dirty="0">
              <a:ln w="2222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93C9422-FC86-1ECC-25E1-51B63D9313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36" y="2464617"/>
            <a:ext cx="1125556" cy="121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73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24479 -0.0043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1.85185E-6 L 0.33008 -0.0007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7" grpId="0" animBg="1"/>
      <p:bldP spid="17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F7C3C9-BCBA-154B-4FDA-40796F00EBA0}"/>
              </a:ext>
            </a:extLst>
          </p:cNvPr>
          <p:cNvSpPr/>
          <p:nvPr/>
        </p:nvSpPr>
        <p:spPr>
          <a:xfrm>
            <a:off x="685800" y="381000"/>
            <a:ext cx="11049000" cy="6172200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962399"/>
            <a:ext cx="1944333" cy="2924327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2E98899-F009-EC35-A6DE-727B1A1384B2}"/>
              </a:ext>
            </a:extLst>
          </p:cNvPr>
          <p:cNvSpPr/>
          <p:nvPr/>
        </p:nvSpPr>
        <p:spPr>
          <a:xfrm>
            <a:off x="2197196" y="4156581"/>
            <a:ext cx="8207667" cy="1030067"/>
          </a:xfrm>
          <a:prstGeom prst="roundRect">
            <a:avLst/>
          </a:prstGeom>
          <a:solidFill>
            <a:srgbClr val="FFFFFF"/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đứng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lên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tạo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bẹt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bằng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tay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chân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,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thân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mình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em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nhé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!</a:t>
            </a:r>
            <a:endParaRPr lang="zh-CN" altLang="en-US" sz="2800" b="1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100424-E0C3-1E4E-F071-A0708CDC9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1661" y1="33682" x2="78754" y2="46234"/>
                        <a14:foregroundMark x1="79553" y1="39121" x2="60383" y2="41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546" y="1406259"/>
            <a:ext cx="3641449" cy="27805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EB80AB-8641-564D-D385-3012FE515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6006" y1="25561" x2="51757" y2="47323"/>
                        <a14:foregroundMark x1="64537" y1="39724" x2="50958" y2="490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31" y="991940"/>
            <a:ext cx="3505572" cy="32423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130DDF-9C37-2C37-C0C1-E26604DDB0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7316" y1="35075" x2="44569" y2="38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55" y="904976"/>
            <a:ext cx="3877362" cy="33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4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15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直接连接符 18"/>
          <p:cNvCxnSpPr>
            <a:cxnSpLocks/>
          </p:cNvCxnSpPr>
          <p:nvPr/>
        </p:nvCxnSpPr>
        <p:spPr>
          <a:xfrm>
            <a:off x="2726928" y="1624332"/>
            <a:ext cx="8626872" cy="101380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cxnSpLocks/>
          </p:cNvCxnSpPr>
          <p:nvPr/>
        </p:nvCxnSpPr>
        <p:spPr>
          <a:xfrm>
            <a:off x="2442332" y="5276263"/>
            <a:ext cx="8911468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2895600" y="685800"/>
            <a:ext cx="25434" cy="569787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10065697" y="952919"/>
            <a:ext cx="813611" cy="559970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5800" y="1843950"/>
            <a:ext cx="4114800" cy="5486400"/>
          </a:xfrm>
          <a:prstGeom prst="rect">
            <a:avLst/>
          </a:prstGeom>
        </p:spPr>
      </p:pic>
      <p:sp>
        <p:nvSpPr>
          <p:cNvPr id="8" name="文本框 1">
            <a:extLst>
              <a:ext uri="{FF2B5EF4-FFF2-40B4-BE49-F238E27FC236}">
                <a16:creationId xmlns:a16="http://schemas.microsoft.com/office/drawing/2014/main" id="{B9C64EDA-F3C6-E144-099F-2928D114E44F}"/>
              </a:ext>
            </a:extLst>
          </p:cNvPr>
          <p:cNvSpPr txBox="1"/>
          <p:nvPr/>
        </p:nvSpPr>
        <p:spPr>
          <a:xfrm>
            <a:off x="3701080" y="628000"/>
            <a:ext cx="5856651" cy="1054133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>
            <a:defPPr>
              <a:defRPr lang="zh-CN"/>
            </a:defPPr>
            <a:lvl1pPr algn="ctr">
              <a:lnSpc>
                <a:spcPts val="7500"/>
              </a:lnSpc>
              <a:defRPr sz="8000" b="1" kern="800">
                <a:ln w="25400">
                  <a:solidFill>
                    <a:srgbClr val="0083BA"/>
                  </a:solidFill>
                </a:ln>
                <a:solidFill>
                  <a:srgbClr val="67C3CA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defRPr>
            </a:lvl1pPr>
          </a:lstStyle>
          <a:p>
            <a:pPr defTabSz="914354"/>
            <a:r>
              <a:rPr lang="en-US" altLang="zh-CN" sz="8800" dirty="0">
                <a:ln w="25400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chemeClr val="bg1"/>
                </a:solidFill>
                <a:latin typeface="UTM Alberta Heavy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KẾT LUẬN </a:t>
            </a:r>
            <a:endParaRPr lang="zh-CN" altLang="en-US" sz="8800" dirty="0">
              <a:ln w="25400"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chemeClr val="bg1"/>
              </a:solidFill>
              <a:latin typeface="UTM Alberta Heavy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4E62BE5-4644-BEBE-AD6A-54DE247F2DB2}"/>
              </a:ext>
            </a:extLst>
          </p:cNvPr>
          <p:cNvSpPr/>
          <p:nvPr/>
        </p:nvSpPr>
        <p:spPr>
          <a:xfrm>
            <a:off x="3076865" y="2229277"/>
            <a:ext cx="7144509" cy="3046986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algn="ctr" defTabSz="914354"/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nhọn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&lt;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vuông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&lt;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tù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&lt;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64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64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bẹt</a:t>
            </a:r>
            <a:endParaRPr lang="zh-CN" altLang="en-US" sz="6400" b="1" kern="800" dirty="0">
              <a:ln w="2222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7424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6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6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68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4020025" cy="4724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36534"/>
            <a:ext cx="3163973" cy="4521466"/>
          </a:xfrm>
          <a:prstGeom prst="rect">
            <a:avLst/>
          </a:prstGeom>
        </p:spPr>
      </p:pic>
      <p:grpSp>
        <p:nvGrpSpPr>
          <p:cNvPr id="61" name="组合 60"/>
          <p:cNvGrpSpPr>
            <a:grpSpLocks noChangeAspect="1"/>
          </p:cNvGrpSpPr>
          <p:nvPr/>
        </p:nvGrpSpPr>
        <p:grpSpPr>
          <a:xfrm>
            <a:off x="2438400" y="959234"/>
            <a:ext cx="6358408" cy="2754600"/>
            <a:chOff x="2769685" y="567416"/>
            <a:chExt cx="4274701" cy="1851896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09600"/>
              <a:ext cx="1219200" cy="1219200"/>
            </a:xfrm>
            <a:prstGeom prst="rect">
              <a:avLst/>
            </a:prstGeom>
          </p:spPr>
        </p:pic>
        <p:sp>
          <p:nvSpPr>
            <p:cNvPr id="63" name="矩形 62"/>
            <p:cNvSpPr/>
            <p:nvPr/>
          </p:nvSpPr>
          <p:spPr>
            <a:xfrm>
              <a:off x="2769685" y="567416"/>
              <a:ext cx="4274701" cy="18518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73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LUYỆN</a:t>
              </a:r>
              <a:endParaRPr lang="zh-CN" altLang="en-US" sz="173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64" name="组合 63"/>
          <p:cNvGrpSpPr>
            <a:grpSpLocks noChangeAspect="1"/>
          </p:cNvGrpSpPr>
          <p:nvPr/>
        </p:nvGrpSpPr>
        <p:grpSpPr>
          <a:xfrm>
            <a:off x="5958611" y="3300511"/>
            <a:ext cx="4084773" cy="2754600"/>
            <a:chOff x="5865919" y="567416"/>
            <a:chExt cx="2746157" cy="1851896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609600"/>
              <a:ext cx="1219200" cy="12192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5865919" y="567416"/>
              <a:ext cx="2746157" cy="18518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73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TẬP</a:t>
              </a:r>
              <a:endParaRPr lang="zh-CN" altLang="en-US" sz="173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6413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3656426" y="470238"/>
            <a:ext cx="3769973" cy="19603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6426" y="2430624"/>
            <a:ext cx="376997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426399" y="39910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09421" y="192400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84351" y="1989123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294" b="47619" l="35513" r="665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0" t="24800" r="33201" b="51400"/>
          <a:stretch/>
        </p:blipFill>
        <p:spPr>
          <a:xfrm>
            <a:off x="1334267" y="254569"/>
            <a:ext cx="2122844" cy="1640379"/>
          </a:xfrm>
          <a:prstGeom prst="rect">
            <a:avLst/>
          </a:prstGeom>
        </p:spPr>
      </p:pic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5B9F94-0C04-BB99-FA90-A4D981B908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52803" y="1704922"/>
            <a:ext cx="1314518" cy="1104957"/>
          </a:xfrm>
          <a:prstGeom prst="rect">
            <a:avLst/>
          </a:prstGeom>
        </p:spPr>
      </p:pic>
      <p:pic>
        <p:nvPicPr>
          <p:cNvPr id="22" name="图片 15">
            <a:extLst>
              <a:ext uri="{FF2B5EF4-FFF2-40B4-BE49-F238E27FC236}">
                <a16:creationId xmlns:a16="http://schemas.microsoft.com/office/drawing/2014/main" id="{089D538B-B99E-2A93-FAEE-0CF50CE8401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b="8665"/>
          <a:stretch/>
        </p:blipFill>
        <p:spPr>
          <a:xfrm>
            <a:off x="8533125" y="-440393"/>
            <a:ext cx="4582118" cy="31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5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6" grpId="0" animBg="1"/>
      <p:bldP spid="16" grpId="1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6069161" y="335674"/>
            <a:ext cx="1920212" cy="192547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963655" y="31879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Q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81421" y="1833496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21075" y="1857166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P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200786" y="2253988"/>
            <a:ext cx="38797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5">
            <a:extLst>
              <a:ext uri="{FF2B5EF4-FFF2-40B4-BE49-F238E27FC236}">
                <a16:creationId xmlns:a16="http://schemas.microsoft.com/office/drawing/2014/main" id="{AD3D64C5-AD29-E34C-A3CC-A4AF2A26F25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b="8665"/>
          <a:stretch/>
        </p:blipFill>
        <p:spPr>
          <a:xfrm>
            <a:off x="8635506" y="-595302"/>
            <a:ext cx="4582118" cy="31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9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4281204" y="302279"/>
            <a:ext cx="15288" cy="20695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724277" y="184727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Rockwell" panose="02040603050506020204" pitchFamily="18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4772" y="185272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13121" y="1845977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281205" y="2359316"/>
            <a:ext cx="38797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29" y="1337045"/>
            <a:ext cx="1352032" cy="1305809"/>
          </a:xfrm>
          <a:prstGeom prst="rect">
            <a:avLst/>
          </a:prstGeom>
        </p:spPr>
      </p:pic>
      <p:pic>
        <p:nvPicPr>
          <p:cNvPr id="19" name="图片 15">
            <a:extLst>
              <a:ext uri="{FF2B5EF4-FFF2-40B4-BE49-F238E27FC236}">
                <a16:creationId xmlns:a16="http://schemas.microsoft.com/office/drawing/2014/main" id="{5AB20BCA-D4D3-7D82-D70C-43C6941CCE2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b="8665"/>
          <a:stretch/>
        </p:blipFill>
        <p:spPr>
          <a:xfrm>
            <a:off x="8933371" y="-506210"/>
            <a:ext cx="4582118" cy="31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9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4271797" y="548681"/>
            <a:ext cx="3154603" cy="10561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656426" y="1604800"/>
            <a:ext cx="3752996" cy="82582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656425" y="4234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35185" y="151454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76715" y="197606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U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294" b="47619" l="35513" r="665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0" t="24800" r="33201" b="51400"/>
          <a:stretch/>
        </p:blipFill>
        <p:spPr>
          <a:xfrm>
            <a:off x="1334267" y="254569"/>
            <a:ext cx="2122844" cy="1640379"/>
          </a:xfrm>
          <a:prstGeom prst="rect">
            <a:avLst/>
          </a:prstGeom>
        </p:spPr>
      </p:pic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pic>
        <p:nvPicPr>
          <p:cNvPr id="19" name="图片 15">
            <a:extLst>
              <a:ext uri="{FF2B5EF4-FFF2-40B4-BE49-F238E27FC236}">
                <a16:creationId xmlns:a16="http://schemas.microsoft.com/office/drawing/2014/main" id="{E63DDEA2-292C-8C99-C32B-39B47382247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b="8665"/>
          <a:stretch/>
        </p:blipFill>
        <p:spPr>
          <a:xfrm>
            <a:off x="8589321" y="-499783"/>
            <a:ext cx="4582118" cy="31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7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6" grpId="0" animBg="1"/>
      <p:bldP spid="16" grpId="1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2376279" y="446331"/>
            <a:ext cx="1920212" cy="19254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97341" y="30227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4772" y="1852729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7264" y="1962215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O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281205" y="2359316"/>
            <a:ext cx="38797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5">
            <a:extLst>
              <a:ext uri="{FF2B5EF4-FFF2-40B4-BE49-F238E27FC236}">
                <a16:creationId xmlns:a16="http://schemas.microsoft.com/office/drawing/2014/main" id="{4E2530CD-61F8-2BC4-0145-436B81FFF8A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b="8665"/>
          <a:stretch/>
        </p:blipFill>
        <p:spPr>
          <a:xfrm>
            <a:off x="8891583" y="-532763"/>
            <a:ext cx="4582118" cy="31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2980539" y="194351"/>
            <a:ext cx="2698560" cy="1569660"/>
            <a:chOff x="2899760" y="268078"/>
            <a:chExt cx="2698560" cy="156966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4405" y="609600"/>
              <a:ext cx="1219200" cy="12192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899760" y="268078"/>
              <a:ext cx="269856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9600" b="0" cap="none" spc="0" dirty="0" err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IcielCrocante" panose="02000000000000000000" pitchFamily="2" charset="0"/>
                  <a:ea typeface="华文新魏" panose="02010800040101010101" pitchFamily="2" charset="-122"/>
                  <a:cs typeface="#9Slide07 Itim" panose="00000500000000000000" pitchFamily="2" charset="-34"/>
                </a:rPr>
                <a:t>Mục</a:t>
              </a:r>
              <a:endParaRPr lang="zh-CN" altLang="en-US" sz="9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IcielCrocante" panose="02000000000000000000" pitchFamily="2" charset="0"/>
                <a:ea typeface="华文新魏" panose="02010800040101010101" pitchFamily="2" charset="-122"/>
                <a:cs typeface="#9Slide07 Itim" panose="00000500000000000000" pitchFamily="2" charset="-34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248400" y="194351"/>
            <a:ext cx="2569934" cy="1569660"/>
            <a:chOff x="5934393" y="379386"/>
            <a:chExt cx="2569934" cy="1569660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609600"/>
              <a:ext cx="1219200" cy="1219200"/>
            </a:xfrm>
            <a:prstGeom prst="rect">
              <a:avLst/>
            </a:prstGeom>
          </p:spPr>
        </p:pic>
        <p:sp>
          <p:nvSpPr>
            <p:cNvPr id="26" name="矩形 25"/>
            <p:cNvSpPr/>
            <p:nvPr/>
          </p:nvSpPr>
          <p:spPr>
            <a:xfrm>
              <a:off x="5934393" y="379386"/>
              <a:ext cx="2569934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en-US" altLang="zh-CN" sz="9600" dirty="0" err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IcielCrocante" panose="02000000000000000000" pitchFamily="2" charset="0"/>
                  <a:ea typeface="华文新魏" panose="02010800040101010101" pitchFamily="2" charset="-122"/>
                  <a:cs typeface="#9Slide07 Itim" panose="00000500000000000000" pitchFamily="2" charset="-34"/>
                </a:rPr>
                <a:t>Tiêu</a:t>
              </a:r>
              <a:endParaRPr lang="zh-CN" altLang="en-US" sz="96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IcielCrocante" panose="02000000000000000000" pitchFamily="2" charset="0"/>
                <a:ea typeface="华文新魏" panose="02010800040101010101" pitchFamily="2" charset="-122"/>
                <a:cs typeface="#9Slide07 Itim" panose="00000500000000000000" pitchFamily="2" charset="-34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712825" y="2057165"/>
            <a:ext cx="10298104" cy="954107"/>
            <a:chOff x="712825" y="1800590"/>
            <a:chExt cx="10298104" cy="954107"/>
          </a:xfrm>
        </p:grpSpPr>
        <p:grpSp>
          <p:nvGrpSpPr>
            <p:cNvPr id="40" name="组合 39"/>
            <p:cNvGrpSpPr>
              <a:grpSpLocks noChangeAspect="1"/>
            </p:cNvGrpSpPr>
            <p:nvPr/>
          </p:nvGrpSpPr>
          <p:grpSpPr>
            <a:xfrm flipV="1">
              <a:off x="712825" y="2065716"/>
              <a:ext cx="1202166" cy="200361"/>
              <a:chOff x="-764126" y="2712242"/>
              <a:chExt cx="1371600" cy="228600"/>
            </a:xfrm>
          </p:grpSpPr>
          <p:sp>
            <p:nvSpPr>
              <p:cNvPr id="44" name="椭圆 43"/>
              <p:cNvSpPr/>
              <p:nvPr/>
            </p:nvSpPr>
            <p:spPr>
              <a:xfrm>
                <a:off x="378874" y="2712242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-764126" y="2826538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组合 40"/>
            <p:cNvGrpSpPr>
              <a:grpSpLocks noChangeAspect="1"/>
            </p:cNvGrpSpPr>
            <p:nvPr/>
          </p:nvGrpSpPr>
          <p:grpSpPr>
            <a:xfrm rot="10800000" flipV="1">
              <a:off x="9808763" y="2068382"/>
              <a:ext cx="1202166" cy="200361"/>
              <a:chOff x="-345593" y="2015201"/>
              <a:chExt cx="1371600" cy="228600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797407" y="2015201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3" name="直接连接符 42"/>
              <p:cNvCxnSpPr>
                <a:cxnSpLocks/>
              </p:cNvCxnSpPr>
              <p:nvPr/>
            </p:nvCxnSpPr>
            <p:spPr>
              <a:xfrm>
                <a:off x="-345593" y="2129498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文本框 66"/>
            <p:cNvSpPr txBox="1"/>
            <p:nvPr/>
          </p:nvSpPr>
          <p:spPr>
            <a:xfrm>
              <a:off x="2032047" y="1800590"/>
              <a:ext cx="76596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8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Nhận biết được góc vuông, góc nhọn, góc tù, góc bẹt (bằng trực giác hoặc sử dụng ê ke).</a:t>
              </a:r>
              <a:endPara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80168" y="3111626"/>
            <a:ext cx="10330761" cy="523220"/>
            <a:chOff x="680168" y="2154910"/>
            <a:chExt cx="10330761" cy="523220"/>
          </a:xfrm>
        </p:grpSpPr>
        <p:grpSp>
          <p:nvGrpSpPr>
            <p:cNvPr id="74" name="组合 73"/>
            <p:cNvGrpSpPr>
              <a:grpSpLocks noChangeAspect="1"/>
            </p:cNvGrpSpPr>
            <p:nvPr/>
          </p:nvGrpSpPr>
          <p:grpSpPr>
            <a:xfrm flipV="1">
              <a:off x="680168" y="2335244"/>
              <a:ext cx="1202166" cy="200361"/>
              <a:chOff x="-801386" y="2404726"/>
              <a:chExt cx="1371600" cy="228600"/>
            </a:xfrm>
          </p:grpSpPr>
          <p:sp>
            <p:nvSpPr>
              <p:cNvPr id="79" name="椭圆 78"/>
              <p:cNvSpPr/>
              <p:nvPr/>
            </p:nvSpPr>
            <p:spPr>
              <a:xfrm>
                <a:off x="341614" y="2404726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80" name="直接连接符 79"/>
              <p:cNvCxnSpPr/>
              <p:nvPr/>
            </p:nvCxnSpPr>
            <p:spPr>
              <a:xfrm>
                <a:off x="-801386" y="2519025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组合 74"/>
            <p:cNvGrpSpPr>
              <a:grpSpLocks noChangeAspect="1"/>
            </p:cNvGrpSpPr>
            <p:nvPr/>
          </p:nvGrpSpPr>
          <p:grpSpPr>
            <a:xfrm rot="10800000" flipV="1">
              <a:off x="9808763" y="2301529"/>
              <a:ext cx="1202166" cy="200361"/>
              <a:chOff x="-345593" y="2281208"/>
              <a:chExt cx="1371600" cy="228600"/>
            </a:xfrm>
          </p:grpSpPr>
          <p:sp>
            <p:nvSpPr>
              <p:cNvPr id="77" name="椭圆 76"/>
              <p:cNvSpPr/>
              <p:nvPr/>
            </p:nvSpPr>
            <p:spPr>
              <a:xfrm>
                <a:off x="797407" y="2281208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78" name="直接连接符 77"/>
              <p:cNvCxnSpPr>
                <a:cxnSpLocks/>
              </p:cNvCxnSpPr>
              <p:nvPr/>
            </p:nvCxnSpPr>
            <p:spPr>
              <a:xfrm>
                <a:off x="-345593" y="2395509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文本框 75"/>
            <p:cNvSpPr txBox="1"/>
            <p:nvPr/>
          </p:nvSpPr>
          <p:spPr>
            <a:xfrm>
              <a:off x="2206020" y="2154910"/>
              <a:ext cx="76626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Hs xác định, vẽ được góc vuông, góc nhọn, góc tù </a:t>
              </a:r>
              <a:endParaRPr lang="zh-CN" altLang="en-US" sz="4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680168" y="3947222"/>
            <a:ext cx="10379807" cy="523220"/>
            <a:chOff x="680113" y="2351880"/>
            <a:chExt cx="10379807" cy="523220"/>
          </a:xfrm>
        </p:grpSpPr>
        <p:grpSp>
          <p:nvGrpSpPr>
            <p:cNvPr id="82" name="组合 81"/>
            <p:cNvGrpSpPr>
              <a:grpSpLocks noChangeAspect="1"/>
            </p:cNvGrpSpPr>
            <p:nvPr/>
          </p:nvGrpSpPr>
          <p:grpSpPr>
            <a:xfrm flipV="1">
              <a:off x="680113" y="2565238"/>
              <a:ext cx="1202166" cy="200361"/>
              <a:chOff x="-801449" y="2142317"/>
              <a:chExt cx="1371600" cy="228600"/>
            </a:xfrm>
          </p:grpSpPr>
          <p:sp>
            <p:nvSpPr>
              <p:cNvPr id="87" name="椭圆 86"/>
              <p:cNvSpPr/>
              <p:nvPr/>
            </p:nvSpPr>
            <p:spPr>
              <a:xfrm>
                <a:off x="341551" y="2142317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88" name="直接连接符 87"/>
              <p:cNvCxnSpPr/>
              <p:nvPr/>
            </p:nvCxnSpPr>
            <p:spPr>
              <a:xfrm>
                <a:off x="-801449" y="2256615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组合 82"/>
            <p:cNvGrpSpPr>
              <a:grpSpLocks noChangeAspect="1"/>
            </p:cNvGrpSpPr>
            <p:nvPr/>
          </p:nvGrpSpPr>
          <p:grpSpPr>
            <a:xfrm rot="10800000" flipV="1">
              <a:off x="9857754" y="2395481"/>
              <a:ext cx="1202166" cy="200361"/>
              <a:chOff x="-401489" y="2388402"/>
              <a:chExt cx="1371600" cy="228600"/>
            </a:xfrm>
          </p:grpSpPr>
          <p:sp>
            <p:nvSpPr>
              <p:cNvPr id="85" name="椭圆 84"/>
              <p:cNvSpPr/>
              <p:nvPr/>
            </p:nvSpPr>
            <p:spPr>
              <a:xfrm>
                <a:off x="741511" y="2388402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86" name="直接连接符 85"/>
              <p:cNvCxnSpPr/>
              <p:nvPr/>
            </p:nvCxnSpPr>
            <p:spPr>
              <a:xfrm>
                <a:off x="-401489" y="2502703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文本框 83"/>
            <p:cNvSpPr txBox="1"/>
            <p:nvPr/>
          </p:nvSpPr>
          <p:spPr>
            <a:xfrm>
              <a:off x="2336998" y="2351880"/>
              <a:ext cx="72571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Tính chính xác, cẩn thận, làm việc nhóm tích cực</a:t>
              </a:r>
              <a:endParaRPr lang="zh-CN" altLang="en-US" sz="4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685213" y="4714200"/>
            <a:ext cx="10374762" cy="523220"/>
            <a:chOff x="685213" y="2455896"/>
            <a:chExt cx="10374762" cy="523220"/>
          </a:xfrm>
        </p:grpSpPr>
        <p:grpSp>
          <p:nvGrpSpPr>
            <p:cNvPr id="90" name="组合 89"/>
            <p:cNvGrpSpPr>
              <a:grpSpLocks noChangeAspect="1"/>
            </p:cNvGrpSpPr>
            <p:nvPr/>
          </p:nvGrpSpPr>
          <p:grpSpPr>
            <a:xfrm flipV="1">
              <a:off x="685213" y="2679407"/>
              <a:ext cx="1202166" cy="200361"/>
              <a:chOff x="-795630" y="2012057"/>
              <a:chExt cx="1371600" cy="228600"/>
            </a:xfrm>
          </p:grpSpPr>
          <p:sp>
            <p:nvSpPr>
              <p:cNvPr id="95" name="椭圆 94"/>
              <p:cNvSpPr/>
              <p:nvPr/>
            </p:nvSpPr>
            <p:spPr>
              <a:xfrm>
                <a:off x="347370" y="2012057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96" name="直接连接符 95"/>
              <p:cNvCxnSpPr/>
              <p:nvPr/>
            </p:nvCxnSpPr>
            <p:spPr>
              <a:xfrm>
                <a:off x="-795630" y="2126358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组合 90"/>
            <p:cNvGrpSpPr>
              <a:grpSpLocks noChangeAspect="1"/>
            </p:cNvGrpSpPr>
            <p:nvPr/>
          </p:nvGrpSpPr>
          <p:grpSpPr>
            <a:xfrm rot="10800000" flipV="1">
              <a:off x="9857809" y="2523760"/>
              <a:ext cx="1202166" cy="200361"/>
              <a:chOff x="-401552" y="2534760"/>
              <a:chExt cx="1371600" cy="228600"/>
            </a:xfrm>
          </p:grpSpPr>
          <p:sp>
            <p:nvSpPr>
              <p:cNvPr id="93" name="椭圆 92"/>
              <p:cNvSpPr/>
              <p:nvPr/>
            </p:nvSpPr>
            <p:spPr>
              <a:xfrm>
                <a:off x="741448" y="2534760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94" name="直接连接符 93"/>
              <p:cNvCxnSpPr/>
              <p:nvPr/>
            </p:nvCxnSpPr>
            <p:spPr>
              <a:xfrm>
                <a:off x="-401552" y="2649061"/>
                <a:ext cx="1143000" cy="0"/>
              </a:xfrm>
              <a:prstGeom prst="line">
                <a:avLst/>
              </a:prstGeom>
              <a:ln w="412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文本框 91"/>
            <p:cNvSpPr txBox="1"/>
            <p:nvPr/>
          </p:nvSpPr>
          <p:spPr>
            <a:xfrm>
              <a:off x="2851723" y="2455896"/>
              <a:ext cx="59512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NL tự học, làm việc nhóm, NL tính toán</a:t>
              </a:r>
              <a:endParaRPr lang="zh-CN" altLang="en-US" sz="44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pic>
        <p:nvPicPr>
          <p:cNvPr id="105" name="图片 10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04" t="40025" b="46221"/>
          <a:stretch/>
        </p:blipFill>
        <p:spPr>
          <a:xfrm>
            <a:off x="152400" y="93396"/>
            <a:ext cx="1529573" cy="1670314"/>
          </a:xfrm>
          <a:prstGeom prst="rect">
            <a:avLst/>
          </a:prstGeom>
        </p:spPr>
      </p:pic>
      <p:pic>
        <p:nvPicPr>
          <p:cNvPr id="106" name="图片 10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2991">
            <a:off x="64493" y="3803364"/>
            <a:ext cx="2446316" cy="2466345"/>
          </a:xfrm>
          <a:prstGeom prst="rect">
            <a:avLst/>
          </a:prstGeom>
        </p:spPr>
      </p:pic>
      <p:pic>
        <p:nvPicPr>
          <p:cNvPr id="107" name="图片 10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334" y="324511"/>
            <a:ext cx="866052" cy="1549099"/>
          </a:xfrm>
          <a:prstGeom prst="rect">
            <a:avLst/>
          </a:prstGeom>
        </p:spPr>
      </p:pic>
      <p:pic>
        <p:nvPicPr>
          <p:cNvPr id="108" name="图片 10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861" y="4052733"/>
            <a:ext cx="3276600" cy="140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6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23117" y="225094"/>
            <a:ext cx="9601067" cy="2496277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/>
        </p:nvSpPr>
        <p:spPr>
          <a:xfrm>
            <a:off x="1583499" y="304620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UTM Avo" panose="02040603050506020204" pitchFamily="18" charset="0"/>
              </a:rPr>
              <a:t>GÓC VUÔNG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2045" y1="68801" x2="49500" y2="67990"/>
                        <a14:foregroundMark x1="71636" y1="68720" x2="96545" y2="68801"/>
                        <a14:foregroundMark x1="78455" y1="12399" x2="80091" y2="40924"/>
                        <a14:foregroundMark x1="75500" y1="7780" x2="77864" y2="7780"/>
                        <a14:foregroundMark x1="91818" y1="84360" x2="94773" y2="83874"/>
                        <a14:foregroundMark x1="82045" y1="74230" x2="88545" y2="84360"/>
                        <a14:foregroundMark x1="81045" y1="72771" x2="76727" y2="88412"/>
                        <a14:foregroundMark x1="77955" y1="90276" x2="86727" y2="85900"/>
                        <a14:foregroundMark x1="79273" y1="79822" x2="86955" y2="90276"/>
                        <a14:foregroundMark x1="80318" y1="78363" x2="85818" y2="86224"/>
                        <a14:foregroundMark x1="78955" y1="82982" x2="79273" y2="90276"/>
                        <a14:foregroundMark x1="18864" y1="76013" x2="27636" y2="82901"/>
                        <a14:foregroundMark x1="53591" y1="90924" x2="70227" y2="90600"/>
                        <a14:foregroundMark x1="19091" y1="81848" x2="23136" y2="92058"/>
                        <a14:foregroundMark x1="19682" y1="78201" x2="25182" y2="89708"/>
                        <a14:foregroundMark x1="16227" y1="78363" x2="22227" y2="93355"/>
                        <a14:foregroundMark x1="2364" y1="89465" x2="10727" y2="8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6373" y="5313865"/>
            <a:ext cx="2735625" cy="15344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58715" y="3040165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00B050"/>
                </a:solidFill>
                <a:latin typeface="UTM Avo" panose="02040603050506020204" pitchFamily="18" charset="0"/>
              </a:rPr>
              <a:t>GÓC NHỌN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83499" y="419833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7030A0"/>
                </a:solidFill>
                <a:latin typeface="UTM Avo" panose="02040603050506020204" pitchFamily="18" charset="0"/>
              </a:rPr>
              <a:t>GÓC BẸT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6875" y="4186253"/>
            <a:ext cx="4320480" cy="864096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C000"/>
                </a:solidFill>
                <a:latin typeface="UTM Avo" panose="02040603050506020204" pitchFamily="18" charset="0"/>
              </a:rPr>
              <a:t>GÓC TÙ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3386334" y="2045904"/>
            <a:ext cx="2637317" cy="1249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854269" y="1533412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62423" y="1551813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13159" y="2052152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E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pic>
        <p:nvPicPr>
          <p:cNvPr id="3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358" y="-649817"/>
            <a:ext cx="649817" cy="649817"/>
          </a:xfrm>
          <a:prstGeom prst="rect">
            <a:avLst/>
          </a:prstGeom>
        </p:spPr>
      </p:pic>
      <p:pic>
        <p:nvPicPr>
          <p:cNvPr id="3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3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6023651" y="2058400"/>
            <a:ext cx="206493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78" b="29736" l="48882" r="771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71" r="23031" b="69648"/>
          <a:stretch/>
        </p:blipFill>
        <p:spPr>
          <a:xfrm>
            <a:off x="1237289" y="-213483"/>
            <a:ext cx="2375833" cy="174689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98" b="23981" l="79073" r="979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261" b="73882"/>
          <a:stretch/>
        </p:blipFill>
        <p:spPr>
          <a:xfrm>
            <a:off x="3814376" y="-236323"/>
            <a:ext cx="1804112" cy="15134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1487" b="56115" l="2236" r="266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505" r="76101" b="41807"/>
          <a:stretch/>
        </p:blipFill>
        <p:spPr>
          <a:xfrm>
            <a:off x="6268728" y="237274"/>
            <a:ext cx="1900069" cy="989705"/>
          </a:xfrm>
          <a:prstGeom prst="rect">
            <a:avLst/>
          </a:prstGeom>
        </p:spPr>
      </p:pic>
      <p:pic>
        <p:nvPicPr>
          <p:cNvPr id="21" name="图片 15">
            <a:extLst>
              <a:ext uri="{FF2B5EF4-FFF2-40B4-BE49-F238E27FC236}">
                <a16:creationId xmlns:a16="http://schemas.microsoft.com/office/drawing/2014/main" id="{CB838BD0-52AC-4223-B013-A7C17917E8D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b="8665"/>
          <a:stretch/>
        </p:blipFill>
        <p:spPr>
          <a:xfrm>
            <a:off x="8533125" y="-440393"/>
            <a:ext cx="4582118" cy="31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46914E-7 L -1.0099 2.46914E-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03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81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815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815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 animBg="1"/>
      <p:bldP spid="15" grpId="1" animBg="1"/>
      <p:bldP spid="16" grpId="0" animBg="1"/>
      <p:bldP spid="17" grpId="0" animBg="1"/>
      <p:bldP spid="17" grpId="1" animBg="1"/>
      <p:bldP spid="27" grpId="0"/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4020025" cy="4724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36534"/>
            <a:ext cx="3163973" cy="4521466"/>
          </a:xfrm>
          <a:prstGeom prst="rect">
            <a:avLst/>
          </a:prstGeom>
        </p:spPr>
      </p:pic>
      <p:grpSp>
        <p:nvGrpSpPr>
          <p:cNvPr id="61" name="组合 60"/>
          <p:cNvGrpSpPr>
            <a:grpSpLocks noChangeAspect="1"/>
          </p:cNvGrpSpPr>
          <p:nvPr/>
        </p:nvGrpSpPr>
        <p:grpSpPr>
          <a:xfrm>
            <a:off x="2362200" y="1219200"/>
            <a:ext cx="5785559" cy="2754600"/>
            <a:chOff x="2962243" y="567416"/>
            <a:chExt cx="3889583" cy="1851896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09600"/>
              <a:ext cx="1219200" cy="1219200"/>
            </a:xfrm>
            <a:prstGeom prst="rect">
              <a:avLst/>
            </a:prstGeom>
          </p:spPr>
        </p:pic>
        <p:sp>
          <p:nvSpPr>
            <p:cNvPr id="63" name="矩形 62"/>
            <p:cNvSpPr/>
            <p:nvPr/>
          </p:nvSpPr>
          <p:spPr>
            <a:xfrm>
              <a:off x="2962243" y="567416"/>
              <a:ext cx="3889583" cy="18518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73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CỦNG</a:t>
              </a:r>
              <a:endParaRPr lang="zh-CN" altLang="en-US" sz="173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64" name="组合 63"/>
          <p:cNvGrpSpPr>
            <a:grpSpLocks noChangeAspect="1"/>
          </p:cNvGrpSpPr>
          <p:nvPr/>
        </p:nvGrpSpPr>
        <p:grpSpPr>
          <a:xfrm>
            <a:off x="6165056" y="3560477"/>
            <a:ext cx="2946639" cy="2754600"/>
            <a:chOff x="6248496" y="567416"/>
            <a:chExt cx="1981000" cy="1851896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609600"/>
              <a:ext cx="1219200" cy="12192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6248496" y="567416"/>
              <a:ext cx="1981000" cy="18518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73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CỐ</a:t>
              </a:r>
              <a:endParaRPr lang="zh-CN" altLang="en-US" sz="173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94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142CA6A-D4C5-7BBF-9189-5CFF4D327BFF}"/>
              </a:ext>
            </a:extLst>
          </p:cNvPr>
          <p:cNvSpPr/>
          <p:nvPr/>
        </p:nvSpPr>
        <p:spPr>
          <a:xfrm>
            <a:off x="180848" y="1558896"/>
            <a:ext cx="11830304" cy="4994304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nip Diagonal Corner Rectangle 3"/>
          <p:cNvSpPr/>
          <p:nvPr/>
        </p:nvSpPr>
        <p:spPr>
          <a:xfrm>
            <a:off x="992159" y="253234"/>
            <a:ext cx="10441501" cy="1187804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7" name="TextBox 26"/>
          <p:cNvSpPr txBox="1"/>
          <p:nvPr/>
        </p:nvSpPr>
        <p:spPr>
          <a:xfrm>
            <a:off x="1412880" y="184033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80317" y="477612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0848" y="4293096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7256" y="448155"/>
            <a:ext cx="998510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tam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giác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nào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3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góc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nhọn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719403" y="2570906"/>
            <a:ext cx="2784309" cy="2208245"/>
          </a:xfrm>
          <a:prstGeom prst="triangle">
            <a:avLst>
              <a:gd name="adj" fmla="val 36160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8496265" y="1798280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96265" y="46798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474553" y="41709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32" name="Isosceles Triangle 31"/>
          <p:cNvSpPr/>
          <p:nvPr/>
        </p:nvSpPr>
        <p:spPr>
          <a:xfrm>
            <a:off x="8690244" y="2484450"/>
            <a:ext cx="2784309" cy="220824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57" y="4391987"/>
            <a:ext cx="2581393" cy="26842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745" y="5028697"/>
            <a:ext cx="1579152" cy="156862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023" y="5054448"/>
            <a:ext cx="1579152" cy="1568624"/>
          </a:xfrm>
          <a:prstGeom prst="rect">
            <a:avLst/>
          </a:prstGeom>
        </p:spPr>
      </p:pic>
      <p:pic>
        <p:nvPicPr>
          <p:cNvPr id="43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4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98" y="1632556"/>
            <a:ext cx="5495004" cy="35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2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5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15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CE1B6CD-CB61-4185-0293-6B9D1E6F4C44}"/>
              </a:ext>
            </a:extLst>
          </p:cNvPr>
          <p:cNvSpPr/>
          <p:nvPr/>
        </p:nvSpPr>
        <p:spPr>
          <a:xfrm>
            <a:off x="180848" y="1558896"/>
            <a:ext cx="11830304" cy="4994304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nip Diagonal Corner Rectangle 3"/>
          <p:cNvSpPr/>
          <p:nvPr/>
        </p:nvSpPr>
        <p:spPr>
          <a:xfrm>
            <a:off x="992159" y="253234"/>
            <a:ext cx="10441501" cy="1187804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7" name="TextBox 26"/>
          <p:cNvSpPr txBox="1"/>
          <p:nvPr/>
        </p:nvSpPr>
        <p:spPr>
          <a:xfrm>
            <a:off x="1412880" y="184033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80317" y="477612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0848" y="4293096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7256" y="448155"/>
            <a:ext cx="998510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tam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giác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nào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góc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vuông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719403" y="2570906"/>
            <a:ext cx="2784309" cy="2208245"/>
          </a:xfrm>
          <a:prstGeom prst="triangle">
            <a:avLst>
              <a:gd name="adj" fmla="val 36160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8496265" y="1798280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96265" y="46798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474553" y="41709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32" name="Isosceles Triangle 31"/>
          <p:cNvSpPr/>
          <p:nvPr/>
        </p:nvSpPr>
        <p:spPr>
          <a:xfrm>
            <a:off x="8690244" y="2484450"/>
            <a:ext cx="2784309" cy="220824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268" y="4318177"/>
            <a:ext cx="2581393" cy="26842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745" y="5028697"/>
            <a:ext cx="1579152" cy="156862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7" y="5028697"/>
            <a:ext cx="1579152" cy="1568624"/>
          </a:xfrm>
          <a:prstGeom prst="rect">
            <a:avLst/>
          </a:prstGeom>
        </p:spPr>
      </p:pic>
      <p:pic>
        <p:nvPicPr>
          <p:cNvPr id="43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4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98" y="1632556"/>
            <a:ext cx="5495004" cy="35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7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15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5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985EDA2-C5C4-4B49-7D51-4BC2DB2F4330}"/>
              </a:ext>
            </a:extLst>
          </p:cNvPr>
          <p:cNvSpPr/>
          <p:nvPr/>
        </p:nvSpPr>
        <p:spPr>
          <a:xfrm>
            <a:off x="180848" y="1558896"/>
            <a:ext cx="11830304" cy="4994304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nip Diagonal Corner Rectangle 3"/>
          <p:cNvSpPr/>
          <p:nvPr/>
        </p:nvSpPr>
        <p:spPr>
          <a:xfrm>
            <a:off x="992159" y="253234"/>
            <a:ext cx="10441501" cy="1187804"/>
          </a:xfrm>
          <a:prstGeom prst="snip2DiagRect">
            <a:avLst/>
          </a:prstGeom>
          <a:solidFill>
            <a:schemeClr val="bg1"/>
          </a:solidFill>
          <a:ln w="38100">
            <a:solidFill>
              <a:srgbClr val="852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7" name="TextBox 26"/>
          <p:cNvSpPr txBox="1"/>
          <p:nvPr/>
        </p:nvSpPr>
        <p:spPr>
          <a:xfrm>
            <a:off x="1412880" y="1840331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80317" y="4776128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0848" y="4293096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pic>
        <p:nvPicPr>
          <p:cNvPr id="33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5" y="-649817"/>
            <a:ext cx="649817" cy="649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7256" y="448155"/>
            <a:ext cx="998510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tam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giác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nào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góc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tù</a:t>
            </a:r>
            <a:r>
              <a:rPr lang="en-US" sz="4267" b="1" dirty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719403" y="2570906"/>
            <a:ext cx="2784309" cy="2208245"/>
          </a:xfrm>
          <a:prstGeom prst="triangle">
            <a:avLst>
              <a:gd name="adj" fmla="val 36160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8496265" y="1798280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96265" y="46798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474553" y="4170984"/>
            <a:ext cx="96010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00206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32" name="Isosceles Triangle 31"/>
          <p:cNvSpPr/>
          <p:nvPr/>
        </p:nvSpPr>
        <p:spPr>
          <a:xfrm>
            <a:off x="8690244" y="2484450"/>
            <a:ext cx="2784309" cy="220824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601" y="4388421"/>
            <a:ext cx="2581393" cy="26842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48" y="4969601"/>
            <a:ext cx="1579152" cy="156862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499" y="4946255"/>
            <a:ext cx="1579152" cy="1568624"/>
          </a:xfrm>
          <a:prstGeom prst="rect">
            <a:avLst/>
          </a:prstGeom>
        </p:spPr>
      </p:pic>
      <p:pic>
        <p:nvPicPr>
          <p:cNvPr id="43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07632" y="-683280"/>
            <a:ext cx="649817" cy="649817"/>
          </a:xfrm>
          <a:prstGeom prst="rect">
            <a:avLst/>
          </a:prstGeom>
        </p:spPr>
      </p:pic>
      <p:pic>
        <p:nvPicPr>
          <p:cNvPr id="4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63305" y="-683280"/>
            <a:ext cx="649817" cy="64981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98" y="1632556"/>
            <a:ext cx="5495004" cy="35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15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08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15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4020025" cy="4724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36534"/>
            <a:ext cx="3163973" cy="4521466"/>
          </a:xfrm>
          <a:prstGeom prst="rect">
            <a:avLst/>
          </a:prstGeom>
        </p:spPr>
      </p:pic>
      <p:grpSp>
        <p:nvGrpSpPr>
          <p:cNvPr id="61" name="组合 60"/>
          <p:cNvGrpSpPr>
            <a:grpSpLocks noChangeAspect="1"/>
          </p:cNvGrpSpPr>
          <p:nvPr/>
        </p:nvGrpSpPr>
        <p:grpSpPr>
          <a:xfrm>
            <a:off x="2884766" y="1286494"/>
            <a:ext cx="4046300" cy="2308324"/>
            <a:chOff x="3546887" y="567416"/>
            <a:chExt cx="2720294" cy="1551868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09600"/>
              <a:ext cx="1219200" cy="1219200"/>
            </a:xfrm>
            <a:prstGeom prst="rect">
              <a:avLst/>
            </a:prstGeom>
          </p:spPr>
        </p:pic>
        <p:sp>
          <p:nvSpPr>
            <p:cNvPr id="63" name="矩形 62"/>
            <p:cNvSpPr/>
            <p:nvPr/>
          </p:nvSpPr>
          <p:spPr>
            <a:xfrm>
              <a:off x="3546887" y="567416"/>
              <a:ext cx="2720294" cy="155186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4400" b="1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KHỞI</a:t>
              </a:r>
              <a:endParaRPr lang="zh-CN" altLang="en-US" sz="14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64" name="组合 63"/>
          <p:cNvGrpSpPr>
            <a:grpSpLocks noChangeAspect="1"/>
          </p:cNvGrpSpPr>
          <p:nvPr/>
        </p:nvGrpSpPr>
        <p:grpSpPr>
          <a:xfrm>
            <a:off x="4885044" y="3627771"/>
            <a:ext cx="4812535" cy="2308324"/>
            <a:chOff x="5621285" y="567416"/>
            <a:chExt cx="3235427" cy="1551868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609600"/>
              <a:ext cx="1219200" cy="12192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5621285" y="567416"/>
              <a:ext cx="3235427" cy="155186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44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ĐỘNG</a:t>
              </a:r>
              <a:endParaRPr lang="zh-CN" altLang="en-US" sz="14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937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535576" y="1708082"/>
            <a:ext cx="712086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6600" b="1" dirty="0">
                <a:ln w="12700">
                  <a:solidFill>
                    <a:schemeClr val="bg1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AI NHANH AI ĐÚNG</a:t>
            </a:r>
            <a:endParaRPr lang="zh-CN" altLang="en-US" sz="6600" b="1" dirty="0">
              <a:ln w="12700">
                <a:solidFill>
                  <a:schemeClr val="bg1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29142" y="3114317"/>
            <a:ext cx="66958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Các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em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hãy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tìm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xem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trên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hình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có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bao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nhiêu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góc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vuông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</a:t>
            </a:r>
            <a:r>
              <a:rPr lang="en-US" altLang="zh-CN" sz="4000" b="1" dirty="0" err="1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nhé</a:t>
            </a:r>
            <a:r>
              <a:rPr lang="en-US" altLang="zh-CN" sz="4000" b="1" dirty="0">
                <a:ln w="38100">
                  <a:noFill/>
                  <a:prstDash val="solid"/>
                </a:ln>
                <a:solidFill>
                  <a:schemeClr val="bg1"/>
                </a:solidFill>
                <a:latin typeface="#9Slide03 Ample" panose="02000000000000000000" pitchFamily="2" charset="0"/>
              </a:rPr>
              <a:t> !</a:t>
            </a:r>
          </a:p>
        </p:txBody>
      </p:sp>
      <p:cxnSp>
        <p:nvCxnSpPr>
          <p:cNvPr id="19" name="直接连接符 18"/>
          <p:cNvCxnSpPr/>
          <p:nvPr/>
        </p:nvCxnSpPr>
        <p:spPr>
          <a:xfrm flipV="1">
            <a:off x="1981200" y="372494"/>
            <a:ext cx="8229600" cy="13716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2568233" y="4813863"/>
            <a:ext cx="8305800" cy="83487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2235975" y="603762"/>
            <a:ext cx="448329" cy="54102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9686070" y="319041"/>
            <a:ext cx="177523" cy="534990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3593300"/>
            <a:ext cx="3384228" cy="327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16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8042">
            <a:off x="-244788" y="8772"/>
            <a:ext cx="3140248" cy="232611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82C9C13-18D7-4F35-7D5E-B9EEB505E510}"/>
              </a:ext>
            </a:extLst>
          </p:cNvPr>
          <p:cNvSpPr/>
          <p:nvPr/>
        </p:nvSpPr>
        <p:spPr>
          <a:xfrm>
            <a:off x="1164771" y="762000"/>
            <a:ext cx="10668000" cy="5791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CF0745F3-7DDF-7D70-43B6-9A2B337298CD}"/>
              </a:ext>
            </a:extLst>
          </p:cNvPr>
          <p:cNvSpPr/>
          <p:nvPr/>
        </p:nvSpPr>
        <p:spPr>
          <a:xfrm>
            <a:off x="6583209" y="2158953"/>
            <a:ext cx="504056" cy="613652"/>
          </a:xfrm>
          <a:prstGeom prst="arc">
            <a:avLst>
              <a:gd name="adj1" fmla="val 17521947"/>
              <a:gd name="adj2" fmla="val 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D7395FCB-FA3C-D060-2C07-79A6CCB549E6}"/>
              </a:ext>
            </a:extLst>
          </p:cNvPr>
          <p:cNvSpPr/>
          <p:nvPr/>
        </p:nvSpPr>
        <p:spPr>
          <a:xfrm rot="15444399">
            <a:off x="10376149" y="2104503"/>
            <a:ext cx="504056" cy="613652"/>
          </a:xfrm>
          <a:prstGeom prst="arc">
            <a:avLst>
              <a:gd name="adj1" fmla="val 16200000"/>
              <a:gd name="adj2" fmla="val 200597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907E56-4306-B770-4FE8-56B65BD1E775}"/>
              </a:ext>
            </a:extLst>
          </p:cNvPr>
          <p:cNvSpPr/>
          <p:nvPr/>
        </p:nvSpPr>
        <p:spPr>
          <a:xfrm>
            <a:off x="9386966" y="2469078"/>
            <a:ext cx="216024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0F95F9-A7F5-0DB9-4577-704F5DE26423}"/>
              </a:ext>
            </a:extLst>
          </p:cNvPr>
          <p:cNvSpPr/>
          <p:nvPr/>
        </p:nvSpPr>
        <p:spPr>
          <a:xfrm>
            <a:off x="10467086" y="2469078"/>
            <a:ext cx="216024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AD7BF9-E951-94BA-F309-D60C5FF1C016}"/>
              </a:ext>
            </a:extLst>
          </p:cNvPr>
          <p:cNvSpPr/>
          <p:nvPr/>
        </p:nvSpPr>
        <p:spPr>
          <a:xfrm>
            <a:off x="10467086" y="4487871"/>
            <a:ext cx="216024" cy="21602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2DB7DC-18EA-8101-F295-3F81526ACB29}"/>
              </a:ext>
            </a:extLst>
          </p:cNvPr>
          <p:cNvSpPr/>
          <p:nvPr/>
        </p:nvSpPr>
        <p:spPr>
          <a:xfrm>
            <a:off x="9602990" y="2470579"/>
            <a:ext cx="288032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15A5CE-6CC4-1690-6B6D-C7C17F19BAD2}"/>
              </a:ext>
            </a:extLst>
          </p:cNvPr>
          <p:cNvSpPr/>
          <p:nvPr/>
        </p:nvSpPr>
        <p:spPr>
          <a:xfrm>
            <a:off x="9602990" y="4415329"/>
            <a:ext cx="288032" cy="2880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191C08-BFAF-2672-16DD-731B2B8B3F01}"/>
              </a:ext>
            </a:extLst>
          </p:cNvPr>
          <p:cNvSpPr/>
          <p:nvPr/>
        </p:nvSpPr>
        <p:spPr>
          <a:xfrm>
            <a:off x="9386966" y="4482912"/>
            <a:ext cx="216024" cy="21602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D5762B-5C7E-52F3-E5DB-9B9BB0352F50}"/>
              </a:ext>
            </a:extLst>
          </p:cNvPr>
          <p:cNvSpPr/>
          <p:nvPr/>
        </p:nvSpPr>
        <p:spPr>
          <a:xfrm>
            <a:off x="6722670" y="4486803"/>
            <a:ext cx="216024" cy="21602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19F5ECB-74FE-4D48-26CE-273FF722105A}"/>
              </a:ext>
            </a:extLst>
          </p:cNvPr>
          <p:cNvSpPr/>
          <p:nvPr/>
        </p:nvSpPr>
        <p:spPr>
          <a:xfrm>
            <a:off x="6722670" y="2470579"/>
            <a:ext cx="216024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矩形 8">
            <a:extLst>
              <a:ext uri="{FF2B5EF4-FFF2-40B4-BE49-F238E27FC236}">
                <a16:creationId xmlns:a16="http://schemas.microsoft.com/office/drawing/2014/main" id="{CFD5D5E4-2B49-0A4C-DB85-D4A5D6F2D3A3}"/>
              </a:ext>
            </a:extLst>
          </p:cNvPr>
          <p:cNvSpPr/>
          <p:nvPr/>
        </p:nvSpPr>
        <p:spPr>
          <a:xfrm>
            <a:off x="2443552" y="2697738"/>
            <a:ext cx="4039265" cy="1030067"/>
          </a:xfrm>
          <a:prstGeom prst="wedgeRoundRectCallout">
            <a:avLst>
              <a:gd name="adj1" fmla="val -22181"/>
              <a:gd name="adj2" fmla="val 114283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Trong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hình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trên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có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bao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nhiêu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vuông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?</a:t>
            </a:r>
            <a:endParaRPr lang="zh-CN" altLang="en-US" sz="2800" b="1" kern="800" dirty="0">
              <a:ln w="2222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481345-0FDB-41F2-7D44-077A60F68838}"/>
              </a:ext>
            </a:extLst>
          </p:cNvPr>
          <p:cNvSpPr/>
          <p:nvPr/>
        </p:nvSpPr>
        <p:spPr>
          <a:xfrm>
            <a:off x="6722670" y="2470579"/>
            <a:ext cx="3960440" cy="223224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F0B7577-5244-0E06-B69A-E1FFB6217F21}"/>
              </a:ext>
            </a:extLst>
          </p:cNvPr>
          <p:cNvSpPr/>
          <p:nvPr/>
        </p:nvSpPr>
        <p:spPr>
          <a:xfrm>
            <a:off x="6722670" y="2470579"/>
            <a:ext cx="2880320" cy="223224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Manual Operation 30">
            <a:extLst>
              <a:ext uri="{FF2B5EF4-FFF2-40B4-BE49-F238E27FC236}">
                <a16:creationId xmlns:a16="http://schemas.microsoft.com/office/drawing/2014/main" id="{8534BD4A-0491-64F4-C4ED-14064D07B94E}"/>
              </a:ext>
            </a:extLst>
          </p:cNvPr>
          <p:cNvSpPr/>
          <p:nvPr/>
        </p:nvSpPr>
        <p:spPr>
          <a:xfrm flipV="1">
            <a:off x="6726072" y="1492947"/>
            <a:ext cx="3957038" cy="936104"/>
          </a:xfrm>
          <a:prstGeom prst="flowChartManualOperation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矩形 8">
            <a:extLst>
              <a:ext uri="{FF2B5EF4-FFF2-40B4-BE49-F238E27FC236}">
                <a16:creationId xmlns:a16="http://schemas.microsoft.com/office/drawing/2014/main" id="{71101E02-65EA-4173-1E90-BD94DBA46471}"/>
              </a:ext>
            </a:extLst>
          </p:cNvPr>
          <p:cNvSpPr/>
          <p:nvPr/>
        </p:nvSpPr>
        <p:spPr>
          <a:xfrm>
            <a:off x="2784160" y="3529278"/>
            <a:ext cx="3650478" cy="1030067"/>
          </a:xfrm>
          <a:prstGeom prst="wedgeRoundRectCallout">
            <a:avLst>
              <a:gd name="adj1" fmla="val -34038"/>
              <a:gd name="adj2" fmla="val 96317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Những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còn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lại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là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gì</a:t>
            </a:r>
            <a:r>
              <a:rPr lang="en-US" altLang="zh-CN" sz="2800" b="1" kern="800" dirty="0">
                <a:ln w="2222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?</a:t>
            </a:r>
            <a:endParaRPr lang="zh-CN" altLang="en-US" sz="2800" b="1" kern="800" dirty="0">
              <a:ln w="2222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36" name="图片 2">
            <a:extLst>
              <a:ext uri="{FF2B5EF4-FFF2-40B4-BE49-F238E27FC236}">
                <a16:creationId xmlns:a16="http://schemas.microsoft.com/office/drawing/2014/main" id="{C1E21265-29AC-CAB3-5CA5-73247E8336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1" y="3471133"/>
            <a:ext cx="3384228" cy="3276004"/>
          </a:xfrm>
          <a:prstGeom prst="rect">
            <a:avLst/>
          </a:prstGeom>
        </p:spPr>
      </p:pic>
      <p:sp>
        <p:nvSpPr>
          <p:cNvPr id="37" name="Arc 36">
            <a:extLst>
              <a:ext uri="{FF2B5EF4-FFF2-40B4-BE49-F238E27FC236}">
                <a16:creationId xmlns:a16="http://schemas.microsoft.com/office/drawing/2014/main" id="{C313CAFF-4CB9-EB99-5252-28ED5A967F6C}"/>
              </a:ext>
            </a:extLst>
          </p:cNvPr>
          <p:cNvSpPr/>
          <p:nvPr/>
        </p:nvSpPr>
        <p:spPr>
          <a:xfrm rot="7060823">
            <a:off x="7163822" y="1201336"/>
            <a:ext cx="504056" cy="613652"/>
          </a:xfrm>
          <a:prstGeom prst="arc">
            <a:avLst>
              <a:gd name="adj1" fmla="val 14409791"/>
              <a:gd name="adj2" fmla="val 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D81AE1CB-78FE-0520-B227-50292056A73F}"/>
              </a:ext>
            </a:extLst>
          </p:cNvPr>
          <p:cNvSpPr/>
          <p:nvPr/>
        </p:nvSpPr>
        <p:spPr>
          <a:xfrm rot="14539177" flipH="1">
            <a:off x="9689874" y="1182780"/>
            <a:ext cx="504056" cy="613652"/>
          </a:xfrm>
          <a:prstGeom prst="arc">
            <a:avLst>
              <a:gd name="adj1" fmla="val 14409791"/>
              <a:gd name="adj2" fmla="val 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5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5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5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  <p:bldP spid="29" grpId="0" animBg="1"/>
      <p:bldP spid="30" grpId="0" animBg="1"/>
      <p:bldP spid="31" grpId="0" animBg="1"/>
      <p:bldP spid="35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036536"/>
            <a:ext cx="3276600" cy="140425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04" t="40025" b="46221"/>
          <a:stretch/>
        </p:blipFill>
        <p:spPr>
          <a:xfrm>
            <a:off x="-29352" y="2918914"/>
            <a:ext cx="1529573" cy="167031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2991">
            <a:off x="-31037" y="115296"/>
            <a:ext cx="2446316" cy="246634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334" y="324511"/>
            <a:ext cx="866052" cy="154909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4502">
            <a:off x="8452863" y="-603104"/>
            <a:ext cx="2591655" cy="2732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A95760-D176-406F-882F-31848F36BA23}"/>
              </a:ext>
            </a:extLst>
          </p:cNvPr>
          <p:cNvSpPr txBox="1"/>
          <p:nvPr/>
        </p:nvSpPr>
        <p:spPr>
          <a:xfrm>
            <a:off x="2738448" y="-12946"/>
            <a:ext cx="5343504" cy="1578003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340350 w 5343504"/>
              <a:gd name="connsiteY2" fmla="*/ 1578003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009776 w 5343504"/>
              <a:gd name="connsiteY2" fmla="*/ 1113882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504" h="1578003">
                <a:moveTo>
                  <a:pt x="5343504" y="0"/>
                </a:moveTo>
                <a:lnTo>
                  <a:pt x="5340350" y="8343"/>
                </a:lnTo>
                <a:lnTo>
                  <a:pt x="5009776" y="1113882"/>
                </a:lnTo>
                <a:lnTo>
                  <a:pt x="0" y="1578003"/>
                </a:lnTo>
                <a:lnTo>
                  <a:pt x="5343504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19050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Góc</a:t>
            </a:r>
            <a:r>
              <a:rPr lang="en-US" sz="9600" dirty="0">
                <a:ln w="19050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 </a:t>
            </a:r>
            <a:r>
              <a:rPr lang="en-US" sz="9600" dirty="0" err="1">
                <a:ln w="19050">
                  <a:solidFill>
                    <a:schemeClr val="bg1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Nhọn</a:t>
            </a:r>
            <a:endParaRPr lang="en-US" sz="9600" dirty="0">
              <a:ln w="19050">
                <a:solidFill>
                  <a:schemeClr val="bg1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4 Riesling" panose="000004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3AE627-DD5F-4CAB-A5F3-597A588C110C}"/>
              </a:ext>
            </a:extLst>
          </p:cNvPr>
          <p:cNvSpPr txBox="1"/>
          <p:nvPr/>
        </p:nvSpPr>
        <p:spPr>
          <a:xfrm>
            <a:off x="3864428" y="1988536"/>
            <a:ext cx="4822372" cy="1569660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0 w 5340350"/>
              <a:gd name="connsiteY0" fmla="*/ 0 h 1584211"/>
              <a:gd name="connsiteX1" fmla="*/ 5340350 w 5340350"/>
              <a:gd name="connsiteY1" fmla="*/ 0 h 1584211"/>
              <a:gd name="connsiteX2" fmla="*/ 5340350 w 5340350"/>
              <a:gd name="connsiteY2" fmla="*/ 1569660 h 1584211"/>
              <a:gd name="connsiteX3" fmla="*/ 3510508 w 5340350"/>
              <a:gd name="connsiteY3" fmla="*/ 1584211 h 1584211"/>
              <a:gd name="connsiteX4" fmla="*/ 0 w 5340350"/>
              <a:gd name="connsiteY4" fmla="*/ 0 h 1584211"/>
              <a:gd name="connsiteX0" fmla="*/ 0 w 5340350"/>
              <a:gd name="connsiteY0" fmla="*/ 0 h 1584211"/>
              <a:gd name="connsiteX1" fmla="*/ 4269064 w 5340350"/>
              <a:gd name="connsiteY1" fmla="*/ 135982 h 1584211"/>
              <a:gd name="connsiteX2" fmla="*/ 5340350 w 5340350"/>
              <a:gd name="connsiteY2" fmla="*/ 1569660 h 1584211"/>
              <a:gd name="connsiteX3" fmla="*/ 3510508 w 5340350"/>
              <a:gd name="connsiteY3" fmla="*/ 1584211 h 1584211"/>
              <a:gd name="connsiteX4" fmla="*/ 0 w 5340350"/>
              <a:gd name="connsiteY4" fmla="*/ 0 h 1584211"/>
              <a:gd name="connsiteX0" fmla="*/ 0 w 4455748"/>
              <a:gd name="connsiteY0" fmla="*/ 0 h 1620002"/>
              <a:gd name="connsiteX1" fmla="*/ 4269064 w 4455748"/>
              <a:gd name="connsiteY1" fmla="*/ 135982 h 1620002"/>
              <a:gd name="connsiteX2" fmla="*/ 4455748 w 4455748"/>
              <a:gd name="connsiteY2" fmla="*/ 1620002 h 1620002"/>
              <a:gd name="connsiteX3" fmla="*/ 3510508 w 4455748"/>
              <a:gd name="connsiteY3" fmla="*/ 1584211 h 1620002"/>
              <a:gd name="connsiteX4" fmla="*/ 0 w 4455748"/>
              <a:gd name="connsiteY4" fmla="*/ 0 h 1620002"/>
              <a:gd name="connsiteX0" fmla="*/ 0 w 4269064"/>
              <a:gd name="connsiteY0" fmla="*/ 0 h 1584211"/>
              <a:gd name="connsiteX1" fmla="*/ 4269064 w 4269064"/>
              <a:gd name="connsiteY1" fmla="*/ 135982 h 1584211"/>
              <a:gd name="connsiteX2" fmla="*/ 4263240 w 4269064"/>
              <a:gd name="connsiteY2" fmla="*/ 1156079 h 1584211"/>
              <a:gd name="connsiteX3" fmla="*/ 3510508 w 4269064"/>
              <a:gd name="connsiteY3" fmla="*/ 1584211 h 1584211"/>
              <a:gd name="connsiteX4" fmla="*/ 0 w 4269064"/>
              <a:gd name="connsiteY4" fmla="*/ 0 h 1584211"/>
              <a:gd name="connsiteX0" fmla="*/ 0 w 4269064"/>
              <a:gd name="connsiteY0" fmla="*/ 0 h 1220242"/>
              <a:gd name="connsiteX1" fmla="*/ 4269064 w 4269064"/>
              <a:gd name="connsiteY1" fmla="*/ 135982 h 1220242"/>
              <a:gd name="connsiteX2" fmla="*/ 4263240 w 4269064"/>
              <a:gd name="connsiteY2" fmla="*/ 1156079 h 1220242"/>
              <a:gd name="connsiteX3" fmla="*/ 3327037 w 4269064"/>
              <a:gd name="connsiteY3" fmla="*/ 1220242 h 1220242"/>
              <a:gd name="connsiteX4" fmla="*/ 0 w 4269064"/>
              <a:gd name="connsiteY4" fmla="*/ 0 h 122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9064" h="1220242">
                <a:moveTo>
                  <a:pt x="0" y="0"/>
                </a:moveTo>
                <a:lnTo>
                  <a:pt x="4269064" y="135982"/>
                </a:lnTo>
                <a:cubicBezTo>
                  <a:pt x="4267123" y="476014"/>
                  <a:pt x="4265181" y="816047"/>
                  <a:pt x="4263240" y="1156079"/>
                </a:cubicBezTo>
                <a:lnTo>
                  <a:pt x="3327037" y="12202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  <a:alpha val="38039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76200">
                  <a:solidFill>
                    <a:srgbClr val="51AFF5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Góc</a:t>
            </a:r>
            <a:r>
              <a:rPr lang="en-US" sz="9600" dirty="0">
                <a:ln w="76200">
                  <a:solidFill>
                    <a:srgbClr val="51AFF5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 </a:t>
            </a:r>
            <a:r>
              <a:rPr lang="en-US" sz="9600" dirty="0" err="1">
                <a:ln w="76200">
                  <a:solidFill>
                    <a:srgbClr val="51AFF5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Tù</a:t>
            </a:r>
            <a:endParaRPr lang="en-US" sz="9600" dirty="0">
              <a:ln w="76200">
                <a:solidFill>
                  <a:srgbClr val="51AFF5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Whimsy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F8F43F-7CD3-4571-BC1A-C27A2E4BC94A}"/>
              </a:ext>
            </a:extLst>
          </p:cNvPr>
          <p:cNvSpPr txBox="1"/>
          <p:nvPr/>
        </p:nvSpPr>
        <p:spPr>
          <a:xfrm rot="21378699">
            <a:off x="6013074" y="3814854"/>
            <a:ext cx="5548345" cy="389768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0 w 5340350"/>
              <a:gd name="connsiteY0" fmla="*/ 0 h 1569660"/>
              <a:gd name="connsiteX1" fmla="*/ 4278406 w 5340350"/>
              <a:gd name="connsiteY1" fmla="*/ 488428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603787 w 5340350"/>
              <a:gd name="connsiteY0" fmla="*/ 105471 h 1081232"/>
              <a:gd name="connsiteX1" fmla="*/ 4278406 w 5340350"/>
              <a:gd name="connsiteY1" fmla="*/ 0 h 1081232"/>
              <a:gd name="connsiteX2" fmla="*/ 5340350 w 5340350"/>
              <a:gd name="connsiteY2" fmla="*/ 1081232 h 1081232"/>
              <a:gd name="connsiteX3" fmla="*/ 0 w 5340350"/>
              <a:gd name="connsiteY3" fmla="*/ 1081232 h 1081232"/>
              <a:gd name="connsiteX4" fmla="*/ 603787 w 5340350"/>
              <a:gd name="connsiteY4" fmla="*/ 105471 h 1081232"/>
              <a:gd name="connsiteX0" fmla="*/ 0 w 5391801"/>
              <a:gd name="connsiteY0" fmla="*/ 812747 h 1081232"/>
              <a:gd name="connsiteX1" fmla="*/ 4329857 w 5391801"/>
              <a:gd name="connsiteY1" fmla="*/ 0 h 1081232"/>
              <a:gd name="connsiteX2" fmla="*/ 5391801 w 5391801"/>
              <a:gd name="connsiteY2" fmla="*/ 1081232 h 1081232"/>
              <a:gd name="connsiteX3" fmla="*/ 51451 w 5391801"/>
              <a:gd name="connsiteY3" fmla="*/ 1081232 h 1081232"/>
              <a:gd name="connsiteX4" fmla="*/ 0 w 5391801"/>
              <a:gd name="connsiteY4" fmla="*/ 812747 h 1081232"/>
              <a:gd name="connsiteX0" fmla="*/ 0 w 5548345"/>
              <a:gd name="connsiteY0" fmla="*/ 0 h 268485"/>
              <a:gd name="connsiteX1" fmla="*/ 5548345 w 5548345"/>
              <a:gd name="connsiteY1" fmla="*/ 37842 h 268485"/>
              <a:gd name="connsiteX2" fmla="*/ 5391801 w 5548345"/>
              <a:gd name="connsiteY2" fmla="*/ 268485 h 268485"/>
              <a:gd name="connsiteX3" fmla="*/ 51451 w 5548345"/>
              <a:gd name="connsiteY3" fmla="*/ 268485 h 268485"/>
              <a:gd name="connsiteX4" fmla="*/ 0 w 5548345"/>
              <a:gd name="connsiteY4" fmla="*/ 0 h 268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8345" h="268485">
                <a:moveTo>
                  <a:pt x="0" y="0"/>
                </a:moveTo>
                <a:lnTo>
                  <a:pt x="5548345" y="37842"/>
                </a:lnTo>
                <a:lnTo>
                  <a:pt x="5391801" y="268485"/>
                </a:lnTo>
                <a:lnTo>
                  <a:pt x="51451" y="26848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  <a:alpha val="41961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76200">
                  <a:solidFill>
                    <a:srgbClr val="FFC000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Góc</a:t>
            </a:r>
            <a:r>
              <a:rPr lang="en-US" sz="9600" dirty="0">
                <a:ln w="76200">
                  <a:solidFill>
                    <a:srgbClr val="FFC000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9600" dirty="0" err="1">
                <a:ln w="76200">
                  <a:solidFill>
                    <a:srgbClr val="FFC000"/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bẹt</a:t>
            </a:r>
            <a:endParaRPr lang="en-US" sz="9600" dirty="0">
              <a:ln w="76200">
                <a:solidFill>
                  <a:srgbClr val="FFC000"/>
                </a:solidFill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3A396C-A8FD-4733-A3D8-275B1CE7CECA}"/>
              </a:ext>
            </a:extLst>
          </p:cNvPr>
          <p:cNvSpPr txBox="1"/>
          <p:nvPr/>
        </p:nvSpPr>
        <p:spPr>
          <a:xfrm>
            <a:off x="2841171" y="4081397"/>
            <a:ext cx="3276600" cy="1015663"/>
          </a:xfrm>
          <a:custGeom>
            <a:avLst/>
            <a:gdLst>
              <a:gd name="connsiteX0" fmla="*/ 0 w 5340350"/>
              <a:gd name="connsiteY0" fmla="*/ 0 h 1569660"/>
              <a:gd name="connsiteX1" fmla="*/ 5340350 w 5340350"/>
              <a:gd name="connsiteY1" fmla="*/ 0 h 1569660"/>
              <a:gd name="connsiteX2" fmla="*/ 5340350 w 5340350"/>
              <a:gd name="connsiteY2" fmla="*/ 1569660 h 1569660"/>
              <a:gd name="connsiteX3" fmla="*/ 0 w 5340350"/>
              <a:gd name="connsiteY3" fmla="*/ 1569660 h 1569660"/>
              <a:gd name="connsiteX4" fmla="*/ 0 w 5340350"/>
              <a:gd name="connsiteY4" fmla="*/ 0 h 1569660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340350 w 5343504"/>
              <a:gd name="connsiteY2" fmla="*/ 1578003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  <a:gd name="connsiteX0" fmla="*/ 5343504 w 5343504"/>
              <a:gd name="connsiteY0" fmla="*/ 0 h 1578003"/>
              <a:gd name="connsiteX1" fmla="*/ 5340350 w 5343504"/>
              <a:gd name="connsiteY1" fmla="*/ 8343 h 1578003"/>
              <a:gd name="connsiteX2" fmla="*/ 5009776 w 5343504"/>
              <a:gd name="connsiteY2" fmla="*/ 1113882 h 1578003"/>
              <a:gd name="connsiteX3" fmla="*/ 0 w 5343504"/>
              <a:gd name="connsiteY3" fmla="*/ 1578003 h 1578003"/>
              <a:gd name="connsiteX4" fmla="*/ 5343504 w 5343504"/>
              <a:gd name="connsiteY4" fmla="*/ 0 h 157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504" h="1578003">
                <a:moveTo>
                  <a:pt x="5343504" y="0"/>
                </a:moveTo>
                <a:lnTo>
                  <a:pt x="5340350" y="8343"/>
                </a:lnTo>
                <a:lnTo>
                  <a:pt x="5009776" y="1113882"/>
                </a:lnTo>
                <a:lnTo>
                  <a:pt x="0" y="1578003"/>
                </a:lnTo>
                <a:lnTo>
                  <a:pt x="5343504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 w="19050"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4 Riesling" panose="00000400000000000000" pitchFamily="2" charset="0"/>
              </a:rPr>
              <a:t>Trang 49</a:t>
            </a:r>
          </a:p>
        </p:txBody>
      </p:sp>
    </p:spTree>
    <p:extLst>
      <p:ext uri="{BB962C8B-B14F-4D97-AF65-F5344CB8AC3E}">
        <p14:creationId xmlns:p14="http://schemas.microsoft.com/office/powerpoint/2010/main" val="3634549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4020025" cy="47244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36534"/>
            <a:ext cx="3163973" cy="4521466"/>
          </a:xfrm>
          <a:prstGeom prst="rect">
            <a:avLst/>
          </a:prstGeom>
        </p:spPr>
      </p:pic>
      <p:grpSp>
        <p:nvGrpSpPr>
          <p:cNvPr id="61" name="组合 60"/>
          <p:cNvGrpSpPr>
            <a:grpSpLocks noChangeAspect="1"/>
          </p:cNvGrpSpPr>
          <p:nvPr/>
        </p:nvGrpSpPr>
        <p:grpSpPr>
          <a:xfrm>
            <a:off x="2286000" y="959234"/>
            <a:ext cx="6162264" cy="2754600"/>
            <a:chOff x="2835616" y="567416"/>
            <a:chExt cx="4142838" cy="1851896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609600"/>
              <a:ext cx="1219200" cy="1219200"/>
            </a:xfrm>
            <a:prstGeom prst="rect">
              <a:avLst/>
            </a:prstGeom>
          </p:spPr>
        </p:pic>
        <p:sp>
          <p:nvSpPr>
            <p:cNvPr id="63" name="矩形 62"/>
            <p:cNvSpPr/>
            <p:nvPr/>
          </p:nvSpPr>
          <p:spPr>
            <a:xfrm>
              <a:off x="2835616" y="567416"/>
              <a:ext cx="4142838" cy="18518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7300" b="1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KHÁM</a:t>
              </a:r>
              <a:endParaRPr lang="zh-CN" altLang="en-US" sz="173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64" name="组合 63"/>
          <p:cNvGrpSpPr>
            <a:grpSpLocks noChangeAspect="1"/>
          </p:cNvGrpSpPr>
          <p:nvPr/>
        </p:nvGrpSpPr>
        <p:grpSpPr>
          <a:xfrm>
            <a:off x="5676786" y="3300511"/>
            <a:ext cx="4147482" cy="2754600"/>
            <a:chOff x="5844839" y="567416"/>
            <a:chExt cx="2788317" cy="1851896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609600"/>
              <a:ext cx="1219200" cy="12192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5844839" y="567416"/>
              <a:ext cx="2788317" cy="18518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17300" b="1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PH</a:t>
              </a:r>
              <a:r>
                <a:rPr lang="en-US" altLang="zh-CN" sz="17300" b="1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#9Slide07 Crocante" panose="02000000000000000000" pitchFamily="2" charset="0"/>
                  <a:ea typeface="华文新魏" panose="02010800040101010101" pitchFamily="2" charset="-122"/>
                </a:rPr>
                <a:t>Á</a:t>
              </a:r>
              <a:endParaRPr lang="zh-CN" altLang="en-US" sz="173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Crocante" panose="02000000000000000000" pitchFamily="2" charset="0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6129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1E7885-5E4A-21FB-3F3B-46FA31DDD805}"/>
              </a:ext>
            </a:extLst>
          </p:cNvPr>
          <p:cNvSpPr/>
          <p:nvPr/>
        </p:nvSpPr>
        <p:spPr>
          <a:xfrm>
            <a:off x="1335430" y="446767"/>
            <a:ext cx="10668000" cy="5791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#9Slide03 AllRoundGothic" panose="020B07030202020201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4038600"/>
            <a:ext cx="3582297" cy="2811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D34D2-B015-90BF-3D8E-3D82B7A30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056" l="0" r="100000">
                        <a14:backgroundMark x1="9009" y1="24630" x2="63063" y2="4722"/>
                        <a14:backgroundMark x1="32833" y1="36204" x2="98398" y2="648"/>
                        <a14:backgroundMark x1="14314" y1="9815" x2="8809" y2="65833"/>
                        <a14:backgroundMark x1="57057" y1="71111" x2="81582" y2="60833"/>
                        <a14:backgroundMark x1="46046" y1="36852" x2="5205" y2="60648"/>
                        <a14:backgroundMark x1="4705" y1="79352" x2="32633" y2="51296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56171" y="1134346"/>
            <a:ext cx="2312262" cy="24997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7213C57-EE7A-819F-0B61-27B2B6032469}"/>
              </a:ext>
            </a:extLst>
          </p:cNvPr>
          <p:cNvGrpSpPr/>
          <p:nvPr/>
        </p:nvGrpSpPr>
        <p:grpSpPr>
          <a:xfrm>
            <a:off x="4572000" y="1556792"/>
            <a:ext cx="3736032" cy="1872208"/>
            <a:chOff x="2411760" y="771550"/>
            <a:chExt cx="3736032" cy="187220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B108ACD-4F34-2884-9AD2-C334443CD96D}"/>
                </a:ext>
              </a:extLst>
            </p:cNvPr>
            <p:cNvCxnSpPr/>
            <p:nvPr/>
          </p:nvCxnSpPr>
          <p:spPr>
            <a:xfrm flipV="1">
              <a:off x="2411760" y="771550"/>
              <a:ext cx="3600400" cy="187220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232589B-971E-9820-300E-CE0F75CFF943}"/>
                </a:ext>
              </a:extLst>
            </p:cNvPr>
            <p:cNvCxnSpPr/>
            <p:nvPr/>
          </p:nvCxnSpPr>
          <p:spPr>
            <a:xfrm flipV="1">
              <a:off x="2411760" y="2635374"/>
              <a:ext cx="3736032" cy="838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B0C38C5-F280-B032-C3A0-A04AB591DAE1}"/>
              </a:ext>
            </a:extLst>
          </p:cNvPr>
          <p:cNvSpPr txBox="1"/>
          <p:nvPr/>
        </p:nvSpPr>
        <p:spPr>
          <a:xfrm>
            <a:off x="7668344" y="112474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00DF3F-578B-361A-006C-6C896289CA80}"/>
              </a:ext>
            </a:extLst>
          </p:cNvPr>
          <p:cNvSpPr txBox="1"/>
          <p:nvPr/>
        </p:nvSpPr>
        <p:spPr>
          <a:xfrm>
            <a:off x="8308032" y="299695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EC6F0C-BCC4-29D2-EA08-A667E3DED12D}"/>
              </a:ext>
            </a:extLst>
          </p:cNvPr>
          <p:cNvSpPr txBox="1"/>
          <p:nvPr/>
        </p:nvSpPr>
        <p:spPr>
          <a:xfrm>
            <a:off x="4144144" y="299695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O</a:t>
            </a:r>
          </a:p>
        </p:txBody>
      </p:sp>
      <p:sp>
        <p:nvSpPr>
          <p:cNvPr id="18" name="矩形 8">
            <a:extLst>
              <a:ext uri="{FF2B5EF4-FFF2-40B4-BE49-F238E27FC236}">
                <a16:creationId xmlns:a16="http://schemas.microsoft.com/office/drawing/2014/main" id="{E7C5EB5A-335C-E341-1513-2F49B6C5368D}"/>
              </a:ext>
            </a:extLst>
          </p:cNvPr>
          <p:cNvSpPr/>
          <p:nvPr/>
        </p:nvSpPr>
        <p:spPr>
          <a:xfrm>
            <a:off x="4028185" y="4094325"/>
            <a:ext cx="5094115" cy="1030067"/>
          </a:xfrm>
          <a:prstGeom prst="wedgeRoundRectCallout">
            <a:avLst>
              <a:gd name="adj1" fmla="val -58656"/>
              <a:gd name="adj2" fmla="val 70954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Hãy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đọc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tên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đỉnh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và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các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cạnh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của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này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.</a:t>
            </a:r>
            <a:endParaRPr lang="zh-CN" altLang="en-US" sz="2800" b="1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19" name="矩形 8">
            <a:extLst>
              <a:ext uri="{FF2B5EF4-FFF2-40B4-BE49-F238E27FC236}">
                <a16:creationId xmlns:a16="http://schemas.microsoft.com/office/drawing/2014/main" id="{7BB883B1-EB16-91E3-0EFC-D023BC307A13}"/>
              </a:ext>
            </a:extLst>
          </p:cNvPr>
          <p:cNvSpPr/>
          <p:nvPr/>
        </p:nvSpPr>
        <p:spPr>
          <a:xfrm>
            <a:off x="3933997" y="3798259"/>
            <a:ext cx="5094115" cy="553341"/>
          </a:xfrm>
          <a:prstGeom prst="wedgeRoundRectCallout">
            <a:avLst>
              <a:gd name="adj1" fmla="val -41134"/>
              <a:gd name="adj2" fmla="val 160863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đỉnh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O;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cạnh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OA, OB</a:t>
            </a:r>
            <a:endParaRPr lang="zh-CN" altLang="en-US" sz="2800" b="1" kern="800" dirty="0">
              <a:ln w="2222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20" name="矩形 8">
            <a:extLst>
              <a:ext uri="{FF2B5EF4-FFF2-40B4-BE49-F238E27FC236}">
                <a16:creationId xmlns:a16="http://schemas.microsoft.com/office/drawing/2014/main" id="{DC3C5F35-A300-5319-41FD-22C067152E1C}"/>
              </a:ext>
            </a:extLst>
          </p:cNvPr>
          <p:cNvSpPr/>
          <p:nvPr/>
        </p:nvSpPr>
        <p:spPr>
          <a:xfrm>
            <a:off x="4398898" y="3692326"/>
            <a:ext cx="5094115" cy="103006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nhọn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đỉnh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O;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cạnh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OA, OB</a:t>
            </a:r>
            <a:endParaRPr lang="zh-CN" altLang="en-US" sz="2800" b="1" kern="800" dirty="0">
              <a:ln w="2222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21" name="矩形 8">
            <a:extLst>
              <a:ext uri="{FF2B5EF4-FFF2-40B4-BE49-F238E27FC236}">
                <a16:creationId xmlns:a16="http://schemas.microsoft.com/office/drawing/2014/main" id="{8C4267A6-DAD8-F245-D825-17F7B2854A41}"/>
              </a:ext>
            </a:extLst>
          </p:cNvPr>
          <p:cNvSpPr/>
          <p:nvPr/>
        </p:nvSpPr>
        <p:spPr>
          <a:xfrm>
            <a:off x="4326436" y="4841575"/>
            <a:ext cx="5094115" cy="1030067"/>
          </a:xfrm>
          <a:prstGeom prst="wedgeRoundRectCallout">
            <a:avLst>
              <a:gd name="adj1" fmla="val -71692"/>
              <a:gd name="adj2" fmla="val -11476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Dùng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thước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eke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để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kiểm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tra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độ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lớn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. </a:t>
            </a:r>
            <a:endParaRPr lang="zh-CN" altLang="en-US" sz="2800" b="1" kern="800" dirty="0">
              <a:ln w="22225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22" name="矩形 8">
            <a:extLst>
              <a:ext uri="{FF2B5EF4-FFF2-40B4-BE49-F238E27FC236}">
                <a16:creationId xmlns:a16="http://schemas.microsoft.com/office/drawing/2014/main" id="{B68CDB90-CB44-7102-1311-4A2BC33F79BA}"/>
              </a:ext>
            </a:extLst>
          </p:cNvPr>
          <p:cNvSpPr/>
          <p:nvPr/>
        </p:nvSpPr>
        <p:spPr>
          <a:xfrm>
            <a:off x="4572000" y="5073311"/>
            <a:ext cx="5094115" cy="553341"/>
          </a:xfrm>
          <a:prstGeom prst="wedgeRoundRectCallout">
            <a:avLst>
              <a:gd name="adj1" fmla="val -72760"/>
              <a:gd name="adj2" fmla="val 32991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nhọn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bé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hơn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góc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 </a:t>
            </a:r>
            <a:r>
              <a:rPr lang="en-US" altLang="zh-CN" sz="2800" b="1" kern="800" dirty="0" err="1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vuông</a:t>
            </a:r>
            <a:r>
              <a:rPr lang="en-US" altLang="zh-CN" sz="2800" b="1" kern="800" dirty="0">
                <a:ln w="22225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llRoundGothic" panose="020B0703020202020104" pitchFamily="34" charset="0"/>
                <a:ea typeface="方正少儿简体" panose="03000509000000000000" pitchFamily="65" charset="-122"/>
                <a:cs typeface="+mn-ea"/>
                <a:sym typeface="+mn-lt"/>
              </a:rPr>
              <a:t>.</a:t>
            </a:r>
            <a:endParaRPr lang="zh-CN" altLang="en-US" sz="2800" b="1" kern="800" dirty="0">
              <a:ln w="22225"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llRoundGothic" panose="020B0703020202020104" pitchFamily="34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6248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5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36068 4.81481E-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1" grpId="1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F7C3C9-BCBA-154B-4FDA-40796F00EBA0}"/>
              </a:ext>
            </a:extLst>
          </p:cNvPr>
          <p:cNvSpPr/>
          <p:nvPr/>
        </p:nvSpPr>
        <p:spPr>
          <a:xfrm>
            <a:off x="685800" y="381000"/>
            <a:ext cx="11049000" cy="6172200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962399"/>
            <a:ext cx="1944333" cy="29243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138C8B-E188-71E1-6419-0F84E8E60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335" y="3109750"/>
            <a:ext cx="2507801" cy="2507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FC91A7-1678-7B52-F7CC-03CF8F00A9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297" y="1235309"/>
            <a:ext cx="2448931" cy="2448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E6D347-D022-7ACE-2B8C-C309077B4F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r="16365"/>
          <a:stretch/>
        </p:blipFill>
        <p:spPr>
          <a:xfrm>
            <a:off x="1695213" y="1267307"/>
            <a:ext cx="3481962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1E3AA7-FA28-7091-9C11-20FFE943E3DA}"/>
              </a:ext>
            </a:extLst>
          </p:cNvPr>
          <p:cNvCxnSpPr/>
          <p:nvPr/>
        </p:nvCxnSpPr>
        <p:spPr>
          <a:xfrm>
            <a:off x="2487301" y="1105420"/>
            <a:ext cx="948893" cy="171005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2E353B-43E9-3246-636D-B660E5504A2D}"/>
              </a:ext>
            </a:extLst>
          </p:cNvPr>
          <p:cNvCxnSpPr>
            <a:stCxn id="12" idx="0"/>
          </p:cNvCxnSpPr>
          <p:nvPr/>
        </p:nvCxnSpPr>
        <p:spPr>
          <a:xfrm>
            <a:off x="3436194" y="1267307"/>
            <a:ext cx="1" cy="1536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C72C175-DAC3-E949-8C0D-4545BC8DE917}"/>
              </a:ext>
            </a:extLst>
          </p:cNvPr>
          <p:cNvCxnSpPr/>
          <p:nvPr/>
        </p:nvCxnSpPr>
        <p:spPr>
          <a:xfrm flipH="1" flipV="1">
            <a:off x="6620779" y="3394197"/>
            <a:ext cx="833898" cy="25222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7FB33CB-28DA-9E2B-39BF-45A0E1C26FCE}"/>
              </a:ext>
            </a:extLst>
          </p:cNvPr>
          <p:cNvCxnSpPr/>
          <p:nvPr/>
        </p:nvCxnSpPr>
        <p:spPr>
          <a:xfrm flipV="1">
            <a:off x="6216630" y="3399845"/>
            <a:ext cx="408269" cy="12925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9F91E18-D2F2-83FC-1A55-BF59B31581D8}"/>
              </a:ext>
            </a:extLst>
          </p:cNvPr>
          <p:cNvCxnSpPr/>
          <p:nvPr/>
        </p:nvCxnSpPr>
        <p:spPr>
          <a:xfrm flipV="1">
            <a:off x="7088384" y="2941217"/>
            <a:ext cx="2932202" cy="240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FE5D9BD-9EE4-A637-5B03-8D47B81C7FB4}"/>
              </a:ext>
            </a:extLst>
          </p:cNvPr>
          <p:cNvCxnSpPr/>
          <p:nvPr/>
        </p:nvCxnSpPr>
        <p:spPr>
          <a:xfrm>
            <a:off x="7315200" y="1524000"/>
            <a:ext cx="2698749" cy="14194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862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2FA6FEB1-BF01-4BF0-8709-501A99AF5A83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新建 Microsoft PowerPoint 演示文稿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2058</TotalTime>
  <Words>425</Words>
  <Application>Microsoft Office PowerPoint</Application>
  <PresentationFormat>Widescreen</PresentationFormat>
  <Paragraphs>135</Paragraphs>
  <Slides>24</Slides>
  <Notes>24</Notes>
  <HiddenSlides>0</HiddenSlides>
  <MMClips>33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UTM Avo</vt:lpstr>
      <vt:lpstr>Arial</vt:lpstr>
      <vt:lpstr>#9Slide03 Ample</vt:lpstr>
      <vt:lpstr>#9Slide03 AllRoundGothic</vt:lpstr>
      <vt:lpstr>Times New Roman</vt:lpstr>
      <vt:lpstr>SVN-Newton</vt:lpstr>
      <vt:lpstr>#9Slide07 Itim</vt:lpstr>
      <vt:lpstr>#9Slide07 Altus</vt:lpstr>
      <vt:lpstr>UTM Alberta Heavy</vt:lpstr>
      <vt:lpstr>UTM Rockwell</vt:lpstr>
      <vt:lpstr>华文新魏</vt:lpstr>
      <vt:lpstr>#9Slide07 Crocante</vt:lpstr>
      <vt:lpstr>等线</vt:lpstr>
      <vt:lpstr>SVN-Whimsy</vt:lpstr>
      <vt:lpstr>Calibri</vt:lpstr>
      <vt:lpstr>#9Slide04 Riesling</vt:lpstr>
      <vt:lpstr>#9Slide07 IcielCrocante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HẢO HỒ</dc:creator>
  <cp:keywords>MĂNG NON TEAM</cp:keywords>
  <dc:description>http://www.ypppt.com/</dc:description>
  <cp:lastModifiedBy>Ho Ngoc Hao_GV</cp:lastModifiedBy>
  <cp:revision>83</cp:revision>
  <dcterms:created xsi:type="dcterms:W3CDTF">2006-08-16T00:00:00Z</dcterms:created>
  <dcterms:modified xsi:type="dcterms:W3CDTF">2022-08-01T06:23:45Z</dcterms:modified>
</cp:coreProperties>
</file>