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  <p:sldMasterId id="2147483671" r:id="rId2"/>
  </p:sldMasterIdLst>
  <p:notesMasterIdLst>
    <p:notesMasterId r:id="rId31"/>
  </p:notesMasterIdLst>
  <p:sldIdLst>
    <p:sldId id="256" r:id="rId3"/>
    <p:sldId id="258" r:id="rId4"/>
    <p:sldId id="259" r:id="rId5"/>
    <p:sldId id="260" r:id="rId6"/>
    <p:sldId id="307" r:id="rId7"/>
    <p:sldId id="306" r:id="rId8"/>
    <p:sldId id="308" r:id="rId9"/>
    <p:sldId id="518" r:id="rId10"/>
    <p:sldId id="311" r:id="rId11"/>
    <p:sldId id="313" r:id="rId12"/>
    <p:sldId id="519" r:id="rId13"/>
    <p:sldId id="522" r:id="rId14"/>
    <p:sldId id="523" r:id="rId15"/>
    <p:sldId id="524" r:id="rId16"/>
    <p:sldId id="525" r:id="rId17"/>
    <p:sldId id="526" r:id="rId18"/>
    <p:sldId id="527" r:id="rId19"/>
    <p:sldId id="528" r:id="rId20"/>
    <p:sldId id="530" r:id="rId21"/>
    <p:sldId id="532" r:id="rId22"/>
    <p:sldId id="533" r:id="rId23"/>
    <p:sldId id="534" r:id="rId24"/>
    <p:sldId id="535" r:id="rId25"/>
    <p:sldId id="536" r:id="rId26"/>
    <p:sldId id="540" r:id="rId27"/>
    <p:sldId id="539" r:id="rId28"/>
    <p:sldId id="275" r:id="rId29"/>
    <p:sldId id="285" r:id="rId30"/>
  </p:sldIdLst>
  <p:sldSz cx="9144000" cy="5143500" type="screen16x9"/>
  <p:notesSz cx="6858000" cy="9144000"/>
  <p:embeddedFontLst>
    <p:embeddedFont>
      <p:font typeface="Black Han Sans" panose="020B0604020202020204" charset="-127"/>
      <p:regular r:id="rId32"/>
    </p:embeddedFont>
    <p:embeddedFont>
      <p:font typeface="#9Slide03 Arima Madurai Bold" panose="020B0604020202020204" charset="0"/>
      <p:bold r:id="rId33"/>
    </p:embeddedFont>
    <p:embeddedFont>
      <p:font typeface="#9Slide05 SVNMonday" panose="020B0604020202020204" charset="0"/>
      <p:regular r:id="rId34"/>
    </p:embeddedFont>
    <p:embeddedFont>
      <p:font typeface="#9Slide07 HoneyCream" panose="020B0604020202020204" charset="0"/>
      <p:regular r:id="rId35"/>
    </p:embeddedFont>
    <p:embeddedFont>
      <p:font typeface="Bebas Neue" panose="020B0606020202050201" pitchFamily="34" charset="0"/>
      <p:regular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Calibri Light" panose="020F0302020204030204" pitchFamily="34" charset="0"/>
      <p:regular r:id="rId41"/>
      <p:italic r:id="rId42"/>
    </p:embeddedFont>
    <p:embeddedFont>
      <p:font typeface="SVN-Newton" panose="02040603050506020204" pitchFamily="18" charset="0"/>
      <p:regular r:id="rId43"/>
    </p:embeddedFont>
    <p:embeddedFont>
      <p:font typeface="UTM Bienvenue" panose="02040603050506020204" pitchFamily="18" charset="0"/>
      <p:regular r:id="rId44"/>
    </p:embeddedFont>
    <p:embeddedFont>
      <p:font typeface="UTM Colossalis" panose="02040603050506020204" pitchFamily="18" charset="0"/>
      <p:regular r:id="rId45"/>
    </p:embeddedFont>
    <p:embeddedFont>
      <p:font typeface="UTM Rockwell" panose="02040603050506020204" pitchFamily="18" charset="0"/>
      <p:bold r:id="rId46"/>
    </p:embeddedFont>
    <p:embeddedFont>
      <p:font typeface="Wingdings 3" panose="05040102010807070707" pitchFamily="18" charset="2"/>
      <p:regular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365"/>
    <a:srgbClr val="B3D5D7"/>
    <a:srgbClr val="B5D4D9"/>
    <a:srgbClr val="DB6562"/>
    <a:srgbClr val="473E69"/>
    <a:srgbClr val="339933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4AC84FB-1280-413A-A395-61E4B8B8C584}">
  <a:tblStyle styleId="{E4AC84FB-1280-413A-A395-61E4B8B8C58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8.fntdata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0" Type="http://schemas.openxmlformats.org/officeDocument/2006/relationships/slide" Target="slides/slide18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" name="Google Shape;7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11e9002abc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11e9002abc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g11e9002abc0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2" name="Google Shape;932;g11e9002abc0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11e9002abc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11e9002abc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g11a951bb3f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6" name="Google Shape;1106;g11a951bb3f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6166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g11e9002abc0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2" name="Google Shape;932;g11e9002abc0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6533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g11e9002abc0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2" name="Google Shape;932;g11e9002abc0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8551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9" name="Google Shape;1799;g11a951bb3f3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0" name="Google Shape;1800;g11a951bb3f3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1" name="Google Shape;2081;g11a951bb3f3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2" name="Google Shape;2082;g11a951bb3f3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04" y="3600348"/>
            <a:ext cx="9144605" cy="1679160"/>
            <a:chOff x="-604" y="3600348"/>
            <a:chExt cx="9144605" cy="1679160"/>
          </a:xfrm>
        </p:grpSpPr>
        <p:sp>
          <p:nvSpPr>
            <p:cNvPr id="10" name="Google Shape;10;p2"/>
            <p:cNvSpPr/>
            <p:nvPr/>
          </p:nvSpPr>
          <p:spPr>
            <a:xfrm rot="10800000" flipH="1">
              <a:off x="5100268" y="3698639"/>
              <a:ext cx="4043726" cy="1447519"/>
            </a:xfrm>
            <a:custGeom>
              <a:avLst/>
              <a:gdLst/>
              <a:ahLst/>
              <a:cxnLst/>
              <a:rect l="l" t="t" r="r" b="b"/>
              <a:pathLst>
                <a:path w="26184" h="9373" extrusionOk="0">
                  <a:moveTo>
                    <a:pt x="0" y="1"/>
                  </a:moveTo>
                  <a:cubicBezTo>
                    <a:pt x="707" y="1791"/>
                    <a:pt x="2548" y="3199"/>
                    <a:pt x="4471" y="3199"/>
                  </a:cubicBezTo>
                  <a:cubicBezTo>
                    <a:pt x="4759" y="3199"/>
                    <a:pt x="5048" y="3168"/>
                    <a:pt x="5335" y="3102"/>
                  </a:cubicBezTo>
                  <a:lnTo>
                    <a:pt x="5335" y="3102"/>
                  </a:lnTo>
                  <a:cubicBezTo>
                    <a:pt x="5123" y="5458"/>
                    <a:pt x="7195" y="7602"/>
                    <a:pt x="9524" y="8035"/>
                  </a:cubicBezTo>
                  <a:cubicBezTo>
                    <a:pt x="9905" y="8106"/>
                    <a:pt x="10289" y="8140"/>
                    <a:pt x="10672" y="8140"/>
                  </a:cubicBezTo>
                  <a:cubicBezTo>
                    <a:pt x="12623" y="8140"/>
                    <a:pt x="14560" y="7269"/>
                    <a:pt x="16118" y="6054"/>
                  </a:cubicBezTo>
                  <a:cubicBezTo>
                    <a:pt x="16773" y="7940"/>
                    <a:pt x="18664" y="9321"/>
                    <a:pt x="20659" y="9371"/>
                  </a:cubicBezTo>
                  <a:cubicBezTo>
                    <a:pt x="20696" y="9372"/>
                    <a:pt x="20733" y="9372"/>
                    <a:pt x="20771" y="9372"/>
                  </a:cubicBezTo>
                  <a:cubicBezTo>
                    <a:pt x="22727" y="9372"/>
                    <a:pt x="24627" y="8095"/>
                    <a:pt x="25358" y="6279"/>
                  </a:cubicBezTo>
                  <a:cubicBezTo>
                    <a:pt x="25620" y="6469"/>
                    <a:pt x="25895" y="6636"/>
                    <a:pt x="26184" y="6785"/>
                  </a:cubicBezTo>
                  <a:lnTo>
                    <a:pt x="2618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 rot="10800000">
              <a:off x="8707" y="3600348"/>
              <a:ext cx="4314469" cy="1544436"/>
            </a:xfrm>
            <a:custGeom>
              <a:avLst/>
              <a:gdLst/>
              <a:ahLst/>
              <a:cxnLst/>
              <a:rect l="l" t="t" r="r" b="b"/>
              <a:pathLst>
                <a:path w="26184" h="9373" extrusionOk="0">
                  <a:moveTo>
                    <a:pt x="0" y="1"/>
                  </a:moveTo>
                  <a:cubicBezTo>
                    <a:pt x="707" y="1791"/>
                    <a:pt x="2548" y="3199"/>
                    <a:pt x="4471" y="3199"/>
                  </a:cubicBezTo>
                  <a:cubicBezTo>
                    <a:pt x="4759" y="3199"/>
                    <a:pt x="5048" y="3168"/>
                    <a:pt x="5335" y="3102"/>
                  </a:cubicBezTo>
                  <a:lnTo>
                    <a:pt x="5335" y="3102"/>
                  </a:lnTo>
                  <a:cubicBezTo>
                    <a:pt x="5123" y="5458"/>
                    <a:pt x="7195" y="7602"/>
                    <a:pt x="9524" y="8035"/>
                  </a:cubicBezTo>
                  <a:cubicBezTo>
                    <a:pt x="9905" y="8106"/>
                    <a:pt x="10289" y="8140"/>
                    <a:pt x="10672" y="8140"/>
                  </a:cubicBezTo>
                  <a:cubicBezTo>
                    <a:pt x="12623" y="8140"/>
                    <a:pt x="14560" y="7269"/>
                    <a:pt x="16118" y="6054"/>
                  </a:cubicBezTo>
                  <a:cubicBezTo>
                    <a:pt x="16773" y="7940"/>
                    <a:pt x="18664" y="9321"/>
                    <a:pt x="20659" y="9371"/>
                  </a:cubicBezTo>
                  <a:cubicBezTo>
                    <a:pt x="20696" y="9372"/>
                    <a:pt x="20733" y="9372"/>
                    <a:pt x="20771" y="9372"/>
                  </a:cubicBezTo>
                  <a:cubicBezTo>
                    <a:pt x="22727" y="9372"/>
                    <a:pt x="24627" y="8095"/>
                    <a:pt x="25358" y="6279"/>
                  </a:cubicBezTo>
                  <a:cubicBezTo>
                    <a:pt x="25620" y="6469"/>
                    <a:pt x="25895" y="6636"/>
                    <a:pt x="26184" y="6785"/>
                  </a:cubicBezTo>
                  <a:lnTo>
                    <a:pt x="2618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" name="Google Shape;12;p2"/>
            <p:cNvGrpSpPr/>
            <p:nvPr/>
          </p:nvGrpSpPr>
          <p:grpSpPr>
            <a:xfrm>
              <a:off x="7161318" y="4250818"/>
              <a:ext cx="1205936" cy="622309"/>
              <a:chOff x="4340697" y="2650700"/>
              <a:chExt cx="514741" cy="265638"/>
            </a:xfrm>
          </p:grpSpPr>
          <p:sp>
            <p:nvSpPr>
              <p:cNvPr id="13" name="Google Shape;13;p2"/>
              <p:cNvSpPr/>
              <p:nvPr/>
            </p:nvSpPr>
            <p:spPr>
              <a:xfrm>
                <a:off x="4419710" y="2735537"/>
                <a:ext cx="44486" cy="180799"/>
              </a:xfrm>
              <a:custGeom>
                <a:avLst/>
                <a:gdLst/>
                <a:ahLst/>
                <a:cxnLst/>
                <a:rect l="l" t="t" r="r" b="b"/>
                <a:pathLst>
                  <a:path w="1184" h="4812" extrusionOk="0">
                    <a:moveTo>
                      <a:pt x="1" y="0"/>
                    </a:moveTo>
                    <a:lnTo>
                      <a:pt x="1" y="9"/>
                    </a:lnTo>
                    <a:cubicBezTo>
                      <a:pt x="1" y="9"/>
                      <a:pt x="1" y="14"/>
                      <a:pt x="1" y="18"/>
                    </a:cubicBezTo>
                    <a:lnTo>
                      <a:pt x="1" y="23"/>
                    </a:lnTo>
                    <a:cubicBezTo>
                      <a:pt x="1" y="27"/>
                      <a:pt x="1" y="36"/>
                      <a:pt x="1" y="41"/>
                    </a:cubicBezTo>
                    <a:cubicBezTo>
                      <a:pt x="1" y="41"/>
                      <a:pt x="1" y="45"/>
                      <a:pt x="1" y="45"/>
                    </a:cubicBezTo>
                    <a:cubicBezTo>
                      <a:pt x="1" y="50"/>
                      <a:pt x="1" y="54"/>
                      <a:pt x="1" y="54"/>
                    </a:cubicBezTo>
                    <a:cubicBezTo>
                      <a:pt x="5" y="91"/>
                      <a:pt x="10" y="122"/>
                      <a:pt x="14" y="154"/>
                    </a:cubicBezTo>
                    <a:cubicBezTo>
                      <a:pt x="14" y="158"/>
                      <a:pt x="14" y="163"/>
                      <a:pt x="14" y="167"/>
                    </a:cubicBezTo>
                    <a:cubicBezTo>
                      <a:pt x="23" y="244"/>
                      <a:pt x="37" y="325"/>
                      <a:pt x="46" y="407"/>
                    </a:cubicBezTo>
                    <a:cubicBezTo>
                      <a:pt x="55" y="443"/>
                      <a:pt x="59" y="479"/>
                      <a:pt x="64" y="519"/>
                    </a:cubicBezTo>
                    <a:cubicBezTo>
                      <a:pt x="77" y="592"/>
                      <a:pt x="86" y="664"/>
                      <a:pt x="100" y="736"/>
                    </a:cubicBezTo>
                    <a:cubicBezTo>
                      <a:pt x="244" y="1621"/>
                      <a:pt x="434" y="2492"/>
                      <a:pt x="673" y="3354"/>
                    </a:cubicBezTo>
                    <a:cubicBezTo>
                      <a:pt x="678" y="3372"/>
                      <a:pt x="682" y="3390"/>
                      <a:pt x="687" y="3404"/>
                    </a:cubicBezTo>
                    <a:cubicBezTo>
                      <a:pt x="750" y="3620"/>
                      <a:pt x="813" y="3837"/>
                      <a:pt x="881" y="4054"/>
                    </a:cubicBezTo>
                    <a:cubicBezTo>
                      <a:pt x="894" y="4099"/>
                      <a:pt x="908" y="4144"/>
                      <a:pt x="921" y="4189"/>
                    </a:cubicBezTo>
                    <a:cubicBezTo>
                      <a:pt x="989" y="4397"/>
                      <a:pt x="1057" y="4604"/>
                      <a:pt x="1129" y="4812"/>
                    </a:cubicBezTo>
                    <a:lnTo>
                      <a:pt x="1183" y="4812"/>
                    </a:lnTo>
                    <a:cubicBezTo>
                      <a:pt x="1115" y="4604"/>
                      <a:pt x="1048" y="4406"/>
                      <a:pt x="985" y="4207"/>
                    </a:cubicBezTo>
                    <a:cubicBezTo>
                      <a:pt x="971" y="4157"/>
                      <a:pt x="953" y="4108"/>
                      <a:pt x="939" y="4063"/>
                    </a:cubicBezTo>
                    <a:cubicBezTo>
                      <a:pt x="633" y="3074"/>
                      <a:pt x="389" y="2063"/>
                      <a:pt x="213" y="1043"/>
                    </a:cubicBezTo>
                    <a:cubicBezTo>
                      <a:pt x="172" y="831"/>
                      <a:pt x="141" y="619"/>
                      <a:pt x="109" y="407"/>
                    </a:cubicBezTo>
                    <a:cubicBezTo>
                      <a:pt x="100" y="370"/>
                      <a:pt x="95" y="334"/>
                      <a:pt x="91" y="298"/>
                    </a:cubicBezTo>
                    <a:cubicBezTo>
                      <a:pt x="86" y="271"/>
                      <a:pt x="82" y="249"/>
                      <a:pt x="82" y="222"/>
                    </a:cubicBezTo>
                    <a:cubicBezTo>
                      <a:pt x="73" y="185"/>
                      <a:pt x="68" y="145"/>
                      <a:pt x="64" y="109"/>
                    </a:cubicBezTo>
                    <a:cubicBezTo>
                      <a:pt x="64" y="91"/>
                      <a:pt x="55" y="73"/>
                      <a:pt x="55" y="50"/>
                    </a:cubicBezTo>
                    <a:lnTo>
                      <a:pt x="55" y="36"/>
                    </a:lnTo>
                    <a:lnTo>
                      <a:pt x="55" y="9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4376465" y="2822779"/>
                <a:ext cx="69584" cy="42419"/>
              </a:xfrm>
              <a:custGeom>
                <a:avLst/>
                <a:gdLst/>
                <a:ahLst/>
                <a:cxnLst/>
                <a:rect l="l" t="t" r="r" b="b"/>
                <a:pathLst>
                  <a:path w="1852" h="1129" extrusionOk="0">
                    <a:moveTo>
                      <a:pt x="201" y="0"/>
                    </a:moveTo>
                    <a:cubicBezTo>
                      <a:pt x="134" y="0"/>
                      <a:pt x="67" y="4"/>
                      <a:pt x="1" y="12"/>
                    </a:cubicBezTo>
                    <a:cubicBezTo>
                      <a:pt x="91" y="310"/>
                      <a:pt x="181" y="648"/>
                      <a:pt x="420" y="851"/>
                    </a:cubicBezTo>
                    <a:cubicBezTo>
                      <a:pt x="614" y="1009"/>
                      <a:pt x="854" y="1100"/>
                      <a:pt x="1102" y="1122"/>
                    </a:cubicBezTo>
                    <a:cubicBezTo>
                      <a:pt x="1154" y="1127"/>
                      <a:pt x="1206" y="1129"/>
                      <a:pt x="1258" y="1129"/>
                    </a:cubicBezTo>
                    <a:cubicBezTo>
                      <a:pt x="1457" y="1129"/>
                      <a:pt x="1658" y="1100"/>
                      <a:pt x="1851" y="1086"/>
                    </a:cubicBezTo>
                    <a:cubicBezTo>
                      <a:pt x="1743" y="892"/>
                      <a:pt x="1617" y="711"/>
                      <a:pt x="1472" y="549"/>
                    </a:cubicBezTo>
                    <a:cubicBezTo>
                      <a:pt x="1139" y="196"/>
                      <a:pt x="678" y="0"/>
                      <a:pt x="2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4366960" y="2667983"/>
                <a:ext cx="55682" cy="70824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885" extrusionOk="0">
                    <a:moveTo>
                      <a:pt x="584" y="1"/>
                    </a:moveTo>
                    <a:cubicBezTo>
                      <a:pt x="554" y="1"/>
                      <a:pt x="523" y="8"/>
                      <a:pt x="493" y="24"/>
                    </a:cubicBezTo>
                    <a:cubicBezTo>
                      <a:pt x="1" y="282"/>
                      <a:pt x="1305" y="1884"/>
                      <a:pt x="1305" y="1884"/>
                    </a:cubicBezTo>
                    <a:lnTo>
                      <a:pt x="1481" y="1740"/>
                    </a:lnTo>
                    <a:cubicBezTo>
                      <a:pt x="1481" y="1740"/>
                      <a:pt x="1045" y="1"/>
                      <a:pt x="5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4416141" y="2733847"/>
                <a:ext cx="55682" cy="70787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884" extrusionOk="0">
                    <a:moveTo>
                      <a:pt x="177" y="0"/>
                    </a:moveTo>
                    <a:lnTo>
                      <a:pt x="1" y="149"/>
                    </a:lnTo>
                    <a:cubicBezTo>
                      <a:pt x="1" y="149"/>
                      <a:pt x="437" y="1884"/>
                      <a:pt x="898" y="1884"/>
                    </a:cubicBezTo>
                    <a:cubicBezTo>
                      <a:pt x="928" y="1884"/>
                      <a:pt x="959" y="1876"/>
                      <a:pt x="989" y="1860"/>
                    </a:cubicBezTo>
                    <a:cubicBezTo>
                      <a:pt x="1481" y="1603"/>
                      <a:pt x="177" y="0"/>
                      <a:pt x="17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4341524" y="2701309"/>
                <a:ext cx="78414" cy="39188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043" extrusionOk="0">
                    <a:moveTo>
                      <a:pt x="436" y="0"/>
                    </a:moveTo>
                    <a:cubicBezTo>
                      <a:pt x="327" y="0"/>
                      <a:pt x="246" y="37"/>
                      <a:pt x="208" y="126"/>
                    </a:cubicBezTo>
                    <a:cubicBezTo>
                      <a:pt x="1" y="631"/>
                      <a:pt x="2046" y="1042"/>
                      <a:pt x="2046" y="1042"/>
                    </a:cubicBezTo>
                    <a:lnTo>
                      <a:pt x="2086" y="821"/>
                    </a:lnTo>
                    <a:cubicBezTo>
                      <a:pt x="2086" y="821"/>
                      <a:pt x="952" y="0"/>
                      <a:pt x="43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4418884" y="2732306"/>
                <a:ext cx="78376" cy="39188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1043" extrusionOk="0">
                    <a:moveTo>
                      <a:pt x="41" y="1"/>
                    </a:moveTo>
                    <a:lnTo>
                      <a:pt x="0" y="222"/>
                    </a:lnTo>
                    <a:cubicBezTo>
                      <a:pt x="0" y="222"/>
                      <a:pt x="1138" y="1043"/>
                      <a:pt x="1652" y="1043"/>
                    </a:cubicBezTo>
                    <a:cubicBezTo>
                      <a:pt x="1761" y="1043"/>
                      <a:pt x="1841" y="1006"/>
                      <a:pt x="1878" y="917"/>
                    </a:cubicBezTo>
                    <a:cubicBezTo>
                      <a:pt x="2085" y="407"/>
                      <a:pt x="41" y="1"/>
                      <a:pt x="4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4340697" y="2733170"/>
                <a:ext cx="81081" cy="39789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1059" extrusionOk="0">
                    <a:moveTo>
                      <a:pt x="2013" y="0"/>
                    </a:moveTo>
                    <a:cubicBezTo>
                      <a:pt x="2013" y="0"/>
                      <a:pt x="0" y="461"/>
                      <a:pt x="258" y="948"/>
                    </a:cubicBezTo>
                    <a:cubicBezTo>
                      <a:pt x="299" y="1026"/>
                      <a:pt x="376" y="1058"/>
                      <a:pt x="477" y="1058"/>
                    </a:cubicBezTo>
                    <a:cubicBezTo>
                      <a:pt x="1001" y="1058"/>
                      <a:pt x="2158" y="172"/>
                      <a:pt x="2158" y="172"/>
                    </a:cubicBezTo>
                    <a:lnTo>
                      <a:pt x="201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4417005" y="2699769"/>
                <a:ext cx="81081" cy="39714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1057" extrusionOk="0">
                    <a:moveTo>
                      <a:pt x="1683" y="1"/>
                    </a:moveTo>
                    <a:cubicBezTo>
                      <a:pt x="1157" y="1"/>
                      <a:pt x="0" y="885"/>
                      <a:pt x="0" y="885"/>
                    </a:cubicBezTo>
                    <a:lnTo>
                      <a:pt x="145" y="1056"/>
                    </a:lnTo>
                    <a:cubicBezTo>
                      <a:pt x="145" y="1056"/>
                      <a:pt x="2158" y="596"/>
                      <a:pt x="1905" y="113"/>
                    </a:cubicBezTo>
                    <a:cubicBezTo>
                      <a:pt x="1863" y="34"/>
                      <a:pt x="1785" y="1"/>
                      <a:pt x="16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378832" y="2736552"/>
                <a:ext cx="44824" cy="72665"/>
              </a:xfrm>
              <a:custGeom>
                <a:avLst/>
                <a:gdLst/>
                <a:ahLst/>
                <a:cxnLst/>
                <a:rect l="l" t="t" r="r" b="b"/>
                <a:pathLst>
                  <a:path w="1193" h="1934" extrusionOk="0">
                    <a:moveTo>
                      <a:pt x="962" y="0"/>
                    </a:moveTo>
                    <a:cubicBezTo>
                      <a:pt x="962" y="0"/>
                      <a:pt x="1" y="1801"/>
                      <a:pt x="547" y="1928"/>
                    </a:cubicBezTo>
                    <a:cubicBezTo>
                      <a:pt x="563" y="1932"/>
                      <a:pt x="579" y="1933"/>
                      <a:pt x="595" y="1933"/>
                    </a:cubicBezTo>
                    <a:cubicBezTo>
                      <a:pt x="1099" y="1933"/>
                      <a:pt x="1192" y="5"/>
                      <a:pt x="1192" y="5"/>
                    </a:cubicBez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4415127" y="2663437"/>
                <a:ext cx="44824" cy="72628"/>
              </a:xfrm>
              <a:custGeom>
                <a:avLst/>
                <a:gdLst/>
                <a:ahLst/>
                <a:cxnLst/>
                <a:rect l="l" t="t" r="r" b="b"/>
                <a:pathLst>
                  <a:path w="1193" h="1933" extrusionOk="0">
                    <a:moveTo>
                      <a:pt x="600" y="0"/>
                    </a:moveTo>
                    <a:cubicBezTo>
                      <a:pt x="94" y="0"/>
                      <a:pt x="1" y="1928"/>
                      <a:pt x="1" y="1928"/>
                    </a:cubicBezTo>
                    <a:lnTo>
                      <a:pt x="235" y="1933"/>
                    </a:lnTo>
                    <a:cubicBezTo>
                      <a:pt x="235" y="1933"/>
                      <a:pt x="1192" y="132"/>
                      <a:pt x="646" y="6"/>
                    </a:cubicBezTo>
                    <a:cubicBezTo>
                      <a:pt x="630" y="2"/>
                      <a:pt x="615" y="0"/>
                      <a:pt x="6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4404607" y="2722838"/>
                <a:ext cx="32087" cy="27691"/>
              </a:xfrm>
              <a:custGeom>
                <a:avLst/>
                <a:gdLst/>
                <a:ahLst/>
                <a:cxnLst/>
                <a:rect l="l" t="t" r="r" b="b"/>
                <a:pathLst>
                  <a:path w="854" h="737" extrusionOk="0">
                    <a:moveTo>
                      <a:pt x="429" y="1"/>
                    </a:moveTo>
                    <a:cubicBezTo>
                      <a:pt x="379" y="1"/>
                      <a:pt x="329" y="11"/>
                      <a:pt x="281" y="31"/>
                    </a:cubicBezTo>
                    <a:cubicBezTo>
                      <a:pt x="91" y="108"/>
                      <a:pt x="1" y="325"/>
                      <a:pt x="82" y="514"/>
                    </a:cubicBezTo>
                    <a:cubicBezTo>
                      <a:pt x="147" y="654"/>
                      <a:pt x="285" y="737"/>
                      <a:pt x="430" y="737"/>
                    </a:cubicBezTo>
                    <a:cubicBezTo>
                      <a:pt x="478" y="737"/>
                      <a:pt x="527" y="727"/>
                      <a:pt x="574" y="708"/>
                    </a:cubicBezTo>
                    <a:cubicBezTo>
                      <a:pt x="764" y="627"/>
                      <a:pt x="854" y="411"/>
                      <a:pt x="773" y="225"/>
                    </a:cubicBezTo>
                    <a:cubicBezTo>
                      <a:pt x="709" y="84"/>
                      <a:pt x="573" y="1"/>
                      <a:pt x="4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4432447" y="2650700"/>
                <a:ext cx="422991" cy="265638"/>
              </a:xfrm>
              <a:custGeom>
                <a:avLst/>
                <a:gdLst/>
                <a:ahLst/>
                <a:cxnLst/>
                <a:rect l="l" t="t" r="r" b="b"/>
                <a:pathLst>
                  <a:path w="11258" h="7070" extrusionOk="0">
                    <a:moveTo>
                      <a:pt x="8088" y="1"/>
                    </a:moveTo>
                    <a:cubicBezTo>
                      <a:pt x="6627" y="1"/>
                      <a:pt x="5326" y="1748"/>
                      <a:pt x="5326" y="1748"/>
                    </a:cubicBezTo>
                    <a:cubicBezTo>
                      <a:pt x="4956" y="1667"/>
                      <a:pt x="4626" y="1632"/>
                      <a:pt x="4331" y="1632"/>
                    </a:cubicBezTo>
                    <a:cubicBezTo>
                      <a:pt x="2850" y="1632"/>
                      <a:pt x="2273" y="2509"/>
                      <a:pt x="2126" y="2701"/>
                    </a:cubicBezTo>
                    <a:cubicBezTo>
                      <a:pt x="2036" y="2818"/>
                      <a:pt x="1756" y="2859"/>
                      <a:pt x="1494" y="2872"/>
                    </a:cubicBezTo>
                    <a:lnTo>
                      <a:pt x="1472" y="2872"/>
                    </a:lnTo>
                    <a:cubicBezTo>
                      <a:pt x="1372" y="2877"/>
                      <a:pt x="1273" y="2877"/>
                      <a:pt x="1192" y="2877"/>
                    </a:cubicBezTo>
                    <a:cubicBezTo>
                      <a:pt x="1097" y="2877"/>
                      <a:pt x="1025" y="2962"/>
                      <a:pt x="1043" y="3057"/>
                    </a:cubicBezTo>
                    <a:cubicBezTo>
                      <a:pt x="1052" y="3102"/>
                      <a:pt x="1061" y="3143"/>
                      <a:pt x="1074" y="3184"/>
                    </a:cubicBezTo>
                    <a:cubicBezTo>
                      <a:pt x="1097" y="3256"/>
                      <a:pt x="1120" y="3328"/>
                      <a:pt x="1151" y="3400"/>
                    </a:cubicBezTo>
                    <a:cubicBezTo>
                      <a:pt x="1670" y="4628"/>
                      <a:pt x="3331" y="4836"/>
                      <a:pt x="3331" y="4836"/>
                    </a:cubicBezTo>
                    <a:cubicBezTo>
                      <a:pt x="3331" y="4836"/>
                      <a:pt x="3327" y="4849"/>
                      <a:pt x="3327" y="4881"/>
                    </a:cubicBezTo>
                    <a:cubicBezTo>
                      <a:pt x="3322" y="4948"/>
                      <a:pt x="3304" y="5093"/>
                      <a:pt x="3273" y="5251"/>
                    </a:cubicBezTo>
                    <a:cubicBezTo>
                      <a:pt x="3232" y="5490"/>
                      <a:pt x="3155" y="5770"/>
                      <a:pt x="3038" y="5901"/>
                    </a:cubicBezTo>
                    <a:cubicBezTo>
                      <a:pt x="2889" y="6063"/>
                      <a:pt x="1553" y="6217"/>
                      <a:pt x="596" y="6307"/>
                    </a:cubicBezTo>
                    <a:lnTo>
                      <a:pt x="537" y="6312"/>
                    </a:lnTo>
                    <a:cubicBezTo>
                      <a:pt x="352" y="6330"/>
                      <a:pt x="185" y="6343"/>
                      <a:pt x="41" y="6357"/>
                    </a:cubicBezTo>
                    <a:cubicBezTo>
                      <a:pt x="0" y="6357"/>
                      <a:pt x="0" y="6415"/>
                      <a:pt x="41" y="6420"/>
                    </a:cubicBezTo>
                    <a:lnTo>
                      <a:pt x="578" y="6451"/>
                    </a:lnTo>
                    <a:lnTo>
                      <a:pt x="641" y="6456"/>
                    </a:lnTo>
                    <a:lnTo>
                      <a:pt x="2948" y="6591"/>
                    </a:lnTo>
                    <a:lnTo>
                      <a:pt x="2862" y="7070"/>
                    </a:lnTo>
                    <a:lnTo>
                      <a:pt x="6798" y="7070"/>
                    </a:lnTo>
                    <a:lnTo>
                      <a:pt x="6798" y="7052"/>
                    </a:lnTo>
                    <a:cubicBezTo>
                      <a:pt x="6617" y="5292"/>
                      <a:pt x="6328" y="4831"/>
                      <a:pt x="6328" y="4831"/>
                    </a:cubicBezTo>
                    <a:lnTo>
                      <a:pt x="6328" y="4831"/>
                    </a:lnTo>
                    <a:cubicBezTo>
                      <a:pt x="6328" y="4831"/>
                      <a:pt x="6585" y="4847"/>
                      <a:pt x="6964" y="4847"/>
                    </a:cubicBezTo>
                    <a:cubicBezTo>
                      <a:pt x="7472" y="4847"/>
                      <a:pt x="8199" y="4819"/>
                      <a:pt x="8820" y="4687"/>
                    </a:cubicBezTo>
                    <a:cubicBezTo>
                      <a:pt x="9908" y="4456"/>
                      <a:pt x="11257" y="2240"/>
                      <a:pt x="9380" y="534"/>
                    </a:cubicBezTo>
                    <a:cubicBezTo>
                      <a:pt x="8954" y="150"/>
                      <a:pt x="8514" y="1"/>
                      <a:pt x="808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4644915" y="2687295"/>
                <a:ext cx="151643" cy="123726"/>
              </a:xfrm>
              <a:custGeom>
                <a:avLst/>
                <a:gdLst/>
                <a:ahLst/>
                <a:cxnLst/>
                <a:rect l="l" t="t" r="r" b="b"/>
                <a:pathLst>
                  <a:path w="4036" h="3293" extrusionOk="0">
                    <a:moveTo>
                      <a:pt x="2586" y="1"/>
                    </a:moveTo>
                    <a:cubicBezTo>
                      <a:pt x="2455" y="1"/>
                      <a:pt x="2323" y="14"/>
                      <a:pt x="2194" y="34"/>
                    </a:cubicBezTo>
                    <a:cubicBezTo>
                      <a:pt x="1869" y="84"/>
                      <a:pt x="1558" y="192"/>
                      <a:pt x="1274" y="350"/>
                    </a:cubicBezTo>
                    <a:cubicBezTo>
                      <a:pt x="777" y="639"/>
                      <a:pt x="443" y="1099"/>
                      <a:pt x="226" y="1618"/>
                    </a:cubicBezTo>
                    <a:cubicBezTo>
                      <a:pt x="150" y="1817"/>
                      <a:pt x="1" y="2043"/>
                      <a:pt x="37" y="2259"/>
                    </a:cubicBezTo>
                    <a:cubicBezTo>
                      <a:pt x="87" y="2535"/>
                      <a:pt x="339" y="2774"/>
                      <a:pt x="565" y="2923"/>
                    </a:cubicBezTo>
                    <a:cubicBezTo>
                      <a:pt x="940" y="3170"/>
                      <a:pt x="1390" y="3293"/>
                      <a:pt x="1841" y="3293"/>
                    </a:cubicBezTo>
                    <a:cubicBezTo>
                      <a:pt x="2295" y="3293"/>
                      <a:pt x="2750" y="3168"/>
                      <a:pt x="3129" y="2918"/>
                    </a:cubicBezTo>
                    <a:cubicBezTo>
                      <a:pt x="3621" y="2593"/>
                      <a:pt x="3977" y="2056"/>
                      <a:pt x="4004" y="1478"/>
                    </a:cubicBezTo>
                    <a:cubicBezTo>
                      <a:pt x="4036" y="896"/>
                      <a:pt x="3684" y="296"/>
                      <a:pt x="3133" y="93"/>
                    </a:cubicBezTo>
                    <a:cubicBezTo>
                      <a:pt x="2958" y="27"/>
                      <a:pt x="2773" y="1"/>
                      <a:pt x="25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4470921" y="2758606"/>
                <a:ext cx="17997" cy="19726"/>
              </a:xfrm>
              <a:custGeom>
                <a:avLst/>
                <a:gdLst/>
                <a:ahLst/>
                <a:cxnLst/>
                <a:rect l="l" t="t" r="r" b="b"/>
                <a:pathLst>
                  <a:path w="479" h="525" extrusionOk="0">
                    <a:moveTo>
                      <a:pt x="470" y="0"/>
                    </a:moveTo>
                    <a:lnTo>
                      <a:pt x="470" y="0"/>
                    </a:lnTo>
                    <a:cubicBezTo>
                      <a:pt x="362" y="5"/>
                      <a:pt x="258" y="5"/>
                      <a:pt x="172" y="5"/>
                    </a:cubicBezTo>
                    <a:cubicBezTo>
                      <a:pt x="73" y="5"/>
                      <a:pt x="1" y="90"/>
                      <a:pt x="19" y="185"/>
                    </a:cubicBezTo>
                    <a:cubicBezTo>
                      <a:pt x="46" y="303"/>
                      <a:pt x="82" y="415"/>
                      <a:pt x="127" y="524"/>
                    </a:cubicBezTo>
                    <a:cubicBezTo>
                      <a:pt x="134" y="524"/>
                      <a:pt x="140" y="524"/>
                      <a:pt x="146" y="524"/>
                    </a:cubicBezTo>
                    <a:cubicBezTo>
                      <a:pt x="393" y="524"/>
                      <a:pt x="479" y="269"/>
                      <a:pt x="4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4540466" y="2754699"/>
                <a:ext cx="30509" cy="25963"/>
              </a:xfrm>
              <a:custGeom>
                <a:avLst/>
                <a:gdLst/>
                <a:ahLst/>
                <a:cxnLst/>
                <a:rect l="l" t="t" r="r" b="b"/>
                <a:pathLst>
                  <a:path w="812" h="691" extrusionOk="0">
                    <a:moveTo>
                      <a:pt x="465" y="0"/>
                    </a:moveTo>
                    <a:cubicBezTo>
                      <a:pt x="154" y="0"/>
                      <a:pt x="0" y="375"/>
                      <a:pt x="222" y="592"/>
                    </a:cubicBezTo>
                    <a:cubicBezTo>
                      <a:pt x="292" y="660"/>
                      <a:pt x="377" y="691"/>
                      <a:pt x="460" y="691"/>
                    </a:cubicBezTo>
                    <a:cubicBezTo>
                      <a:pt x="640" y="691"/>
                      <a:pt x="811" y="549"/>
                      <a:pt x="808" y="339"/>
                    </a:cubicBezTo>
                    <a:cubicBezTo>
                      <a:pt x="808" y="149"/>
                      <a:pt x="655" y="0"/>
                      <a:pt x="4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4555570" y="2833900"/>
                <a:ext cx="49032" cy="14090"/>
              </a:xfrm>
              <a:custGeom>
                <a:avLst/>
                <a:gdLst/>
                <a:ahLst/>
                <a:cxnLst/>
                <a:rect l="l" t="t" r="r" b="b"/>
                <a:pathLst>
                  <a:path w="1305" h="375" extrusionOk="0">
                    <a:moveTo>
                      <a:pt x="50" y="0"/>
                    </a:moveTo>
                    <a:cubicBezTo>
                      <a:pt x="45" y="72"/>
                      <a:pt x="27" y="212"/>
                      <a:pt x="0" y="375"/>
                    </a:cubicBezTo>
                    <a:cubicBezTo>
                      <a:pt x="442" y="298"/>
                      <a:pt x="871" y="163"/>
                      <a:pt x="1304" y="18"/>
                    </a:cubicBezTo>
                    <a:lnTo>
                      <a:pt x="1304" y="18"/>
                    </a:lnTo>
                    <a:cubicBezTo>
                      <a:pt x="1123" y="38"/>
                      <a:pt x="942" y="47"/>
                      <a:pt x="761" y="47"/>
                    </a:cubicBezTo>
                    <a:cubicBezTo>
                      <a:pt x="523" y="47"/>
                      <a:pt x="285" y="31"/>
                      <a:pt x="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9" name="Google Shape;29;p2"/>
            <p:cNvSpPr/>
            <p:nvPr/>
          </p:nvSpPr>
          <p:spPr>
            <a:xfrm>
              <a:off x="7325596" y="3825506"/>
              <a:ext cx="1818405" cy="1317986"/>
            </a:xfrm>
            <a:custGeom>
              <a:avLst/>
              <a:gdLst/>
              <a:ahLst/>
              <a:cxnLst/>
              <a:rect l="l" t="t" r="r" b="b"/>
              <a:pathLst>
                <a:path w="17780" h="12887" extrusionOk="0">
                  <a:moveTo>
                    <a:pt x="17780" y="1"/>
                  </a:moveTo>
                  <a:cubicBezTo>
                    <a:pt x="17721" y="59"/>
                    <a:pt x="17662" y="118"/>
                    <a:pt x="17604" y="177"/>
                  </a:cubicBezTo>
                  <a:cubicBezTo>
                    <a:pt x="16209" y="1643"/>
                    <a:pt x="15415" y="3566"/>
                    <a:pt x="14751" y="5480"/>
                  </a:cubicBezTo>
                  <a:cubicBezTo>
                    <a:pt x="14317" y="5377"/>
                    <a:pt x="13876" y="5328"/>
                    <a:pt x="13435" y="5328"/>
                  </a:cubicBezTo>
                  <a:cubicBezTo>
                    <a:pt x="10718" y="5328"/>
                    <a:pt x="8014" y="7189"/>
                    <a:pt x="7218" y="9818"/>
                  </a:cubicBezTo>
                  <a:cubicBezTo>
                    <a:pt x="6738" y="9711"/>
                    <a:pt x="6249" y="9658"/>
                    <a:pt x="5759" y="9658"/>
                  </a:cubicBezTo>
                  <a:cubicBezTo>
                    <a:pt x="5438" y="9658"/>
                    <a:pt x="5117" y="9681"/>
                    <a:pt x="4799" y="9727"/>
                  </a:cubicBezTo>
                  <a:cubicBezTo>
                    <a:pt x="4713" y="9736"/>
                    <a:pt x="4632" y="9750"/>
                    <a:pt x="4550" y="9768"/>
                  </a:cubicBezTo>
                  <a:cubicBezTo>
                    <a:pt x="4334" y="9804"/>
                    <a:pt x="4122" y="9854"/>
                    <a:pt x="3909" y="9912"/>
                  </a:cubicBezTo>
                  <a:cubicBezTo>
                    <a:pt x="3693" y="9971"/>
                    <a:pt x="3481" y="10043"/>
                    <a:pt x="3268" y="10125"/>
                  </a:cubicBezTo>
                  <a:cubicBezTo>
                    <a:pt x="2916" y="10265"/>
                    <a:pt x="2578" y="10432"/>
                    <a:pt x="2253" y="10630"/>
                  </a:cubicBezTo>
                  <a:cubicBezTo>
                    <a:pt x="1332" y="11190"/>
                    <a:pt x="560" y="11966"/>
                    <a:pt x="1" y="12887"/>
                  </a:cubicBezTo>
                  <a:lnTo>
                    <a:pt x="17780" y="12887"/>
                  </a:lnTo>
                  <a:lnTo>
                    <a:pt x="17780" y="1"/>
                  </a:lnTo>
                  <a:close/>
                </a:path>
              </a:pathLst>
            </a:custGeom>
            <a:solidFill>
              <a:srgbClr val="96C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0" y="3981375"/>
              <a:ext cx="3944658" cy="1161208"/>
            </a:xfrm>
            <a:custGeom>
              <a:avLst/>
              <a:gdLst/>
              <a:ahLst/>
              <a:cxnLst/>
              <a:rect l="l" t="t" r="r" b="b"/>
              <a:pathLst>
                <a:path w="38417" h="11309" extrusionOk="0">
                  <a:moveTo>
                    <a:pt x="1878" y="1"/>
                  </a:moveTo>
                  <a:cubicBezTo>
                    <a:pt x="1394" y="1"/>
                    <a:pt x="911" y="85"/>
                    <a:pt x="452" y="250"/>
                  </a:cubicBezTo>
                  <a:cubicBezTo>
                    <a:pt x="298" y="304"/>
                    <a:pt x="149" y="372"/>
                    <a:pt x="1" y="449"/>
                  </a:cubicBezTo>
                  <a:lnTo>
                    <a:pt x="1" y="11309"/>
                  </a:lnTo>
                  <a:lnTo>
                    <a:pt x="38416" y="11309"/>
                  </a:lnTo>
                  <a:cubicBezTo>
                    <a:pt x="38317" y="11128"/>
                    <a:pt x="38200" y="10952"/>
                    <a:pt x="38073" y="10785"/>
                  </a:cubicBezTo>
                  <a:cubicBezTo>
                    <a:pt x="37021" y="9422"/>
                    <a:pt x="35342" y="8646"/>
                    <a:pt x="33645" y="8366"/>
                  </a:cubicBezTo>
                  <a:cubicBezTo>
                    <a:pt x="33122" y="8279"/>
                    <a:pt x="32592" y="8236"/>
                    <a:pt x="32062" y="8236"/>
                  </a:cubicBezTo>
                  <a:cubicBezTo>
                    <a:pt x="29703" y="8236"/>
                    <a:pt x="27342" y="9080"/>
                    <a:pt x="25543" y="10609"/>
                  </a:cubicBezTo>
                  <a:cubicBezTo>
                    <a:pt x="24613" y="9065"/>
                    <a:pt x="23160" y="7905"/>
                    <a:pt x="21445" y="7346"/>
                  </a:cubicBezTo>
                  <a:lnTo>
                    <a:pt x="21418" y="7332"/>
                  </a:lnTo>
                  <a:cubicBezTo>
                    <a:pt x="20704" y="7104"/>
                    <a:pt x="19961" y="6990"/>
                    <a:pt x="19216" y="6990"/>
                  </a:cubicBezTo>
                  <a:cubicBezTo>
                    <a:pt x="19136" y="6990"/>
                    <a:pt x="19056" y="6991"/>
                    <a:pt x="18976" y="6994"/>
                  </a:cubicBezTo>
                  <a:cubicBezTo>
                    <a:pt x="17238" y="7057"/>
                    <a:pt x="15518" y="7738"/>
                    <a:pt x="14232" y="8912"/>
                  </a:cubicBezTo>
                  <a:cubicBezTo>
                    <a:pt x="14092" y="7788"/>
                    <a:pt x="13690" y="6709"/>
                    <a:pt x="13068" y="5761"/>
                  </a:cubicBezTo>
                  <a:cubicBezTo>
                    <a:pt x="12404" y="4746"/>
                    <a:pt x="11510" y="3902"/>
                    <a:pt x="10454" y="3306"/>
                  </a:cubicBezTo>
                  <a:cubicBezTo>
                    <a:pt x="10414" y="3283"/>
                    <a:pt x="10368" y="3256"/>
                    <a:pt x="10328" y="3234"/>
                  </a:cubicBezTo>
                  <a:cubicBezTo>
                    <a:pt x="10192" y="3166"/>
                    <a:pt x="10057" y="3098"/>
                    <a:pt x="9917" y="3035"/>
                  </a:cubicBezTo>
                  <a:cubicBezTo>
                    <a:pt x="9292" y="2753"/>
                    <a:pt x="8575" y="2577"/>
                    <a:pt x="7883" y="2577"/>
                  </a:cubicBezTo>
                  <a:cubicBezTo>
                    <a:pt x="7102" y="2577"/>
                    <a:pt x="6353" y="2802"/>
                    <a:pt x="5810" y="3356"/>
                  </a:cubicBezTo>
                  <a:cubicBezTo>
                    <a:pt x="5629" y="2232"/>
                    <a:pt x="4934" y="1203"/>
                    <a:pt x="3977" y="598"/>
                  </a:cubicBezTo>
                  <a:cubicBezTo>
                    <a:pt x="3792" y="480"/>
                    <a:pt x="3598" y="381"/>
                    <a:pt x="3395" y="295"/>
                  </a:cubicBezTo>
                  <a:lnTo>
                    <a:pt x="3368" y="286"/>
                  </a:lnTo>
                  <a:cubicBezTo>
                    <a:pt x="3034" y="151"/>
                    <a:pt x="2682" y="61"/>
                    <a:pt x="2325" y="25"/>
                  </a:cubicBezTo>
                  <a:cubicBezTo>
                    <a:pt x="2176" y="9"/>
                    <a:pt x="2027" y="1"/>
                    <a:pt x="1878" y="1"/>
                  </a:cubicBezTo>
                  <a:close/>
                </a:path>
              </a:pathLst>
            </a:custGeom>
            <a:solidFill>
              <a:srgbClr val="96C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" name="Google Shape;31;p2"/>
            <p:cNvGrpSpPr/>
            <p:nvPr/>
          </p:nvGrpSpPr>
          <p:grpSpPr>
            <a:xfrm>
              <a:off x="530910" y="4562514"/>
              <a:ext cx="557148" cy="615929"/>
              <a:chOff x="2996311" y="3187860"/>
              <a:chExt cx="379270" cy="419285"/>
            </a:xfrm>
          </p:grpSpPr>
          <p:sp>
            <p:nvSpPr>
              <p:cNvPr id="32" name="Google Shape;32;p2"/>
              <p:cNvSpPr/>
              <p:nvPr/>
            </p:nvSpPr>
            <p:spPr>
              <a:xfrm>
                <a:off x="2996311" y="3187860"/>
                <a:ext cx="269160" cy="340569"/>
              </a:xfrm>
              <a:custGeom>
                <a:avLst/>
                <a:gdLst/>
                <a:ahLst/>
                <a:cxnLst/>
                <a:rect l="l" t="t" r="r" b="b"/>
                <a:pathLst>
                  <a:path w="5341" h="6758" extrusionOk="0">
                    <a:moveTo>
                      <a:pt x="3296" y="1"/>
                    </a:moveTo>
                    <a:cubicBezTo>
                      <a:pt x="2037" y="475"/>
                      <a:pt x="872" y="1202"/>
                      <a:pt x="1" y="2226"/>
                    </a:cubicBezTo>
                    <a:cubicBezTo>
                      <a:pt x="78" y="2488"/>
                      <a:pt x="172" y="2745"/>
                      <a:pt x="285" y="2994"/>
                    </a:cubicBezTo>
                    <a:cubicBezTo>
                      <a:pt x="299" y="3030"/>
                      <a:pt x="317" y="3066"/>
                      <a:pt x="335" y="3097"/>
                    </a:cubicBezTo>
                    <a:cubicBezTo>
                      <a:pt x="719" y="3905"/>
                      <a:pt x="1314" y="4632"/>
                      <a:pt x="2095" y="4984"/>
                    </a:cubicBezTo>
                    <a:cubicBezTo>
                      <a:pt x="2420" y="5128"/>
                      <a:pt x="2768" y="5219"/>
                      <a:pt x="3097" y="5350"/>
                    </a:cubicBezTo>
                    <a:cubicBezTo>
                      <a:pt x="3156" y="5372"/>
                      <a:pt x="3210" y="5395"/>
                      <a:pt x="3269" y="5422"/>
                    </a:cubicBezTo>
                    <a:cubicBezTo>
                      <a:pt x="3314" y="5440"/>
                      <a:pt x="3359" y="5462"/>
                      <a:pt x="3404" y="5481"/>
                    </a:cubicBezTo>
                    <a:lnTo>
                      <a:pt x="3522" y="5539"/>
                    </a:lnTo>
                    <a:lnTo>
                      <a:pt x="3621" y="5589"/>
                    </a:lnTo>
                    <a:cubicBezTo>
                      <a:pt x="3652" y="5607"/>
                      <a:pt x="3680" y="5620"/>
                      <a:pt x="3707" y="5639"/>
                    </a:cubicBezTo>
                    <a:cubicBezTo>
                      <a:pt x="3738" y="5652"/>
                      <a:pt x="3770" y="5670"/>
                      <a:pt x="3801" y="5688"/>
                    </a:cubicBezTo>
                    <a:cubicBezTo>
                      <a:pt x="3833" y="5706"/>
                      <a:pt x="3856" y="5720"/>
                      <a:pt x="3883" y="5738"/>
                    </a:cubicBezTo>
                    <a:lnTo>
                      <a:pt x="3923" y="5760"/>
                    </a:lnTo>
                    <a:cubicBezTo>
                      <a:pt x="3946" y="5774"/>
                      <a:pt x="3968" y="5787"/>
                      <a:pt x="3995" y="5806"/>
                    </a:cubicBezTo>
                    <a:lnTo>
                      <a:pt x="4045" y="5837"/>
                    </a:lnTo>
                    <a:cubicBezTo>
                      <a:pt x="4068" y="5851"/>
                      <a:pt x="4086" y="5864"/>
                      <a:pt x="4108" y="5882"/>
                    </a:cubicBezTo>
                    <a:cubicBezTo>
                      <a:pt x="4126" y="5896"/>
                      <a:pt x="4140" y="5900"/>
                      <a:pt x="4158" y="5914"/>
                    </a:cubicBezTo>
                    <a:cubicBezTo>
                      <a:pt x="4171" y="5923"/>
                      <a:pt x="4203" y="5945"/>
                      <a:pt x="4226" y="5963"/>
                    </a:cubicBezTo>
                    <a:cubicBezTo>
                      <a:pt x="4239" y="5973"/>
                      <a:pt x="4253" y="5982"/>
                      <a:pt x="4262" y="5991"/>
                    </a:cubicBezTo>
                    <a:lnTo>
                      <a:pt x="4334" y="6040"/>
                    </a:lnTo>
                    <a:cubicBezTo>
                      <a:pt x="4348" y="6054"/>
                      <a:pt x="4366" y="6067"/>
                      <a:pt x="4384" y="6081"/>
                    </a:cubicBezTo>
                    <a:cubicBezTo>
                      <a:pt x="4388" y="6085"/>
                      <a:pt x="4397" y="6090"/>
                      <a:pt x="4402" y="6094"/>
                    </a:cubicBezTo>
                    <a:cubicBezTo>
                      <a:pt x="4433" y="6117"/>
                      <a:pt x="4460" y="6144"/>
                      <a:pt x="4487" y="6167"/>
                    </a:cubicBezTo>
                    <a:cubicBezTo>
                      <a:pt x="4519" y="6189"/>
                      <a:pt x="4555" y="6225"/>
                      <a:pt x="4587" y="6252"/>
                    </a:cubicBezTo>
                    <a:cubicBezTo>
                      <a:pt x="4654" y="6307"/>
                      <a:pt x="4713" y="6370"/>
                      <a:pt x="4776" y="6433"/>
                    </a:cubicBezTo>
                    <a:cubicBezTo>
                      <a:pt x="4808" y="6460"/>
                      <a:pt x="4835" y="6492"/>
                      <a:pt x="4867" y="6523"/>
                    </a:cubicBezTo>
                    <a:cubicBezTo>
                      <a:pt x="4894" y="6559"/>
                      <a:pt x="4921" y="6586"/>
                      <a:pt x="4952" y="6622"/>
                    </a:cubicBezTo>
                    <a:lnTo>
                      <a:pt x="4993" y="6668"/>
                    </a:lnTo>
                    <a:cubicBezTo>
                      <a:pt x="5020" y="6699"/>
                      <a:pt x="5043" y="6726"/>
                      <a:pt x="5070" y="6758"/>
                    </a:cubicBezTo>
                    <a:cubicBezTo>
                      <a:pt x="5065" y="6708"/>
                      <a:pt x="5061" y="6659"/>
                      <a:pt x="5061" y="6609"/>
                    </a:cubicBezTo>
                    <a:lnTo>
                      <a:pt x="5061" y="6564"/>
                    </a:lnTo>
                    <a:cubicBezTo>
                      <a:pt x="5061" y="6523"/>
                      <a:pt x="5056" y="6478"/>
                      <a:pt x="5056" y="6437"/>
                    </a:cubicBezTo>
                    <a:cubicBezTo>
                      <a:pt x="5056" y="6397"/>
                      <a:pt x="5052" y="6356"/>
                      <a:pt x="5052" y="6311"/>
                    </a:cubicBezTo>
                    <a:lnTo>
                      <a:pt x="5052" y="6207"/>
                    </a:lnTo>
                    <a:cubicBezTo>
                      <a:pt x="5043" y="5675"/>
                      <a:pt x="5074" y="5142"/>
                      <a:pt x="5146" y="4614"/>
                    </a:cubicBezTo>
                    <a:lnTo>
                      <a:pt x="5151" y="4582"/>
                    </a:lnTo>
                    <a:cubicBezTo>
                      <a:pt x="5223" y="4032"/>
                      <a:pt x="5341" y="3476"/>
                      <a:pt x="5300" y="2921"/>
                    </a:cubicBezTo>
                    <a:cubicBezTo>
                      <a:pt x="5241" y="2023"/>
                      <a:pt x="4772" y="1197"/>
                      <a:pt x="4099" y="583"/>
                    </a:cubicBezTo>
                    <a:cubicBezTo>
                      <a:pt x="4063" y="547"/>
                      <a:pt x="4023" y="516"/>
                      <a:pt x="3982" y="479"/>
                    </a:cubicBezTo>
                    <a:cubicBezTo>
                      <a:pt x="3770" y="299"/>
                      <a:pt x="3540" y="136"/>
                      <a:pt x="32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3010421" y="3211999"/>
                <a:ext cx="206619" cy="195684"/>
              </a:xfrm>
              <a:custGeom>
                <a:avLst/>
                <a:gdLst/>
                <a:ahLst/>
                <a:cxnLst/>
                <a:rect l="l" t="t" r="r" b="b"/>
                <a:pathLst>
                  <a:path w="4100" h="3883" extrusionOk="0">
                    <a:moveTo>
                      <a:pt x="3702" y="0"/>
                    </a:moveTo>
                    <a:cubicBezTo>
                      <a:pt x="3648" y="14"/>
                      <a:pt x="3598" y="32"/>
                      <a:pt x="3548" y="59"/>
                    </a:cubicBezTo>
                    <a:cubicBezTo>
                      <a:pt x="3296" y="208"/>
                      <a:pt x="3242" y="538"/>
                      <a:pt x="3228" y="718"/>
                    </a:cubicBezTo>
                    <a:cubicBezTo>
                      <a:pt x="3205" y="1156"/>
                      <a:pt x="3332" y="1585"/>
                      <a:pt x="3445" y="1905"/>
                    </a:cubicBezTo>
                    <a:cubicBezTo>
                      <a:pt x="3472" y="1982"/>
                      <a:pt x="3503" y="2063"/>
                      <a:pt x="3530" y="2140"/>
                    </a:cubicBezTo>
                    <a:cubicBezTo>
                      <a:pt x="3350" y="1905"/>
                      <a:pt x="3142" y="1693"/>
                      <a:pt x="2912" y="1503"/>
                    </a:cubicBezTo>
                    <a:cubicBezTo>
                      <a:pt x="2763" y="1373"/>
                      <a:pt x="2587" y="1269"/>
                      <a:pt x="2393" y="1210"/>
                    </a:cubicBezTo>
                    <a:cubicBezTo>
                      <a:pt x="2322" y="1185"/>
                      <a:pt x="2251" y="1173"/>
                      <a:pt x="2182" y="1173"/>
                    </a:cubicBezTo>
                    <a:cubicBezTo>
                      <a:pt x="1836" y="1173"/>
                      <a:pt x="1538" y="1470"/>
                      <a:pt x="1576" y="1847"/>
                    </a:cubicBezTo>
                    <a:cubicBezTo>
                      <a:pt x="1585" y="2032"/>
                      <a:pt x="1630" y="2217"/>
                      <a:pt x="1702" y="2393"/>
                    </a:cubicBezTo>
                    <a:cubicBezTo>
                      <a:pt x="1806" y="2663"/>
                      <a:pt x="1928" y="2934"/>
                      <a:pt x="2068" y="3192"/>
                    </a:cubicBezTo>
                    <a:cubicBezTo>
                      <a:pt x="1797" y="2916"/>
                      <a:pt x="1468" y="2700"/>
                      <a:pt x="1102" y="2564"/>
                    </a:cubicBezTo>
                    <a:cubicBezTo>
                      <a:pt x="898" y="2488"/>
                      <a:pt x="683" y="2450"/>
                      <a:pt x="467" y="2450"/>
                    </a:cubicBezTo>
                    <a:cubicBezTo>
                      <a:pt x="311" y="2450"/>
                      <a:pt x="154" y="2470"/>
                      <a:pt x="1" y="2510"/>
                    </a:cubicBezTo>
                    <a:cubicBezTo>
                      <a:pt x="10" y="2528"/>
                      <a:pt x="19" y="2546"/>
                      <a:pt x="28" y="2569"/>
                    </a:cubicBezTo>
                    <a:cubicBezTo>
                      <a:pt x="37" y="2587"/>
                      <a:pt x="46" y="2600"/>
                      <a:pt x="55" y="2618"/>
                    </a:cubicBezTo>
                    <a:cubicBezTo>
                      <a:pt x="188" y="2586"/>
                      <a:pt x="324" y="2570"/>
                      <a:pt x="459" y="2570"/>
                    </a:cubicBezTo>
                    <a:cubicBezTo>
                      <a:pt x="664" y="2570"/>
                      <a:pt x="869" y="2606"/>
                      <a:pt x="1061" y="2677"/>
                    </a:cubicBezTo>
                    <a:cubicBezTo>
                      <a:pt x="1576" y="2862"/>
                      <a:pt x="2041" y="3255"/>
                      <a:pt x="2488" y="3882"/>
                    </a:cubicBezTo>
                    <a:lnTo>
                      <a:pt x="2583" y="3814"/>
                    </a:lnTo>
                    <a:cubicBezTo>
                      <a:pt x="2267" y="3359"/>
                      <a:pt x="2009" y="2871"/>
                      <a:pt x="1811" y="2352"/>
                    </a:cubicBezTo>
                    <a:cubicBezTo>
                      <a:pt x="1743" y="2194"/>
                      <a:pt x="1702" y="2018"/>
                      <a:pt x="1693" y="1847"/>
                    </a:cubicBezTo>
                    <a:cubicBezTo>
                      <a:pt x="1684" y="1679"/>
                      <a:pt x="1748" y="1517"/>
                      <a:pt x="1869" y="1404"/>
                    </a:cubicBezTo>
                    <a:cubicBezTo>
                      <a:pt x="1967" y="1334"/>
                      <a:pt x="2081" y="1299"/>
                      <a:pt x="2197" y="1299"/>
                    </a:cubicBezTo>
                    <a:cubicBezTo>
                      <a:pt x="2252" y="1299"/>
                      <a:pt x="2307" y="1307"/>
                      <a:pt x="2361" y="1323"/>
                    </a:cubicBezTo>
                    <a:cubicBezTo>
                      <a:pt x="2537" y="1382"/>
                      <a:pt x="2700" y="1476"/>
                      <a:pt x="2835" y="1598"/>
                    </a:cubicBezTo>
                    <a:cubicBezTo>
                      <a:pt x="3223" y="1914"/>
                      <a:pt x="3544" y="2302"/>
                      <a:pt x="3783" y="2745"/>
                    </a:cubicBezTo>
                    <a:cubicBezTo>
                      <a:pt x="3851" y="2903"/>
                      <a:pt x="3923" y="3056"/>
                      <a:pt x="3991" y="3210"/>
                    </a:cubicBezTo>
                    <a:lnTo>
                      <a:pt x="4099" y="3164"/>
                    </a:lnTo>
                    <a:cubicBezTo>
                      <a:pt x="4040" y="3002"/>
                      <a:pt x="3968" y="2844"/>
                      <a:pt x="3887" y="2695"/>
                    </a:cubicBezTo>
                    <a:cubicBezTo>
                      <a:pt x="3770" y="2424"/>
                      <a:pt x="3657" y="2149"/>
                      <a:pt x="3557" y="1869"/>
                    </a:cubicBezTo>
                    <a:cubicBezTo>
                      <a:pt x="3449" y="1558"/>
                      <a:pt x="3323" y="1142"/>
                      <a:pt x="3345" y="727"/>
                    </a:cubicBezTo>
                    <a:cubicBezTo>
                      <a:pt x="3354" y="569"/>
                      <a:pt x="3400" y="285"/>
                      <a:pt x="3607" y="163"/>
                    </a:cubicBezTo>
                    <a:cubicBezTo>
                      <a:pt x="3670" y="122"/>
                      <a:pt x="3747" y="104"/>
                      <a:pt x="3819" y="104"/>
                    </a:cubicBezTo>
                    <a:cubicBezTo>
                      <a:pt x="3779" y="68"/>
                      <a:pt x="3743" y="37"/>
                      <a:pt x="37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3161000" y="3420129"/>
                <a:ext cx="94692" cy="108299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2149" extrusionOk="0">
                    <a:moveTo>
                      <a:pt x="1878" y="0"/>
                    </a:moveTo>
                    <a:lnTo>
                      <a:pt x="1878" y="0"/>
                    </a:lnTo>
                    <a:cubicBezTo>
                      <a:pt x="1702" y="73"/>
                      <a:pt x="1617" y="371"/>
                      <a:pt x="1581" y="519"/>
                    </a:cubicBezTo>
                    <a:cubicBezTo>
                      <a:pt x="1517" y="822"/>
                      <a:pt x="1499" y="1129"/>
                      <a:pt x="1531" y="1436"/>
                    </a:cubicBezTo>
                    <a:cubicBezTo>
                      <a:pt x="1368" y="1020"/>
                      <a:pt x="1021" y="705"/>
                      <a:pt x="592" y="592"/>
                    </a:cubicBezTo>
                    <a:cubicBezTo>
                      <a:pt x="529" y="575"/>
                      <a:pt x="460" y="565"/>
                      <a:pt x="393" y="565"/>
                    </a:cubicBezTo>
                    <a:cubicBezTo>
                      <a:pt x="244" y="565"/>
                      <a:pt x="101" y="613"/>
                      <a:pt x="32" y="741"/>
                    </a:cubicBezTo>
                    <a:cubicBezTo>
                      <a:pt x="19" y="763"/>
                      <a:pt x="10" y="786"/>
                      <a:pt x="1" y="813"/>
                    </a:cubicBezTo>
                    <a:cubicBezTo>
                      <a:pt x="696" y="1111"/>
                      <a:pt x="1332" y="1558"/>
                      <a:pt x="1802" y="2149"/>
                    </a:cubicBezTo>
                    <a:cubicBezTo>
                      <a:pt x="1757" y="1431"/>
                      <a:pt x="1784" y="714"/>
                      <a:pt x="18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3242690" y="3508370"/>
                <a:ext cx="35075" cy="98774"/>
              </a:xfrm>
              <a:custGeom>
                <a:avLst/>
                <a:gdLst/>
                <a:ahLst/>
                <a:cxnLst/>
                <a:rect l="l" t="t" r="r" b="b"/>
                <a:pathLst>
                  <a:path w="696" h="1960" extrusionOk="0">
                    <a:moveTo>
                      <a:pt x="113" y="1"/>
                    </a:moveTo>
                    <a:lnTo>
                      <a:pt x="0" y="37"/>
                    </a:lnTo>
                    <a:cubicBezTo>
                      <a:pt x="23" y="114"/>
                      <a:pt x="45" y="186"/>
                      <a:pt x="68" y="262"/>
                    </a:cubicBezTo>
                    <a:cubicBezTo>
                      <a:pt x="235" y="822"/>
                      <a:pt x="406" y="1391"/>
                      <a:pt x="569" y="1960"/>
                    </a:cubicBezTo>
                    <a:lnTo>
                      <a:pt x="695" y="1960"/>
                    </a:lnTo>
                    <a:cubicBezTo>
                      <a:pt x="524" y="1368"/>
                      <a:pt x="348" y="786"/>
                      <a:pt x="172" y="204"/>
                    </a:cubicBezTo>
                    <a:lnTo>
                      <a:pt x="172" y="199"/>
                    </a:lnTo>
                    <a:cubicBezTo>
                      <a:pt x="154" y="136"/>
                      <a:pt x="131" y="68"/>
                      <a:pt x="1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3314552" y="3516131"/>
                <a:ext cx="61028" cy="91013"/>
              </a:xfrm>
              <a:custGeom>
                <a:avLst/>
                <a:gdLst/>
                <a:ahLst/>
                <a:cxnLst/>
                <a:rect l="l" t="t" r="r" b="b"/>
                <a:pathLst>
                  <a:path w="1211" h="1806" extrusionOk="0">
                    <a:moveTo>
                      <a:pt x="1030" y="0"/>
                    </a:moveTo>
                    <a:lnTo>
                      <a:pt x="1030" y="0"/>
                    </a:lnTo>
                    <a:cubicBezTo>
                      <a:pt x="520" y="470"/>
                      <a:pt x="172" y="1124"/>
                      <a:pt x="0" y="1806"/>
                    </a:cubicBezTo>
                    <a:lnTo>
                      <a:pt x="1021" y="1806"/>
                    </a:lnTo>
                    <a:cubicBezTo>
                      <a:pt x="1188" y="1210"/>
                      <a:pt x="1210" y="587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3133938" y="3555792"/>
                <a:ext cx="126088" cy="51353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019" extrusionOk="0">
                    <a:moveTo>
                      <a:pt x="194" y="1"/>
                    </a:moveTo>
                    <a:cubicBezTo>
                      <a:pt x="129" y="1"/>
                      <a:pt x="65" y="3"/>
                      <a:pt x="1" y="8"/>
                    </a:cubicBezTo>
                    <a:cubicBezTo>
                      <a:pt x="104" y="360"/>
                      <a:pt x="195" y="703"/>
                      <a:pt x="384" y="1019"/>
                    </a:cubicBezTo>
                    <a:lnTo>
                      <a:pt x="2501" y="1019"/>
                    </a:lnTo>
                    <a:cubicBezTo>
                      <a:pt x="1909" y="389"/>
                      <a:pt x="1055" y="1"/>
                      <a:pt x="1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" name="Google Shape;38;p2"/>
            <p:cNvGrpSpPr/>
            <p:nvPr/>
          </p:nvGrpSpPr>
          <p:grpSpPr>
            <a:xfrm>
              <a:off x="-604" y="4118307"/>
              <a:ext cx="557112" cy="1161202"/>
              <a:chOff x="3760846" y="3248636"/>
              <a:chExt cx="347826" cy="724981"/>
            </a:xfrm>
          </p:grpSpPr>
          <p:sp>
            <p:nvSpPr>
              <p:cNvPr id="39" name="Google Shape;39;p2"/>
              <p:cNvSpPr/>
              <p:nvPr/>
            </p:nvSpPr>
            <p:spPr>
              <a:xfrm>
                <a:off x="3850448" y="3248636"/>
                <a:ext cx="258224" cy="326660"/>
              </a:xfrm>
              <a:custGeom>
                <a:avLst/>
                <a:gdLst/>
                <a:ahLst/>
                <a:cxnLst/>
                <a:rect l="l" t="t" r="r" b="b"/>
                <a:pathLst>
                  <a:path w="5124" h="6482" extrusionOk="0">
                    <a:moveTo>
                      <a:pt x="1960" y="0"/>
                    </a:moveTo>
                    <a:cubicBezTo>
                      <a:pt x="1725" y="131"/>
                      <a:pt x="1504" y="284"/>
                      <a:pt x="1301" y="456"/>
                    </a:cubicBezTo>
                    <a:cubicBezTo>
                      <a:pt x="1260" y="492"/>
                      <a:pt x="1224" y="524"/>
                      <a:pt x="1188" y="555"/>
                    </a:cubicBezTo>
                    <a:cubicBezTo>
                      <a:pt x="542" y="1147"/>
                      <a:pt x="91" y="1936"/>
                      <a:pt x="32" y="2803"/>
                    </a:cubicBezTo>
                    <a:cubicBezTo>
                      <a:pt x="1" y="3336"/>
                      <a:pt x="109" y="3864"/>
                      <a:pt x="181" y="4396"/>
                    </a:cubicBezTo>
                    <a:lnTo>
                      <a:pt x="186" y="4423"/>
                    </a:lnTo>
                    <a:cubicBezTo>
                      <a:pt x="253" y="4929"/>
                      <a:pt x="280" y="5444"/>
                      <a:pt x="276" y="5954"/>
                    </a:cubicBezTo>
                    <a:lnTo>
                      <a:pt x="276" y="6053"/>
                    </a:lnTo>
                    <a:lnTo>
                      <a:pt x="271" y="6175"/>
                    </a:lnTo>
                    <a:cubicBezTo>
                      <a:pt x="271" y="6215"/>
                      <a:pt x="267" y="6256"/>
                      <a:pt x="267" y="6297"/>
                    </a:cubicBezTo>
                    <a:lnTo>
                      <a:pt x="267" y="6342"/>
                    </a:lnTo>
                    <a:cubicBezTo>
                      <a:pt x="262" y="6387"/>
                      <a:pt x="262" y="6437"/>
                      <a:pt x="258" y="6482"/>
                    </a:cubicBezTo>
                    <a:cubicBezTo>
                      <a:pt x="280" y="6455"/>
                      <a:pt x="308" y="6423"/>
                      <a:pt x="330" y="6396"/>
                    </a:cubicBezTo>
                    <a:lnTo>
                      <a:pt x="371" y="6351"/>
                    </a:lnTo>
                    <a:cubicBezTo>
                      <a:pt x="398" y="6319"/>
                      <a:pt x="425" y="6292"/>
                      <a:pt x="452" y="6261"/>
                    </a:cubicBezTo>
                    <a:cubicBezTo>
                      <a:pt x="484" y="6229"/>
                      <a:pt x="511" y="6197"/>
                      <a:pt x="538" y="6170"/>
                    </a:cubicBezTo>
                    <a:cubicBezTo>
                      <a:pt x="596" y="6112"/>
                      <a:pt x="660" y="6053"/>
                      <a:pt x="723" y="5999"/>
                    </a:cubicBezTo>
                    <a:cubicBezTo>
                      <a:pt x="750" y="5976"/>
                      <a:pt x="786" y="5940"/>
                      <a:pt x="813" y="5917"/>
                    </a:cubicBezTo>
                    <a:cubicBezTo>
                      <a:pt x="840" y="5895"/>
                      <a:pt x="872" y="5872"/>
                      <a:pt x="899" y="5850"/>
                    </a:cubicBezTo>
                    <a:lnTo>
                      <a:pt x="917" y="5836"/>
                    </a:lnTo>
                    <a:cubicBezTo>
                      <a:pt x="935" y="5823"/>
                      <a:pt x="948" y="5809"/>
                      <a:pt x="967" y="5796"/>
                    </a:cubicBezTo>
                    <a:lnTo>
                      <a:pt x="1034" y="5746"/>
                    </a:lnTo>
                    <a:cubicBezTo>
                      <a:pt x="1043" y="5737"/>
                      <a:pt x="1057" y="5732"/>
                      <a:pt x="1066" y="5723"/>
                    </a:cubicBezTo>
                    <a:cubicBezTo>
                      <a:pt x="1088" y="5705"/>
                      <a:pt x="1111" y="5692"/>
                      <a:pt x="1134" y="5674"/>
                    </a:cubicBezTo>
                    <a:cubicBezTo>
                      <a:pt x="1152" y="5665"/>
                      <a:pt x="1165" y="5651"/>
                      <a:pt x="1179" y="5642"/>
                    </a:cubicBezTo>
                    <a:cubicBezTo>
                      <a:pt x="1201" y="5629"/>
                      <a:pt x="1219" y="5615"/>
                      <a:pt x="1242" y="5602"/>
                    </a:cubicBezTo>
                    <a:lnTo>
                      <a:pt x="1292" y="5570"/>
                    </a:lnTo>
                    <a:cubicBezTo>
                      <a:pt x="1314" y="5556"/>
                      <a:pt x="1337" y="5543"/>
                      <a:pt x="1359" y="5529"/>
                    </a:cubicBezTo>
                    <a:lnTo>
                      <a:pt x="1400" y="5507"/>
                    </a:lnTo>
                    <a:cubicBezTo>
                      <a:pt x="1422" y="5489"/>
                      <a:pt x="1445" y="5480"/>
                      <a:pt x="1472" y="5462"/>
                    </a:cubicBezTo>
                    <a:cubicBezTo>
                      <a:pt x="1504" y="5444"/>
                      <a:pt x="1540" y="5426"/>
                      <a:pt x="1567" y="5407"/>
                    </a:cubicBezTo>
                    <a:cubicBezTo>
                      <a:pt x="1589" y="5394"/>
                      <a:pt x="1621" y="5380"/>
                      <a:pt x="1648" y="5367"/>
                    </a:cubicBezTo>
                    <a:lnTo>
                      <a:pt x="1743" y="5317"/>
                    </a:lnTo>
                    <a:lnTo>
                      <a:pt x="1856" y="5258"/>
                    </a:lnTo>
                    <a:cubicBezTo>
                      <a:pt x="1901" y="5240"/>
                      <a:pt x="1942" y="5222"/>
                      <a:pt x="1987" y="5204"/>
                    </a:cubicBezTo>
                    <a:cubicBezTo>
                      <a:pt x="2041" y="5177"/>
                      <a:pt x="2095" y="5155"/>
                      <a:pt x="2149" y="5132"/>
                    </a:cubicBezTo>
                    <a:cubicBezTo>
                      <a:pt x="2470" y="5010"/>
                      <a:pt x="2804" y="4920"/>
                      <a:pt x="3115" y="4780"/>
                    </a:cubicBezTo>
                    <a:cubicBezTo>
                      <a:pt x="3864" y="4446"/>
                      <a:pt x="4433" y="3746"/>
                      <a:pt x="4803" y="2975"/>
                    </a:cubicBezTo>
                    <a:cubicBezTo>
                      <a:pt x="4821" y="2938"/>
                      <a:pt x="4839" y="2907"/>
                      <a:pt x="4853" y="2871"/>
                    </a:cubicBezTo>
                    <a:cubicBezTo>
                      <a:pt x="4961" y="2632"/>
                      <a:pt x="5051" y="2388"/>
                      <a:pt x="5124" y="2140"/>
                    </a:cubicBezTo>
                    <a:cubicBezTo>
                      <a:pt x="4289" y="1156"/>
                      <a:pt x="3169" y="456"/>
                      <a:pt x="19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3896861" y="3271818"/>
                <a:ext cx="198153" cy="187721"/>
              </a:xfrm>
              <a:custGeom>
                <a:avLst/>
                <a:gdLst/>
                <a:ahLst/>
                <a:cxnLst/>
                <a:rect l="l" t="t" r="r" b="b"/>
                <a:pathLst>
                  <a:path w="3932" h="3725" extrusionOk="0">
                    <a:moveTo>
                      <a:pt x="384" y="1"/>
                    </a:moveTo>
                    <a:cubicBezTo>
                      <a:pt x="343" y="37"/>
                      <a:pt x="307" y="68"/>
                      <a:pt x="271" y="100"/>
                    </a:cubicBezTo>
                    <a:cubicBezTo>
                      <a:pt x="339" y="104"/>
                      <a:pt x="411" y="122"/>
                      <a:pt x="474" y="158"/>
                    </a:cubicBezTo>
                    <a:cubicBezTo>
                      <a:pt x="673" y="276"/>
                      <a:pt x="714" y="547"/>
                      <a:pt x="723" y="700"/>
                    </a:cubicBezTo>
                    <a:cubicBezTo>
                      <a:pt x="745" y="1102"/>
                      <a:pt x="628" y="1499"/>
                      <a:pt x="519" y="1797"/>
                    </a:cubicBezTo>
                    <a:cubicBezTo>
                      <a:pt x="429" y="2063"/>
                      <a:pt x="316" y="2330"/>
                      <a:pt x="204" y="2587"/>
                    </a:cubicBezTo>
                    <a:cubicBezTo>
                      <a:pt x="127" y="2736"/>
                      <a:pt x="55" y="2885"/>
                      <a:pt x="0" y="3043"/>
                    </a:cubicBezTo>
                    <a:lnTo>
                      <a:pt x="104" y="3083"/>
                    </a:lnTo>
                    <a:cubicBezTo>
                      <a:pt x="172" y="2939"/>
                      <a:pt x="240" y="2790"/>
                      <a:pt x="307" y="2636"/>
                    </a:cubicBezTo>
                    <a:cubicBezTo>
                      <a:pt x="533" y="2212"/>
                      <a:pt x="840" y="1838"/>
                      <a:pt x="1210" y="1535"/>
                    </a:cubicBezTo>
                    <a:cubicBezTo>
                      <a:pt x="1341" y="1418"/>
                      <a:pt x="1499" y="1328"/>
                      <a:pt x="1666" y="1273"/>
                    </a:cubicBezTo>
                    <a:cubicBezTo>
                      <a:pt x="1719" y="1257"/>
                      <a:pt x="1773" y="1249"/>
                      <a:pt x="1826" y="1249"/>
                    </a:cubicBezTo>
                    <a:cubicBezTo>
                      <a:pt x="1938" y="1249"/>
                      <a:pt x="2048" y="1284"/>
                      <a:pt x="2140" y="1355"/>
                    </a:cubicBezTo>
                    <a:cubicBezTo>
                      <a:pt x="2257" y="1463"/>
                      <a:pt x="2316" y="1616"/>
                      <a:pt x="2307" y="1774"/>
                    </a:cubicBezTo>
                    <a:cubicBezTo>
                      <a:pt x="2298" y="1941"/>
                      <a:pt x="2262" y="2104"/>
                      <a:pt x="2194" y="2262"/>
                    </a:cubicBezTo>
                    <a:cubicBezTo>
                      <a:pt x="2009" y="2754"/>
                      <a:pt x="1761" y="3228"/>
                      <a:pt x="1458" y="3661"/>
                    </a:cubicBezTo>
                    <a:lnTo>
                      <a:pt x="1549" y="3724"/>
                    </a:lnTo>
                    <a:cubicBezTo>
                      <a:pt x="1973" y="3124"/>
                      <a:pt x="2420" y="2749"/>
                      <a:pt x="2916" y="2569"/>
                    </a:cubicBezTo>
                    <a:cubicBezTo>
                      <a:pt x="3099" y="2502"/>
                      <a:pt x="3293" y="2468"/>
                      <a:pt x="3487" y="2468"/>
                    </a:cubicBezTo>
                    <a:cubicBezTo>
                      <a:pt x="3620" y="2468"/>
                      <a:pt x="3752" y="2484"/>
                      <a:pt x="3882" y="2515"/>
                    </a:cubicBezTo>
                    <a:cubicBezTo>
                      <a:pt x="3900" y="2483"/>
                      <a:pt x="3918" y="2447"/>
                      <a:pt x="3932" y="2415"/>
                    </a:cubicBezTo>
                    <a:cubicBezTo>
                      <a:pt x="3783" y="2375"/>
                      <a:pt x="3631" y="2355"/>
                      <a:pt x="3478" y="2355"/>
                    </a:cubicBezTo>
                    <a:cubicBezTo>
                      <a:pt x="3274" y="2355"/>
                      <a:pt x="3069" y="2391"/>
                      <a:pt x="2876" y="2460"/>
                    </a:cubicBezTo>
                    <a:cubicBezTo>
                      <a:pt x="2528" y="2596"/>
                      <a:pt x="2212" y="2799"/>
                      <a:pt x="1950" y="3070"/>
                    </a:cubicBezTo>
                    <a:cubicBezTo>
                      <a:pt x="2086" y="2817"/>
                      <a:pt x="2203" y="2560"/>
                      <a:pt x="2302" y="2298"/>
                    </a:cubicBezTo>
                    <a:cubicBezTo>
                      <a:pt x="2370" y="2131"/>
                      <a:pt x="2415" y="1955"/>
                      <a:pt x="2424" y="1774"/>
                    </a:cubicBezTo>
                    <a:cubicBezTo>
                      <a:pt x="2433" y="1580"/>
                      <a:pt x="2357" y="1395"/>
                      <a:pt x="2212" y="1264"/>
                    </a:cubicBezTo>
                    <a:cubicBezTo>
                      <a:pt x="2101" y="1181"/>
                      <a:pt x="1964" y="1138"/>
                      <a:pt x="1826" y="1138"/>
                    </a:cubicBezTo>
                    <a:cubicBezTo>
                      <a:pt x="1763" y="1138"/>
                      <a:pt x="1700" y="1147"/>
                      <a:pt x="1639" y="1165"/>
                    </a:cubicBezTo>
                    <a:cubicBezTo>
                      <a:pt x="1454" y="1224"/>
                      <a:pt x="1287" y="1323"/>
                      <a:pt x="1138" y="1449"/>
                    </a:cubicBezTo>
                    <a:cubicBezTo>
                      <a:pt x="921" y="1630"/>
                      <a:pt x="718" y="1833"/>
                      <a:pt x="547" y="2059"/>
                    </a:cubicBezTo>
                    <a:cubicBezTo>
                      <a:pt x="574" y="1982"/>
                      <a:pt x="601" y="1905"/>
                      <a:pt x="628" y="1833"/>
                    </a:cubicBezTo>
                    <a:cubicBezTo>
                      <a:pt x="736" y="1522"/>
                      <a:pt x="858" y="1111"/>
                      <a:pt x="835" y="691"/>
                    </a:cubicBezTo>
                    <a:cubicBezTo>
                      <a:pt x="826" y="520"/>
                      <a:pt x="772" y="204"/>
                      <a:pt x="533" y="59"/>
                    </a:cubicBezTo>
                    <a:cubicBezTo>
                      <a:pt x="483" y="32"/>
                      <a:pt x="434" y="14"/>
                      <a:pt x="3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3860023" y="3471532"/>
                <a:ext cx="90560" cy="104015"/>
              </a:xfrm>
              <a:custGeom>
                <a:avLst/>
                <a:gdLst/>
                <a:ahLst/>
                <a:cxnLst/>
                <a:rect l="l" t="t" r="r" b="b"/>
                <a:pathLst>
                  <a:path w="1797" h="2064" extrusionOk="0">
                    <a:moveTo>
                      <a:pt x="0" y="0"/>
                    </a:moveTo>
                    <a:cubicBezTo>
                      <a:pt x="90" y="687"/>
                      <a:pt x="113" y="1377"/>
                      <a:pt x="68" y="2063"/>
                    </a:cubicBezTo>
                    <a:cubicBezTo>
                      <a:pt x="519" y="1499"/>
                      <a:pt x="1129" y="1070"/>
                      <a:pt x="1797" y="781"/>
                    </a:cubicBezTo>
                    <a:cubicBezTo>
                      <a:pt x="1792" y="759"/>
                      <a:pt x="1783" y="736"/>
                      <a:pt x="1770" y="714"/>
                    </a:cubicBezTo>
                    <a:cubicBezTo>
                      <a:pt x="1704" y="591"/>
                      <a:pt x="1564" y="545"/>
                      <a:pt x="1419" y="545"/>
                    </a:cubicBezTo>
                    <a:cubicBezTo>
                      <a:pt x="1356" y="545"/>
                      <a:pt x="1292" y="554"/>
                      <a:pt x="1232" y="569"/>
                    </a:cubicBezTo>
                    <a:cubicBezTo>
                      <a:pt x="822" y="682"/>
                      <a:pt x="483" y="980"/>
                      <a:pt x="330" y="1377"/>
                    </a:cubicBezTo>
                    <a:cubicBezTo>
                      <a:pt x="361" y="1084"/>
                      <a:pt x="343" y="790"/>
                      <a:pt x="280" y="501"/>
                    </a:cubicBezTo>
                    <a:cubicBezTo>
                      <a:pt x="248" y="357"/>
                      <a:pt x="167" y="73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3771984" y="3556397"/>
                <a:ext cx="100336" cy="417220"/>
              </a:xfrm>
              <a:custGeom>
                <a:avLst/>
                <a:gdLst/>
                <a:ahLst/>
                <a:cxnLst/>
                <a:rect l="l" t="t" r="r" b="b"/>
                <a:pathLst>
                  <a:path w="1991" h="8279" extrusionOk="0">
                    <a:moveTo>
                      <a:pt x="1883" y="0"/>
                    </a:moveTo>
                    <a:cubicBezTo>
                      <a:pt x="1084" y="2654"/>
                      <a:pt x="253" y="5398"/>
                      <a:pt x="0" y="8265"/>
                    </a:cubicBezTo>
                    <a:lnTo>
                      <a:pt x="113" y="8278"/>
                    </a:lnTo>
                    <a:cubicBezTo>
                      <a:pt x="366" y="5421"/>
                      <a:pt x="1192" y="2681"/>
                      <a:pt x="1991" y="32"/>
                    </a:cubicBezTo>
                    <a:lnTo>
                      <a:pt x="188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3760846" y="3571364"/>
                <a:ext cx="50546" cy="209089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4149" extrusionOk="0">
                    <a:moveTo>
                      <a:pt x="0" y="1"/>
                    </a:moveTo>
                    <a:lnTo>
                      <a:pt x="0" y="1991"/>
                    </a:lnTo>
                    <a:cubicBezTo>
                      <a:pt x="54" y="2127"/>
                      <a:pt x="118" y="2258"/>
                      <a:pt x="185" y="2384"/>
                    </a:cubicBezTo>
                    <a:cubicBezTo>
                      <a:pt x="388" y="2759"/>
                      <a:pt x="641" y="3106"/>
                      <a:pt x="795" y="3499"/>
                    </a:cubicBezTo>
                    <a:cubicBezTo>
                      <a:pt x="849" y="3643"/>
                      <a:pt x="889" y="3788"/>
                      <a:pt x="917" y="3932"/>
                    </a:cubicBezTo>
                    <a:cubicBezTo>
                      <a:pt x="930" y="4005"/>
                      <a:pt x="939" y="4077"/>
                      <a:pt x="944" y="4149"/>
                    </a:cubicBezTo>
                    <a:cubicBezTo>
                      <a:pt x="948" y="4023"/>
                      <a:pt x="953" y="3896"/>
                      <a:pt x="957" y="3765"/>
                    </a:cubicBezTo>
                    <a:cubicBezTo>
                      <a:pt x="980" y="3111"/>
                      <a:pt x="1002" y="2393"/>
                      <a:pt x="889" y="1793"/>
                    </a:cubicBezTo>
                    <a:cubicBezTo>
                      <a:pt x="763" y="1134"/>
                      <a:pt x="461" y="488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3830441" y="3601752"/>
                <a:ext cx="146297" cy="94843"/>
              </a:xfrm>
              <a:custGeom>
                <a:avLst/>
                <a:gdLst/>
                <a:ahLst/>
                <a:cxnLst/>
                <a:rect l="l" t="t" r="r" b="b"/>
                <a:pathLst>
                  <a:path w="2903" h="1882" extrusionOk="0">
                    <a:moveTo>
                      <a:pt x="2717" y="1"/>
                    </a:moveTo>
                    <a:cubicBezTo>
                      <a:pt x="1591" y="1"/>
                      <a:pt x="480" y="691"/>
                      <a:pt x="0" y="1709"/>
                    </a:cubicBezTo>
                    <a:cubicBezTo>
                      <a:pt x="295" y="1735"/>
                      <a:pt x="556" y="1881"/>
                      <a:pt x="848" y="1881"/>
                    </a:cubicBezTo>
                    <a:cubicBezTo>
                      <a:pt x="860" y="1881"/>
                      <a:pt x="873" y="1881"/>
                      <a:pt x="885" y="1880"/>
                    </a:cubicBezTo>
                    <a:cubicBezTo>
                      <a:pt x="1174" y="1871"/>
                      <a:pt x="1467" y="1840"/>
                      <a:pt x="1729" y="1727"/>
                    </a:cubicBezTo>
                    <a:cubicBezTo>
                      <a:pt x="2068" y="1583"/>
                      <a:pt x="2329" y="1312"/>
                      <a:pt x="2519" y="1000"/>
                    </a:cubicBezTo>
                    <a:cubicBezTo>
                      <a:pt x="2709" y="693"/>
                      <a:pt x="2799" y="355"/>
                      <a:pt x="2903" y="7"/>
                    </a:cubicBezTo>
                    <a:cubicBezTo>
                      <a:pt x="2841" y="3"/>
                      <a:pt x="2779" y="1"/>
                      <a:pt x="27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" name="Google Shape;45;p2"/>
            <p:cNvGrpSpPr/>
            <p:nvPr/>
          </p:nvGrpSpPr>
          <p:grpSpPr>
            <a:xfrm>
              <a:off x="4823873" y="4609179"/>
              <a:ext cx="607645" cy="570871"/>
              <a:chOff x="1099056" y="3386869"/>
              <a:chExt cx="334220" cy="314011"/>
            </a:xfrm>
          </p:grpSpPr>
          <p:sp>
            <p:nvSpPr>
              <p:cNvPr id="46" name="Google Shape;46;p2"/>
              <p:cNvSpPr/>
              <p:nvPr/>
            </p:nvSpPr>
            <p:spPr>
              <a:xfrm>
                <a:off x="1231443" y="3491740"/>
                <a:ext cx="95146" cy="209139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4150" extrusionOk="0">
                    <a:moveTo>
                      <a:pt x="902" y="1"/>
                    </a:moveTo>
                    <a:cubicBezTo>
                      <a:pt x="898" y="1"/>
                      <a:pt x="894" y="1"/>
                      <a:pt x="890" y="1"/>
                    </a:cubicBezTo>
                    <a:cubicBezTo>
                      <a:pt x="565" y="28"/>
                      <a:pt x="601" y="836"/>
                      <a:pt x="583" y="1066"/>
                    </a:cubicBezTo>
                    <a:cubicBezTo>
                      <a:pt x="560" y="1382"/>
                      <a:pt x="511" y="1694"/>
                      <a:pt x="443" y="2005"/>
                    </a:cubicBezTo>
                    <a:cubicBezTo>
                      <a:pt x="398" y="2222"/>
                      <a:pt x="335" y="2439"/>
                      <a:pt x="267" y="2655"/>
                    </a:cubicBezTo>
                    <a:cubicBezTo>
                      <a:pt x="177" y="2926"/>
                      <a:pt x="64" y="3197"/>
                      <a:pt x="32" y="3481"/>
                    </a:cubicBezTo>
                    <a:cubicBezTo>
                      <a:pt x="0" y="3711"/>
                      <a:pt x="50" y="3946"/>
                      <a:pt x="167" y="4149"/>
                    </a:cubicBezTo>
                    <a:lnTo>
                      <a:pt x="1499" y="4149"/>
                    </a:lnTo>
                    <a:cubicBezTo>
                      <a:pt x="1621" y="4014"/>
                      <a:pt x="1716" y="3851"/>
                      <a:pt x="1774" y="3675"/>
                    </a:cubicBezTo>
                    <a:cubicBezTo>
                      <a:pt x="1878" y="3368"/>
                      <a:pt x="1887" y="3039"/>
                      <a:pt x="1860" y="2718"/>
                    </a:cubicBezTo>
                    <a:cubicBezTo>
                      <a:pt x="1833" y="2407"/>
                      <a:pt x="1779" y="2100"/>
                      <a:pt x="1702" y="1798"/>
                    </a:cubicBezTo>
                    <a:cubicBezTo>
                      <a:pt x="1662" y="1635"/>
                      <a:pt x="1612" y="1473"/>
                      <a:pt x="1562" y="1315"/>
                    </a:cubicBezTo>
                    <a:cubicBezTo>
                      <a:pt x="1476" y="1039"/>
                      <a:pt x="1377" y="773"/>
                      <a:pt x="1269" y="507"/>
                    </a:cubicBezTo>
                    <a:cubicBezTo>
                      <a:pt x="1242" y="434"/>
                      <a:pt x="1215" y="362"/>
                      <a:pt x="1188" y="290"/>
                    </a:cubicBezTo>
                    <a:cubicBezTo>
                      <a:pt x="1135" y="158"/>
                      <a:pt x="1044" y="1"/>
                      <a:pt x="90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1099056" y="3386869"/>
                <a:ext cx="334220" cy="207123"/>
              </a:xfrm>
              <a:custGeom>
                <a:avLst/>
                <a:gdLst/>
                <a:ahLst/>
                <a:cxnLst/>
                <a:rect l="l" t="t" r="r" b="b"/>
                <a:pathLst>
                  <a:path w="6632" h="4110" extrusionOk="0">
                    <a:moveTo>
                      <a:pt x="3509" y="0"/>
                    </a:moveTo>
                    <a:cubicBezTo>
                      <a:pt x="3077" y="0"/>
                      <a:pt x="2648" y="106"/>
                      <a:pt x="2262" y="308"/>
                    </a:cubicBezTo>
                    <a:cubicBezTo>
                      <a:pt x="2077" y="412"/>
                      <a:pt x="1896" y="539"/>
                      <a:pt x="1738" y="678"/>
                    </a:cubicBezTo>
                    <a:cubicBezTo>
                      <a:pt x="1400" y="976"/>
                      <a:pt x="1115" y="1346"/>
                      <a:pt x="867" y="1726"/>
                    </a:cubicBezTo>
                    <a:cubicBezTo>
                      <a:pt x="465" y="2339"/>
                      <a:pt x="262" y="3007"/>
                      <a:pt x="1" y="3694"/>
                    </a:cubicBezTo>
                    <a:cubicBezTo>
                      <a:pt x="788" y="3973"/>
                      <a:pt x="1624" y="4110"/>
                      <a:pt x="2460" y="4110"/>
                    </a:cubicBezTo>
                    <a:cubicBezTo>
                      <a:pt x="3932" y="4110"/>
                      <a:pt x="5407" y="3685"/>
                      <a:pt x="6631" y="2868"/>
                    </a:cubicBezTo>
                    <a:cubicBezTo>
                      <a:pt x="6532" y="2371"/>
                      <a:pt x="6338" y="1897"/>
                      <a:pt x="6071" y="1468"/>
                    </a:cubicBezTo>
                    <a:cubicBezTo>
                      <a:pt x="5814" y="1049"/>
                      <a:pt x="5462" y="692"/>
                      <a:pt x="5047" y="430"/>
                    </a:cubicBezTo>
                    <a:cubicBezTo>
                      <a:pt x="4893" y="335"/>
                      <a:pt x="4735" y="259"/>
                      <a:pt x="4573" y="195"/>
                    </a:cubicBezTo>
                    <a:cubicBezTo>
                      <a:pt x="4302" y="96"/>
                      <a:pt x="4027" y="33"/>
                      <a:pt x="3742" y="10"/>
                    </a:cubicBezTo>
                    <a:cubicBezTo>
                      <a:pt x="3665" y="4"/>
                      <a:pt x="3587" y="0"/>
                      <a:pt x="35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1186642" y="3386869"/>
                <a:ext cx="101042" cy="41525"/>
              </a:xfrm>
              <a:custGeom>
                <a:avLst/>
                <a:gdLst/>
                <a:ahLst/>
                <a:cxnLst/>
                <a:rect l="l" t="t" r="r" b="b"/>
                <a:pathLst>
                  <a:path w="2005" h="824" extrusionOk="0">
                    <a:moveTo>
                      <a:pt x="1771" y="0"/>
                    </a:moveTo>
                    <a:cubicBezTo>
                      <a:pt x="1339" y="0"/>
                      <a:pt x="911" y="106"/>
                      <a:pt x="528" y="308"/>
                    </a:cubicBezTo>
                    <a:cubicBezTo>
                      <a:pt x="339" y="412"/>
                      <a:pt x="158" y="539"/>
                      <a:pt x="0" y="678"/>
                    </a:cubicBezTo>
                    <a:cubicBezTo>
                      <a:pt x="153" y="790"/>
                      <a:pt x="409" y="823"/>
                      <a:pt x="615" y="823"/>
                    </a:cubicBezTo>
                    <a:cubicBezTo>
                      <a:pt x="684" y="823"/>
                      <a:pt x="747" y="820"/>
                      <a:pt x="799" y="814"/>
                    </a:cubicBezTo>
                    <a:cubicBezTo>
                      <a:pt x="1196" y="769"/>
                      <a:pt x="1567" y="579"/>
                      <a:pt x="1828" y="277"/>
                    </a:cubicBezTo>
                    <a:cubicBezTo>
                      <a:pt x="1896" y="195"/>
                      <a:pt x="1955" y="110"/>
                      <a:pt x="2004" y="10"/>
                    </a:cubicBezTo>
                    <a:cubicBezTo>
                      <a:pt x="1927" y="4"/>
                      <a:pt x="1849" y="0"/>
                      <a:pt x="177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1154994" y="3470574"/>
                <a:ext cx="91971" cy="85923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705" extrusionOk="0">
                    <a:moveTo>
                      <a:pt x="1333" y="1"/>
                    </a:moveTo>
                    <a:cubicBezTo>
                      <a:pt x="1208" y="1"/>
                      <a:pt x="1077" y="31"/>
                      <a:pt x="971" y="69"/>
                    </a:cubicBezTo>
                    <a:cubicBezTo>
                      <a:pt x="678" y="173"/>
                      <a:pt x="421" y="358"/>
                      <a:pt x="231" y="606"/>
                    </a:cubicBezTo>
                    <a:cubicBezTo>
                      <a:pt x="105" y="769"/>
                      <a:pt x="5" y="963"/>
                      <a:pt x="5" y="1166"/>
                    </a:cubicBezTo>
                    <a:cubicBezTo>
                      <a:pt x="1" y="1374"/>
                      <a:pt x="109" y="1586"/>
                      <a:pt x="299" y="1667"/>
                    </a:cubicBezTo>
                    <a:cubicBezTo>
                      <a:pt x="368" y="1692"/>
                      <a:pt x="441" y="1705"/>
                      <a:pt x="515" y="1705"/>
                    </a:cubicBezTo>
                    <a:cubicBezTo>
                      <a:pt x="562" y="1705"/>
                      <a:pt x="609" y="1700"/>
                      <a:pt x="655" y="1690"/>
                    </a:cubicBezTo>
                    <a:cubicBezTo>
                      <a:pt x="989" y="1631"/>
                      <a:pt x="1292" y="1446"/>
                      <a:pt x="1495" y="1170"/>
                    </a:cubicBezTo>
                    <a:cubicBezTo>
                      <a:pt x="1657" y="945"/>
                      <a:pt x="1824" y="530"/>
                      <a:pt x="1730" y="241"/>
                    </a:cubicBezTo>
                    <a:cubicBezTo>
                      <a:pt x="1667" y="60"/>
                      <a:pt x="1506" y="1"/>
                      <a:pt x="13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1309907" y="3396696"/>
                <a:ext cx="95146" cy="86730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1721" extrusionOk="0">
                    <a:moveTo>
                      <a:pt x="389" y="0"/>
                    </a:moveTo>
                    <a:cubicBezTo>
                      <a:pt x="290" y="113"/>
                      <a:pt x="208" y="244"/>
                      <a:pt x="150" y="384"/>
                    </a:cubicBezTo>
                    <a:cubicBezTo>
                      <a:pt x="1" y="741"/>
                      <a:pt x="1" y="1192"/>
                      <a:pt x="290" y="1481"/>
                    </a:cubicBezTo>
                    <a:cubicBezTo>
                      <a:pt x="459" y="1647"/>
                      <a:pt x="700" y="1720"/>
                      <a:pt x="940" y="1720"/>
                    </a:cubicBezTo>
                    <a:cubicBezTo>
                      <a:pt x="1001" y="1720"/>
                      <a:pt x="1061" y="1716"/>
                      <a:pt x="1120" y="1707"/>
                    </a:cubicBezTo>
                    <a:cubicBezTo>
                      <a:pt x="1423" y="1666"/>
                      <a:pt x="1693" y="1508"/>
                      <a:pt x="1887" y="1273"/>
                    </a:cubicBezTo>
                    <a:cubicBezTo>
                      <a:pt x="1630" y="854"/>
                      <a:pt x="1278" y="497"/>
                      <a:pt x="863" y="235"/>
                    </a:cubicBezTo>
                    <a:cubicBezTo>
                      <a:pt x="709" y="140"/>
                      <a:pt x="551" y="64"/>
                      <a:pt x="38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1288993" y="3501063"/>
                <a:ext cx="112431" cy="61935"/>
              </a:xfrm>
              <a:custGeom>
                <a:avLst/>
                <a:gdLst/>
                <a:ahLst/>
                <a:cxnLst/>
                <a:rect l="l" t="t" r="r" b="b"/>
                <a:pathLst>
                  <a:path w="2231" h="1229" extrusionOk="0">
                    <a:moveTo>
                      <a:pt x="863" y="0"/>
                    </a:moveTo>
                    <a:cubicBezTo>
                      <a:pt x="749" y="0"/>
                      <a:pt x="635" y="17"/>
                      <a:pt x="524" y="51"/>
                    </a:cubicBezTo>
                    <a:cubicBezTo>
                      <a:pt x="303" y="123"/>
                      <a:pt x="86" y="281"/>
                      <a:pt x="46" y="511"/>
                    </a:cubicBezTo>
                    <a:cubicBezTo>
                      <a:pt x="0" y="755"/>
                      <a:pt x="167" y="999"/>
                      <a:pt x="384" y="1112"/>
                    </a:cubicBezTo>
                    <a:cubicBezTo>
                      <a:pt x="562" y="1202"/>
                      <a:pt x="762" y="1229"/>
                      <a:pt x="963" y="1229"/>
                    </a:cubicBezTo>
                    <a:cubicBezTo>
                      <a:pt x="1012" y="1229"/>
                      <a:pt x="1062" y="1227"/>
                      <a:pt x="1111" y="1224"/>
                    </a:cubicBezTo>
                    <a:cubicBezTo>
                      <a:pt x="1273" y="1224"/>
                      <a:pt x="1436" y="1197"/>
                      <a:pt x="1594" y="1148"/>
                    </a:cubicBezTo>
                    <a:cubicBezTo>
                      <a:pt x="2230" y="922"/>
                      <a:pt x="1828" y="358"/>
                      <a:pt x="1404" y="132"/>
                    </a:cubicBezTo>
                    <a:cubicBezTo>
                      <a:pt x="1236" y="45"/>
                      <a:pt x="1050" y="0"/>
                      <a:pt x="8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" name="Google Shape;52;p2"/>
            <p:cNvGrpSpPr/>
            <p:nvPr/>
          </p:nvGrpSpPr>
          <p:grpSpPr>
            <a:xfrm>
              <a:off x="2817404" y="4621973"/>
              <a:ext cx="415395" cy="521528"/>
              <a:chOff x="2817404" y="4621973"/>
              <a:chExt cx="415395" cy="521528"/>
            </a:xfrm>
          </p:grpSpPr>
          <p:sp>
            <p:nvSpPr>
              <p:cNvPr id="53" name="Google Shape;53;p2"/>
              <p:cNvSpPr/>
              <p:nvPr/>
            </p:nvSpPr>
            <p:spPr>
              <a:xfrm flipH="1">
                <a:off x="2857795" y="4848542"/>
                <a:ext cx="172638" cy="294959"/>
              </a:xfrm>
              <a:custGeom>
                <a:avLst/>
                <a:gdLst/>
                <a:ahLst/>
                <a:cxnLst/>
                <a:rect l="l" t="t" r="r" b="b"/>
                <a:pathLst>
                  <a:path w="4582" h="7828" extrusionOk="0">
                    <a:moveTo>
                      <a:pt x="55" y="0"/>
                    </a:moveTo>
                    <a:cubicBezTo>
                      <a:pt x="44" y="0"/>
                      <a:pt x="32" y="3"/>
                      <a:pt x="23" y="8"/>
                    </a:cubicBezTo>
                    <a:cubicBezTo>
                      <a:pt x="0" y="19"/>
                      <a:pt x="0" y="53"/>
                      <a:pt x="12" y="75"/>
                    </a:cubicBezTo>
                    <a:cubicBezTo>
                      <a:pt x="1851" y="2434"/>
                      <a:pt x="3352" y="5029"/>
                      <a:pt x="4480" y="7794"/>
                    </a:cubicBezTo>
                    <a:cubicBezTo>
                      <a:pt x="4492" y="7816"/>
                      <a:pt x="4503" y="7828"/>
                      <a:pt x="4525" y="7828"/>
                    </a:cubicBezTo>
                    <a:lnTo>
                      <a:pt x="4548" y="7828"/>
                    </a:lnTo>
                    <a:cubicBezTo>
                      <a:pt x="4571" y="7816"/>
                      <a:pt x="4582" y="7782"/>
                      <a:pt x="4571" y="7760"/>
                    </a:cubicBezTo>
                    <a:cubicBezTo>
                      <a:pt x="3442" y="4984"/>
                      <a:pt x="1930" y="2377"/>
                      <a:pt x="91" y="19"/>
                    </a:cubicBezTo>
                    <a:cubicBezTo>
                      <a:pt x="84" y="6"/>
                      <a:pt x="70" y="0"/>
                      <a:pt x="55" y="0"/>
                    </a:cubicBezTo>
                    <a:close/>
                  </a:path>
                </a:pathLst>
              </a:custGeom>
              <a:solidFill>
                <a:srgbClr val="4724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 flipH="1">
                <a:off x="2867967" y="5060605"/>
                <a:ext cx="145473" cy="60363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1602" extrusionOk="0">
                    <a:moveTo>
                      <a:pt x="703" y="0"/>
                    </a:moveTo>
                    <a:cubicBezTo>
                      <a:pt x="464" y="0"/>
                      <a:pt x="226" y="46"/>
                      <a:pt x="1" y="135"/>
                    </a:cubicBezTo>
                    <a:cubicBezTo>
                      <a:pt x="430" y="699"/>
                      <a:pt x="1084" y="1060"/>
                      <a:pt x="1761" y="1263"/>
                    </a:cubicBezTo>
                    <a:cubicBezTo>
                      <a:pt x="2450" y="1477"/>
                      <a:pt x="3149" y="1534"/>
                      <a:pt x="3860" y="1601"/>
                    </a:cubicBezTo>
                    <a:cubicBezTo>
                      <a:pt x="3465" y="1319"/>
                      <a:pt x="2991" y="1060"/>
                      <a:pt x="2596" y="789"/>
                    </a:cubicBezTo>
                    <a:cubicBezTo>
                      <a:pt x="2213" y="507"/>
                      <a:pt x="1795" y="281"/>
                      <a:pt x="1344" y="112"/>
                    </a:cubicBezTo>
                    <a:cubicBezTo>
                      <a:pt x="1135" y="37"/>
                      <a:pt x="919" y="0"/>
                      <a:pt x="7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 flipH="1">
                <a:off x="2817404" y="4945342"/>
                <a:ext cx="62959" cy="157766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4187" extrusionOk="0">
                    <a:moveTo>
                      <a:pt x="1671" y="0"/>
                    </a:moveTo>
                    <a:lnTo>
                      <a:pt x="1671" y="0"/>
                    </a:lnTo>
                    <a:cubicBezTo>
                      <a:pt x="565" y="1106"/>
                      <a:pt x="1" y="2629"/>
                      <a:pt x="125" y="4187"/>
                    </a:cubicBezTo>
                    <a:cubicBezTo>
                      <a:pt x="362" y="3983"/>
                      <a:pt x="565" y="3746"/>
                      <a:pt x="712" y="3476"/>
                    </a:cubicBezTo>
                    <a:cubicBezTo>
                      <a:pt x="1321" y="2415"/>
                      <a:pt x="1648" y="1219"/>
                      <a:pt x="16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 flipH="1">
                <a:off x="3031677" y="4658033"/>
                <a:ext cx="185825" cy="180600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4793" extrusionOk="0">
                    <a:moveTo>
                      <a:pt x="1212" y="1"/>
                    </a:moveTo>
                    <a:cubicBezTo>
                      <a:pt x="1143" y="1"/>
                      <a:pt x="1074" y="14"/>
                      <a:pt x="1005" y="42"/>
                    </a:cubicBezTo>
                    <a:cubicBezTo>
                      <a:pt x="779" y="144"/>
                      <a:pt x="621" y="358"/>
                      <a:pt x="587" y="606"/>
                    </a:cubicBezTo>
                    <a:cubicBezTo>
                      <a:pt x="565" y="877"/>
                      <a:pt x="576" y="1159"/>
                      <a:pt x="621" y="1430"/>
                    </a:cubicBezTo>
                    <a:cubicBezTo>
                      <a:pt x="260" y="1487"/>
                      <a:pt x="0" y="1814"/>
                      <a:pt x="34" y="2175"/>
                    </a:cubicBezTo>
                    <a:cubicBezTo>
                      <a:pt x="68" y="2367"/>
                      <a:pt x="158" y="2547"/>
                      <a:pt x="294" y="2694"/>
                    </a:cubicBezTo>
                    <a:cubicBezTo>
                      <a:pt x="937" y="3506"/>
                      <a:pt x="1953" y="3913"/>
                      <a:pt x="2946" y="4229"/>
                    </a:cubicBezTo>
                    <a:cubicBezTo>
                      <a:pt x="3600" y="4432"/>
                      <a:pt x="4266" y="4624"/>
                      <a:pt x="4932" y="4793"/>
                    </a:cubicBezTo>
                    <a:cubicBezTo>
                      <a:pt x="4176" y="3292"/>
                      <a:pt x="3205" y="1746"/>
                      <a:pt x="2065" y="505"/>
                    </a:cubicBezTo>
                    <a:cubicBezTo>
                      <a:pt x="1834" y="264"/>
                      <a:pt x="1527" y="1"/>
                      <a:pt x="12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 flipH="1">
                <a:off x="2939819" y="4621973"/>
                <a:ext cx="113560" cy="205318"/>
              </a:xfrm>
              <a:custGeom>
                <a:avLst/>
                <a:gdLst/>
                <a:ahLst/>
                <a:cxnLst/>
                <a:rect l="l" t="t" r="r" b="b"/>
                <a:pathLst>
                  <a:path w="3014" h="5449" extrusionOk="0">
                    <a:moveTo>
                      <a:pt x="2299" y="0"/>
                    </a:moveTo>
                    <a:cubicBezTo>
                      <a:pt x="2178" y="0"/>
                      <a:pt x="2054" y="26"/>
                      <a:pt x="1941" y="74"/>
                    </a:cubicBezTo>
                    <a:cubicBezTo>
                      <a:pt x="1659" y="221"/>
                      <a:pt x="1411" y="424"/>
                      <a:pt x="1219" y="672"/>
                    </a:cubicBezTo>
                    <a:cubicBezTo>
                      <a:pt x="1104" y="464"/>
                      <a:pt x="942" y="227"/>
                      <a:pt x="713" y="227"/>
                    </a:cubicBezTo>
                    <a:cubicBezTo>
                      <a:pt x="694" y="227"/>
                      <a:pt x="675" y="228"/>
                      <a:pt x="655" y="232"/>
                    </a:cubicBezTo>
                    <a:cubicBezTo>
                      <a:pt x="474" y="254"/>
                      <a:pt x="350" y="435"/>
                      <a:pt x="282" y="604"/>
                    </a:cubicBezTo>
                    <a:cubicBezTo>
                      <a:pt x="136" y="977"/>
                      <a:pt x="57" y="1383"/>
                      <a:pt x="57" y="1789"/>
                    </a:cubicBezTo>
                    <a:cubicBezTo>
                      <a:pt x="0" y="2590"/>
                      <a:pt x="0" y="3391"/>
                      <a:pt x="68" y="4193"/>
                    </a:cubicBezTo>
                    <a:cubicBezTo>
                      <a:pt x="101" y="4681"/>
                      <a:pt x="116" y="5449"/>
                      <a:pt x="420" y="5449"/>
                    </a:cubicBezTo>
                    <a:cubicBezTo>
                      <a:pt x="530" y="5449"/>
                      <a:pt x="679" y="5348"/>
                      <a:pt x="880" y="5095"/>
                    </a:cubicBezTo>
                    <a:cubicBezTo>
                      <a:pt x="1806" y="3944"/>
                      <a:pt x="2483" y="2613"/>
                      <a:pt x="2878" y="1191"/>
                    </a:cubicBezTo>
                    <a:cubicBezTo>
                      <a:pt x="2968" y="864"/>
                      <a:pt x="3013" y="458"/>
                      <a:pt x="2810" y="221"/>
                    </a:cubicBezTo>
                    <a:cubicBezTo>
                      <a:pt x="2685" y="68"/>
                      <a:pt x="2495" y="0"/>
                      <a:pt x="22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 flipH="1">
                <a:off x="3026553" y="4832641"/>
                <a:ext cx="206247" cy="145897"/>
              </a:xfrm>
              <a:custGeom>
                <a:avLst/>
                <a:gdLst/>
                <a:ahLst/>
                <a:cxnLst/>
                <a:rect l="l" t="t" r="r" b="b"/>
                <a:pathLst>
                  <a:path w="5474" h="3872" extrusionOk="0">
                    <a:moveTo>
                      <a:pt x="5473" y="1"/>
                    </a:moveTo>
                    <a:lnTo>
                      <a:pt x="2426" y="531"/>
                    </a:lnTo>
                    <a:cubicBezTo>
                      <a:pt x="1614" y="667"/>
                      <a:pt x="734" y="847"/>
                      <a:pt x="181" y="1468"/>
                    </a:cubicBezTo>
                    <a:cubicBezTo>
                      <a:pt x="79" y="1581"/>
                      <a:pt x="11" y="1716"/>
                      <a:pt x="0" y="1874"/>
                    </a:cubicBezTo>
                    <a:cubicBezTo>
                      <a:pt x="11" y="2055"/>
                      <a:pt x="124" y="2224"/>
                      <a:pt x="294" y="2303"/>
                    </a:cubicBezTo>
                    <a:cubicBezTo>
                      <a:pt x="463" y="2370"/>
                      <a:pt x="643" y="2416"/>
                      <a:pt x="835" y="2427"/>
                    </a:cubicBezTo>
                    <a:cubicBezTo>
                      <a:pt x="734" y="2709"/>
                      <a:pt x="700" y="3014"/>
                      <a:pt x="722" y="3307"/>
                    </a:cubicBezTo>
                    <a:cubicBezTo>
                      <a:pt x="734" y="3578"/>
                      <a:pt x="926" y="3860"/>
                      <a:pt x="1196" y="3871"/>
                    </a:cubicBezTo>
                    <a:cubicBezTo>
                      <a:pt x="1309" y="3871"/>
                      <a:pt x="1433" y="3849"/>
                      <a:pt x="1546" y="3792"/>
                    </a:cubicBezTo>
                    <a:cubicBezTo>
                      <a:pt x="2550" y="3375"/>
                      <a:pt x="3318" y="2562"/>
                      <a:pt x="4063" y="1772"/>
                    </a:cubicBezTo>
                    <a:cubicBezTo>
                      <a:pt x="4627" y="1174"/>
                      <a:pt x="4909" y="599"/>
                      <a:pt x="54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 flipH="1">
                <a:off x="2951310" y="4845000"/>
                <a:ext cx="131005" cy="204979"/>
              </a:xfrm>
              <a:custGeom>
                <a:avLst/>
                <a:gdLst/>
                <a:ahLst/>
                <a:cxnLst/>
                <a:rect l="l" t="t" r="r" b="b"/>
                <a:pathLst>
                  <a:path w="3477" h="5440" extrusionOk="0">
                    <a:moveTo>
                      <a:pt x="1039" y="0"/>
                    </a:moveTo>
                    <a:cubicBezTo>
                      <a:pt x="509" y="1444"/>
                      <a:pt x="170" y="2957"/>
                      <a:pt x="35" y="4480"/>
                    </a:cubicBezTo>
                    <a:cubicBezTo>
                      <a:pt x="1" y="4683"/>
                      <a:pt x="12" y="4875"/>
                      <a:pt x="69" y="5067"/>
                    </a:cubicBezTo>
                    <a:cubicBezTo>
                      <a:pt x="125" y="5270"/>
                      <a:pt x="294" y="5416"/>
                      <a:pt x="486" y="5439"/>
                    </a:cubicBezTo>
                    <a:cubicBezTo>
                      <a:pt x="621" y="5439"/>
                      <a:pt x="746" y="5394"/>
                      <a:pt x="847" y="5326"/>
                    </a:cubicBezTo>
                    <a:cubicBezTo>
                      <a:pt x="1163" y="5123"/>
                      <a:pt x="1377" y="4807"/>
                      <a:pt x="1592" y="4502"/>
                    </a:cubicBezTo>
                    <a:cubicBezTo>
                      <a:pt x="1851" y="4660"/>
                      <a:pt x="2122" y="4920"/>
                      <a:pt x="2393" y="5078"/>
                    </a:cubicBezTo>
                    <a:cubicBezTo>
                      <a:pt x="2533" y="5163"/>
                      <a:pt x="2708" y="5218"/>
                      <a:pt x="2873" y="5218"/>
                    </a:cubicBezTo>
                    <a:cubicBezTo>
                      <a:pt x="3016" y="5218"/>
                      <a:pt x="3151" y="5177"/>
                      <a:pt x="3251" y="5078"/>
                    </a:cubicBezTo>
                    <a:cubicBezTo>
                      <a:pt x="3476" y="4864"/>
                      <a:pt x="3443" y="4491"/>
                      <a:pt x="3364" y="4198"/>
                    </a:cubicBezTo>
                    <a:cubicBezTo>
                      <a:pt x="3149" y="3408"/>
                      <a:pt x="2788" y="2686"/>
                      <a:pt x="2416" y="1963"/>
                    </a:cubicBezTo>
                    <a:cubicBezTo>
                      <a:pt x="2043" y="1241"/>
                      <a:pt x="1648" y="519"/>
                      <a:pt x="10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 flipH="1">
                <a:off x="2841217" y="4839461"/>
                <a:ext cx="192193" cy="138135"/>
              </a:xfrm>
              <a:custGeom>
                <a:avLst/>
                <a:gdLst/>
                <a:ahLst/>
                <a:cxnLst/>
                <a:rect l="l" t="t" r="r" b="b"/>
                <a:pathLst>
                  <a:path w="5101" h="3666" extrusionOk="0">
                    <a:moveTo>
                      <a:pt x="317" y="0"/>
                    </a:moveTo>
                    <a:cubicBezTo>
                      <a:pt x="194" y="0"/>
                      <a:pt x="83" y="15"/>
                      <a:pt x="1" y="57"/>
                    </a:cubicBezTo>
                    <a:cubicBezTo>
                      <a:pt x="57" y="316"/>
                      <a:pt x="362" y="610"/>
                      <a:pt x="531" y="813"/>
                    </a:cubicBezTo>
                    <a:cubicBezTo>
                      <a:pt x="734" y="1072"/>
                      <a:pt x="948" y="1332"/>
                      <a:pt x="1163" y="1580"/>
                    </a:cubicBezTo>
                    <a:cubicBezTo>
                      <a:pt x="1592" y="2054"/>
                      <a:pt x="2043" y="2517"/>
                      <a:pt x="2517" y="2934"/>
                    </a:cubicBezTo>
                    <a:cubicBezTo>
                      <a:pt x="2788" y="3205"/>
                      <a:pt x="3104" y="3419"/>
                      <a:pt x="3431" y="3600"/>
                    </a:cubicBezTo>
                    <a:cubicBezTo>
                      <a:pt x="3506" y="3642"/>
                      <a:pt x="3588" y="3665"/>
                      <a:pt x="3671" y="3665"/>
                    </a:cubicBezTo>
                    <a:cubicBezTo>
                      <a:pt x="3700" y="3665"/>
                      <a:pt x="3729" y="3662"/>
                      <a:pt x="3758" y="3656"/>
                    </a:cubicBezTo>
                    <a:cubicBezTo>
                      <a:pt x="3927" y="3600"/>
                      <a:pt x="3984" y="3397"/>
                      <a:pt x="3973" y="3228"/>
                    </a:cubicBezTo>
                    <a:cubicBezTo>
                      <a:pt x="3961" y="3058"/>
                      <a:pt x="3894" y="2889"/>
                      <a:pt x="3882" y="2720"/>
                    </a:cubicBezTo>
                    <a:cubicBezTo>
                      <a:pt x="4176" y="2584"/>
                      <a:pt x="4446" y="2426"/>
                      <a:pt x="4695" y="2235"/>
                    </a:cubicBezTo>
                    <a:cubicBezTo>
                      <a:pt x="4887" y="2099"/>
                      <a:pt x="5078" y="1919"/>
                      <a:pt x="5090" y="1682"/>
                    </a:cubicBezTo>
                    <a:cubicBezTo>
                      <a:pt x="5101" y="1445"/>
                      <a:pt x="4943" y="1253"/>
                      <a:pt x="4762" y="1106"/>
                    </a:cubicBezTo>
                    <a:cubicBezTo>
                      <a:pt x="4108" y="542"/>
                      <a:pt x="3217" y="361"/>
                      <a:pt x="2370" y="237"/>
                    </a:cubicBezTo>
                    <a:cubicBezTo>
                      <a:pt x="1953" y="181"/>
                      <a:pt x="1546" y="136"/>
                      <a:pt x="1140" y="102"/>
                    </a:cubicBezTo>
                    <a:cubicBezTo>
                      <a:pt x="936" y="78"/>
                      <a:pt x="596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 flipH="1">
                <a:off x="2828858" y="4709880"/>
                <a:ext cx="195622" cy="125324"/>
              </a:xfrm>
              <a:custGeom>
                <a:avLst/>
                <a:gdLst/>
                <a:ahLst/>
                <a:cxnLst/>
                <a:rect l="l" t="t" r="r" b="b"/>
                <a:pathLst>
                  <a:path w="5192" h="3326" extrusionOk="0">
                    <a:moveTo>
                      <a:pt x="3966" y="0"/>
                    </a:moveTo>
                    <a:cubicBezTo>
                      <a:pt x="3867" y="0"/>
                      <a:pt x="3765" y="19"/>
                      <a:pt x="3668" y="43"/>
                    </a:cubicBezTo>
                    <a:cubicBezTo>
                      <a:pt x="2822" y="246"/>
                      <a:pt x="2156" y="855"/>
                      <a:pt x="1546" y="1476"/>
                    </a:cubicBezTo>
                    <a:cubicBezTo>
                      <a:pt x="1264" y="1769"/>
                      <a:pt x="982" y="2063"/>
                      <a:pt x="711" y="2379"/>
                    </a:cubicBezTo>
                    <a:cubicBezTo>
                      <a:pt x="508" y="2593"/>
                      <a:pt x="57" y="2977"/>
                      <a:pt x="0" y="3270"/>
                    </a:cubicBezTo>
                    <a:cubicBezTo>
                      <a:pt x="99" y="3312"/>
                      <a:pt x="228" y="3325"/>
                      <a:pt x="365" y="3325"/>
                    </a:cubicBezTo>
                    <a:cubicBezTo>
                      <a:pt x="558" y="3325"/>
                      <a:pt x="767" y="3299"/>
                      <a:pt x="926" y="3293"/>
                    </a:cubicBezTo>
                    <a:cubicBezTo>
                      <a:pt x="1253" y="3281"/>
                      <a:pt x="1580" y="3259"/>
                      <a:pt x="1908" y="3225"/>
                    </a:cubicBezTo>
                    <a:cubicBezTo>
                      <a:pt x="2551" y="3169"/>
                      <a:pt x="3194" y="3067"/>
                      <a:pt x="3826" y="2932"/>
                    </a:cubicBezTo>
                    <a:cubicBezTo>
                      <a:pt x="4198" y="2875"/>
                      <a:pt x="4559" y="2751"/>
                      <a:pt x="4898" y="2582"/>
                    </a:cubicBezTo>
                    <a:cubicBezTo>
                      <a:pt x="4999" y="2537"/>
                      <a:pt x="5078" y="2458"/>
                      <a:pt x="5135" y="2356"/>
                    </a:cubicBezTo>
                    <a:cubicBezTo>
                      <a:pt x="5191" y="2198"/>
                      <a:pt x="5067" y="2018"/>
                      <a:pt x="4920" y="1939"/>
                    </a:cubicBezTo>
                    <a:cubicBezTo>
                      <a:pt x="4774" y="1848"/>
                      <a:pt x="4593" y="1803"/>
                      <a:pt x="4458" y="1702"/>
                    </a:cubicBezTo>
                    <a:cubicBezTo>
                      <a:pt x="4514" y="1397"/>
                      <a:pt x="4548" y="1081"/>
                      <a:pt x="4548" y="765"/>
                    </a:cubicBezTo>
                    <a:cubicBezTo>
                      <a:pt x="4548" y="528"/>
                      <a:pt x="4514" y="269"/>
                      <a:pt x="4334" y="122"/>
                    </a:cubicBezTo>
                    <a:cubicBezTo>
                      <a:pt x="4224" y="32"/>
                      <a:pt x="4097" y="0"/>
                      <a:pt x="396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 flipH="1">
                <a:off x="2995544" y="4794811"/>
                <a:ext cx="84209" cy="76453"/>
              </a:xfrm>
              <a:custGeom>
                <a:avLst/>
                <a:gdLst/>
                <a:ahLst/>
                <a:cxnLst/>
                <a:rect l="l" t="t" r="r" b="b"/>
                <a:pathLst>
                  <a:path w="2235" h="2029" extrusionOk="0">
                    <a:moveTo>
                      <a:pt x="1126" y="0"/>
                    </a:moveTo>
                    <a:cubicBezTo>
                      <a:pt x="1041" y="0"/>
                      <a:pt x="955" y="11"/>
                      <a:pt x="869" y="34"/>
                    </a:cubicBezTo>
                    <a:cubicBezTo>
                      <a:pt x="328" y="170"/>
                      <a:pt x="1" y="723"/>
                      <a:pt x="136" y="1264"/>
                    </a:cubicBezTo>
                    <a:cubicBezTo>
                      <a:pt x="251" y="1723"/>
                      <a:pt x="665" y="2028"/>
                      <a:pt x="1119" y="2028"/>
                    </a:cubicBezTo>
                    <a:cubicBezTo>
                      <a:pt x="1200" y="2028"/>
                      <a:pt x="1283" y="2018"/>
                      <a:pt x="1366" y="1998"/>
                    </a:cubicBezTo>
                    <a:cubicBezTo>
                      <a:pt x="1908" y="1862"/>
                      <a:pt x="2235" y="1309"/>
                      <a:pt x="2099" y="768"/>
                    </a:cubicBezTo>
                    <a:cubicBezTo>
                      <a:pt x="1985" y="312"/>
                      <a:pt x="1576" y="0"/>
                      <a:pt x="1126" y="0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3" name="Google Shape;63;p2"/>
          <p:cNvSpPr txBox="1">
            <a:spLocks noGrp="1"/>
          </p:cNvSpPr>
          <p:nvPr>
            <p:ph type="ctrTitle"/>
          </p:nvPr>
        </p:nvSpPr>
        <p:spPr>
          <a:xfrm>
            <a:off x="1669825" y="1391250"/>
            <a:ext cx="5804400" cy="21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2"/>
          <p:cNvSpPr txBox="1">
            <a:spLocks noGrp="1"/>
          </p:cNvSpPr>
          <p:nvPr>
            <p:ph type="subTitle" idx="1"/>
          </p:nvPr>
        </p:nvSpPr>
        <p:spPr>
          <a:xfrm>
            <a:off x="2392500" y="2968425"/>
            <a:ext cx="4359000" cy="25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65" name="Google Shape;65;p2"/>
          <p:cNvGrpSpPr/>
          <p:nvPr/>
        </p:nvGrpSpPr>
        <p:grpSpPr>
          <a:xfrm>
            <a:off x="89065" y="-30"/>
            <a:ext cx="8911197" cy="1317998"/>
            <a:chOff x="89065" y="-30"/>
            <a:chExt cx="8911197" cy="1317998"/>
          </a:xfrm>
        </p:grpSpPr>
        <p:grpSp>
          <p:nvGrpSpPr>
            <p:cNvPr id="66" name="Google Shape;66;p2"/>
            <p:cNvGrpSpPr/>
            <p:nvPr/>
          </p:nvGrpSpPr>
          <p:grpSpPr>
            <a:xfrm>
              <a:off x="89065" y="-30"/>
              <a:ext cx="1620786" cy="1317998"/>
              <a:chOff x="2178547" y="2479501"/>
              <a:chExt cx="970995" cy="789599"/>
            </a:xfrm>
          </p:grpSpPr>
          <p:sp>
            <p:nvSpPr>
              <p:cNvPr id="67" name="Google Shape;67;p2"/>
              <p:cNvSpPr/>
              <p:nvPr/>
            </p:nvSpPr>
            <p:spPr>
              <a:xfrm>
                <a:off x="2400170" y="2530844"/>
                <a:ext cx="533939" cy="492268"/>
              </a:xfrm>
              <a:custGeom>
                <a:avLst/>
                <a:gdLst/>
                <a:ahLst/>
                <a:cxnLst/>
                <a:rect l="l" t="t" r="r" b="b"/>
                <a:pathLst>
                  <a:path w="9661" h="8907" extrusionOk="0">
                    <a:moveTo>
                      <a:pt x="4822" y="0"/>
                    </a:moveTo>
                    <a:cubicBezTo>
                      <a:pt x="2722" y="0"/>
                      <a:pt x="856" y="1494"/>
                      <a:pt x="452" y="3630"/>
                    </a:cubicBezTo>
                    <a:cubicBezTo>
                      <a:pt x="1" y="6050"/>
                      <a:pt x="1594" y="8374"/>
                      <a:pt x="4009" y="8830"/>
                    </a:cubicBezTo>
                    <a:cubicBezTo>
                      <a:pt x="4285" y="8882"/>
                      <a:pt x="4561" y="8906"/>
                      <a:pt x="4832" y="8906"/>
                    </a:cubicBezTo>
                    <a:cubicBezTo>
                      <a:pt x="6935" y="8906"/>
                      <a:pt x="8804" y="7412"/>
                      <a:pt x="9204" y="5273"/>
                    </a:cubicBezTo>
                    <a:cubicBezTo>
                      <a:pt x="9660" y="2854"/>
                      <a:pt x="8067" y="529"/>
                      <a:pt x="5652" y="78"/>
                    </a:cubicBezTo>
                    <a:cubicBezTo>
                      <a:pt x="5373" y="26"/>
                      <a:pt x="5096" y="0"/>
                      <a:pt x="482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2518166" y="2765894"/>
                <a:ext cx="51951" cy="51951"/>
              </a:xfrm>
              <a:custGeom>
                <a:avLst/>
                <a:gdLst/>
                <a:ahLst/>
                <a:cxnLst/>
                <a:rect l="l" t="t" r="r" b="b"/>
                <a:pathLst>
                  <a:path w="940" h="940" extrusionOk="0">
                    <a:moveTo>
                      <a:pt x="470" y="0"/>
                    </a:moveTo>
                    <a:cubicBezTo>
                      <a:pt x="213" y="0"/>
                      <a:pt x="1" y="212"/>
                      <a:pt x="1" y="470"/>
                    </a:cubicBezTo>
                    <a:cubicBezTo>
                      <a:pt x="1" y="727"/>
                      <a:pt x="213" y="939"/>
                      <a:pt x="470" y="939"/>
                    </a:cubicBezTo>
                    <a:cubicBezTo>
                      <a:pt x="728" y="939"/>
                      <a:pt x="940" y="727"/>
                      <a:pt x="940" y="470"/>
                    </a:cubicBezTo>
                    <a:cubicBezTo>
                      <a:pt x="940" y="212"/>
                      <a:pt x="728" y="0"/>
                      <a:pt x="4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2753164" y="2765894"/>
                <a:ext cx="60684" cy="52007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941" extrusionOk="0">
                    <a:moveTo>
                      <a:pt x="628" y="0"/>
                    </a:moveTo>
                    <a:cubicBezTo>
                      <a:pt x="208" y="0"/>
                      <a:pt x="1" y="506"/>
                      <a:pt x="299" y="804"/>
                    </a:cubicBezTo>
                    <a:cubicBezTo>
                      <a:pt x="393" y="898"/>
                      <a:pt x="510" y="941"/>
                      <a:pt x="625" y="941"/>
                    </a:cubicBezTo>
                    <a:cubicBezTo>
                      <a:pt x="866" y="941"/>
                      <a:pt x="1098" y="754"/>
                      <a:pt x="1098" y="470"/>
                    </a:cubicBezTo>
                    <a:cubicBezTo>
                      <a:pt x="1098" y="212"/>
                      <a:pt x="885" y="0"/>
                      <a:pt x="6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2616432" y="2779821"/>
                <a:ext cx="113575" cy="79640"/>
              </a:xfrm>
              <a:custGeom>
                <a:avLst/>
                <a:gdLst/>
                <a:ahLst/>
                <a:cxnLst/>
                <a:rect l="l" t="t" r="r" b="b"/>
                <a:pathLst>
                  <a:path w="2055" h="1441" extrusionOk="0">
                    <a:moveTo>
                      <a:pt x="108" y="0"/>
                    </a:moveTo>
                    <a:cubicBezTo>
                      <a:pt x="54" y="0"/>
                      <a:pt x="0" y="41"/>
                      <a:pt x="10" y="114"/>
                    </a:cubicBezTo>
                    <a:cubicBezTo>
                      <a:pt x="19" y="168"/>
                      <a:pt x="213" y="1441"/>
                      <a:pt x="1003" y="1441"/>
                    </a:cubicBezTo>
                    <a:lnTo>
                      <a:pt x="1021" y="1441"/>
                    </a:lnTo>
                    <a:cubicBezTo>
                      <a:pt x="1820" y="1423"/>
                      <a:pt x="2032" y="218"/>
                      <a:pt x="2041" y="163"/>
                    </a:cubicBezTo>
                    <a:cubicBezTo>
                      <a:pt x="2054" y="93"/>
                      <a:pt x="1998" y="51"/>
                      <a:pt x="1944" y="51"/>
                    </a:cubicBezTo>
                    <a:cubicBezTo>
                      <a:pt x="1901" y="51"/>
                      <a:pt x="1860" y="76"/>
                      <a:pt x="1852" y="132"/>
                    </a:cubicBezTo>
                    <a:cubicBezTo>
                      <a:pt x="1852" y="145"/>
                      <a:pt x="1649" y="1229"/>
                      <a:pt x="1017" y="1247"/>
                    </a:cubicBezTo>
                    <a:cubicBezTo>
                      <a:pt x="1013" y="1247"/>
                      <a:pt x="1009" y="1247"/>
                      <a:pt x="1006" y="1247"/>
                    </a:cubicBezTo>
                    <a:cubicBezTo>
                      <a:pt x="383" y="1247"/>
                      <a:pt x="204" y="96"/>
                      <a:pt x="204" y="82"/>
                    </a:cubicBezTo>
                    <a:cubicBezTo>
                      <a:pt x="194" y="26"/>
                      <a:pt x="151" y="0"/>
                      <a:pt x="1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2657385" y="3059471"/>
                <a:ext cx="13541" cy="209630"/>
              </a:xfrm>
              <a:custGeom>
                <a:avLst/>
                <a:gdLst/>
                <a:ahLst/>
                <a:cxnLst/>
                <a:rect l="l" t="t" r="r" b="b"/>
                <a:pathLst>
                  <a:path w="245" h="3793" extrusionOk="0">
                    <a:moveTo>
                      <a:pt x="122" y="1"/>
                    </a:moveTo>
                    <a:cubicBezTo>
                      <a:pt x="61" y="1"/>
                      <a:pt x="0" y="41"/>
                      <a:pt x="0" y="123"/>
                    </a:cubicBezTo>
                    <a:lnTo>
                      <a:pt x="0" y="3670"/>
                    </a:lnTo>
                    <a:cubicBezTo>
                      <a:pt x="0" y="3738"/>
                      <a:pt x="55" y="3792"/>
                      <a:pt x="122" y="3792"/>
                    </a:cubicBezTo>
                    <a:cubicBezTo>
                      <a:pt x="190" y="3792"/>
                      <a:pt x="244" y="3738"/>
                      <a:pt x="244" y="3670"/>
                    </a:cubicBezTo>
                    <a:lnTo>
                      <a:pt x="244" y="123"/>
                    </a:lnTo>
                    <a:cubicBezTo>
                      <a:pt x="244" y="41"/>
                      <a:pt x="183" y="1"/>
                      <a:pt x="1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2657385" y="2479501"/>
                <a:ext cx="13541" cy="22273"/>
              </a:xfrm>
              <a:custGeom>
                <a:avLst/>
                <a:gdLst/>
                <a:ahLst/>
                <a:cxnLst/>
                <a:rect l="l" t="t" r="r" b="b"/>
                <a:pathLst>
                  <a:path w="245" h="403" extrusionOk="0">
                    <a:moveTo>
                      <a:pt x="0" y="1"/>
                    </a:moveTo>
                    <a:lnTo>
                      <a:pt x="0" y="280"/>
                    </a:lnTo>
                    <a:cubicBezTo>
                      <a:pt x="0" y="362"/>
                      <a:pt x="61" y="402"/>
                      <a:pt x="122" y="402"/>
                    </a:cubicBezTo>
                    <a:cubicBezTo>
                      <a:pt x="183" y="402"/>
                      <a:pt x="244" y="362"/>
                      <a:pt x="244" y="280"/>
                    </a:cubicBezTo>
                    <a:lnTo>
                      <a:pt x="244" y="1"/>
                    </a:lnTo>
                    <a:close/>
                  </a:path>
                </a:pathLst>
              </a:custGeom>
              <a:solidFill>
                <a:srgbClr val="FCCB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2455051" y="3032998"/>
                <a:ext cx="98487" cy="191944"/>
              </a:xfrm>
              <a:custGeom>
                <a:avLst/>
                <a:gdLst/>
                <a:ahLst/>
                <a:cxnLst/>
                <a:rect l="l" t="t" r="r" b="b"/>
                <a:pathLst>
                  <a:path w="1782" h="3473" extrusionOk="0">
                    <a:moveTo>
                      <a:pt x="1620" y="0"/>
                    </a:moveTo>
                    <a:cubicBezTo>
                      <a:pt x="1577" y="0"/>
                      <a:pt x="1535" y="23"/>
                      <a:pt x="1513" y="78"/>
                    </a:cubicBezTo>
                    <a:lnTo>
                      <a:pt x="28" y="3301"/>
                    </a:lnTo>
                    <a:cubicBezTo>
                      <a:pt x="1" y="3364"/>
                      <a:pt x="28" y="3436"/>
                      <a:pt x="91" y="3463"/>
                    </a:cubicBezTo>
                    <a:cubicBezTo>
                      <a:pt x="105" y="3472"/>
                      <a:pt x="123" y="3472"/>
                      <a:pt x="141" y="3472"/>
                    </a:cubicBezTo>
                    <a:cubicBezTo>
                      <a:pt x="186" y="3472"/>
                      <a:pt x="231" y="3445"/>
                      <a:pt x="249" y="3405"/>
                    </a:cubicBezTo>
                    <a:lnTo>
                      <a:pt x="1734" y="177"/>
                    </a:lnTo>
                    <a:cubicBezTo>
                      <a:pt x="1781" y="80"/>
                      <a:pt x="1700" y="0"/>
                      <a:pt x="16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2775603" y="2479501"/>
                <a:ext cx="34266" cy="48249"/>
              </a:xfrm>
              <a:custGeom>
                <a:avLst/>
                <a:gdLst/>
                <a:ahLst/>
                <a:cxnLst/>
                <a:rect l="l" t="t" r="r" b="b"/>
                <a:pathLst>
                  <a:path w="620" h="873" extrusionOk="0">
                    <a:moveTo>
                      <a:pt x="348" y="1"/>
                    </a:moveTo>
                    <a:lnTo>
                      <a:pt x="28" y="700"/>
                    </a:lnTo>
                    <a:cubicBezTo>
                      <a:pt x="1" y="763"/>
                      <a:pt x="28" y="836"/>
                      <a:pt x="87" y="863"/>
                    </a:cubicBezTo>
                    <a:cubicBezTo>
                      <a:pt x="105" y="872"/>
                      <a:pt x="123" y="872"/>
                      <a:pt x="141" y="872"/>
                    </a:cubicBezTo>
                    <a:cubicBezTo>
                      <a:pt x="144" y="872"/>
                      <a:pt x="147" y="872"/>
                      <a:pt x="151" y="872"/>
                    </a:cubicBezTo>
                    <a:cubicBezTo>
                      <a:pt x="192" y="872"/>
                      <a:pt x="233" y="846"/>
                      <a:pt x="254" y="804"/>
                    </a:cubicBezTo>
                    <a:lnTo>
                      <a:pt x="61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2289193" y="2959825"/>
                <a:ext cx="167461" cy="141153"/>
              </a:xfrm>
              <a:custGeom>
                <a:avLst/>
                <a:gdLst/>
                <a:ahLst/>
                <a:cxnLst/>
                <a:rect l="l" t="t" r="r" b="b"/>
                <a:pathLst>
                  <a:path w="3030" h="2554" extrusionOk="0">
                    <a:moveTo>
                      <a:pt x="2853" y="0"/>
                    </a:moveTo>
                    <a:cubicBezTo>
                      <a:pt x="2830" y="0"/>
                      <a:pt x="2805" y="8"/>
                      <a:pt x="2781" y="25"/>
                    </a:cubicBezTo>
                    <a:lnTo>
                      <a:pt x="86" y="2336"/>
                    </a:lnTo>
                    <a:cubicBezTo>
                      <a:pt x="0" y="2413"/>
                      <a:pt x="50" y="2553"/>
                      <a:pt x="167" y="2553"/>
                    </a:cubicBezTo>
                    <a:cubicBezTo>
                      <a:pt x="194" y="2553"/>
                      <a:pt x="221" y="2539"/>
                      <a:pt x="244" y="2521"/>
                    </a:cubicBezTo>
                    <a:lnTo>
                      <a:pt x="2939" y="215"/>
                    </a:lnTo>
                    <a:cubicBezTo>
                      <a:pt x="3029" y="128"/>
                      <a:pt x="2951" y="0"/>
                      <a:pt x="28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2873426" y="2479501"/>
                <a:ext cx="152207" cy="121810"/>
              </a:xfrm>
              <a:custGeom>
                <a:avLst/>
                <a:gdLst/>
                <a:ahLst/>
                <a:cxnLst/>
                <a:rect l="l" t="t" r="r" b="b"/>
                <a:pathLst>
                  <a:path w="2754" h="2204" extrusionOk="0">
                    <a:moveTo>
                      <a:pt x="2379" y="1"/>
                    </a:moveTo>
                    <a:lnTo>
                      <a:pt x="54" y="1991"/>
                    </a:lnTo>
                    <a:cubicBezTo>
                      <a:pt x="5" y="2036"/>
                      <a:pt x="0" y="2108"/>
                      <a:pt x="41" y="2163"/>
                    </a:cubicBezTo>
                    <a:cubicBezTo>
                      <a:pt x="63" y="2190"/>
                      <a:pt x="100" y="2203"/>
                      <a:pt x="136" y="2203"/>
                    </a:cubicBezTo>
                    <a:cubicBezTo>
                      <a:pt x="163" y="2203"/>
                      <a:pt x="194" y="2194"/>
                      <a:pt x="217" y="2176"/>
                    </a:cubicBezTo>
                    <a:lnTo>
                      <a:pt x="275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2191369" y="2852110"/>
                <a:ext cx="207861" cy="67261"/>
              </a:xfrm>
              <a:custGeom>
                <a:avLst/>
                <a:gdLst/>
                <a:ahLst/>
                <a:cxnLst/>
                <a:rect l="l" t="t" r="r" b="b"/>
                <a:pathLst>
                  <a:path w="3761" h="1217" extrusionOk="0">
                    <a:moveTo>
                      <a:pt x="3588" y="1"/>
                    </a:moveTo>
                    <a:cubicBezTo>
                      <a:pt x="3575" y="1"/>
                      <a:pt x="3562" y="3"/>
                      <a:pt x="3549" y="6"/>
                    </a:cubicBezTo>
                    <a:lnTo>
                      <a:pt x="136" y="977"/>
                    </a:lnTo>
                    <a:cubicBezTo>
                      <a:pt x="1" y="1018"/>
                      <a:pt x="28" y="1216"/>
                      <a:pt x="168" y="1216"/>
                    </a:cubicBezTo>
                    <a:cubicBezTo>
                      <a:pt x="182" y="1216"/>
                      <a:pt x="191" y="1216"/>
                      <a:pt x="204" y="1212"/>
                    </a:cubicBezTo>
                    <a:lnTo>
                      <a:pt x="3616" y="241"/>
                    </a:lnTo>
                    <a:cubicBezTo>
                      <a:pt x="3761" y="200"/>
                      <a:pt x="3717" y="1"/>
                      <a:pt x="35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2929302" y="2641599"/>
                <a:ext cx="207806" cy="6748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1221" extrusionOk="0">
                    <a:moveTo>
                      <a:pt x="3591" y="0"/>
                    </a:moveTo>
                    <a:cubicBezTo>
                      <a:pt x="3579" y="0"/>
                      <a:pt x="3566" y="2"/>
                      <a:pt x="3553" y="6"/>
                    </a:cubicBezTo>
                    <a:lnTo>
                      <a:pt x="136" y="981"/>
                    </a:lnTo>
                    <a:cubicBezTo>
                      <a:pt x="0" y="1017"/>
                      <a:pt x="27" y="1220"/>
                      <a:pt x="172" y="1220"/>
                    </a:cubicBezTo>
                    <a:cubicBezTo>
                      <a:pt x="181" y="1220"/>
                      <a:pt x="194" y="1216"/>
                      <a:pt x="203" y="1216"/>
                    </a:cubicBezTo>
                    <a:lnTo>
                      <a:pt x="3616" y="241"/>
                    </a:lnTo>
                    <a:cubicBezTo>
                      <a:pt x="3760" y="199"/>
                      <a:pt x="3716" y="0"/>
                      <a:pt x="35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2178547" y="2700182"/>
                <a:ext cx="212614" cy="43551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788" extrusionOk="0">
                    <a:moveTo>
                      <a:pt x="171" y="1"/>
                    </a:moveTo>
                    <a:cubicBezTo>
                      <a:pt x="27" y="1"/>
                      <a:pt x="1" y="220"/>
                      <a:pt x="152" y="246"/>
                    </a:cubicBezTo>
                    <a:lnTo>
                      <a:pt x="3659" y="788"/>
                    </a:lnTo>
                    <a:lnTo>
                      <a:pt x="3677" y="788"/>
                    </a:lnTo>
                    <a:cubicBezTo>
                      <a:pt x="3678" y="788"/>
                      <a:pt x="3680" y="788"/>
                      <a:pt x="3681" y="788"/>
                    </a:cubicBezTo>
                    <a:cubicBezTo>
                      <a:pt x="3831" y="788"/>
                      <a:pt x="3847" y="566"/>
                      <a:pt x="3699" y="548"/>
                    </a:cubicBezTo>
                    <a:lnTo>
                      <a:pt x="192" y="2"/>
                    </a:lnTo>
                    <a:cubicBezTo>
                      <a:pt x="185" y="1"/>
                      <a:pt x="178" y="1"/>
                      <a:pt x="17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2936929" y="2817458"/>
                <a:ext cx="212614" cy="43496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787" extrusionOk="0">
                    <a:moveTo>
                      <a:pt x="167" y="0"/>
                    </a:moveTo>
                    <a:cubicBezTo>
                      <a:pt x="26" y="0"/>
                      <a:pt x="0" y="219"/>
                      <a:pt x="151" y="245"/>
                    </a:cubicBezTo>
                    <a:lnTo>
                      <a:pt x="3658" y="787"/>
                    </a:lnTo>
                    <a:lnTo>
                      <a:pt x="3676" y="787"/>
                    </a:lnTo>
                    <a:cubicBezTo>
                      <a:pt x="3678" y="787"/>
                      <a:pt x="3679" y="787"/>
                      <a:pt x="3681" y="787"/>
                    </a:cubicBezTo>
                    <a:cubicBezTo>
                      <a:pt x="3830" y="787"/>
                      <a:pt x="3846" y="566"/>
                      <a:pt x="3694" y="543"/>
                    </a:cubicBezTo>
                    <a:lnTo>
                      <a:pt x="187" y="2"/>
                    </a:lnTo>
                    <a:cubicBezTo>
                      <a:pt x="180" y="1"/>
                      <a:pt x="173" y="0"/>
                      <a:pt x="16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2252329" y="2507964"/>
                <a:ext cx="181112" cy="121754"/>
              </a:xfrm>
              <a:custGeom>
                <a:avLst/>
                <a:gdLst/>
                <a:ahLst/>
                <a:cxnLst/>
                <a:rect l="l" t="t" r="r" b="b"/>
                <a:pathLst>
                  <a:path w="3277" h="2203" extrusionOk="0">
                    <a:moveTo>
                      <a:pt x="178" y="0"/>
                    </a:moveTo>
                    <a:cubicBezTo>
                      <a:pt x="73" y="0"/>
                      <a:pt x="0" y="151"/>
                      <a:pt x="112" y="226"/>
                    </a:cubicBezTo>
                    <a:lnTo>
                      <a:pt x="3073" y="2185"/>
                    </a:lnTo>
                    <a:cubicBezTo>
                      <a:pt x="3091" y="2198"/>
                      <a:pt x="3114" y="2203"/>
                      <a:pt x="3141" y="2203"/>
                    </a:cubicBezTo>
                    <a:cubicBezTo>
                      <a:pt x="3181" y="2203"/>
                      <a:pt x="3218" y="2185"/>
                      <a:pt x="3240" y="2149"/>
                    </a:cubicBezTo>
                    <a:cubicBezTo>
                      <a:pt x="3276" y="2090"/>
                      <a:pt x="3263" y="2018"/>
                      <a:pt x="3208" y="1982"/>
                    </a:cubicBezTo>
                    <a:lnTo>
                      <a:pt x="248" y="23"/>
                    </a:lnTo>
                    <a:cubicBezTo>
                      <a:pt x="224" y="7"/>
                      <a:pt x="200" y="0"/>
                      <a:pt x="1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2891885" y="2931086"/>
                <a:ext cx="183543" cy="122196"/>
              </a:xfrm>
              <a:custGeom>
                <a:avLst/>
                <a:gdLst/>
                <a:ahLst/>
                <a:cxnLst/>
                <a:rect l="l" t="t" r="r" b="b"/>
                <a:pathLst>
                  <a:path w="3321" h="2211" extrusionOk="0">
                    <a:moveTo>
                      <a:pt x="183" y="1"/>
                    </a:moveTo>
                    <a:cubicBezTo>
                      <a:pt x="75" y="1"/>
                      <a:pt x="0" y="159"/>
                      <a:pt x="122" y="229"/>
                    </a:cubicBezTo>
                    <a:lnTo>
                      <a:pt x="3083" y="2188"/>
                    </a:lnTo>
                    <a:cubicBezTo>
                      <a:pt x="3101" y="2202"/>
                      <a:pt x="3124" y="2206"/>
                      <a:pt x="3146" y="2206"/>
                    </a:cubicBezTo>
                    <a:lnTo>
                      <a:pt x="3151" y="2211"/>
                    </a:lnTo>
                    <a:cubicBezTo>
                      <a:pt x="3152" y="2211"/>
                      <a:pt x="3154" y="2211"/>
                      <a:pt x="3156" y="2211"/>
                    </a:cubicBezTo>
                    <a:cubicBezTo>
                      <a:pt x="3274" y="2211"/>
                      <a:pt x="3321" y="2048"/>
                      <a:pt x="3214" y="1985"/>
                    </a:cubicBezTo>
                    <a:lnTo>
                      <a:pt x="258" y="26"/>
                    </a:lnTo>
                    <a:cubicBezTo>
                      <a:pt x="232" y="8"/>
                      <a:pt x="207" y="1"/>
                      <a:pt x="18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2498988" y="2479501"/>
                <a:ext cx="40456" cy="54715"/>
              </a:xfrm>
              <a:custGeom>
                <a:avLst/>
                <a:gdLst/>
                <a:ahLst/>
                <a:cxnLst/>
                <a:rect l="l" t="t" r="r" b="b"/>
                <a:pathLst>
                  <a:path w="732" h="990" extrusionOk="0">
                    <a:moveTo>
                      <a:pt x="0" y="1"/>
                    </a:moveTo>
                    <a:lnTo>
                      <a:pt x="483" y="921"/>
                    </a:lnTo>
                    <a:cubicBezTo>
                      <a:pt x="506" y="962"/>
                      <a:pt x="546" y="989"/>
                      <a:pt x="592" y="989"/>
                    </a:cubicBezTo>
                    <a:cubicBezTo>
                      <a:pt x="614" y="989"/>
                      <a:pt x="632" y="985"/>
                      <a:pt x="650" y="976"/>
                    </a:cubicBezTo>
                    <a:cubicBezTo>
                      <a:pt x="709" y="944"/>
                      <a:pt x="731" y="872"/>
                      <a:pt x="700" y="813"/>
                    </a:cubicBezTo>
                    <a:lnTo>
                      <a:pt x="2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2787485" y="3026863"/>
                <a:ext cx="107440" cy="187357"/>
              </a:xfrm>
              <a:custGeom>
                <a:avLst/>
                <a:gdLst/>
                <a:ahLst/>
                <a:cxnLst/>
                <a:rect l="l" t="t" r="r" b="b"/>
                <a:pathLst>
                  <a:path w="1944" h="3390" extrusionOk="0">
                    <a:moveTo>
                      <a:pt x="164" y="0"/>
                    </a:moveTo>
                    <a:cubicBezTo>
                      <a:pt x="82" y="0"/>
                      <a:pt x="1" y="83"/>
                      <a:pt x="52" y="180"/>
                    </a:cubicBezTo>
                    <a:lnTo>
                      <a:pt x="1695" y="3326"/>
                    </a:lnTo>
                    <a:cubicBezTo>
                      <a:pt x="1718" y="3367"/>
                      <a:pt x="1758" y="3389"/>
                      <a:pt x="1804" y="3389"/>
                    </a:cubicBezTo>
                    <a:cubicBezTo>
                      <a:pt x="1826" y="3389"/>
                      <a:pt x="1844" y="3385"/>
                      <a:pt x="1862" y="3376"/>
                    </a:cubicBezTo>
                    <a:cubicBezTo>
                      <a:pt x="1921" y="3344"/>
                      <a:pt x="1943" y="3272"/>
                      <a:pt x="1912" y="3213"/>
                    </a:cubicBezTo>
                    <a:lnTo>
                      <a:pt x="269" y="67"/>
                    </a:lnTo>
                    <a:cubicBezTo>
                      <a:pt x="244" y="20"/>
                      <a:pt x="204" y="0"/>
                      <a:pt x="16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5" name="Google Shape;85;p2"/>
            <p:cNvSpPr/>
            <p:nvPr/>
          </p:nvSpPr>
          <p:spPr>
            <a:xfrm>
              <a:off x="7641504" y="208779"/>
              <a:ext cx="1358758" cy="368628"/>
            </a:xfrm>
            <a:custGeom>
              <a:avLst/>
              <a:gdLst/>
              <a:ahLst/>
              <a:cxnLst/>
              <a:rect l="l" t="t" r="r" b="b"/>
              <a:pathLst>
                <a:path w="9764" h="2649" extrusionOk="0">
                  <a:moveTo>
                    <a:pt x="7733" y="0"/>
                  </a:moveTo>
                  <a:cubicBezTo>
                    <a:pt x="7313" y="0"/>
                    <a:pt x="6896" y="162"/>
                    <a:pt x="6577" y="437"/>
                  </a:cubicBezTo>
                  <a:cubicBezTo>
                    <a:pt x="6184" y="780"/>
                    <a:pt x="5927" y="1254"/>
                    <a:pt x="5850" y="1773"/>
                  </a:cubicBezTo>
                  <a:cubicBezTo>
                    <a:pt x="5760" y="1408"/>
                    <a:pt x="5665" y="1033"/>
                    <a:pt x="5475" y="708"/>
                  </a:cubicBezTo>
                  <a:cubicBezTo>
                    <a:pt x="5286" y="378"/>
                    <a:pt x="4983" y="99"/>
                    <a:pt x="4613" y="22"/>
                  </a:cubicBezTo>
                  <a:cubicBezTo>
                    <a:pt x="4544" y="8"/>
                    <a:pt x="4475" y="1"/>
                    <a:pt x="4407" y="1"/>
                  </a:cubicBezTo>
                  <a:cubicBezTo>
                    <a:pt x="4050" y="1"/>
                    <a:pt x="3699" y="177"/>
                    <a:pt x="3431" y="419"/>
                  </a:cubicBezTo>
                  <a:cubicBezTo>
                    <a:pt x="2911" y="888"/>
                    <a:pt x="2645" y="1570"/>
                    <a:pt x="2699" y="2265"/>
                  </a:cubicBezTo>
                  <a:cubicBezTo>
                    <a:pt x="2492" y="1900"/>
                    <a:pt x="2262" y="1511"/>
                    <a:pt x="1878" y="1344"/>
                  </a:cubicBezTo>
                  <a:cubicBezTo>
                    <a:pt x="1748" y="1286"/>
                    <a:pt x="1611" y="1260"/>
                    <a:pt x="1472" y="1260"/>
                  </a:cubicBezTo>
                  <a:cubicBezTo>
                    <a:pt x="1082" y="1260"/>
                    <a:pt x="686" y="1470"/>
                    <a:pt x="429" y="1773"/>
                  </a:cubicBezTo>
                  <a:cubicBezTo>
                    <a:pt x="221" y="2030"/>
                    <a:pt x="77" y="2328"/>
                    <a:pt x="0" y="2649"/>
                  </a:cubicBezTo>
                  <a:lnTo>
                    <a:pt x="9763" y="2649"/>
                  </a:lnTo>
                  <a:cubicBezTo>
                    <a:pt x="9723" y="2125"/>
                    <a:pt x="9623" y="1606"/>
                    <a:pt x="9384" y="1141"/>
                  </a:cubicBezTo>
                  <a:cubicBezTo>
                    <a:pt x="9109" y="600"/>
                    <a:pt x="8617" y="139"/>
                    <a:pt x="8021" y="26"/>
                  </a:cubicBezTo>
                  <a:cubicBezTo>
                    <a:pt x="7926" y="9"/>
                    <a:pt x="7829" y="0"/>
                    <a:pt x="7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 flipH="1">
              <a:off x="1182501" y="776501"/>
              <a:ext cx="947645" cy="257099"/>
            </a:xfrm>
            <a:custGeom>
              <a:avLst/>
              <a:gdLst/>
              <a:ahLst/>
              <a:cxnLst/>
              <a:rect l="l" t="t" r="r" b="b"/>
              <a:pathLst>
                <a:path w="9764" h="2649" extrusionOk="0">
                  <a:moveTo>
                    <a:pt x="7733" y="0"/>
                  </a:moveTo>
                  <a:cubicBezTo>
                    <a:pt x="7313" y="0"/>
                    <a:pt x="6896" y="162"/>
                    <a:pt x="6577" y="437"/>
                  </a:cubicBezTo>
                  <a:cubicBezTo>
                    <a:pt x="6184" y="780"/>
                    <a:pt x="5927" y="1254"/>
                    <a:pt x="5850" y="1773"/>
                  </a:cubicBezTo>
                  <a:cubicBezTo>
                    <a:pt x="5760" y="1408"/>
                    <a:pt x="5665" y="1033"/>
                    <a:pt x="5475" y="708"/>
                  </a:cubicBezTo>
                  <a:cubicBezTo>
                    <a:pt x="5286" y="378"/>
                    <a:pt x="4983" y="99"/>
                    <a:pt x="4613" y="22"/>
                  </a:cubicBezTo>
                  <a:cubicBezTo>
                    <a:pt x="4544" y="8"/>
                    <a:pt x="4475" y="1"/>
                    <a:pt x="4407" y="1"/>
                  </a:cubicBezTo>
                  <a:cubicBezTo>
                    <a:pt x="4050" y="1"/>
                    <a:pt x="3699" y="177"/>
                    <a:pt x="3431" y="419"/>
                  </a:cubicBezTo>
                  <a:cubicBezTo>
                    <a:pt x="2911" y="888"/>
                    <a:pt x="2645" y="1570"/>
                    <a:pt x="2699" y="2265"/>
                  </a:cubicBezTo>
                  <a:cubicBezTo>
                    <a:pt x="2492" y="1900"/>
                    <a:pt x="2262" y="1511"/>
                    <a:pt x="1878" y="1344"/>
                  </a:cubicBezTo>
                  <a:cubicBezTo>
                    <a:pt x="1748" y="1286"/>
                    <a:pt x="1611" y="1260"/>
                    <a:pt x="1472" y="1260"/>
                  </a:cubicBezTo>
                  <a:cubicBezTo>
                    <a:pt x="1082" y="1260"/>
                    <a:pt x="686" y="1470"/>
                    <a:pt x="429" y="1773"/>
                  </a:cubicBezTo>
                  <a:cubicBezTo>
                    <a:pt x="221" y="2030"/>
                    <a:pt x="77" y="2328"/>
                    <a:pt x="0" y="2649"/>
                  </a:cubicBezTo>
                  <a:lnTo>
                    <a:pt x="9763" y="2649"/>
                  </a:lnTo>
                  <a:cubicBezTo>
                    <a:pt x="9723" y="2125"/>
                    <a:pt x="9623" y="1606"/>
                    <a:pt x="9384" y="1141"/>
                  </a:cubicBezTo>
                  <a:cubicBezTo>
                    <a:pt x="9109" y="600"/>
                    <a:pt x="8617" y="139"/>
                    <a:pt x="8021" y="26"/>
                  </a:cubicBezTo>
                  <a:cubicBezTo>
                    <a:pt x="7926" y="9"/>
                    <a:pt x="7829" y="0"/>
                    <a:pt x="7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5532517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56129-2970-45AF-9EBC-59D5EC5410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6CB1FB-3F43-41FD-B24D-474536ED65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A65F7-C50D-4433-87E1-9E2E3B7D47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83F6281-56E7-49A2-94DA-2903D827204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8C367-F06F-4A0D-81C1-B10252CB8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2E644-CE17-4132-AB2F-4130BBDFB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830983D3-47F1-46F5-9262-9744357B4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6145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5BA79-41B8-421A-B6D1-DF647B37F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2195F-2EAB-4C32-AF3B-C27A694F5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427ED-BAF2-4D6B-B12E-DDB94DB9B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83F6281-56E7-49A2-94DA-2903D827204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C025E-0E2A-4943-817F-6626760A6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43F76-A47D-4E9F-B052-2EF62E973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830983D3-47F1-46F5-9262-9744357B4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80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50CBC-4158-422D-AD0D-75060E4EB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E6499B-6798-4A6A-A46D-8E8528E7E1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9908C6-CEB2-4033-84ED-87673F0784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83F6281-56E7-49A2-94DA-2903D827204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95CD4-0D93-4394-9542-425D6305A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373A8E-0802-4F0E-8D21-80965C681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830983D3-47F1-46F5-9262-9744357B4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7963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FA432-889D-4976-874F-D40357F4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BB9AD-E47A-4EB3-8AF7-3487E70D93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F457EB-73D7-47D8-9508-E0BC92AFD5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D939AF-EE4C-4EB2-BE13-D2D6970304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83F6281-56E7-49A2-94DA-2903D827204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F82897-0507-4BE4-87BB-E21EDD8A0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924DE4-CF96-43D2-ABAC-FD1C2D146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830983D3-47F1-46F5-9262-9744357B4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304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0E0A6-A703-46E9-9DB7-69BAA9CF6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7ABC5D-8EA3-4BBB-84BA-2C6964360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73DA93-52B2-4D68-8813-ED6E54C92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77133E-6C09-44FB-8DE8-7861F05D80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8F3EFF-7341-4930-B619-B2150CB0D1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E5D233-6A00-4994-8E43-2B1D5F1D37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83F6281-56E7-49A2-94DA-2903D827204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FD26C6-D448-4CFA-BD06-D3CFB1D02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527BC9-FCC4-4735-9ECB-DE21267DC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830983D3-47F1-46F5-9262-9744357B4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918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B582C-695D-451A-B1A1-F7BD0EF92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79C4EC-A914-4FAF-8FB9-C5DBFF5BA6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83F6281-56E7-49A2-94DA-2903D827204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54A2EC-C8BD-431B-9A88-0E22EF4AB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D542AC-2B90-4CE4-8237-C2438A372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830983D3-47F1-46F5-9262-9744357B4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3221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23C92B-CE8B-4285-9346-BC7C24AECC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83F6281-56E7-49A2-94DA-2903D827204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925E2B-B1FB-47A1-ADD2-A7F49A596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00144C-0931-4784-8E3B-07E818840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830983D3-47F1-46F5-9262-9744357B4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4778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D7086-9E6D-40AE-A745-1BBCBA70A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C11DF8-DA55-4A38-828C-2A8497A33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F56358-0E18-4876-868E-886A93DFE6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A4FB40-07CA-4A12-B61F-A8335D6E3E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83F6281-56E7-49A2-94DA-2903D827204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27322D-C21E-403E-8500-0B7ACF8A4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BA1F88-00ED-4DC8-92CE-FC1CD8957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830983D3-47F1-46F5-9262-9744357B4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589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"/>
          <p:cNvSpPr txBox="1">
            <a:spLocks noGrp="1"/>
          </p:cNvSpPr>
          <p:nvPr>
            <p:ph type="title"/>
          </p:nvPr>
        </p:nvSpPr>
        <p:spPr>
          <a:xfrm>
            <a:off x="720000" y="2251450"/>
            <a:ext cx="7704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9" name="Google Shape;89;p3"/>
          <p:cNvSpPr txBox="1">
            <a:spLocks noGrp="1"/>
          </p:cNvSpPr>
          <p:nvPr>
            <p:ph type="title" idx="2" hasCustomPrompt="1"/>
          </p:nvPr>
        </p:nvSpPr>
        <p:spPr>
          <a:xfrm>
            <a:off x="3892725" y="1047825"/>
            <a:ext cx="1358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90" name="Google Shape;90;p3"/>
          <p:cNvSpPr txBox="1">
            <a:spLocks noGrp="1"/>
          </p:cNvSpPr>
          <p:nvPr>
            <p:ph type="subTitle" idx="1"/>
          </p:nvPr>
        </p:nvSpPr>
        <p:spPr>
          <a:xfrm>
            <a:off x="2391900" y="3093250"/>
            <a:ext cx="436020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1" name="Google Shape;91;p3"/>
          <p:cNvGrpSpPr/>
          <p:nvPr/>
        </p:nvGrpSpPr>
        <p:grpSpPr>
          <a:xfrm>
            <a:off x="0" y="2924301"/>
            <a:ext cx="9144001" cy="2375486"/>
            <a:chOff x="0" y="2924301"/>
            <a:chExt cx="9144001" cy="2375486"/>
          </a:xfrm>
        </p:grpSpPr>
        <p:sp>
          <p:nvSpPr>
            <p:cNvPr id="92" name="Google Shape;92;p3"/>
            <p:cNvSpPr/>
            <p:nvPr/>
          </p:nvSpPr>
          <p:spPr>
            <a:xfrm rot="10800000" flipH="1">
              <a:off x="5100268" y="3698295"/>
              <a:ext cx="4043726" cy="1447519"/>
            </a:xfrm>
            <a:custGeom>
              <a:avLst/>
              <a:gdLst/>
              <a:ahLst/>
              <a:cxnLst/>
              <a:rect l="l" t="t" r="r" b="b"/>
              <a:pathLst>
                <a:path w="26184" h="9373" extrusionOk="0">
                  <a:moveTo>
                    <a:pt x="0" y="1"/>
                  </a:moveTo>
                  <a:cubicBezTo>
                    <a:pt x="707" y="1791"/>
                    <a:pt x="2548" y="3199"/>
                    <a:pt x="4471" y="3199"/>
                  </a:cubicBezTo>
                  <a:cubicBezTo>
                    <a:pt x="4759" y="3199"/>
                    <a:pt x="5048" y="3168"/>
                    <a:pt x="5335" y="3102"/>
                  </a:cubicBezTo>
                  <a:lnTo>
                    <a:pt x="5335" y="3102"/>
                  </a:lnTo>
                  <a:cubicBezTo>
                    <a:pt x="5123" y="5458"/>
                    <a:pt x="7195" y="7602"/>
                    <a:pt x="9524" y="8035"/>
                  </a:cubicBezTo>
                  <a:cubicBezTo>
                    <a:pt x="9905" y="8106"/>
                    <a:pt x="10289" y="8140"/>
                    <a:pt x="10672" y="8140"/>
                  </a:cubicBezTo>
                  <a:cubicBezTo>
                    <a:pt x="12623" y="8140"/>
                    <a:pt x="14560" y="7269"/>
                    <a:pt x="16118" y="6054"/>
                  </a:cubicBezTo>
                  <a:cubicBezTo>
                    <a:pt x="16773" y="7940"/>
                    <a:pt x="18664" y="9321"/>
                    <a:pt x="20659" y="9371"/>
                  </a:cubicBezTo>
                  <a:cubicBezTo>
                    <a:pt x="20696" y="9372"/>
                    <a:pt x="20733" y="9372"/>
                    <a:pt x="20771" y="9372"/>
                  </a:cubicBezTo>
                  <a:cubicBezTo>
                    <a:pt x="22727" y="9372"/>
                    <a:pt x="24627" y="8095"/>
                    <a:pt x="25358" y="6279"/>
                  </a:cubicBezTo>
                  <a:cubicBezTo>
                    <a:pt x="25620" y="6469"/>
                    <a:pt x="25895" y="6636"/>
                    <a:pt x="26184" y="6785"/>
                  </a:cubicBezTo>
                  <a:lnTo>
                    <a:pt x="2618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3" name="Google Shape;93;p3"/>
            <p:cNvGrpSpPr/>
            <p:nvPr/>
          </p:nvGrpSpPr>
          <p:grpSpPr>
            <a:xfrm>
              <a:off x="6067851" y="4339096"/>
              <a:ext cx="995708" cy="960691"/>
              <a:chOff x="3065788" y="3130200"/>
              <a:chExt cx="619106" cy="597333"/>
            </a:xfrm>
          </p:grpSpPr>
          <p:sp>
            <p:nvSpPr>
              <p:cNvPr id="94" name="Google Shape;94;p3"/>
              <p:cNvSpPr/>
              <p:nvPr/>
            </p:nvSpPr>
            <p:spPr>
              <a:xfrm>
                <a:off x="3065788" y="3152304"/>
                <a:ext cx="302733" cy="256188"/>
              </a:xfrm>
              <a:custGeom>
                <a:avLst/>
                <a:gdLst/>
                <a:ahLst/>
                <a:cxnLst/>
                <a:rect l="l" t="t" r="r" b="b"/>
                <a:pathLst>
                  <a:path w="6478" h="5482" extrusionOk="0">
                    <a:moveTo>
                      <a:pt x="2666" y="0"/>
                    </a:moveTo>
                    <a:cubicBezTo>
                      <a:pt x="2439" y="0"/>
                      <a:pt x="2215" y="86"/>
                      <a:pt x="1997" y="280"/>
                    </a:cubicBezTo>
                    <a:cubicBezTo>
                      <a:pt x="0" y="2051"/>
                      <a:pt x="6477" y="5482"/>
                      <a:pt x="6477" y="5482"/>
                    </a:cubicBezTo>
                    <a:cubicBezTo>
                      <a:pt x="6477" y="5482"/>
                      <a:pt x="4481" y="0"/>
                      <a:pt x="26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3"/>
              <p:cNvSpPr/>
              <p:nvPr/>
            </p:nvSpPr>
            <p:spPr>
              <a:xfrm>
                <a:off x="3286174" y="3130200"/>
                <a:ext cx="242448" cy="319931"/>
              </a:xfrm>
              <a:custGeom>
                <a:avLst/>
                <a:gdLst/>
                <a:ahLst/>
                <a:cxnLst/>
                <a:rect l="l" t="t" r="r" b="b"/>
                <a:pathLst>
                  <a:path w="5188" h="6846" extrusionOk="0">
                    <a:moveTo>
                      <a:pt x="2799" y="1"/>
                    </a:moveTo>
                    <a:cubicBezTo>
                      <a:pt x="2756" y="1"/>
                      <a:pt x="2710" y="3"/>
                      <a:pt x="2664" y="8"/>
                    </a:cubicBezTo>
                    <a:cubicBezTo>
                      <a:pt x="1" y="279"/>
                      <a:pt x="3239" y="6846"/>
                      <a:pt x="3239" y="6846"/>
                    </a:cubicBezTo>
                    <a:cubicBezTo>
                      <a:pt x="3239" y="6846"/>
                      <a:pt x="5187" y="1"/>
                      <a:pt x="279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3"/>
              <p:cNvSpPr/>
              <p:nvPr/>
            </p:nvSpPr>
            <p:spPr>
              <a:xfrm>
                <a:off x="3443146" y="3246095"/>
                <a:ext cx="241747" cy="318482"/>
              </a:xfrm>
              <a:custGeom>
                <a:avLst/>
                <a:gdLst/>
                <a:ahLst/>
                <a:cxnLst/>
                <a:rect l="l" t="t" r="r" b="b"/>
                <a:pathLst>
                  <a:path w="5173" h="6815" extrusionOk="0">
                    <a:moveTo>
                      <a:pt x="2411" y="0"/>
                    </a:moveTo>
                    <a:cubicBezTo>
                      <a:pt x="0" y="0"/>
                      <a:pt x="1663" y="6815"/>
                      <a:pt x="1663" y="6815"/>
                    </a:cubicBezTo>
                    <a:cubicBezTo>
                      <a:pt x="1663" y="6815"/>
                      <a:pt x="5173" y="315"/>
                      <a:pt x="2577" y="10"/>
                    </a:cubicBezTo>
                    <a:cubicBezTo>
                      <a:pt x="2520" y="3"/>
                      <a:pt x="2464" y="0"/>
                      <a:pt x="24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3"/>
              <p:cNvSpPr/>
              <p:nvPr/>
            </p:nvSpPr>
            <p:spPr>
              <a:xfrm>
                <a:off x="3169719" y="3534009"/>
                <a:ext cx="325352" cy="111504"/>
              </a:xfrm>
              <a:custGeom>
                <a:avLst/>
                <a:gdLst/>
                <a:ahLst/>
                <a:cxnLst/>
                <a:rect l="l" t="t" r="r" b="b"/>
                <a:pathLst>
                  <a:path w="6962" h="2386" extrusionOk="0">
                    <a:moveTo>
                      <a:pt x="1605" y="1"/>
                    </a:moveTo>
                    <a:cubicBezTo>
                      <a:pt x="802" y="1"/>
                      <a:pt x="210" y="271"/>
                      <a:pt x="123" y="1026"/>
                    </a:cubicBezTo>
                    <a:cubicBezTo>
                      <a:pt x="0" y="2073"/>
                      <a:pt x="1090" y="2386"/>
                      <a:pt x="2434" y="2386"/>
                    </a:cubicBezTo>
                    <a:cubicBezTo>
                      <a:pt x="4420" y="2386"/>
                      <a:pt x="6961" y="1703"/>
                      <a:pt x="6961" y="1703"/>
                    </a:cubicBezTo>
                    <a:cubicBezTo>
                      <a:pt x="6961" y="1703"/>
                      <a:pt x="3620" y="1"/>
                      <a:pt x="16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3"/>
              <p:cNvSpPr/>
              <p:nvPr/>
            </p:nvSpPr>
            <p:spPr>
              <a:xfrm>
                <a:off x="3071722" y="3384748"/>
                <a:ext cx="327361" cy="115897"/>
              </a:xfrm>
              <a:custGeom>
                <a:avLst/>
                <a:gdLst/>
                <a:ahLst/>
                <a:cxnLst/>
                <a:rect l="l" t="t" r="r" b="b"/>
                <a:pathLst>
                  <a:path w="7005" h="2480" extrusionOk="0">
                    <a:moveTo>
                      <a:pt x="1557" y="1"/>
                    </a:moveTo>
                    <a:cubicBezTo>
                      <a:pt x="873" y="1"/>
                      <a:pt x="364" y="251"/>
                      <a:pt x="234" y="925"/>
                    </a:cubicBezTo>
                    <a:cubicBezTo>
                      <a:pt x="0" y="2160"/>
                      <a:pt x="1564" y="2479"/>
                      <a:pt x="3248" y="2479"/>
                    </a:cubicBezTo>
                    <a:cubicBezTo>
                      <a:pt x="5057" y="2479"/>
                      <a:pt x="7005" y="2110"/>
                      <a:pt x="7005" y="2110"/>
                    </a:cubicBezTo>
                    <a:cubicBezTo>
                      <a:pt x="7005" y="2110"/>
                      <a:pt x="3541" y="1"/>
                      <a:pt x="15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3"/>
              <p:cNvSpPr/>
              <p:nvPr/>
            </p:nvSpPr>
            <p:spPr>
              <a:xfrm>
                <a:off x="3211310" y="3237590"/>
                <a:ext cx="367598" cy="489944"/>
              </a:xfrm>
              <a:custGeom>
                <a:avLst/>
                <a:gdLst/>
                <a:ahLst/>
                <a:cxnLst/>
                <a:rect l="l" t="t" r="r" b="b"/>
                <a:pathLst>
                  <a:path w="7866" h="10484" fill="none" extrusionOk="0">
                    <a:moveTo>
                      <a:pt x="7866" y="10483"/>
                    </a:moveTo>
                    <a:cubicBezTo>
                      <a:pt x="5834" y="6579"/>
                      <a:pt x="3183" y="3036"/>
                      <a:pt x="0" y="0"/>
                    </a:cubicBezTo>
                  </a:path>
                </a:pathLst>
              </a:custGeom>
              <a:noFill/>
              <a:ln w="3375" cap="rnd" cmpd="sng">
                <a:solidFill>
                  <a:srgbClr val="39272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3"/>
              <p:cNvSpPr/>
              <p:nvPr/>
            </p:nvSpPr>
            <p:spPr>
              <a:xfrm>
                <a:off x="3217105" y="3256049"/>
                <a:ext cx="219409" cy="237868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5090" fill="none" extrusionOk="0">
                    <a:moveTo>
                      <a:pt x="1" y="4356"/>
                    </a:moveTo>
                    <a:cubicBezTo>
                      <a:pt x="1580" y="4514"/>
                      <a:pt x="3149" y="4751"/>
                      <a:pt x="4695" y="5090"/>
                    </a:cubicBezTo>
                    <a:cubicBezTo>
                      <a:pt x="4650" y="3408"/>
                      <a:pt x="4526" y="1670"/>
                      <a:pt x="4334" y="0"/>
                    </a:cubicBezTo>
                  </a:path>
                </a:pathLst>
              </a:custGeom>
              <a:noFill/>
              <a:ln w="3375" cap="rnd" cmpd="sng">
                <a:solidFill>
                  <a:srgbClr val="39272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3"/>
              <p:cNvSpPr/>
              <p:nvPr/>
            </p:nvSpPr>
            <p:spPr>
              <a:xfrm>
                <a:off x="3300941" y="3383112"/>
                <a:ext cx="231560" cy="237915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5091" fill="none" extrusionOk="0">
                    <a:moveTo>
                      <a:pt x="1" y="4357"/>
                    </a:moveTo>
                    <a:cubicBezTo>
                      <a:pt x="1581" y="4515"/>
                      <a:pt x="3149" y="4752"/>
                      <a:pt x="4695" y="5090"/>
                    </a:cubicBezTo>
                    <a:cubicBezTo>
                      <a:pt x="4650" y="3409"/>
                      <a:pt x="4898" y="1648"/>
                      <a:pt x="4955" y="1"/>
                    </a:cubicBezTo>
                  </a:path>
                </a:pathLst>
              </a:custGeom>
              <a:noFill/>
              <a:ln w="3375" cap="rnd" cmpd="sng">
                <a:solidFill>
                  <a:srgbClr val="39272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2" name="Google Shape;102;p3"/>
            <p:cNvSpPr/>
            <p:nvPr/>
          </p:nvSpPr>
          <p:spPr>
            <a:xfrm rot="10800000">
              <a:off x="8707" y="3600004"/>
              <a:ext cx="4314469" cy="1544436"/>
            </a:xfrm>
            <a:custGeom>
              <a:avLst/>
              <a:gdLst/>
              <a:ahLst/>
              <a:cxnLst/>
              <a:rect l="l" t="t" r="r" b="b"/>
              <a:pathLst>
                <a:path w="26184" h="9373" extrusionOk="0">
                  <a:moveTo>
                    <a:pt x="0" y="1"/>
                  </a:moveTo>
                  <a:cubicBezTo>
                    <a:pt x="707" y="1791"/>
                    <a:pt x="2548" y="3199"/>
                    <a:pt x="4471" y="3199"/>
                  </a:cubicBezTo>
                  <a:cubicBezTo>
                    <a:pt x="4759" y="3199"/>
                    <a:pt x="5048" y="3168"/>
                    <a:pt x="5335" y="3102"/>
                  </a:cubicBezTo>
                  <a:lnTo>
                    <a:pt x="5335" y="3102"/>
                  </a:lnTo>
                  <a:cubicBezTo>
                    <a:pt x="5123" y="5458"/>
                    <a:pt x="7195" y="7602"/>
                    <a:pt x="9524" y="8035"/>
                  </a:cubicBezTo>
                  <a:cubicBezTo>
                    <a:pt x="9905" y="8106"/>
                    <a:pt x="10289" y="8140"/>
                    <a:pt x="10672" y="8140"/>
                  </a:cubicBezTo>
                  <a:cubicBezTo>
                    <a:pt x="12623" y="8140"/>
                    <a:pt x="14560" y="7269"/>
                    <a:pt x="16118" y="6054"/>
                  </a:cubicBezTo>
                  <a:cubicBezTo>
                    <a:pt x="16773" y="7940"/>
                    <a:pt x="18664" y="9321"/>
                    <a:pt x="20659" y="9371"/>
                  </a:cubicBezTo>
                  <a:cubicBezTo>
                    <a:pt x="20696" y="9372"/>
                    <a:pt x="20733" y="9372"/>
                    <a:pt x="20771" y="9372"/>
                  </a:cubicBezTo>
                  <a:cubicBezTo>
                    <a:pt x="22727" y="9372"/>
                    <a:pt x="24627" y="8095"/>
                    <a:pt x="25358" y="6279"/>
                  </a:cubicBezTo>
                  <a:cubicBezTo>
                    <a:pt x="25620" y="6469"/>
                    <a:pt x="25895" y="6636"/>
                    <a:pt x="26184" y="6785"/>
                  </a:cubicBezTo>
                  <a:lnTo>
                    <a:pt x="2618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0" y="3981375"/>
              <a:ext cx="3944658" cy="1161208"/>
            </a:xfrm>
            <a:custGeom>
              <a:avLst/>
              <a:gdLst/>
              <a:ahLst/>
              <a:cxnLst/>
              <a:rect l="l" t="t" r="r" b="b"/>
              <a:pathLst>
                <a:path w="38417" h="11309" extrusionOk="0">
                  <a:moveTo>
                    <a:pt x="1878" y="1"/>
                  </a:moveTo>
                  <a:cubicBezTo>
                    <a:pt x="1394" y="1"/>
                    <a:pt x="911" y="85"/>
                    <a:pt x="452" y="250"/>
                  </a:cubicBezTo>
                  <a:cubicBezTo>
                    <a:pt x="298" y="304"/>
                    <a:pt x="149" y="372"/>
                    <a:pt x="1" y="449"/>
                  </a:cubicBezTo>
                  <a:lnTo>
                    <a:pt x="1" y="11309"/>
                  </a:lnTo>
                  <a:lnTo>
                    <a:pt x="38416" y="11309"/>
                  </a:lnTo>
                  <a:cubicBezTo>
                    <a:pt x="38317" y="11128"/>
                    <a:pt x="38200" y="10952"/>
                    <a:pt x="38073" y="10785"/>
                  </a:cubicBezTo>
                  <a:cubicBezTo>
                    <a:pt x="37021" y="9422"/>
                    <a:pt x="35342" y="8646"/>
                    <a:pt x="33645" y="8366"/>
                  </a:cubicBezTo>
                  <a:cubicBezTo>
                    <a:pt x="33122" y="8279"/>
                    <a:pt x="32592" y="8236"/>
                    <a:pt x="32062" y="8236"/>
                  </a:cubicBezTo>
                  <a:cubicBezTo>
                    <a:pt x="29703" y="8236"/>
                    <a:pt x="27342" y="9080"/>
                    <a:pt x="25543" y="10609"/>
                  </a:cubicBezTo>
                  <a:cubicBezTo>
                    <a:pt x="24613" y="9065"/>
                    <a:pt x="23160" y="7905"/>
                    <a:pt x="21445" y="7346"/>
                  </a:cubicBezTo>
                  <a:lnTo>
                    <a:pt x="21418" y="7332"/>
                  </a:lnTo>
                  <a:cubicBezTo>
                    <a:pt x="20704" y="7104"/>
                    <a:pt x="19961" y="6990"/>
                    <a:pt x="19216" y="6990"/>
                  </a:cubicBezTo>
                  <a:cubicBezTo>
                    <a:pt x="19136" y="6990"/>
                    <a:pt x="19056" y="6991"/>
                    <a:pt x="18976" y="6994"/>
                  </a:cubicBezTo>
                  <a:cubicBezTo>
                    <a:pt x="17238" y="7057"/>
                    <a:pt x="15518" y="7738"/>
                    <a:pt x="14232" y="8912"/>
                  </a:cubicBezTo>
                  <a:cubicBezTo>
                    <a:pt x="14092" y="7788"/>
                    <a:pt x="13690" y="6709"/>
                    <a:pt x="13068" y="5761"/>
                  </a:cubicBezTo>
                  <a:cubicBezTo>
                    <a:pt x="12404" y="4746"/>
                    <a:pt x="11510" y="3902"/>
                    <a:pt x="10454" y="3306"/>
                  </a:cubicBezTo>
                  <a:cubicBezTo>
                    <a:pt x="10414" y="3283"/>
                    <a:pt x="10368" y="3256"/>
                    <a:pt x="10328" y="3234"/>
                  </a:cubicBezTo>
                  <a:cubicBezTo>
                    <a:pt x="10192" y="3166"/>
                    <a:pt x="10057" y="3098"/>
                    <a:pt x="9917" y="3035"/>
                  </a:cubicBezTo>
                  <a:cubicBezTo>
                    <a:pt x="9292" y="2753"/>
                    <a:pt x="8575" y="2577"/>
                    <a:pt x="7883" y="2577"/>
                  </a:cubicBezTo>
                  <a:cubicBezTo>
                    <a:pt x="7102" y="2577"/>
                    <a:pt x="6353" y="2802"/>
                    <a:pt x="5810" y="3356"/>
                  </a:cubicBezTo>
                  <a:cubicBezTo>
                    <a:pt x="5629" y="2232"/>
                    <a:pt x="4934" y="1203"/>
                    <a:pt x="3977" y="598"/>
                  </a:cubicBezTo>
                  <a:cubicBezTo>
                    <a:pt x="3792" y="480"/>
                    <a:pt x="3598" y="381"/>
                    <a:pt x="3395" y="295"/>
                  </a:cubicBezTo>
                  <a:lnTo>
                    <a:pt x="3368" y="286"/>
                  </a:lnTo>
                  <a:cubicBezTo>
                    <a:pt x="3034" y="151"/>
                    <a:pt x="2682" y="61"/>
                    <a:pt x="2325" y="25"/>
                  </a:cubicBezTo>
                  <a:cubicBezTo>
                    <a:pt x="2176" y="9"/>
                    <a:pt x="2027" y="1"/>
                    <a:pt x="1878" y="1"/>
                  </a:cubicBezTo>
                  <a:close/>
                </a:path>
              </a:pathLst>
            </a:custGeom>
            <a:solidFill>
              <a:srgbClr val="96C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7325596" y="3825506"/>
              <a:ext cx="1818405" cy="1317986"/>
            </a:xfrm>
            <a:custGeom>
              <a:avLst/>
              <a:gdLst/>
              <a:ahLst/>
              <a:cxnLst/>
              <a:rect l="l" t="t" r="r" b="b"/>
              <a:pathLst>
                <a:path w="17780" h="12887" extrusionOk="0">
                  <a:moveTo>
                    <a:pt x="17780" y="1"/>
                  </a:moveTo>
                  <a:cubicBezTo>
                    <a:pt x="17721" y="59"/>
                    <a:pt x="17662" y="118"/>
                    <a:pt x="17604" y="177"/>
                  </a:cubicBezTo>
                  <a:cubicBezTo>
                    <a:pt x="16209" y="1643"/>
                    <a:pt x="15415" y="3566"/>
                    <a:pt x="14751" y="5480"/>
                  </a:cubicBezTo>
                  <a:cubicBezTo>
                    <a:pt x="14317" y="5377"/>
                    <a:pt x="13876" y="5328"/>
                    <a:pt x="13435" y="5328"/>
                  </a:cubicBezTo>
                  <a:cubicBezTo>
                    <a:pt x="10718" y="5328"/>
                    <a:pt x="8014" y="7189"/>
                    <a:pt x="7218" y="9818"/>
                  </a:cubicBezTo>
                  <a:cubicBezTo>
                    <a:pt x="6738" y="9711"/>
                    <a:pt x="6249" y="9658"/>
                    <a:pt x="5759" y="9658"/>
                  </a:cubicBezTo>
                  <a:cubicBezTo>
                    <a:pt x="5438" y="9658"/>
                    <a:pt x="5117" y="9681"/>
                    <a:pt x="4799" y="9727"/>
                  </a:cubicBezTo>
                  <a:cubicBezTo>
                    <a:pt x="4713" y="9736"/>
                    <a:pt x="4632" y="9750"/>
                    <a:pt x="4550" y="9768"/>
                  </a:cubicBezTo>
                  <a:cubicBezTo>
                    <a:pt x="4334" y="9804"/>
                    <a:pt x="4122" y="9854"/>
                    <a:pt x="3909" y="9912"/>
                  </a:cubicBezTo>
                  <a:cubicBezTo>
                    <a:pt x="3693" y="9971"/>
                    <a:pt x="3481" y="10043"/>
                    <a:pt x="3268" y="10125"/>
                  </a:cubicBezTo>
                  <a:cubicBezTo>
                    <a:pt x="2916" y="10265"/>
                    <a:pt x="2578" y="10432"/>
                    <a:pt x="2253" y="10630"/>
                  </a:cubicBezTo>
                  <a:cubicBezTo>
                    <a:pt x="1332" y="11190"/>
                    <a:pt x="560" y="11966"/>
                    <a:pt x="1" y="12887"/>
                  </a:cubicBezTo>
                  <a:lnTo>
                    <a:pt x="17780" y="12887"/>
                  </a:lnTo>
                  <a:lnTo>
                    <a:pt x="17780" y="1"/>
                  </a:lnTo>
                  <a:close/>
                </a:path>
              </a:pathLst>
            </a:custGeom>
            <a:solidFill>
              <a:srgbClr val="96C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5" name="Google Shape;105;p3"/>
            <p:cNvGrpSpPr/>
            <p:nvPr/>
          </p:nvGrpSpPr>
          <p:grpSpPr>
            <a:xfrm>
              <a:off x="8537738" y="2924301"/>
              <a:ext cx="606250" cy="2052648"/>
              <a:chOff x="8537738" y="2063276"/>
              <a:chExt cx="606250" cy="2052648"/>
            </a:xfrm>
          </p:grpSpPr>
          <p:sp>
            <p:nvSpPr>
              <p:cNvPr id="106" name="Google Shape;106;p3"/>
              <p:cNvSpPr/>
              <p:nvPr/>
            </p:nvSpPr>
            <p:spPr>
              <a:xfrm>
                <a:off x="8542376" y="2063276"/>
                <a:ext cx="601612" cy="1694726"/>
              </a:xfrm>
              <a:custGeom>
                <a:avLst/>
                <a:gdLst/>
                <a:ahLst/>
                <a:cxnLst/>
                <a:rect l="l" t="t" r="r" b="b"/>
                <a:pathLst>
                  <a:path w="5318" h="14981" extrusionOk="0">
                    <a:moveTo>
                      <a:pt x="3200" y="0"/>
                    </a:moveTo>
                    <a:cubicBezTo>
                      <a:pt x="3054" y="0"/>
                      <a:pt x="2909" y="19"/>
                      <a:pt x="2767" y="59"/>
                    </a:cubicBezTo>
                    <a:cubicBezTo>
                      <a:pt x="2713" y="77"/>
                      <a:pt x="2664" y="95"/>
                      <a:pt x="2614" y="113"/>
                    </a:cubicBezTo>
                    <a:cubicBezTo>
                      <a:pt x="2569" y="131"/>
                      <a:pt x="2524" y="149"/>
                      <a:pt x="2483" y="172"/>
                    </a:cubicBezTo>
                    <a:cubicBezTo>
                      <a:pt x="2086" y="370"/>
                      <a:pt x="1774" y="727"/>
                      <a:pt x="1580" y="1128"/>
                    </a:cubicBezTo>
                    <a:cubicBezTo>
                      <a:pt x="1359" y="1575"/>
                      <a:pt x="1273" y="2072"/>
                      <a:pt x="1233" y="2568"/>
                    </a:cubicBezTo>
                    <a:cubicBezTo>
                      <a:pt x="1228" y="2622"/>
                      <a:pt x="1224" y="2672"/>
                      <a:pt x="1224" y="2726"/>
                    </a:cubicBezTo>
                    <a:cubicBezTo>
                      <a:pt x="1156" y="3877"/>
                      <a:pt x="1296" y="5033"/>
                      <a:pt x="1639" y="6134"/>
                    </a:cubicBezTo>
                    <a:cubicBezTo>
                      <a:pt x="1662" y="6206"/>
                      <a:pt x="1689" y="6283"/>
                      <a:pt x="1711" y="6355"/>
                    </a:cubicBezTo>
                    <a:cubicBezTo>
                      <a:pt x="1784" y="6567"/>
                      <a:pt x="1865" y="6780"/>
                      <a:pt x="1951" y="6992"/>
                    </a:cubicBezTo>
                    <a:cubicBezTo>
                      <a:pt x="1782" y="6883"/>
                      <a:pt x="1589" y="6834"/>
                      <a:pt x="1392" y="6834"/>
                    </a:cubicBezTo>
                    <a:cubicBezTo>
                      <a:pt x="1023" y="6834"/>
                      <a:pt x="644" y="7007"/>
                      <a:pt x="402" y="7290"/>
                    </a:cubicBezTo>
                    <a:cubicBezTo>
                      <a:pt x="177" y="7560"/>
                      <a:pt x="41" y="7890"/>
                      <a:pt x="14" y="8242"/>
                    </a:cubicBezTo>
                    <a:cubicBezTo>
                      <a:pt x="10" y="8292"/>
                      <a:pt x="5" y="8350"/>
                      <a:pt x="5" y="8404"/>
                    </a:cubicBezTo>
                    <a:cubicBezTo>
                      <a:pt x="1" y="8576"/>
                      <a:pt x="19" y="8747"/>
                      <a:pt x="50" y="8914"/>
                    </a:cubicBezTo>
                    <a:cubicBezTo>
                      <a:pt x="168" y="9479"/>
                      <a:pt x="461" y="9989"/>
                      <a:pt x="786" y="10463"/>
                    </a:cubicBezTo>
                    <a:cubicBezTo>
                      <a:pt x="1030" y="10824"/>
                      <a:pt x="1292" y="11171"/>
                      <a:pt x="1567" y="11505"/>
                    </a:cubicBezTo>
                    <a:cubicBezTo>
                      <a:pt x="1621" y="11568"/>
                      <a:pt x="1675" y="11632"/>
                      <a:pt x="1729" y="11695"/>
                    </a:cubicBezTo>
                    <a:cubicBezTo>
                      <a:pt x="2569" y="12679"/>
                      <a:pt x="3535" y="13550"/>
                      <a:pt x="4541" y="14367"/>
                    </a:cubicBezTo>
                    <a:cubicBezTo>
                      <a:pt x="4767" y="14547"/>
                      <a:pt x="5033" y="14800"/>
                      <a:pt x="5318" y="14981"/>
                    </a:cubicBezTo>
                    <a:lnTo>
                      <a:pt x="5318" y="1481"/>
                    </a:lnTo>
                    <a:cubicBezTo>
                      <a:pt x="5300" y="1444"/>
                      <a:pt x="5277" y="1408"/>
                      <a:pt x="5250" y="1377"/>
                    </a:cubicBezTo>
                    <a:cubicBezTo>
                      <a:pt x="5223" y="1327"/>
                      <a:pt x="5191" y="1277"/>
                      <a:pt x="5160" y="1228"/>
                    </a:cubicBezTo>
                    <a:cubicBezTo>
                      <a:pt x="4952" y="907"/>
                      <a:pt x="4690" y="627"/>
                      <a:pt x="4383" y="397"/>
                    </a:cubicBezTo>
                    <a:cubicBezTo>
                      <a:pt x="4039" y="153"/>
                      <a:pt x="3617" y="0"/>
                      <a:pt x="320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3"/>
              <p:cNvSpPr/>
              <p:nvPr/>
            </p:nvSpPr>
            <p:spPr>
              <a:xfrm>
                <a:off x="8823269" y="2074928"/>
                <a:ext cx="320716" cy="1076497"/>
              </a:xfrm>
              <a:custGeom>
                <a:avLst/>
                <a:gdLst/>
                <a:ahLst/>
                <a:cxnLst/>
                <a:rect l="l" t="t" r="r" b="b"/>
                <a:pathLst>
                  <a:path w="2835" h="9516" extrusionOk="0">
                    <a:moveTo>
                      <a:pt x="136" y="1"/>
                    </a:moveTo>
                    <a:cubicBezTo>
                      <a:pt x="90" y="19"/>
                      <a:pt x="45" y="41"/>
                      <a:pt x="0" y="60"/>
                    </a:cubicBezTo>
                    <a:cubicBezTo>
                      <a:pt x="465" y="1332"/>
                      <a:pt x="876" y="2641"/>
                      <a:pt x="1255" y="3946"/>
                    </a:cubicBezTo>
                    <a:cubicBezTo>
                      <a:pt x="1277" y="4013"/>
                      <a:pt x="1296" y="4081"/>
                      <a:pt x="1318" y="4149"/>
                    </a:cubicBezTo>
                    <a:cubicBezTo>
                      <a:pt x="1553" y="4966"/>
                      <a:pt x="1779" y="5783"/>
                      <a:pt x="2004" y="6586"/>
                    </a:cubicBezTo>
                    <a:cubicBezTo>
                      <a:pt x="2067" y="6812"/>
                      <a:pt x="2131" y="7042"/>
                      <a:pt x="2198" y="7272"/>
                    </a:cubicBezTo>
                    <a:cubicBezTo>
                      <a:pt x="2212" y="7326"/>
                      <a:pt x="2225" y="7381"/>
                      <a:pt x="2239" y="7430"/>
                    </a:cubicBezTo>
                    <a:cubicBezTo>
                      <a:pt x="2433" y="8125"/>
                      <a:pt x="2632" y="8820"/>
                      <a:pt x="2835" y="9516"/>
                    </a:cubicBezTo>
                    <a:lnTo>
                      <a:pt x="2835" y="8992"/>
                    </a:lnTo>
                    <a:cubicBezTo>
                      <a:pt x="2790" y="8834"/>
                      <a:pt x="2744" y="8672"/>
                      <a:pt x="2699" y="8509"/>
                    </a:cubicBezTo>
                    <a:cubicBezTo>
                      <a:pt x="2681" y="8446"/>
                      <a:pt x="2668" y="8392"/>
                      <a:pt x="2650" y="8333"/>
                    </a:cubicBezTo>
                    <a:cubicBezTo>
                      <a:pt x="2478" y="7737"/>
                      <a:pt x="2311" y="7137"/>
                      <a:pt x="2149" y="6541"/>
                    </a:cubicBezTo>
                    <a:cubicBezTo>
                      <a:pt x="2085" y="6311"/>
                      <a:pt x="2018" y="6081"/>
                      <a:pt x="1955" y="5851"/>
                    </a:cubicBezTo>
                    <a:cubicBezTo>
                      <a:pt x="1936" y="5787"/>
                      <a:pt x="1923" y="5733"/>
                      <a:pt x="1905" y="5674"/>
                    </a:cubicBezTo>
                    <a:cubicBezTo>
                      <a:pt x="1756" y="5151"/>
                      <a:pt x="1607" y="4623"/>
                      <a:pt x="1454" y="4095"/>
                    </a:cubicBezTo>
                    <a:cubicBezTo>
                      <a:pt x="1435" y="4023"/>
                      <a:pt x="1413" y="3950"/>
                      <a:pt x="1390" y="3878"/>
                    </a:cubicBezTo>
                    <a:cubicBezTo>
                      <a:pt x="1011" y="2578"/>
                      <a:pt x="600" y="1274"/>
                      <a:pt x="136" y="1"/>
                    </a:cubicBezTo>
                    <a:close/>
                  </a:path>
                </a:pathLst>
              </a:custGeom>
              <a:solidFill>
                <a:srgbClr val="2B03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3"/>
              <p:cNvSpPr/>
              <p:nvPr/>
            </p:nvSpPr>
            <p:spPr>
              <a:xfrm>
                <a:off x="8680730" y="2202080"/>
                <a:ext cx="456130" cy="348425"/>
              </a:xfrm>
              <a:custGeom>
                <a:avLst/>
                <a:gdLst/>
                <a:ahLst/>
                <a:cxnLst/>
                <a:rect l="l" t="t" r="r" b="b"/>
                <a:pathLst>
                  <a:path w="4032" h="3080" extrusionOk="0">
                    <a:moveTo>
                      <a:pt x="3937" y="1"/>
                    </a:moveTo>
                    <a:cubicBezTo>
                      <a:pt x="3725" y="461"/>
                      <a:pt x="3503" y="935"/>
                      <a:pt x="3287" y="1395"/>
                    </a:cubicBezTo>
                    <a:cubicBezTo>
                      <a:pt x="3075" y="1847"/>
                      <a:pt x="2858" y="2307"/>
                      <a:pt x="2650" y="2759"/>
                    </a:cubicBezTo>
                    <a:lnTo>
                      <a:pt x="2601" y="2871"/>
                    </a:lnTo>
                    <a:lnTo>
                      <a:pt x="2515" y="2822"/>
                    </a:lnTo>
                    <a:lnTo>
                      <a:pt x="14" y="1337"/>
                    </a:lnTo>
                    <a:cubicBezTo>
                      <a:pt x="10" y="1391"/>
                      <a:pt x="5" y="1441"/>
                      <a:pt x="1" y="1499"/>
                    </a:cubicBezTo>
                    <a:lnTo>
                      <a:pt x="2578" y="3025"/>
                    </a:lnTo>
                    <a:lnTo>
                      <a:pt x="2664" y="3079"/>
                    </a:lnTo>
                    <a:lnTo>
                      <a:pt x="2700" y="3007"/>
                    </a:lnTo>
                    <a:lnTo>
                      <a:pt x="2714" y="2971"/>
                    </a:lnTo>
                    <a:cubicBezTo>
                      <a:pt x="2944" y="2474"/>
                      <a:pt x="3183" y="1955"/>
                      <a:pt x="3418" y="1459"/>
                    </a:cubicBezTo>
                    <a:cubicBezTo>
                      <a:pt x="3621" y="1025"/>
                      <a:pt x="3828" y="579"/>
                      <a:pt x="4032" y="145"/>
                    </a:cubicBezTo>
                    <a:cubicBezTo>
                      <a:pt x="4004" y="96"/>
                      <a:pt x="3968" y="46"/>
                      <a:pt x="3937" y="1"/>
                    </a:cubicBezTo>
                    <a:close/>
                  </a:path>
                </a:pathLst>
              </a:custGeom>
              <a:solidFill>
                <a:srgbClr val="2B03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3"/>
              <p:cNvSpPr/>
              <p:nvPr/>
            </p:nvSpPr>
            <p:spPr>
              <a:xfrm>
                <a:off x="8728243" y="2756616"/>
                <a:ext cx="356578" cy="159959"/>
              </a:xfrm>
              <a:custGeom>
                <a:avLst/>
                <a:gdLst/>
                <a:ahLst/>
                <a:cxnLst/>
                <a:rect l="l" t="t" r="r" b="b"/>
                <a:pathLst>
                  <a:path w="3152" h="141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3" y="73"/>
                      <a:pt x="46" y="150"/>
                      <a:pt x="73" y="222"/>
                    </a:cubicBezTo>
                    <a:cubicBezTo>
                      <a:pt x="994" y="795"/>
                      <a:pt x="2014" y="1197"/>
                      <a:pt x="3079" y="1404"/>
                    </a:cubicBezTo>
                    <a:lnTo>
                      <a:pt x="3124" y="1413"/>
                    </a:lnTo>
                    <a:lnTo>
                      <a:pt x="3151" y="1269"/>
                    </a:lnTo>
                    <a:lnTo>
                      <a:pt x="3038" y="1246"/>
                    </a:lnTo>
                    <a:cubicBezTo>
                      <a:pt x="1955" y="1025"/>
                      <a:pt x="926" y="605"/>
                      <a:pt x="1" y="1"/>
                    </a:cubicBezTo>
                    <a:close/>
                  </a:path>
                </a:pathLst>
              </a:custGeom>
              <a:solidFill>
                <a:srgbClr val="2B03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3"/>
              <p:cNvSpPr/>
              <p:nvPr/>
            </p:nvSpPr>
            <p:spPr>
              <a:xfrm>
                <a:off x="9110158" y="2991010"/>
                <a:ext cx="33825" cy="52716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66" extrusionOk="0">
                    <a:moveTo>
                      <a:pt x="299" y="0"/>
                    </a:moveTo>
                    <a:cubicBezTo>
                      <a:pt x="240" y="82"/>
                      <a:pt x="177" y="158"/>
                      <a:pt x="114" y="235"/>
                    </a:cubicBezTo>
                    <a:cubicBezTo>
                      <a:pt x="78" y="280"/>
                      <a:pt x="41" y="325"/>
                      <a:pt x="1" y="370"/>
                    </a:cubicBezTo>
                    <a:lnTo>
                      <a:pt x="114" y="465"/>
                    </a:lnTo>
                    <a:cubicBezTo>
                      <a:pt x="132" y="443"/>
                      <a:pt x="145" y="425"/>
                      <a:pt x="163" y="407"/>
                    </a:cubicBezTo>
                    <a:cubicBezTo>
                      <a:pt x="208" y="352"/>
                      <a:pt x="254" y="294"/>
                      <a:pt x="299" y="240"/>
                    </a:cubicBezTo>
                    <a:lnTo>
                      <a:pt x="299" y="0"/>
                    </a:lnTo>
                    <a:close/>
                  </a:path>
                </a:pathLst>
              </a:custGeom>
              <a:solidFill>
                <a:srgbClr val="2B03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3"/>
              <p:cNvSpPr/>
              <p:nvPr/>
            </p:nvSpPr>
            <p:spPr>
              <a:xfrm>
                <a:off x="9026444" y="2568716"/>
                <a:ext cx="117539" cy="17376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536" extrusionOk="0">
                    <a:moveTo>
                      <a:pt x="1039" y="1"/>
                    </a:moveTo>
                    <a:cubicBezTo>
                      <a:pt x="759" y="456"/>
                      <a:pt x="447" y="894"/>
                      <a:pt x="109" y="1314"/>
                    </a:cubicBezTo>
                    <a:cubicBezTo>
                      <a:pt x="73" y="1355"/>
                      <a:pt x="37" y="1400"/>
                      <a:pt x="1" y="1440"/>
                    </a:cubicBezTo>
                    <a:lnTo>
                      <a:pt x="113" y="1535"/>
                    </a:lnTo>
                    <a:cubicBezTo>
                      <a:pt x="127" y="1522"/>
                      <a:pt x="145" y="1504"/>
                      <a:pt x="159" y="1486"/>
                    </a:cubicBezTo>
                    <a:cubicBezTo>
                      <a:pt x="474" y="1102"/>
                      <a:pt x="768" y="696"/>
                      <a:pt x="1039" y="280"/>
                    </a:cubicBezTo>
                    <a:lnTo>
                      <a:pt x="1039" y="1"/>
                    </a:lnTo>
                    <a:close/>
                  </a:path>
                </a:pathLst>
              </a:custGeom>
              <a:solidFill>
                <a:srgbClr val="2B03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3"/>
              <p:cNvSpPr/>
              <p:nvPr/>
            </p:nvSpPr>
            <p:spPr>
              <a:xfrm>
                <a:off x="8543394" y="2995083"/>
                <a:ext cx="600594" cy="210526"/>
              </a:xfrm>
              <a:custGeom>
                <a:avLst/>
                <a:gdLst/>
                <a:ahLst/>
                <a:cxnLst/>
                <a:rect l="l" t="t" r="r" b="b"/>
                <a:pathLst>
                  <a:path w="5309" h="1861" extrusionOk="0">
                    <a:moveTo>
                      <a:pt x="10" y="0"/>
                    </a:moveTo>
                    <a:cubicBezTo>
                      <a:pt x="5" y="55"/>
                      <a:pt x="1" y="109"/>
                      <a:pt x="1" y="167"/>
                    </a:cubicBezTo>
                    <a:cubicBezTo>
                      <a:pt x="199" y="280"/>
                      <a:pt x="407" y="375"/>
                      <a:pt x="619" y="461"/>
                    </a:cubicBezTo>
                    <a:cubicBezTo>
                      <a:pt x="2131" y="1084"/>
                      <a:pt x="3702" y="1553"/>
                      <a:pt x="5309" y="1860"/>
                    </a:cubicBezTo>
                    <a:lnTo>
                      <a:pt x="5309" y="1711"/>
                    </a:lnTo>
                    <a:cubicBezTo>
                      <a:pt x="3724" y="1404"/>
                      <a:pt x="2172" y="944"/>
                      <a:pt x="678" y="325"/>
                    </a:cubicBezTo>
                    <a:cubicBezTo>
                      <a:pt x="447" y="235"/>
                      <a:pt x="226" y="127"/>
                      <a:pt x="10" y="0"/>
                    </a:cubicBezTo>
                    <a:close/>
                  </a:path>
                </a:pathLst>
              </a:custGeom>
              <a:solidFill>
                <a:srgbClr val="2B03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3"/>
              <p:cNvSpPr/>
              <p:nvPr/>
            </p:nvSpPr>
            <p:spPr>
              <a:xfrm>
                <a:off x="8719532" y="3364774"/>
                <a:ext cx="424454" cy="82242"/>
              </a:xfrm>
              <a:custGeom>
                <a:avLst/>
                <a:gdLst/>
                <a:ahLst/>
                <a:cxnLst/>
                <a:rect l="l" t="t" r="r" b="b"/>
                <a:pathLst>
                  <a:path w="3752" h="72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55" y="63"/>
                      <a:pt x="109" y="127"/>
                      <a:pt x="163" y="190"/>
                    </a:cubicBezTo>
                    <a:cubicBezTo>
                      <a:pt x="1341" y="474"/>
                      <a:pt x="2542" y="655"/>
                      <a:pt x="3752" y="727"/>
                    </a:cubicBezTo>
                    <a:lnTo>
                      <a:pt x="3752" y="578"/>
                    </a:lnTo>
                    <a:cubicBezTo>
                      <a:pt x="2488" y="501"/>
                      <a:pt x="1233" y="307"/>
                      <a:pt x="1" y="0"/>
                    </a:cubicBezTo>
                    <a:close/>
                  </a:path>
                </a:pathLst>
              </a:custGeom>
              <a:solidFill>
                <a:srgbClr val="2B03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3"/>
              <p:cNvSpPr/>
              <p:nvPr/>
            </p:nvSpPr>
            <p:spPr>
              <a:xfrm>
                <a:off x="8537738" y="3271220"/>
                <a:ext cx="606250" cy="844704"/>
              </a:xfrm>
              <a:custGeom>
                <a:avLst/>
                <a:gdLst/>
                <a:ahLst/>
                <a:cxnLst/>
                <a:rect l="l" t="t" r="r" b="b"/>
                <a:pathLst>
                  <a:path w="5359" h="7467" extrusionOk="0">
                    <a:moveTo>
                      <a:pt x="1994" y="0"/>
                    </a:moveTo>
                    <a:cubicBezTo>
                      <a:pt x="1976" y="0"/>
                      <a:pt x="1958" y="3"/>
                      <a:pt x="1942" y="10"/>
                    </a:cubicBezTo>
                    <a:cubicBezTo>
                      <a:pt x="1310" y="281"/>
                      <a:pt x="3982" y="4768"/>
                      <a:pt x="4054" y="4894"/>
                    </a:cubicBezTo>
                    <a:cubicBezTo>
                      <a:pt x="3971" y="4786"/>
                      <a:pt x="1568" y="1626"/>
                      <a:pt x="744" y="1626"/>
                    </a:cubicBezTo>
                    <a:cubicBezTo>
                      <a:pt x="673" y="1626"/>
                      <a:pt x="615" y="1649"/>
                      <a:pt x="570" y="1698"/>
                    </a:cubicBezTo>
                    <a:cubicBezTo>
                      <a:pt x="1" y="2335"/>
                      <a:pt x="3892" y="6059"/>
                      <a:pt x="3964" y="6131"/>
                    </a:cubicBezTo>
                    <a:cubicBezTo>
                      <a:pt x="3922" y="6104"/>
                      <a:pt x="2489" y="5200"/>
                      <a:pt x="1882" y="5200"/>
                    </a:cubicBezTo>
                    <a:cubicBezTo>
                      <a:pt x="1765" y="5200"/>
                      <a:pt x="1679" y="5233"/>
                      <a:pt x="1639" y="5314"/>
                    </a:cubicBezTo>
                    <a:cubicBezTo>
                      <a:pt x="1391" y="5810"/>
                      <a:pt x="4167" y="6758"/>
                      <a:pt x="5336" y="7453"/>
                    </a:cubicBezTo>
                    <a:lnTo>
                      <a:pt x="5359" y="7467"/>
                    </a:lnTo>
                    <a:lnTo>
                      <a:pt x="5359" y="2583"/>
                    </a:lnTo>
                    <a:cubicBezTo>
                      <a:pt x="5188" y="2267"/>
                      <a:pt x="5033" y="2076"/>
                      <a:pt x="4913" y="2076"/>
                    </a:cubicBezTo>
                    <a:cubicBezTo>
                      <a:pt x="4907" y="2076"/>
                      <a:pt x="4900" y="2076"/>
                      <a:pt x="4894" y="2078"/>
                    </a:cubicBezTo>
                    <a:cubicBezTo>
                      <a:pt x="4185" y="2204"/>
                      <a:pt x="5300" y="4944"/>
                      <a:pt x="5350" y="5075"/>
                    </a:cubicBezTo>
                    <a:cubicBezTo>
                      <a:pt x="5257" y="4894"/>
                      <a:pt x="2709" y="0"/>
                      <a:pt x="1994" y="0"/>
                    </a:cubicBezTo>
                    <a:close/>
                  </a:path>
                </a:pathLst>
              </a:custGeom>
              <a:solidFill>
                <a:srgbClr val="FCCB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5" name="Google Shape;115;p3"/>
            <p:cNvGrpSpPr/>
            <p:nvPr/>
          </p:nvGrpSpPr>
          <p:grpSpPr>
            <a:xfrm>
              <a:off x="1971028" y="4221350"/>
              <a:ext cx="1818422" cy="985707"/>
              <a:chOff x="3011484" y="1725758"/>
              <a:chExt cx="459093" cy="248878"/>
            </a:xfrm>
          </p:grpSpPr>
          <p:sp>
            <p:nvSpPr>
              <p:cNvPr id="116" name="Google Shape;116;p3"/>
              <p:cNvSpPr/>
              <p:nvPr/>
            </p:nvSpPr>
            <p:spPr>
              <a:xfrm>
                <a:off x="3341326" y="1833627"/>
                <a:ext cx="23257" cy="141010"/>
              </a:xfrm>
              <a:custGeom>
                <a:avLst/>
                <a:gdLst/>
                <a:ahLst/>
                <a:cxnLst/>
                <a:rect l="l" t="t" r="r" b="b"/>
                <a:pathLst>
                  <a:path w="619" h="3753" extrusionOk="0">
                    <a:moveTo>
                      <a:pt x="598" y="1"/>
                    </a:moveTo>
                    <a:cubicBezTo>
                      <a:pt x="587" y="1"/>
                      <a:pt x="578" y="8"/>
                      <a:pt x="578" y="15"/>
                    </a:cubicBezTo>
                    <a:cubicBezTo>
                      <a:pt x="551" y="106"/>
                      <a:pt x="528" y="200"/>
                      <a:pt x="501" y="291"/>
                    </a:cubicBezTo>
                    <a:cubicBezTo>
                      <a:pt x="492" y="327"/>
                      <a:pt x="483" y="367"/>
                      <a:pt x="474" y="404"/>
                    </a:cubicBezTo>
                    <a:cubicBezTo>
                      <a:pt x="452" y="498"/>
                      <a:pt x="429" y="589"/>
                      <a:pt x="407" y="683"/>
                    </a:cubicBezTo>
                    <a:cubicBezTo>
                      <a:pt x="208" y="1518"/>
                      <a:pt x="82" y="2372"/>
                      <a:pt x="27" y="3229"/>
                    </a:cubicBezTo>
                    <a:lnTo>
                      <a:pt x="27" y="3252"/>
                    </a:lnTo>
                    <a:cubicBezTo>
                      <a:pt x="14" y="3419"/>
                      <a:pt x="5" y="3581"/>
                      <a:pt x="0" y="3753"/>
                    </a:cubicBezTo>
                    <a:lnTo>
                      <a:pt x="45" y="3753"/>
                    </a:lnTo>
                    <a:cubicBezTo>
                      <a:pt x="50" y="3504"/>
                      <a:pt x="64" y="3261"/>
                      <a:pt x="86" y="3017"/>
                    </a:cubicBezTo>
                    <a:cubicBezTo>
                      <a:pt x="86" y="3003"/>
                      <a:pt x="86" y="2990"/>
                      <a:pt x="86" y="2976"/>
                    </a:cubicBezTo>
                    <a:cubicBezTo>
                      <a:pt x="154" y="2168"/>
                      <a:pt x="285" y="1365"/>
                      <a:pt x="474" y="580"/>
                    </a:cubicBezTo>
                    <a:cubicBezTo>
                      <a:pt x="488" y="521"/>
                      <a:pt x="501" y="467"/>
                      <a:pt x="515" y="408"/>
                    </a:cubicBezTo>
                    <a:cubicBezTo>
                      <a:pt x="528" y="367"/>
                      <a:pt x="537" y="322"/>
                      <a:pt x="551" y="282"/>
                    </a:cubicBezTo>
                    <a:cubicBezTo>
                      <a:pt x="574" y="191"/>
                      <a:pt x="596" y="110"/>
                      <a:pt x="619" y="24"/>
                    </a:cubicBezTo>
                    <a:cubicBezTo>
                      <a:pt x="619" y="15"/>
                      <a:pt x="614" y="2"/>
                      <a:pt x="605" y="2"/>
                    </a:cubicBezTo>
                    <a:cubicBezTo>
                      <a:pt x="603" y="1"/>
                      <a:pt x="600" y="1"/>
                      <a:pt x="598" y="1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3"/>
              <p:cNvSpPr/>
              <p:nvPr/>
            </p:nvSpPr>
            <p:spPr>
              <a:xfrm>
                <a:off x="3343543" y="1907080"/>
                <a:ext cx="56171" cy="42457"/>
              </a:xfrm>
              <a:custGeom>
                <a:avLst/>
                <a:gdLst/>
                <a:ahLst/>
                <a:cxnLst/>
                <a:rect l="l" t="t" r="r" b="b"/>
                <a:pathLst>
                  <a:path w="1495" h="1130" extrusionOk="0">
                    <a:moveTo>
                      <a:pt x="1027" y="1"/>
                    </a:moveTo>
                    <a:cubicBezTo>
                      <a:pt x="1009" y="1"/>
                      <a:pt x="992" y="1"/>
                      <a:pt x="975" y="1"/>
                    </a:cubicBezTo>
                    <a:cubicBezTo>
                      <a:pt x="790" y="15"/>
                      <a:pt x="609" y="69"/>
                      <a:pt x="456" y="173"/>
                    </a:cubicBezTo>
                    <a:cubicBezTo>
                      <a:pt x="302" y="272"/>
                      <a:pt x="185" y="421"/>
                      <a:pt x="126" y="597"/>
                    </a:cubicBezTo>
                    <a:cubicBezTo>
                      <a:pt x="86" y="740"/>
                      <a:pt x="56" y="935"/>
                      <a:pt x="14" y="1084"/>
                    </a:cubicBezTo>
                    <a:lnTo>
                      <a:pt x="14" y="1084"/>
                    </a:lnTo>
                    <a:cubicBezTo>
                      <a:pt x="39" y="1033"/>
                      <a:pt x="96" y="997"/>
                      <a:pt x="149" y="972"/>
                    </a:cubicBezTo>
                    <a:cubicBezTo>
                      <a:pt x="348" y="877"/>
                      <a:pt x="569" y="841"/>
                      <a:pt x="776" y="778"/>
                    </a:cubicBezTo>
                    <a:cubicBezTo>
                      <a:pt x="988" y="719"/>
                      <a:pt x="1205" y="629"/>
                      <a:pt x="1341" y="453"/>
                    </a:cubicBezTo>
                    <a:cubicBezTo>
                      <a:pt x="1422" y="335"/>
                      <a:pt x="1476" y="200"/>
                      <a:pt x="1494" y="55"/>
                    </a:cubicBezTo>
                    <a:cubicBezTo>
                      <a:pt x="1340" y="19"/>
                      <a:pt x="1182" y="1"/>
                      <a:pt x="1027" y="1"/>
                    </a:cubicBezTo>
                    <a:close/>
                    <a:moveTo>
                      <a:pt x="14" y="1084"/>
                    </a:moveTo>
                    <a:lnTo>
                      <a:pt x="14" y="1084"/>
                    </a:lnTo>
                    <a:cubicBezTo>
                      <a:pt x="7" y="1098"/>
                      <a:pt x="2" y="1113"/>
                      <a:pt x="0" y="1130"/>
                    </a:cubicBezTo>
                    <a:cubicBezTo>
                      <a:pt x="5" y="1115"/>
                      <a:pt x="9" y="1100"/>
                      <a:pt x="14" y="1084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3"/>
              <p:cNvSpPr/>
              <p:nvPr/>
            </p:nvSpPr>
            <p:spPr>
              <a:xfrm>
                <a:off x="3292633" y="1909973"/>
                <a:ext cx="50234" cy="48055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1279" extrusionOk="0">
                    <a:moveTo>
                      <a:pt x="188" y="1"/>
                    </a:moveTo>
                    <a:cubicBezTo>
                      <a:pt x="126" y="1"/>
                      <a:pt x="63" y="4"/>
                      <a:pt x="1" y="10"/>
                    </a:cubicBezTo>
                    <a:cubicBezTo>
                      <a:pt x="1" y="154"/>
                      <a:pt x="33" y="299"/>
                      <a:pt x="105" y="425"/>
                    </a:cubicBezTo>
                    <a:cubicBezTo>
                      <a:pt x="209" y="615"/>
                      <a:pt x="407" y="737"/>
                      <a:pt x="610" y="827"/>
                    </a:cubicBezTo>
                    <a:cubicBezTo>
                      <a:pt x="813" y="913"/>
                      <a:pt x="1026" y="980"/>
                      <a:pt x="1206" y="1102"/>
                    </a:cubicBezTo>
                    <a:cubicBezTo>
                      <a:pt x="1257" y="1135"/>
                      <a:pt x="1310" y="1182"/>
                      <a:pt x="1330" y="1237"/>
                    </a:cubicBezTo>
                    <a:lnTo>
                      <a:pt x="1330" y="1237"/>
                    </a:lnTo>
                    <a:cubicBezTo>
                      <a:pt x="1305" y="1082"/>
                      <a:pt x="1303" y="881"/>
                      <a:pt x="1283" y="737"/>
                    </a:cubicBezTo>
                    <a:cubicBezTo>
                      <a:pt x="1247" y="552"/>
                      <a:pt x="1156" y="389"/>
                      <a:pt x="1016" y="267"/>
                    </a:cubicBezTo>
                    <a:cubicBezTo>
                      <a:pt x="877" y="145"/>
                      <a:pt x="710" y="64"/>
                      <a:pt x="529" y="28"/>
                    </a:cubicBezTo>
                    <a:cubicBezTo>
                      <a:pt x="415" y="11"/>
                      <a:pt x="302" y="1"/>
                      <a:pt x="188" y="1"/>
                    </a:cubicBezTo>
                    <a:close/>
                    <a:moveTo>
                      <a:pt x="1330" y="1237"/>
                    </a:moveTo>
                    <a:cubicBezTo>
                      <a:pt x="1332" y="1251"/>
                      <a:pt x="1334" y="1265"/>
                      <a:pt x="1337" y="1278"/>
                    </a:cubicBezTo>
                    <a:cubicBezTo>
                      <a:pt x="1337" y="1264"/>
                      <a:pt x="1334" y="1250"/>
                      <a:pt x="1330" y="1237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3"/>
              <p:cNvSpPr/>
              <p:nvPr/>
            </p:nvSpPr>
            <p:spPr>
              <a:xfrm>
                <a:off x="3266521" y="1725758"/>
                <a:ext cx="204056" cy="195978"/>
              </a:xfrm>
              <a:custGeom>
                <a:avLst/>
                <a:gdLst/>
                <a:ahLst/>
                <a:cxnLst/>
                <a:rect l="l" t="t" r="r" b="b"/>
                <a:pathLst>
                  <a:path w="5431" h="5216" extrusionOk="0">
                    <a:moveTo>
                      <a:pt x="3243" y="1"/>
                    </a:moveTo>
                    <a:cubicBezTo>
                      <a:pt x="2633" y="1"/>
                      <a:pt x="2605" y="2087"/>
                      <a:pt x="2605" y="2087"/>
                    </a:cubicBezTo>
                    <a:cubicBezTo>
                      <a:pt x="2605" y="2087"/>
                      <a:pt x="2318" y="259"/>
                      <a:pt x="1732" y="259"/>
                    </a:cubicBezTo>
                    <a:cubicBezTo>
                      <a:pt x="1695" y="259"/>
                      <a:pt x="1656" y="266"/>
                      <a:pt x="1617" y="282"/>
                    </a:cubicBezTo>
                    <a:cubicBezTo>
                      <a:pt x="958" y="544"/>
                      <a:pt x="2258" y="2327"/>
                      <a:pt x="2258" y="2327"/>
                    </a:cubicBezTo>
                    <a:cubicBezTo>
                      <a:pt x="2258" y="2327"/>
                      <a:pt x="1154" y="1444"/>
                      <a:pt x="594" y="1444"/>
                    </a:cubicBezTo>
                    <a:cubicBezTo>
                      <a:pt x="484" y="1444"/>
                      <a:pt x="395" y="1478"/>
                      <a:pt x="339" y="1559"/>
                    </a:cubicBezTo>
                    <a:cubicBezTo>
                      <a:pt x="1" y="2056"/>
                      <a:pt x="2045" y="2760"/>
                      <a:pt x="2045" y="2760"/>
                    </a:cubicBezTo>
                    <a:cubicBezTo>
                      <a:pt x="2045" y="2760"/>
                      <a:pt x="1999" y="2759"/>
                      <a:pt x="1922" y="2759"/>
                    </a:cubicBezTo>
                    <a:cubicBezTo>
                      <a:pt x="1517" y="2759"/>
                      <a:pt x="260" y="2797"/>
                      <a:pt x="249" y="3270"/>
                    </a:cubicBezTo>
                    <a:cubicBezTo>
                      <a:pt x="247" y="3424"/>
                      <a:pt x="393" y="3480"/>
                      <a:pt x="607" y="3480"/>
                    </a:cubicBezTo>
                    <a:cubicBezTo>
                      <a:pt x="1176" y="3480"/>
                      <a:pt x="2221" y="3085"/>
                      <a:pt x="2222" y="3085"/>
                    </a:cubicBezTo>
                    <a:lnTo>
                      <a:pt x="2222" y="3085"/>
                    </a:lnTo>
                    <a:cubicBezTo>
                      <a:pt x="2221" y="3085"/>
                      <a:pt x="619" y="4222"/>
                      <a:pt x="1107" y="4674"/>
                    </a:cubicBezTo>
                    <a:cubicBezTo>
                      <a:pt x="1143" y="4708"/>
                      <a:pt x="1186" y="4724"/>
                      <a:pt x="1234" y="4724"/>
                    </a:cubicBezTo>
                    <a:cubicBezTo>
                      <a:pt x="1681" y="4724"/>
                      <a:pt x="2533" y="3333"/>
                      <a:pt x="2533" y="3333"/>
                    </a:cubicBezTo>
                    <a:lnTo>
                      <a:pt x="2533" y="3333"/>
                    </a:lnTo>
                    <a:cubicBezTo>
                      <a:pt x="2533" y="3333"/>
                      <a:pt x="2222" y="5193"/>
                      <a:pt x="2912" y="5215"/>
                    </a:cubicBezTo>
                    <a:cubicBezTo>
                      <a:pt x="2916" y="5216"/>
                      <a:pt x="2919" y="5216"/>
                      <a:pt x="2923" y="5216"/>
                    </a:cubicBezTo>
                    <a:cubicBezTo>
                      <a:pt x="3600" y="5216"/>
                      <a:pt x="2885" y="3121"/>
                      <a:pt x="2885" y="3121"/>
                    </a:cubicBezTo>
                    <a:lnTo>
                      <a:pt x="2885" y="3121"/>
                    </a:lnTo>
                    <a:cubicBezTo>
                      <a:pt x="2885" y="3121"/>
                      <a:pt x="3769" y="4208"/>
                      <a:pt x="4345" y="4208"/>
                    </a:cubicBezTo>
                    <a:cubicBezTo>
                      <a:pt x="4461" y="4208"/>
                      <a:pt x="4564" y="4165"/>
                      <a:pt x="4645" y="4060"/>
                    </a:cubicBezTo>
                    <a:cubicBezTo>
                      <a:pt x="5133" y="3433"/>
                      <a:pt x="3219" y="2805"/>
                      <a:pt x="3219" y="2805"/>
                    </a:cubicBezTo>
                    <a:cubicBezTo>
                      <a:pt x="3219" y="2805"/>
                      <a:pt x="5431" y="2525"/>
                      <a:pt x="5101" y="1758"/>
                    </a:cubicBezTo>
                    <a:cubicBezTo>
                      <a:pt x="5022" y="1571"/>
                      <a:pt x="4861" y="1500"/>
                      <a:pt x="4662" y="1500"/>
                    </a:cubicBezTo>
                    <a:cubicBezTo>
                      <a:pt x="4048" y="1500"/>
                      <a:pt x="3079" y="2178"/>
                      <a:pt x="3079" y="2178"/>
                    </a:cubicBezTo>
                    <a:cubicBezTo>
                      <a:pt x="3079" y="2178"/>
                      <a:pt x="4131" y="372"/>
                      <a:pt x="3382" y="34"/>
                    </a:cubicBezTo>
                    <a:cubicBezTo>
                      <a:pt x="3332" y="11"/>
                      <a:pt x="3286" y="1"/>
                      <a:pt x="324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338959" y="1799812"/>
                <a:ext cx="54630" cy="49821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326" extrusionOk="0">
                    <a:moveTo>
                      <a:pt x="725" y="0"/>
                    </a:moveTo>
                    <a:cubicBezTo>
                      <a:pt x="555" y="0"/>
                      <a:pt x="386" y="65"/>
                      <a:pt x="257" y="193"/>
                    </a:cubicBezTo>
                    <a:cubicBezTo>
                      <a:pt x="0" y="455"/>
                      <a:pt x="0" y="875"/>
                      <a:pt x="257" y="1132"/>
                    </a:cubicBezTo>
                    <a:cubicBezTo>
                      <a:pt x="386" y="1261"/>
                      <a:pt x="555" y="1325"/>
                      <a:pt x="725" y="1325"/>
                    </a:cubicBezTo>
                    <a:cubicBezTo>
                      <a:pt x="895" y="1325"/>
                      <a:pt x="1065" y="1261"/>
                      <a:pt x="1196" y="1132"/>
                    </a:cubicBezTo>
                    <a:cubicBezTo>
                      <a:pt x="1454" y="875"/>
                      <a:pt x="1454" y="455"/>
                      <a:pt x="1196" y="193"/>
                    </a:cubicBezTo>
                    <a:cubicBezTo>
                      <a:pt x="1065" y="65"/>
                      <a:pt x="895" y="0"/>
                      <a:pt x="7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3"/>
              <p:cNvSpPr/>
              <p:nvPr/>
            </p:nvSpPr>
            <p:spPr>
              <a:xfrm>
                <a:off x="3375930" y="1820777"/>
                <a:ext cx="7139" cy="7176"/>
              </a:xfrm>
              <a:custGeom>
                <a:avLst/>
                <a:gdLst/>
                <a:ahLst/>
                <a:cxnLst/>
                <a:rect l="l" t="t" r="r" b="b"/>
                <a:pathLst>
                  <a:path w="190" h="191" extrusionOk="0">
                    <a:moveTo>
                      <a:pt x="95" y="1"/>
                    </a:moveTo>
                    <a:cubicBezTo>
                      <a:pt x="45" y="1"/>
                      <a:pt x="0" y="41"/>
                      <a:pt x="0" y="96"/>
                    </a:cubicBezTo>
                    <a:cubicBezTo>
                      <a:pt x="0" y="145"/>
                      <a:pt x="45" y="190"/>
                      <a:pt x="95" y="190"/>
                    </a:cubicBezTo>
                    <a:cubicBezTo>
                      <a:pt x="149" y="190"/>
                      <a:pt x="190" y="145"/>
                      <a:pt x="190" y="96"/>
                    </a:cubicBezTo>
                    <a:cubicBezTo>
                      <a:pt x="190" y="41"/>
                      <a:pt x="149" y="1"/>
                      <a:pt x="95" y="1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3"/>
              <p:cNvSpPr/>
              <p:nvPr/>
            </p:nvSpPr>
            <p:spPr>
              <a:xfrm>
                <a:off x="3349442" y="1819425"/>
                <a:ext cx="8191" cy="7026"/>
              </a:xfrm>
              <a:custGeom>
                <a:avLst/>
                <a:gdLst/>
                <a:ahLst/>
                <a:cxnLst/>
                <a:rect l="l" t="t" r="r" b="b"/>
                <a:pathLst>
                  <a:path w="218" h="187" extrusionOk="0">
                    <a:moveTo>
                      <a:pt x="96" y="1"/>
                    </a:moveTo>
                    <a:cubicBezTo>
                      <a:pt x="42" y="1"/>
                      <a:pt x="1" y="41"/>
                      <a:pt x="1" y="96"/>
                    </a:cubicBezTo>
                    <a:cubicBezTo>
                      <a:pt x="1" y="150"/>
                      <a:pt x="46" y="186"/>
                      <a:pt x="93" y="186"/>
                    </a:cubicBezTo>
                    <a:cubicBezTo>
                      <a:pt x="116" y="186"/>
                      <a:pt x="140" y="178"/>
                      <a:pt x="159" y="159"/>
                    </a:cubicBezTo>
                    <a:cubicBezTo>
                      <a:pt x="218" y="100"/>
                      <a:pt x="177" y="1"/>
                      <a:pt x="96" y="1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358797" y="1826225"/>
                <a:ext cx="13676" cy="8491"/>
              </a:xfrm>
              <a:custGeom>
                <a:avLst/>
                <a:gdLst/>
                <a:ahLst/>
                <a:cxnLst/>
                <a:rect l="l" t="t" r="r" b="b"/>
                <a:pathLst>
                  <a:path w="364" h="226" extrusionOk="0">
                    <a:moveTo>
                      <a:pt x="18" y="0"/>
                    </a:moveTo>
                    <a:cubicBezTo>
                      <a:pt x="9" y="0"/>
                      <a:pt x="0" y="14"/>
                      <a:pt x="0" y="23"/>
                    </a:cubicBezTo>
                    <a:cubicBezTo>
                      <a:pt x="5" y="91"/>
                      <a:pt x="50" y="217"/>
                      <a:pt x="172" y="226"/>
                    </a:cubicBezTo>
                    <a:lnTo>
                      <a:pt x="176" y="226"/>
                    </a:lnTo>
                    <a:cubicBezTo>
                      <a:pt x="294" y="226"/>
                      <a:pt x="348" y="104"/>
                      <a:pt x="361" y="36"/>
                    </a:cubicBezTo>
                    <a:cubicBezTo>
                      <a:pt x="364" y="21"/>
                      <a:pt x="351" y="11"/>
                      <a:pt x="339" y="11"/>
                    </a:cubicBezTo>
                    <a:cubicBezTo>
                      <a:pt x="331" y="11"/>
                      <a:pt x="323" y="16"/>
                      <a:pt x="321" y="27"/>
                    </a:cubicBezTo>
                    <a:cubicBezTo>
                      <a:pt x="321" y="32"/>
                      <a:pt x="290" y="181"/>
                      <a:pt x="181" y="181"/>
                    </a:cubicBezTo>
                    <a:cubicBezTo>
                      <a:pt x="180" y="181"/>
                      <a:pt x="178" y="181"/>
                      <a:pt x="176" y="181"/>
                    </a:cubicBezTo>
                    <a:cubicBezTo>
                      <a:pt x="63" y="176"/>
                      <a:pt x="45" y="27"/>
                      <a:pt x="45" y="18"/>
                    </a:cubicBezTo>
                    <a:cubicBezTo>
                      <a:pt x="41" y="9"/>
                      <a:pt x="32" y="0"/>
                      <a:pt x="18" y="0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115107" y="1836182"/>
                <a:ext cx="22919" cy="138304"/>
              </a:xfrm>
              <a:custGeom>
                <a:avLst/>
                <a:gdLst/>
                <a:ahLst/>
                <a:cxnLst/>
                <a:rect l="l" t="t" r="r" b="b"/>
                <a:pathLst>
                  <a:path w="610" h="3681" extrusionOk="0">
                    <a:moveTo>
                      <a:pt x="25" y="0"/>
                    </a:moveTo>
                    <a:cubicBezTo>
                      <a:pt x="23" y="0"/>
                      <a:pt x="21" y="1"/>
                      <a:pt x="18" y="2"/>
                    </a:cubicBezTo>
                    <a:cubicBezTo>
                      <a:pt x="5" y="2"/>
                      <a:pt x="0" y="15"/>
                      <a:pt x="5" y="29"/>
                    </a:cubicBezTo>
                    <a:cubicBezTo>
                      <a:pt x="27" y="114"/>
                      <a:pt x="50" y="200"/>
                      <a:pt x="72" y="281"/>
                    </a:cubicBezTo>
                    <a:cubicBezTo>
                      <a:pt x="81" y="322"/>
                      <a:pt x="95" y="363"/>
                      <a:pt x="104" y="408"/>
                    </a:cubicBezTo>
                    <a:cubicBezTo>
                      <a:pt x="117" y="462"/>
                      <a:pt x="131" y="521"/>
                      <a:pt x="145" y="575"/>
                    </a:cubicBezTo>
                    <a:cubicBezTo>
                      <a:pt x="334" y="1347"/>
                      <a:pt x="461" y="2132"/>
                      <a:pt x="524" y="2922"/>
                    </a:cubicBezTo>
                    <a:cubicBezTo>
                      <a:pt x="524" y="2935"/>
                      <a:pt x="524" y="2949"/>
                      <a:pt x="528" y="2963"/>
                    </a:cubicBezTo>
                    <a:cubicBezTo>
                      <a:pt x="546" y="3202"/>
                      <a:pt x="560" y="3441"/>
                      <a:pt x="569" y="3680"/>
                    </a:cubicBezTo>
                    <a:lnTo>
                      <a:pt x="609" y="3680"/>
                    </a:lnTo>
                    <a:cubicBezTo>
                      <a:pt x="605" y="3518"/>
                      <a:pt x="596" y="3351"/>
                      <a:pt x="587" y="3188"/>
                    </a:cubicBezTo>
                    <a:lnTo>
                      <a:pt x="587" y="3166"/>
                    </a:lnTo>
                    <a:cubicBezTo>
                      <a:pt x="528" y="2326"/>
                      <a:pt x="406" y="1491"/>
                      <a:pt x="212" y="674"/>
                    </a:cubicBezTo>
                    <a:cubicBezTo>
                      <a:pt x="194" y="584"/>
                      <a:pt x="172" y="489"/>
                      <a:pt x="145" y="399"/>
                    </a:cubicBezTo>
                    <a:lnTo>
                      <a:pt x="117" y="286"/>
                    </a:lnTo>
                    <a:cubicBezTo>
                      <a:pt x="95" y="196"/>
                      <a:pt x="68" y="105"/>
                      <a:pt x="45" y="15"/>
                    </a:cubicBezTo>
                    <a:cubicBezTo>
                      <a:pt x="42" y="8"/>
                      <a:pt x="35" y="0"/>
                      <a:pt x="25" y="0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080654" y="1908432"/>
                <a:ext cx="55344" cy="41630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1108" extrusionOk="0">
                    <a:moveTo>
                      <a:pt x="462" y="1"/>
                    </a:moveTo>
                    <a:cubicBezTo>
                      <a:pt x="305" y="1"/>
                      <a:pt x="151" y="19"/>
                      <a:pt x="1" y="51"/>
                    </a:cubicBezTo>
                    <a:cubicBezTo>
                      <a:pt x="19" y="195"/>
                      <a:pt x="73" y="326"/>
                      <a:pt x="154" y="444"/>
                    </a:cubicBezTo>
                    <a:cubicBezTo>
                      <a:pt x="285" y="615"/>
                      <a:pt x="493" y="706"/>
                      <a:pt x="705" y="764"/>
                    </a:cubicBezTo>
                    <a:cubicBezTo>
                      <a:pt x="913" y="823"/>
                      <a:pt x="1129" y="859"/>
                      <a:pt x="1323" y="949"/>
                    </a:cubicBezTo>
                    <a:cubicBezTo>
                      <a:pt x="1378" y="978"/>
                      <a:pt x="1435" y="1016"/>
                      <a:pt x="1460" y="1067"/>
                    </a:cubicBezTo>
                    <a:lnTo>
                      <a:pt x="1460" y="1067"/>
                    </a:lnTo>
                    <a:cubicBezTo>
                      <a:pt x="1417" y="918"/>
                      <a:pt x="1387" y="724"/>
                      <a:pt x="1341" y="584"/>
                    </a:cubicBezTo>
                    <a:cubicBezTo>
                      <a:pt x="1287" y="412"/>
                      <a:pt x="1174" y="263"/>
                      <a:pt x="1021" y="168"/>
                    </a:cubicBezTo>
                    <a:cubicBezTo>
                      <a:pt x="867" y="69"/>
                      <a:pt x="696" y="10"/>
                      <a:pt x="515" y="1"/>
                    </a:cubicBezTo>
                    <a:cubicBezTo>
                      <a:pt x="498" y="1"/>
                      <a:pt x="480" y="1"/>
                      <a:pt x="462" y="1"/>
                    </a:cubicBezTo>
                    <a:close/>
                    <a:moveTo>
                      <a:pt x="1460" y="1067"/>
                    </a:moveTo>
                    <a:cubicBezTo>
                      <a:pt x="1464" y="1081"/>
                      <a:pt x="1468" y="1094"/>
                      <a:pt x="1472" y="1107"/>
                    </a:cubicBezTo>
                    <a:cubicBezTo>
                      <a:pt x="1471" y="1093"/>
                      <a:pt x="1466" y="1080"/>
                      <a:pt x="1460" y="1067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>
                <a:off x="3136635" y="1911100"/>
                <a:ext cx="49220" cy="47266"/>
              </a:xfrm>
              <a:custGeom>
                <a:avLst/>
                <a:gdLst/>
                <a:ahLst/>
                <a:cxnLst/>
                <a:rect l="l" t="t" r="r" b="b"/>
                <a:pathLst>
                  <a:path w="1310" h="1258" extrusionOk="0">
                    <a:moveTo>
                      <a:pt x="1146" y="1"/>
                    </a:moveTo>
                    <a:cubicBezTo>
                      <a:pt x="1027" y="1"/>
                      <a:pt x="909" y="11"/>
                      <a:pt x="790" y="30"/>
                    </a:cubicBezTo>
                    <a:cubicBezTo>
                      <a:pt x="614" y="66"/>
                      <a:pt x="452" y="143"/>
                      <a:pt x="316" y="260"/>
                    </a:cubicBezTo>
                    <a:cubicBezTo>
                      <a:pt x="176" y="382"/>
                      <a:pt x="86" y="544"/>
                      <a:pt x="55" y="720"/>
                    </a:cubicBezTo>
                    <a:cubicBezTo>
                      <a:pt x="30" y="869"/>
                      <a:pt x="28" y="1064"/>
                      <a:pt x="7" y="1217"/>
                    </a:cubicBezTo>
                    <a:lnTo>
                      <a:pt x="7" y="1217"/>
                    </a:lnTo>
                    <a:cubicBezTo>
                      <a:pt x="23" y="1163"/>
                      <a:pt x="71" y="1118"/>
                      <a:pt x="122" y="1081"/>
                    </a:cubicBezTo>
                    <a:cubicBezTo>
                      <a:pt x="303" y="964"/>
                      <a:pt x="510" y="901"/>
                      <a:pt x="709" y="811"/>
                    </a:cubicBezTo>
                    <a:cubicBezTo>
                      <a:pt x="908" y="725"/>
                      <a:pt x="1102" y="607"/>
                      <a:pt x="1210" y="418"/>
                    </a:cubicBezTo>
                    <a:cubicBezTo>
                      <a:pt x="1278" y="291"/>
                      <a:pt x="1309" y="152"/>
                      <a:pt x="1305" y="7"/>
                    </a:cubicBezTo>
                    <a:cubicBezTo>
                      <a:pt x="1252" y="3"/>
                      <a:pt x="1199" y="1"/>
                      <a:pt x="1146" y="1"/>
                    </a:cubicBezTo>
                    <a:close/>
                    <a:moveTo>
                      <a:pt x="7" y="1217"/>
                    </a:moveTo>
                    <a:lnTo>
                      <a:pt x="7" y="1217"/>
                    </a:lnTo>
                    <a:cubicBezTo>
                      <a:pt x="3" y="1230"/>
                      <a:pt x="0" y="1243"/>
                      <a:pt x="0" y="1257"/>
                    </a:cubicBezTo>
                    <a:cubicBezTo>
                      <a:pt x="3" y="1244"/>
                      <a:pt x="5" y="1231"/>
                      <a:pt x="7" y="1217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>
                <a:off x="3011484" y="1730605"/>
                <a:ext cx="199623" cy="192146"/>
              </a:xfrm>
              <a:custGeom>
                <a:avLst/>
                <a:gdLst/>
                <a:ahLst/>
                <a:cxnLst/>
                <a:rect l="l" t="t" r="r" b="b"/>
                <a:pathLst>
                  <a:path w="5313" h="5114" extrusionOk="0">
                    <a:moveTo>
                      <a:pt x="2138" y="0"/>
                    </a:moveTo>
                    <a:cubicBezTo>
                      <a:pt x="2096" y="0"/>
                      <a:pt x="2052" y="10"/>
                      <a:pt x="2004" y="31"/>
                    </a:cubicBezTo>
                    <a:cubicBezTo>
                      <a:pt x="1273" y="361"/>
                      <a:pt x="2302" y="2135"/>
                      <a:pt x="2302" y="2135"/>
                    </a:cubicBezTo>
                    <a:cubicBezTo>
                      <a:pt x="2302" y="2135"/>
                      <a:pt x="1347" y="1466"/>
                      <a:pt x="745" y="1466"/>
                    </a:cubicBezTo>
                    <a:cubicBezTo>
                      <a:pt x="551" y="1466"/>
                      <a:pt x="393" y="1536"/>
                      <a:pt x="316" y="1719"/>
                    </a:cubicBezTo>
                    <a:cubicBezTo>
                      <a:pt x="0" y="2473"/>
                      <a:pt x="2162" y="2748"/>
                      <a:pt x="2162" y="2748"/>
                    </a:cubicBezTo>
                    <a:cubicBezTo>
                      <a:pt x="2162" y="2748"/>
                      <a:pt x="285" y="3362"/>
                      <a:pt x="763" y="3981"/>
                    </a:cubicBezTo>
                    <a:cubicBezTo>
                      <a:pt x="843" y="4083"/>
                      <a:pt x="944" y="4126"/>
                      <a:pt x="1058" y="4126"/>
                    </a:cubicBezTo>
                    <a:cubicBezTo>
                      <a:pt x="1623" y="4126"/>
                      <a:pt x="2487" y="3064"/>
                      <a:pt x="2487" y="3064"/>
                    </a:cubicBezTo>
                    <a:lnTo>
                      <a:pt x="2487" y="3064"/>
                    </a:lnTo>
                    <a:cubicBezTo>
                      <a:pt x="2487" y="3065"/>
                      <a:pt x="1786" y="5114"/>
                      <a:pt x="2449" y="5114"/>
                    </a:cubicBezTo>
                    <a:cubicBezTo>
                      <a:pt x="2453" y="5114"/>
                      <a:pt x="2457" y="5114"/>
                      <a:pt x="2460" y="5114"/>
                    </a:cubicBezTo>
                    <a:cubicBezTo>
                      <a:pt x="3137" y="5095"/>
                      <a:pt x="2830" y="3268"/>
                      <a:pt x="2830" y="3267"/>
                    </a:cubicBezTo>
                    <a:lnTo>
                      <a:pt x="2830" y="3267"/>
                    </a:lnTo>
                    <a:cubicBezTo>
                      <a:pt x="2830" y="3268"/>
                      <a:pt x="3665" y="4634"/>
                      <a:pt x="4105" y="4634"/>
                    </a:cubicBezTo>
                    <a:cubicBezTo>
                      <a:pt x="4151" y="4634"/>
                      <a:pt x="4193" y="4619"/>
                      <a:pt x="4230" y="4585"/>
                    </a:cubicBezTo>
                    <a:cubicBezTo>
                      <a:pt x="4708" y="4139"/>
                      <a:pt x="3137" y="3024"/>
                      <a:pt x="3137" y="3024"/>
                    </a:cubicBezTo>
                    <a:lnTo>
                      <a:pt x="3137" y="3024"/>
                    </a:lnTo>
                    <a:cubicBezTo>
                      <a:pt x="3137" y="3024"/>
                      <a:pt x="4163" y="3412"/>
                      <a:pt x="4719" y="3412"/>
                    </a:cubicBezTo>
                    <a:cubicBezTo>
                      <a:pt x="4930" y="3412"/>
                      <a:pt x="5073" y="3356"/>
                      <a:pt x="5069" y="3204"/>
                    </a:cubicBezTo>
                    <a:cubicBezTo>
                      <a:pt x="5062" y="2744"/>
                      <a:pt x="3837" y="2706"/>
                      <a:pt x="3435" y="2706"/>
                    </a:cubicBezTo>
                    <a:cubicBezTo>
                      <a:pt x="3356" y="2706"/>
                      <a:pt x="3309" y="2708"/>
                      <a:pt x="3309" y="2708"/>
                    </a:cubicBezTo>
                    <a:cubicBezTo>
                      <a:pt x="3309" y="2708"/>
                      <a:pt x="5313" y="2017"/>
                      <a:pt x="4983" y="1530"/>
                    </a:cubicBezTo>
                    <a:cubicBezTo>
                      <a:pt x="4930" y="1450"/>
                      <a:pt x="4844" y="1416"/>
                      <a:pt x="4736" y="1416"/>
                    </a:cubicBezTo>
                    <a:cubicBezTo>
                      <a:pt x="4191" y="1416"/>
                      <a:pt x="3106" y="2283"/>
                      <a:pt x="3106" y="2283"/>
                    </a:cubicBezTo>
                    <a:cubicBezTo>
                      <a:pt x="3106" y="2283"/>
                      <a:pt x="4379" y="532"/>
                      <a:pt x="3733" y="275"/>
                    </a:cubicBezTo>
                    <a:cubicBezTo>
                      <a:pt x="3695" y="260"/>
                      <a:pt x="3658" y="253"/>
                      <a:pt x="3623" y="253"/>
                    </a:cubicBezTo>
                    <a:cubicBezTo>
                      <a:pt x="3051" y="253"/>
                      <a:pt x="2767" y="2049"/>
                      <a:pt x="2767" y="2049"/>
                    </a:cubicBezTo>
                    <a:cubicBezTo>
                      <a:pt x="2767" y="2049"/>
                      <a:pt x="2740" y="0"/>
                      <a:pt x="21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3"/>
              <p:cNvSpPr/>
              <p:nvPr/>
            </p:nvSpPr>
            <p:spPr>
              <a:xfrm>
                <a:off x="3087454" y="1803344"/>
                <a:ext cx="52601" cy="48844"/>
              </a:xfrm>
              <a:custGeom>
                <a:avLst/>
                <a:gdLst/>
                <a:ahLst/>
                <a:cxnLst/>
                <a:rect l="l" t="t" r="r" b="b"/>
                <a:pathLst>
                  <a:path w="1400" h="1300" extrusionOk="0">
                    <a:moveTo>
                      <a:pt x="696" y="0"/>
                    </a:moveTo>
                    <a:cubicBezTo>
                      <a:pt x="382" y="0"/>
                      <a:pt x="107" y="226"/>
                      <a:pt x="55" y="546"/>
                    </a:cubicBezTo>
                    <a:cubicBezTo>
                      <a:pt x="0" y="898"/>
                      <a:pt x="240" y="1232"/>
                      <a:pt x="596" y="1291"/>
                    </a:cubicBezTo>
                    <a:cubicBezTo>
                      <a:pt x="631" y="1297"/>
                      <a:pt x="667" y="1300"/>
                      <a:pt x="701" y="1300"/>
                    </a:cubicBezTo>
                    <a:cubicBezTo>
                      <a:pt x="1012" y="1300"/>
                      <a:pt x="1288" y="1070"/>
                      <a:pt x="1341" y="754"/>
                    </a:cubicBezTo>
                    <a:cubicBezTo>
                      <a:pt x="1400" y="397"/>
                      <a:pt x="1156" y="63"/>
                      <a:pt x="804" y="9"/>
                    </a:cubicBezTo>
                    <a:cubicBezTo>
                      <a:pt x="768" y="3"/>
                      <a:pt x="732" y="0"/>
                      <a:pt x="69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3"/>
              <p:cNvSpPr/>
              <p:nvPr/>
            </p:nvSpPr>
            <p:spPr>
              <a:xfrm>
                <a:off x="3095945" y="1823858"/>
                <a:ext cx="8153" cy="6838"/>
              </a:xfrm>
              <a:custGeom>
                <a:avLst/>
                <a:gdLst/>
                <a:ahLst/>
                <a:cxnLst/>
                <a:rect l="l" t="t" r="r" b="b"/>
                <a:pathLst>
                  <a:path w="217" h="182" extrusionOk="0">
                    <a:moveTo>
                      <a:pt x="122" y="0"/>
                    </a:moveTo>
                    <a:cubicBezTo>
                      <a:pt x="41" y="0"/>
                      <a:pt x="0" y="99"/>
                      <a:pt x="59" y="154"/>
                    </a:cubicBezTo>
                    <a:cubicBezTo>
                      <a:pt x="78" y="173"/>
                      <a:pt x="101" y="181"/>
                      <a:pt x="124" y="181"/>
                    </a:cubicBezTo>
                    <a:cubicBezTo>
                      <a:pt x="172" y="181"/>
                      <a:pt x="217" y="145"/>
                      <a:pt x="217" y="90"/>
                    </a:cubicBezTo>
                    <a:cubicBezTo>
                      <a:pt x="217" y="41"/>
                      <a:pt x="176" y="0"/>
                      <a:pt x="122" y="0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3"/>
              <p:cNvSpPr/>
              <p:nvPr/>
            </p:nvSpPr>
            <p:spPr>
              <a:xfrm>
                <a:off x="3121870" y="1822468"/>
                <a:ext cx="8191" cy="6876"/>
              </a:xfrm>
              <a:custGeom>
                <a:avLst/>
                <a:gdLst/>
                <a:ahLst/>
                <a:cxnLst/>
                <a:rect l="l" t="t" r="r" b="b"/>
                <a:pathLst>
                  <a:path w="218" h="183" extrusionOk="0">
                    <a:moveTo>
                      <a:pt x="127" y="1"/>
                    </a:moveTo>
                    <a:cubicBezTo>
                      <a:pt x="46" y="1"/>
                      <a:pt x="1" y="100"/>
                      <a:pt x="59" y="154"/>
                    </a:cubicBezTo>
                    <a:cubicBezTo>
                      <a:pt x="79" y="174"/>
                      <a:pt x="102" y="182"/>
                      <a:pt x="125" y="182"/>
                    </a:cubicBezTo>
                    <a:cubicBezTo>
                      <a:pt x="172" y="182"/>
                      <a:pt x="217" y="146"/>
                      <a:pt x="217" y="91"/>
                    </a:cubicBezTo>
                    <a:cubicBezTo>
                      <a:pt x="217" y="42"/>
                      <a:pt x="177" y="1"/>
                      <a:pt x="127" y="1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3"/>
              <p:cNvSpPr/>
              <p:nvPr/>
            </p:nvSpPr>
            <p:spPr>
              <a:xfrm>
                <a:off x="3107630" y="1829081"/>
                <a:ext cx="13451" cy="8379"/>
              </a:xfrm>
              <a:custGeom>
                <a:avLst/>
                <a:gdLst/>
                <a:ahLst/>
                <a:cxnLst/>
                <a:rect l="l" t="t" r="r" b="b"/>
                <a:pathLst>
                  <a:path w="358" h="223" extrusionOk="0">
                    <a:moveTo>
                      <a:pt x="339" y="1"/>
                    </a:moveTo>
                    <a:cubicBezTo>
                      <a:pt x="326" y="1"/>
                      <a:pt x="316" y="10"/>
                      <a:pt x="316" y="19"/>
                    </a:cubicBezTo>
                    <a:cubicBezTo>
                      <a:pt x="316" y="28"/>
                      <a:pt x="294" y="173"/>
                      <a:pt x="186" y="177"/>
                    </a:cubicBezTo>
                    <a:cubicBezTo>
                      <a:pt x="184" y="177"/>
                      <a:pt x="182" y="177"/>
                      <a:pt x="181" y="177"/>
                    </a:cubicBezTo>
                    <a:cubicBezTo>
                      <a:pt x="72" y="177"/>
                      <a:pt x="41" y="28"/>
                      <a:pt x="41" y="28"/>
                    </a:cubicBezTo>
                    <a:cubicBezTo>
                      <a:pt x="41" y="21"/>
                      <a:pt x="32" y="13"/>
                      <a:pt x="24" y="13"/>
                    </a:cubicBezTo>
                    <a:cubicBezTo>
                      <a:pt x="22" y="13"/>
                      <a:pt x="20" y="14"/>
                      <a:pt x="19" y="15"/>
                    </a:cubicBezTo>
                    <a:cubicBezTo>
                      <a:pt x="5" y="15"/>
                      <a:pt x="1" y="24"/>
                      <a:pt x="1" y="37"/>
                    </a:cubicBezTo>
                    <a:cubicBezTo>
                      <a:pt x="14" y="100"/>
                      <a:pt x="68" y="222"/>
                      <a:pt x="181" y="222"/>
                    </a:cubicBezTo>
                    <a:lnTo>
                      <a:pt x="186" y="222"/>
                    </a:lnTo>
                    <a:cubicBezTo>
                      <a:pt x="303" y="213"/>
                      <a:pt x="348" y="91"/>
                      <a:pt x="357" y="24"/>
                    </a:cubicBezTo>
                    <a:cubicBezTo>
                      <a:pt x="357" y="15"/>
                      <a:pt x="348" y="1"/>
                      <a:pt x="339" y="1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2" name="Google Shape;132;p3"/>
            <p:cNvGrpSpPr/>
            <p:nvPr/>
          </p:nvGrpSpPr>
          <p:grpSpPr>
            <a:xfrm rot="10800000">
              <a:off x="6693035" y="4150126"/>
              <a:ext cx="1382235" cy="1064522"/>
              <a:chOff x="3294150" y="2576100"/>
              <a:chExt cx="420375" cy="323750"/>
            </a:xfrm>
          </p:grpSpPr>
          <p:sp>
            <p:nvSpPr>
              <p:cNvPr id="133" name="Google Shape;133;p3"/>
              <p:cNvSpPr/>
              <p:nvPr/>
            </p:nvSpPr>
            <p:spPr>
              <a:xfrm>
                <a:off x="3420550" y="2576100"/>
                <a:ext cx="163075" cy="160525"/>
              </a:xfrm>
              <a:custGeom>
                <a:avLst/>
                <a:gdLst/>
                <a:ahLst/>
                <a:cxnLst/>
                <a:rect l="l" t="t" r="r" b="b"/>
                <a:pathLst>
                  <a:path w="6523" h="6421" fill="none" extrusionOk="0">
                    <a:moveTo>
                      <a:pt x="0" y="6421"/>
                    </a:moveTo>
                    <a:cubicBezTo>
                      <a:pt x="2246" y="5236"/>
                      <a:pt x="5247" y="2189"/>
                      <a:pt x="6522" y="0"/>
                    </a:cubicBezTo>
                  </a:path>
                </a:pathLst>
              </a:custGeom>
              <a:noFill/>
              <a:ln w="2825" cap="rnd" cmpd="sng">
                <a:solidFill>
                  <a:srgbClr val="39272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3"/>
              <p:cNvSpPr/>
              <p:nvPr/>
            </p:nvSpPr>
            <p:spPr>
              <a:xfrm>
                <a:off x="3325475" y="2600250"/>
                <a:ext cx="60400" cy="130175"/>
              </a:xfrm>
              <a:custGeom>
                <a:avLst/>
                <a:gdLst/>
                <a:ahLst/>
                <a:cxnLst/>
                <a:rect l="l" t="t" r="r" b="b"/>
                <a:pathLst>
                  <a:path w="2416" h="5207" extrusionOk="0">
                    <a:moveTo>
                      <a:pt x="738" y="0"/>
                    </a:moveTo>
                    <a:cubicBezTo>
                      <a:pt x="692" y="0"/>
                      <a:pt x="646" y="9"/>
                      <a:pt x="598" y="27"/>
                    </a:cubicBezTo>
                    <a:cubicBezTo>
                      <a:pt x="463" y="83"/>
                      <a:pt x="350" y="185"/>
                      <a:pt x="294" y="320"/>
                    </a:cubicBezTo>
                    <a:cubicBezTo>
                      <a:pt x="57" y="772"/>
                      <a:pt x="0" y="1302"/>
                      <a:pt x="136" y="1799"/>
                    </a:cubicBezTo>
                    <a:cubicBezTo>
                      <a:pt x="271" y="2284"/>
                      <a:pt x="486" y="2747"/>
                      <a:pt x="779" y="3164"/>
                    </a:cubicBezTo>
                    <a:cubicBezTo>
                      <a:pt x="1016" y="3536"/>
                      <a:pt x="1264" y="3909"/>
                      <a:pt x="1546" y="4259"/>
                    </a:cubicBezTo>
                    <a:cubicBezTo>
                      <a:pt x="1761" y="4541"/>
                      <a:pt x="2088" y="5071"/>
                      <a:pt x="2415" y="5206"/>
                    </a:cubicBezTo>
                    <a:cubicBezTo>
                      <a:pt x="2325" y="4417"/>
                      <a:pt x="2144" y="3627"/>
                      <a:pt x="2032" y="2837"/>
                    </a:cubicBezTo>
                    <a:cubicBezTo>
                      <a:pt x="1907" y="2036"/>
                      <a:pt x="1749" y="1234"/>
                      <a:pt x="1366" y="524"/>
                    </a:cubicBezTo>
                    <a:cubicBezTo>
                      <a:pt x="1231" y="274"/>
                      <a:pt x="999" y="0"/>
                      <a:pt x="738" y="0"/>
                    </a:cubicBezTo>
                    <a:close/>
                  </a:path>
                </a:pathLst>
              </a:custGeom>
              <a:solidFill>
                <a:srgbClr val="FE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3"/>
              <p:cNvSpPr/>
              <p:nvPr/>
            </p:nvSpPr>
            <p:spPr>
              <a:xfrm>
                <a:off x="3375675" y="2591075"/>
                <a:ext cx="66625" cy="133700"/>
              </a:xfrm>
              <a:custGeom>
                <a:avLst/>
                <a:gdLst/>
                <a:ahLst/>
                <a:cxnLst/>
                <a:rect l="l" t="t" r="r" b="b"/>
                <a:pathLst>
                  <a:path w="2665" h="5348" extrusionOk="0">
                    <a:moveTo>
                      <a:pt x="1714" y="1"/>
                    </a:moveTo>
                    <a:cubicBezTo>
                      <a:pt x="1479" y="1"/>
                      <a:pt x="1233" y="106"/>
                      <a:pt x="1062" y="270"/>
                    </a:cubicBezTo>
                    <a:cubicBezTo>
                      <a:pt x="813" y="529"/>
                      <a:pt x="633" y="857"/>
                      <a:pt x="554" y="1218"/>
                    </a:cubicBezTo>
                    <a:cubicBezTo>
                      <a:pt x="204" y="2403"/>
                      <a:pt x="1" y="4174"/>
                      <a:pt x="576" y="5348"/>
                    </a:cubicBezTo>
                    <a:cubicBezTo>
                      <a:pt x="926" y="5201"/>
                      <a:pt x="1254" y="4287"/>
                      <a:pt x="1434" y="3949"/>
                    </a:cubicBezTo>
                    <a:cubicBezTo>
                      <a:pt x="1694" y="3452"/>
                      <a:pt x="1942" y="2944"/>
                      <a:pt x="2168" y="2425"/>
                    </a:cubicBezTo>
                    <a:cubicBezTo>
                      <a:pt x="2427" y="1805"/>
                      <a:pt x="2664" y="1105"/>
                      <a:pt x="2393" y="496"/>
                    </a:cubicBezTo>
                    <a:cubicBezTo>
                      <a:pt x="2326" y="326"/>
                      <a:pt x="2201" y="191"/>
                      <a:pt x="2055" y="89"/>
                    </a:cubicBezTo>
                    <a:cubicBezTo>
                      <a:pt x="1952" y="28"/>
                      <a:pt x="1834" y="1"/>
                      <a:pt x="1714" y="1"/>
                    </a:cubicBezTo>
                    <a:close/>
                  </a:path>
                </a:pathLst>
              </a:custGeom>
              <a:solidFill>
                <a:srgbClr val="FE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3"/>
              <p:cNvSpPr/>
              <p:nvPr/>
            </p:nvSpPr>
            <p:spPr>
              <a:xfrm>
                <a:off x="3392900" y="2636500"/>
                <a:ext cx="90575" cy="102925"/>
              </a:xfrm>
              <a:custGeom>
                <a:avLst/>
                <a:gdLst/>
                <a:ahLst/>
                <a:cxnLst/>
                <a:rect l="l" t="t" r="r" b="b"/>
                <a:pathLst>
                  <a:path w="3623" h="4117" extrusionOk="0">
                    <a:moveTo>
                      <a:pt x="2825" y="1"/>
                    </a:moveTo>
                    <a:cubicBezTo>
                      <a:pt x="2669" y="1"/>
                      <a:pt x="2509" y="40"/>
                      <a:pt x="2370" y="112"/>
                    </a:cubicBezTo>
                    <a:cubicBezTo>
                      <a:pt x="2077" y="281"/>
                      <a:pt x="1828" y="518"/>
                      <a:pt x="1648" y="811"/>
                    </a:cubicBezTo>
                    <a:cubicBezTo>
                      <a:pt x="1253" y="1319"/>
                      <a:pt x="926" y="1861"/>
                      <a:pt x="666" y="2448"/>
                    </a:cubicBezTo>
                    <a:cubicBezTo>
                      <a:pt x="531" y="2741"/>
                      <a:pt x="0" y="3779"/>
                      <a:pt x="316" y="4061"/>
                    </a:cubicBezTo>
                    <a:cubicBezTo>
                      <a:pt x="361" y="4099"/>
                      <a:pt x="416" y="4116"/>
                      <a:pt x="478" y="4116"/>
                    </a:cubicBezTo>
                    <a:cubicBezTo>
                      <a:pt x="874" y="4116"/>
                      <a:pt x="1569" y="3434"/>
                      <a:pt x="1783" y="3249"/>
                    </a:cubicBezTo>
                    <a:cubicBezTo>
                      <a:pt x="2268" y="2809"/>
                      <a:pt x="2720" y="2335"/>
                      <a:pt x="3115" y="1804"/>
                    </a:cubicBezTo>
                    <a:cubicBezTo>
                      <a:pt x="3307" y="1567"/>
                      <a:pt x="3442" y="1308"/>
                      <a:pt x="3532" y="1014"/>
                    </a:cubicBezTo>
                    <a:cubicBezTo>
                      <a:pt x="3623" y="721"/>
                      <a:pt x="3532" y="394"/>
                      <a:pt x="3329" y="179"/>
                    </a:cubicBezTo>
                    <a:cubicBezTo>
                      <a:pt x="3194" y="57"/>
                      <a:pt x="3012" y="1"/>
                      <a:pt x="2825" y="1"/>
                    </a:cubicBezTo>
                    <a:close/>
                  </a:path>
                </a:pathLst>
              </a:custGeom>
              <a:solidFill>
                <a:srgbClr val="FE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3"/>
              <p:cNvSpPr/>
              <p:nvPr/>
            </p:nvSpPr>
            <p:spPr>
              <a:xfrm>
                <a:off x="3333925" y="2738575"/>
                <a:ext cx="63800" cy="129000"/>
              </a:xfrm>
              <a:custGeom>
                <a:avLst/>
                <a:gdLst/>
                <a:ahLst/>
                <a:cxnLst/>
                <a:rect l="l" t="t" r="r" b="b"/>
                <a:pathLst>
                  <a:path w="2552" h="5160" extrusionOk="0">
                    <a:moveTo>
                      <a:pt x="2551" y="1"/>
                    </a:moveTo>
                    <a:lnTo>
                      <a:pt x="2551" y="1"/>
                    </a:lnTo>
                    <a:cubicBezTo>
                      <a:pt x="2201" y="68"/>
                      <a:pt x="1863" y="565"/>
                      <a:pt x="1637" y="824"/>
                    </a:cubicBezTo>
                    <a:cubicBezTo>
                      <a:pt x="1344" y="1129"/>
                      <a:pt x="1073" y="1468"/>
                      <a:pt x="825" y="1817"/>
                    </a:cubicBezTo>
                    <a:cubicBezTo>
                      <a:pt x="509" y="2201"/>
                      <a:pt x="283" y="2653"/>
                      <a:pt x="136" y="3126"/>
                    </a:cubicBezTo>
                    <a:cubicBezTo>
                      <a:pt x="1" y="3657"/>
                      <a:pt x="46" y="4221"/>
                      <a:pt x="283" y="4718"/>
                    </a:cubicBezTo>
                    <a:cubicBezTo>
                      <a:pt x="351" y="4875"/>
                      <a:pt x="452" y="5011"/>
                      <a:pt x="599" y="5101"/>
                    </a:cubicBezTo>
                    <a:cubicBezTo>
                      <a:pt x="670" y="5142"/>
                      <a:pt x="741" y="5160"/>
                      <a:pt x="810" y="5160"/>
                    </a:cubicBezTo>
                    <a:cubicBezTo>
                      <a:pt x="1049" y="5160"/>
                      <a:pt x="1269" y="4948"/>
                      <a:pt x="1400" y="4729"/>
                    </a:cubicBezTo>
                    <a:cubicBezTo>
                      <a:pt x="1806" y="4052"/>
                      <a:pt x="1987" y="3239"/>
                      <a:pt x="2111" y="2427"/>
                    </a:cubicBezTo>
                    <a:cubicBezTo>
                      <a:pt x="2246" y="1614"/>
                      <a:pt x="2438" y="813"/>
                      <a:pt x="2551" y="1"/>
                    </a:cubicBezTo>
                    <a:close/>
                  </a:path>
                </a:pathLst>
              </a:custGeom>
              <a:solidFill>
                <a:srgbClr val="FE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3"/>
              <p:cNvSpPr/>
              <p:nvPr/>
            </p:nvSpPr>
            <p:spPr>
              <a:xfrm>
                <a:off x="3294150" y="2659975"/>
                <a:ext cx="97650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3906" h="3712" extrusionOk="0">
                    <a:moveTo>
                      <a:pt x="471" y="0"/>
                    </a:moveTo>
                    <a:cubicBezTo>
                      <a:pt x="334" y="0"/>
                      <a:pt x="205" y="50"/>
                      <a:pt x="114" y="177"/>
                    </a:cubicBezTo>
                    <a:cubicBezTo>
                      <a:pt x="35" y="312"/>
                      <a:pt x="1" y="470"/>
                      <a:pt x="12" y="628"/>
                    </a:cubicBezTo>
                    <a:cubicBezTo>
                      <a:pt x="12" y="1147"/>
                      <a:pt x="204" y="1644"/>
                      <a:pt x="554" y="2028"/>
                    </a:cubicBezTo>
                    <a:cubicBezTo>
                      <a:pt x="870" y="2377"/>
                      <a:pt x="1253" y="2660"/>
                      <a:pt x="1682" y="2863"/>
                    </a:cubicBezTo>
                    <a:cubicBezTo>
                      <a:pt x="2032" y="3054"/>
                      <a:pt x="2404" y="3224"/>
                      <a:pt x="2777" y="3370"/>
                    </a:cubicBezTo>
                    <a:cubicBezTo>
                      <a:pt x="3045" y="3480"/>
                      <a:pt x="3462" y="3711"/>
                      <a:pt x="3781" y="3711"/>
                    </a:cubicBezTo>
                    <a:cubicBezTo>
                      <a:pt x="3824" y="3711"/>
                      <a:pt x="3866" y="3707"/>
                      <a:pt x="3905" y="3698"/>
                    </a:cubicBezTo>
                    <a:cubicBezTo>
                      <a:pt x="3476" y="3054"/>
                      <a:pt x="2980" y="2456"/>
                      <a:pt x="2517" y="1824"/>
                    </a:cubicBezTo>
                    <a:cubicBezTo>
                      <a:pt x="2066" y="1181"/>
                      <a:pt x="1581" y="572"/>
                      <a:pt x="960" y="166"/>
                    </a:cubicBezTo>
                    <a:cubicBezTo>
                      <a:pt x="818" y="73"/>
                      <a:pt x="638" y="0"/>
                      <a:pt x="471" y="0"/>
                    </a:cubicBezTo>
                    <a:close/>
                  </a:path>
                </a:pathLst>
              </a:custGeom>
              <a:solidFill>
                <a:srgbClr val="FE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3382450" y="2763975"/>
                <a:ext cx="59000" cy="135875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5435" extrusionOk="0">
                    <a:moveTo>
                      <a:pt x="678" y="0"/>
                    </a:moveTo>
                    <a:cubicBezTo>
                      <a:pt x="1" y="1106"/>
                      <a:pt x="35" y="2900"/>
                      <a:pt x="272" y="4119"/>
                    </a:cubicBezTo>
                    <a:cubicBezTo>
                      <a:pt x="339" y="4469"/>
                      <a:pt x="452" y="4830"/>
                      <a:pt x="689" y="5101"/>
                    </a:cubicBezTo>
                    <a:cubicBezTo>
                      <a:pt x="861" y="5297"/>
                      <a:pt x="1122" y="5434"/>
                      <a:pt x="1378" y="5434"/>
                    </a:cubicBezTo>
                    <a:cubicBezTo>
                      <a:pt x="1474" y="5434"/>
                      <a:pt x="1570" y="5415"/>
                      <a:pt x="1660" y="5372"/>
                    </a:cubicBezTo>
                    <a:cubicBezTo>
                      <a:pt x="1818" y="5281"/>
                      <a:pt x="1953" y="5157"/>
                      <a:pt x="2032" y="4999"/>
                    </a:cubicBezTo>
                    <a:cubicBezTo>
                      <a:pt x="2359" y="4424"/>
                      <a:pt x="2190" y="3690"/>
                      <a:pt x="1987" y="3058"/>
                    </a:cubicBezTo>
                    <a:cubicBezTo>
                      <a:pt x="1806" y="2528"/>
                      <a:pt x="1614" y="1998"/>
                      <a:pt x="1400" y="1467"/>
                    </a:cubicBezTo>
                    <a:cubicBezTo>
                      <a:pt x="1265" y="1117"/>
                      <a:pt x="1016" y="181"/>
                      <a:pt x="678" y="0"/>
                    </a:cubicBezTo>
                    <a:close/>
                  </a:path>
                </a:pathLst>
              </a:custGeom>
              <a:solidFill>
                <a:srgbClr val="FE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3"/>
              <p:cNvSpPr/>
              <p:nvPr/>
            </p:nvSpPr>
            <p:spPr>
              <a:xfrm>
                <a:off x="3403900" y="2764125"/>
                <a:ext cx="93400" cy="100900"/>
              </a:xfrm>
              <a:custGeom>
                <a:avLst/>
                <a:gdLst/>
                <a:ahLst/>
                <a:cxnLst/>
                <a:rect l="l" t="t" r="r" b="b"/>
                <a:pathLst>
                  <a:path w="3736" h="4036" extrusionOk="0">
                    <a:moveTo>
                      <a:pt x="477" y="1"/>
                    </a:moveTo>
                    <a:cubicBezTo>
                      <a:pt x="410" y="1"/>
                      <a:pt x="351" y="19"/>
                      <a:pt x="305" y="62"/>
                    </a:cubicBezTo>
                    <a:cubicBezTo>
                      <a:pt x="0" y="367"/>
                      <a:pt x="565" y="1371"/>
                      <a:pt x="711" y="1664"/>
                    </a:cubicBezTo>
                    <a:cubicBezTo>
                      <a:pt x="1005" y="2240"/>
                      <a:pt x="1354" y="2770"/>
                      <a:pt x="1761" y="3267"/>
                    </a:cubicBezTo>
                    <a:cubicBezTo>
                      <a:pt x="1953" y="3549"/>
                      <a:pt x="2212" y="3774"/>
                      <a:pt x="2505" y="3944"/>
                    </a:cubicBezTo>
                    <a:cubicBezTo>
                      <a:pt x="2637" y="4002"/>
                      <a:pt x="2787" y="4035"/>
                      <a:pt x="2934" y="4035"/>
                    </a:cubicBezTo>
                    <a:cubicBezTo>
                      <a:pt x="3129" y="4035"/>
                      <a:pt x="3318" y="3977"/>
                      <a:pt x="3453" y="3842"/>
                    </a:cubicBezTo>
                    <a:cubicBezTo>
                      <a:pt x="3668" y="3605"/>
                      <a:pt x="3735" y="3289"/>
                      <a:pt x="3634" y="2996"/>
                    </a:cubicBezTo>
                    <a:cubicBezTo>
                      <a:pt x="3544" y="2703"/>
                      <a:pt x="3386" y="2443"/>
                      <a:pt x="3183" y="2217"/>
                    </a:cubicBezTo>
                    <a:cubicBezTo>
                      <a:pt x="2765" y="1709"/>
                      <a:pt x="2302" y="1236"/>
                      <a:pt x="1806" y="818"/>
                    </a:cubicBezTo>
                    <a:cubicBezTo>
                      <a:pt x="1584" y="644"/>
                      <a:pt x="876" y="1"/>
                      <a:pt x="477" y="1"/>
                    </a:cubicBezTo>
                    <a:close/>
                  </a:path>
                </a:pathLst>
              </a:custGeom>
              <a:solidFill>
                <a:srgbClr val="FE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3"/>
              <p:cNvSpPr/>
              <p:nvPr/>
            </p:nvSpPr>
            <p:spPr>
              <a:xfrm>
                <a:off x="3405025" y="2695925"/>
                <a:ext cx="120475" cy="54275"/>
              </a:xfrm>
              <a:custGeom>
                <a:avLst/>
                <a:gdLst/>
                <a:ahLst/>
                <a:cxnLst/>
                <a:rect l="l" t="t" r="r" b="b"/>
                <a:pathLst>
                  <a:path w="4819" h="2171" extrusionOk="0">
                    <a:moveTo>
                      <a:pt x="3561" y="0"/>
                    </a:moveTo>
                    <a:cubicBezTo>
                      <a:pt x="3460" y="0"/>
                      <a:pt x="3360" y="9"/>
                      <a:pt x="3262" y="25"/>
                    </a:cubicBezTo>
                    <a:cubicBezTo>
                      <a:pt x="2799" y="127"/>
                      <a:pt x="2359" y="330"/>
                      <a:pt x="1964" y="601"/>
                    </a:cubicBezTo>
                    <a:cubicBezTo>
                      <a:pt x="1716" y="759"/>
                      <a:pt x="1" y="1752"/>
                      <a:pt x="305" y="2090"/>
                    </a:cubicBezTo>
                    <a:cubicBezTo>
                      <a:pt x="362" y="2152"/>
                      <a:pt x="525" y="2171"/>
                      <a:pt x="715" y="2171"/>
                    </a:cubicBezTo>
                    <a:cubicBezTo>
                      <a:pt x="1015" y="2171"/>
                      <a:pt x="1382" y="2124"/>
                      <a:pt x="1513" y="2124"/>
                    </a:cubicBezTo>
                    <a:cubicBezTo>
                      <a:pt x="1908" y="2102"/>
                      <a:pt x="2303" y="2079"/>
                      <a:pt x="2697" y="2023"/>
                    </a:cubicBezTo>
                    <a:cubicBezTo>
                      <a:pt x="3375" y="1932"/>
                      <a:pt x="4097" y="1774"/>
                      <a:pt x="4593" y="1278"/>
                    </a:cubicBezTo>
                    <a:cubicBezTo>
                      <a:pt x="4672" y="1199"/>
                      <a:pt x="4740" y="1097"/>
                      <a:pt x="4785" y="985"/>
                    </a:cubicBezTo>
                    <a:cubicBezTo>
                      <a:pt x="4819" y="759"/>
                      <a:pt x="4751" y="533"/>
                      <a:pt x="4582" y="386"/>
                    </a:cubicBezTo>
                    <a:cubicBezTo>
                      <a:pt x="4315" y="120"/>
                      <a:pt x="3936" y="0"/>
                      <a:pt x="3561" y="0"/>
                    </a:cubicBezTo>
                    <a:close/>
                  </a:path>
                </a:pathLst>
              </a:custGeom>
              <a:solidFill>
                <a:srgbClr val="FE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3"/>
              <p:cNvSpPr/>
              <p:nvPr/>
            </p:nvSpPr>
            <p:spPr>
              <a:xfrm>
                <a:off x="3413475" y="2752300"/>
                <a:ext cx="114575" cy="52550"/>
              </a:xfrm>
              <a:custGeom>
                <a:avLst/>
                <a:gdLst/>
                <a:ahLst/>
                <a:cxnLst/>
                <a:rect l="l" t="t" r="r" b="b"/>
                <a:pathLst>
                  <a:path w="4583" h="2102" extrusionOk="0">
                    <a:moveTo>
                      <a:pt x="1366" y="0"/>
                    </a:moveTo>
                    <a:cubicBezTo>
                      <a:pt x="731" y="0"/>
                      <a:pt x="0" y="58"/>
                      <a:pt x="35" y="343"/>
                    </a:cubicBezTo>
                    <a:cubicBezTo>
                      <a:pt x="57" y="546"/>
                      <a:pt x="836" y="930"/>
                      <a:pt x="1005" y="1032"/>
                    </a:cubicBezTo>
                    <a:cubicBezTo>
                      <a:pt x="1344" y="1246"/>
                      <a:pt x="1694" y="1438"/>
                      <a:pt x="2043" y="1618"/>
                    </a:cubicBezTo>
                    <a:cubicBezTo>
                      <a:pt x="2556" y="1879"/>
                      <a:pt x="3114" y="2101"/>
                      <a:pt x="3674" y="2101"/>
                    </a:cubicBezTo>
                    <a:cubicBezTo>
                      <a:pt x="3792" y="2101"/>
                      <a:pt x="3911" y="2091"/>
                      <a:pt x="4030" y="2070"/>
                    </a:cubicBezTo>
                    <a:cubicBezTo>
                      <a:pt x="4154" y="2047"/>
                      <a:pt x="4266" y="2002"/>
                      <a:pt x="4357" y="1923"/>
                    </a:cubicBezTo>
                    <a:cubicBezTo>
                      <a:pt x="4515" y="1765"/>
                      <a:pt x="4582" y="1539"/>
                      <a:pt x="4526" y="1314"/>
                    </a:cubicBezTo>
                    <a:cubicBezTo>
                      <a:pt x="4447" y="840"/>
                      <a:pt x="4063" y="479"/>
                      <a:pt x="3635" y="275"/>
                    </a:cubicBezTo>
                    <a:cubicBezTo>
                      <a:pt x="3194" y="106"/>
                      <a:pt x="2721" y="27"/>
                      <a:pt x="2235" y="27"/>
                    </a:cubicBezTo>
                    <a:cubicBezTo>
                      <a:pt x="2123" y="23"/>
                      <a:pt x="1763" y="0"/>
                      <a:pt x="1366" y="0"/>
                    </a:cubicBezTo>
                    <a:close/>
                  </a:path>
                </a:pathLst>
              </a:custGeom>
              <a:solidFill>
                <a:srgbClr val="FE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376250" y="2702200"/>
                <a:ext cx="55325" cy="99925"/>
              </a:xfrm>
              <a:custGeom>
                <a:avLst/>
                <a:gdLst/>
                <a:ahLst/>
                <a:cxnLst/>
                <a:rect l="l" t="t" r="r" b="b"/>
                <a:pathLst>
                  <a:path w="2213" h="3997" extrusionOk="0">
                    <a:moveTo>
                      <a:pt x="688" y="0"/>
                    </a:moveTo>
                    <a:cubicBezTo>
                      <a:pt x="582" y="0"/>
                      <a:pt x="477" y="45"/>
                      <a:pt x="407" y="124"/>
                    </a:cubicBezTo>
                    <a:cubicBezTo>
                      <a:pt x="305" y="226"/>
                      <a:pt x="238" y="339"/>
                      <a:pt x="204" y="474"/>
                    </a:cubicBezTo>
                    <a:cubicBezTo>
                      <a:pt x="1" y="1128"/>
                      <a:pt x="46" y="1839"/>
                      <a:pt x="316" y="2471"/>
                    </a:cubicBezTo>
                    <a:cubicBezTo>
                      <a:pt x="520" y="2945"/>
                      <a:pt x="1039" y="3983"/>
                      <a:pt x="1637" y="3995"/>
                    </a:cubicBezTo>
                    <a:cubicBezTo>
                      <a:pt x="1650" y="3996"/>
                      <a:pt x="1663" y="3997"/>
                      <a:pt x="1677" y="3997"/>
                    </a:cubicBezTo>
                    <a:cubicBezTo>
                      <a:pt x="1767" y="3997"/>
                      <a:pt x="1863" y="3965"/>
                      <a:pt x="1941" y="3916"/>
                    </a:cubicBezTo>
                    <a:cubicBezTo>
                      <a:pt x="2190" y="3758"/>
                      <a:pt x="2212" y="3408"/>
                      <a:pt x="2190" y="3115"/>
                    </a:cubicBezTo>
                    <a:cubicBezTo>
                      <a:pt x="2111" y="2043"/>
                      <a:pt x="1693" y="1027"/>
                      <a:pt x="1016" y="203"/>
                    </a:cubicBezTo>
                    <a:cubicBezTo>
                      <a:pt x="948" y="113"/>
                      <a:pt x="869" y="45"/>
                      <a:pt x="779" y="11"/>
                    </a:cubicBezTo>
                    <a:cubicBezTo>
                      <a:pt x="749" y="4"/>
                      <a:pt x="719" y="0"/>
                      <a:pt x="688" y="0"/>
                    </a:cubicBezTo>
                    <a:close/>
                  </a:path>
                </a:pathLst>
              </a:custGeom>
              <a:solidFill>
                <a:srgbClr val="FFB0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3"/>
              <p:cNvSpPr/>
              <p:nvPr/>
            </p:nvSpPr>
            <p:spPr>
              <a:xfrm>
                <a:off x="3555400" y="2589625"/>
                <a:ext cx="34700" cy="18312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7325" fill="none" extrusionOk="0">
                    <a:moveTo>
                      <a:pt x="812" y="1"/>
                    </a:moveTo>
                    <a:cubicBezTo>
                      <a:pt x="0" y="2416"/>
                      <a:pt x="214" y="5067"/>
                      <a:pt x="1388" y="7324"/>
                    </a:cubicBezTo>
                  </a:path>
                </a:pathLst>
              </a:custGeom>
              <a:noFill/>
              <a:ln w="2825" cap="rnd" cmpd="sng">
                <a:solidFill>
                  <a:srgbClr val="39272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3"/>
              <p:cNvSpPr/>
              <p:nvPr/>
            </p:nvSpPr>
            <p:spPr>
              <a:xfrm>
                <a:off x="3484575" y="2808800"/>
                <a:ext cx="101575" cy="30925"/>
              </a:xfrm>
              <a:custGeom>
                <a:avLst/>
                <a:gdLst/>
                <a:ahLst/>
                <a:cxnLst/>
                <a:rect l="l" t="t" r="r" b="b"/>
                <a:pathLst>
                  <a:path w="4063" h="1237" extrusionOk="0">
                    <a:moveTo>
                      <a:pt x="1760" y="0"/>
                    </a:moveTo>
                    <a:cubicBezTo>
                      <a:pt x="1341" y="0"/>
                      <a:pt x="925" y="32"/>
                      <a:pt x="520" y="159"/>
                    </a:cubicBezTo>
                    <a:cubicBezTo>
                      <a:pt x="271" y="227"/>
                      <a:pt x="1" y="396"/>
                      <a:pt x="46" y="645"/>
                    </a:cubicBezTo>
                    <a:cubicBezTo>
                      <a:pt x="68" y="746"/>
                      <a:pt x="125" y="837"/>
                      <a:pt x="215" y="904"/>
                    </a:cubicBezTo>
                    <a:cubicBezTo>
                      <a:pt x="477" y="1115"/>
                      <a:pt x="801" y="1237"/>
                      <a:pt x="1132" y="1237"/>
                    </a:cubicBezTo>
                    <a:cubicBezTo>
                      <a:pt x="1172" y="1237"/>
                      <a:pt x="1213" y="1235"/>
                      <a:pt x="1253" y="1231"/>
                    </a:cubicBezTo>
                    <a:cubicBezTo>
                      <a:pt x="1637" y="1209"/>
                      <a:pt x="1998" y="1119"/>
                      <a:pt x="2348" y="972"/>
                    </a:cubicBezTo>
                    <a:cubicBezTo>
                      <a:pt x="2652" y="859"/>
                      <a:pt x="2957" y="724"/>
                      <a:pt x="3251" y="577"/>
                    </a:cubicBezTo>
                    <a:cubicBezTo>
                      <a:pt x="3487" y="453"/>
                      <a:pt x="3928" y="306"/>
                      <a:pt x="4063" y="80"/>
                    </a:cubicBezTo>
                    <a:cubicBezTo>
                      <a:pt x="3487" y="35"/>
                      <a:pt x="2878" y="47"/>
                      <a:pt x="2291" y="13"/>
                    </a:cubicBezTo>
                    <a:cubicBezTo>
                      <a:pt x="2114" y="6"/>
                      <a:pt x="1937" y="0"/>
                      <a:pt x="1760" y="0"/>
                    </a:cubicBezTo>
                    <a:close/>
                  </a:path>
                </a:pathLst>
              </a:custGeom>
              <a:solidFill>
                <a:srgbClr val="FE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485425" y="2755525"/>
                <a:ext cx="97075" cy="53250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2130" extrusionOk="0">
                    <a:moveTo>
                      <a:pt x="845" y="1"/>
                    </a:moveTo>
                    <a:cubicBezTo>
                      <a:pt x="775" y="1"/>
                      <a:pt x="704" y="7"/>
                      <a:pt x="632" y="22"/>
                    </a:cubicBezTo>
                    <a:cubicBezTo>
                      <a:pt x="192" y="90"/>
                      <a:pt x="1" y="609"/>
                      <a:pt x="271" y="959"/>
                    </a:cubicBezTo>
                    <a:cubicBezTo>
                      <a:pt x="429" y="1173"/>
                      <a:pt x="644" y="1354"/>
                      <a:pt x="892" y="1467"/>
                    </a:cubicBezTo>
                    <a:cubicBezTo>
                      <a:pt x="1533" y="1805"/>
                      <a:pt x="2448" y="2129"/>
                      <a:pt x="3260" y="2129"/>
                    </a:cubicBezTo>
                    <a:cubicBezTo>
                      <a:pt x="3477" y="2129"/>
                      <a:pt x="3687" y="2106"/>
                      <a:pt x="3882" y="2053"/>
                    </a:cubicBezTo>
                    <a:cubicBezTo>
                      <a:pt x="3837" y="1783"/>
                      <a:pt x="3217" y="1410"/>
                      <a:pt x="3002" y="1230"/>
                    </a:cubicBezTo>
                    <a:cubicBezTo>
                      <a:pt x="2675" y="959"/>
                      <a:pt x="2348" y="711"/>
                      <a:pt x="1998" y="474"/>
                    </a:cubicBezTo>
                    <a:cubicBezTo>
                      <a:pt x="1651" y="233"/>
                      <a:pt x="1255" y="1"/>
                      <a:pt x="845" y="1"/>
                    </a:cubicBezTo>
                    <a:close/>
                  </a:path>
                </a:pathLst>
              </a:custGeom>
              <a:solidFill>
                <a:srgbClr val="FE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525975" y="2729700"/>
                <a:ext cx="74300" cy="72550"/>
              </a:xfrm>
              <a:custGeom>
                <a:avLst/>
                <a:gdLst/>
                <a:ahLst/>
                <a:cxnLst/>
                <a:rect l="l" t="t" r="r" b="b"/>
                <a:pathLst>
                  <a:path w="2972" h="2902" extrusionOk="0">
                    <a:moveTo>
                      <a:pt x="688" y="1"/>
                    </a:moveTo>
                    <a:cubicBezTo>
                      <a:pt x="315" y="1"/>
                      <a:pt x="0" y="382"/>
                      <a:pt x="161" y="785"/>
                    </a:cubicBezTo>
                    <a:cubicBezTo>
                      <a:pt x="240" y="1022"/>
                      <a:pt x="376" y="1236"/>
                      <a:pt x="556" y="1416"/>
                    </a:cubicBezTo>
                    <a:cubicBezTo>
                      <a:pt x="872" y="1766"/>
                      <a:pt x="1211" y="2093"/>
                      <a:pt x="1595" y="2376"/>
                    </a:cubicBezTo>
                    <a:cubicBezTo>
                      <a:pt x="1768" y="2491"/>
                      <a:pt x="2277" y="2901"/>
                      <a:pt x="2577" y="2901"/>
                    </a:cubicBezTo>
                    <a:cubicBezTo>
                      <a:pt x="2629" y="2901"/>
                      <a:pt x="2675" y="2889"/>
                      <a:pt x="2712" y="2861"/>
                    </a:cubicBezTo>
                    <a:cubicBezTo>
                      <a:pt x="2971" y="2669"/>
                      <a:pt x="2463" y="1890"/>
                      <a:pt x="2339" y="1676"/>
                    </a:cubicBezTo>
                    <a:cubicBezTo>
                      <a:pt x="2102" y="1258"/>
                      <a:pt x="1820" y="864"/>
                      <a:pt x="1493" y="502"/>
                    </a:cubicBezTo>
                    <a:cubicBezTo>
                      <a:pt x="1358" y="333"/>
                      <a:pt x="1177" y="186"/>
                      <a:pt x="985" y="85"/>
                    </a:cubicBezTo>
                    <a:cubicBezTo>
                      <a:pt x="887" y="27"/>
                      <a:pt x="786" y="1"/>
                      <a:pt x="688" y="1"/>
                    </a:cubicBezTo>
                    <a:close/>
                  </a:path>
                </a:pathLst>
              </a:custGeom>
              <a:solidFill>
                <a:srgbClr val="FE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594025" y="2803475"/>
                <a:ext cx="89750" cy="59550"/>
              </a:xfrm>
              <a:custGeom>
                <a:avLst/>
                <a:gdLst/>
                <a:ahLst/>
                <a:cxnLst/>
                <a:rect l="l" t="t" r="r" b="b"/>
                <a:pathLst>
                  <a:path w="3590" h="2382" extrusionOk="0">
                    <a:moveTo>
                      <a:pt x="1" y="0"/>
                    </a:moveTo>
                    <a:cubicBezTo>
                      <a:pt x="1" y="260"/>
                      <a:pt x="317" y="576"/>
                      <a:pt x="464" y="779"/>
                    </a:cubicBezTo>
                    <a:cubicBezTo>
                      <a:pt x="644" y="1038"/>
                      <a:pt x="847" y="1286"/>
                      <a:pt x="1062" y="1512"/>
                    </a:cubicBezTo>
                    <a:cubicBezTo>
                      <a:pt x="1299" y="1794"/>
                      <a:pt x="1581" y="2031"/>
                      <a:pt x="1908" y="2200"/>
                    </a:cubicBezTo>
                    <a:cubicBezTo>
                      <a:pt x="2149" y="2321"/>
                      <a:pt x="2415" y="2381"/>
                      <a:pt x="2682" y="2381"/>
                    </a:cubicBezTo>
                    <a:cubicBezTo>
                      <a:pt x="2816" y="2381"/>
                      <a:pt x="2950" y="2366"/>
                      <a:pt x="3082" y="2336"/>
                    </a:cubicBezTo>
                    <a:cubicBezTo>
                      <a:pt x="3206" y="2302"/>
                      <a:pt x="3319" y="2246"/>
                      <a:pt x="3409" y="2155"/>
                    </a:cubicBezTo>
                    <a:cubicBezTo>
                      <a:pt x="3589" y="1952"/>
                      <a:pt x="3443" y="1681"/>
                      <a:pt x="3262" y="1523"/>
                    </a:cubicBezTo>
                    <a:cubicBezTo>
                      <a:pt x="2833" y="1129"/>
                      <a:pt x="2269" y="880"/>
                      <a:pt x="1694" y="666"/>
                    </a:cubicBezTo>
                    <a:cubicBezTo>
                      <a:pt x="1129" y="451"/>
                      <a:pt x="565" y="192"/>
                      <a:pt x="1" y="0"/>
                    </a:cubicBezTo>
                    <a:close/>
                  </a:path>
                </a:pathLst>
              </a:custGeom>
              <a:solidFill>
                <a:srgbClr val="FE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3520975" y="2809675"/>
                <a:ext cx="82400" cy="60175"/>
              </a:xfrm>
              <a:custGeom>
                <a:avLst/>
                <a:gdLst/>
                <a:ahLst/>
                <a:cxnLst/>
                <a:rect l="l" t="t" r="r" b="b"/>
                <a:pathLst>
                  <a:path w="3296" h="2407" extrusionOk="0">
                    <a:moveTo>
                      <a:pt x="3284" y="0"/>
                    </a:moveTo>
                    <a:cubicBezTo>
                      <a:pt x="2754" y="226"/>
                      <a:pt x="2246" y="497"/>
                      <a:pt x="1716" y="734"/>
                    </a:cubicBezTo>
                    <a:cubicBezTo>
                      <a:pt x="1196" y="971"/>
                      <a:pt x="677" y="1230"/>
                      <a:pt x="282" y="1625"/>
                    </a:cubicBezTo>
                    <a:cubicBezTo>
                      <a:pt x="124" y="1783"/>
                      <a:pt x="0" y="2054"/>
                      <a:pt x="181" y="2235"/>
                    </a:cubicBezTo>
                    <a:cubicBezTo>
                      <a:pt x="260" y="2314"/>
                      <a:pt x="373" y="2359"/>
                      <a:pt x="486" y="2381"/>
                    </a:cubicBezTo>
                    <a:cubicBezTo>
                      <a:pt x="580" y="2398"/>
                      <a:pt x="675" y="2407"/>
                      <a:pt x="771" y="2407"/>
                    </a:cubicBezTo>
                    <a:cubicBezTo>
                      <a:pt x="1053" y="2407"/>
                      <a:pt x="1336" y="2333"/>
                      <a:pt x="1580" y="2189"/>
                    </a:cubicBezTo>
                    <a:cubicBezTo>
                      <a:pt x="1874" y="2009"/>
                      <a:pt x="2144" y="1772"/>
                      <a:pt x="2347" y="1501"/>
                    </a:cubicBezTo>
                    <a:cubicBezTo>
                      <a:pt x="2539" y="1264"/>
                      <a:pt x="2720" y="1027"/>
                      <a:pt x="2878" y="779"/>
                    </a:cubicBezTo>
                    <a:cubicBezTo>
                      <a:pt x="3013" y="565"/>
                      <a:pt x="3295" y="249"/>
                      <a:pt x="3284" y="0"/>
                    </a:cubicBezTo>
                    <a:close/>
                  </a:path>
                </a:pathLst>
              </a:custGeom>
              <a:solidFill>
                <a:srgbClr val="FE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>
                <a:off x="3612650" y="2792525"/>
                <a:ext cx="101875" cy="35825"/>
              </a:xfrm>
              <a:custGeom>
                <a:avLst/>
                <a:gdLst/>
                <a:ahLst/>
                <a:cxnLst/>
                <a:rect l="l" t="t" r="r" b="b"/>
                <a:pathLst>
                  <a:path w="4075" h="1433" extrusionOk="0">
                    <a:moveTo>
                      <a:pt x="2886" y="1"/>
                    </a:moveTo>
                    <a:cubicBezTo>
                      <a:pt x="2728" y="1"/>
                      <a:pt x="2568" y="14"/>
                      <a:pt x="2416" y="32"/>
                    </a:cubicBezTo>
                    <a:cubicBezTo>
                      <a:pt x="1998" y="77"/>
                      <a:pt x="1580" y="145"/>
                      <a:pt x="1174" y="224"/>
                    </a:cubicBezTo>
                    <a:cubicBezTo>
                      <a:pt x="892" y="280"/>
                      <a:pt x="181" y="314"/>
                      <a:pt x="1" y="540"/>
                    </a:cubicBezTo>
                    <a:cubicBezTo>
                      <a:pt x="700" y="1183"/>
                      <a:pt x="1998" y="1420"/>
                      <a:pt x="2923" y="1431"/>
                    </a:cubicBezTo>
                    <a:cubicBezTo>
                      <a:pt x="2950" y="1432"/>
                      <a:pt x="2976" y="1433"/>
                      <a:pt x="3003" y="1433"/>
                    </a:cubicBezTo>
                    <a:cubicBezTo>
                      <a:pt x="3245" y="1433"/>
                      <a:pt x="3478" y="1385"/>
                      <a:pt x="3702" y="1273"/>
                    </a:cubicBezTo>
                    <a:cubicBezTo>
                      <a:pt x="3939" y="1149"/>
                      <a:pt x="4074" y="878"/>
                      <a:pt x="4029" y="607"/>
                    </a:cubicBezTo>
                    <a:cubicBezTo>
                      <a:pt x="3995" y="472"/>
                      <a:pt x="3928" y="370"/>
                      <a:pt x="3826" y="280"/>
                    </a:cubicBezTo>
                    <a:cubicBezTo>
                      <a:pt x="3571" y="64"/>
                      <a:pt x="3231" y="1"/>
                      <a:pt x="2886" y="1"/>
                    </a:cubicBezTo>
                    <a:close/>
                  </a:path>
                </a:pathLst>
              </a:custGeom>
              <a:solidFill>
                <a:srgbClr val="FE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3"/>
              <p:cNvSpPr/>
              <p:nvPr/>
            </p:nvSpPr>
            <p:spPr>
              <a:xfrm>
                <a:off x="3611525" y="2747250"/>
                <a:ext cx="91725" cy="52875"/>
              </a:xfrm>
              <a:custGeom>
                <a:avLst/>
                <a:gdLst/>
                <a:ahLst/>
                <a:cxnLst/>
                <a:rect l="l" t="t" r="r" b="b"/>
                <a:pathLst>
                  <a:path w="3669" h="2115" extrusionOk="0">
                    <a:moveTo>
                      <a:pt x="2907" y="0"/>
                    </a:moveTo>
                    <a:cubicBezTo>
                      <a:pt x="2865" y="0"/>
                      <a:pt x="2821" y="5"/>
                      <a:pt x="2776" y="15"/>
                    </a:cubicBezTo>
                    <a:cubicBezTo>
                      <a:pt x="2551" y="49"/>
                      <a:pt x="2336" y="116"/>
                      <a:pt x="2145" y="229"/>
                    </a:cubicBezTo>
                    <a:cubicBezTo>
                      <a:pt x="1716" y="455"/>
                      <a:pt x="1310" y="726"/>
                      <a:pt x="937" y="1030"/>
                    </a:cubicBezTo>
                    <a:cubicBezTo>
                      <a:pt x="745" y="1188"/>
                      <a:pt x="1" y="1730"/>
                      <a:pt x="170" y="2001"/>
                    </a:cubicBezTo>
                    <a:cubicBezTo>
                      <a:pt x="224" y="2084"/>
                      <a:pt x="346" y="2114"/>
                      <a:pt x="493" y="2114"/>
                    </a:cubicBezTo>
                    <a:cubicBezTo>
                      <a:pt x="803" y="2114"/>
                      <a:pt x="1228" y="1983"/>
                      <a:pt x="1389" y="1944"/>
                    </a:cubicBezTo>
                    <a:cubicBezTo>
                      <a:pt x="1840" y="1809"/>
                      <a:pt x="2280" y="1640"/>
                      <a:pt x="2697" y="1425"/>
                    </a:cubicBezTo>
                    <a:cubicBezTo>
                      <a:pt x="2934" y="1313"/>
                      <a:pt x="3138" y="1166"/>
                      <a:pt x="3296" y="974"/>
                    </a:cubicBezTo>
                    <a:cubicBezTo>
                      <a:pt x="3669" y="611"/>
                      <a:pt x="3385" y="0"/>
                      <a:pt x="2907" y="0"/>
                    </a:cubicBezTo>
                    <a:close/>
                  </a:path>
                </a:pathLst>
              </a:custGeom>
              <a:solidFill>
                <a:srgbClr val="FE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3576275" y="2707900"/>
                <a:ext cx="35275" cy="8635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3454" extrusionOk="0">
                    <a:moveTo>
                      <a:pt x="749" y="1"/>
                    </a:moveTo>
                    <a:cubicBezTo>
                      <a:pt x="648" y="1"/>
                      <a:pt x="548" y="31"/>
                      <a:pt x="463" y="88"/>
                    </a:cubicBezTo>
                    <a:cubicBezTo>
                      <a:pt x="169" y="302"/>
                      <a:pt x="0" y="641"/>
                      <a:pt x="11" y="1002"/>
                    </a:cubicBezTo>
                    <a:cubicBezTo>
                      <a:pt x="11" y="1352"/>
                      <a:pt x="90" y="1702"/>
                      <a:pt x="237" y="2018"/>
                    </a:cubicBezTo>
                    <a:cubicBezTo>
                      <a:pt x="301" y="2209"/>
                      <a:pt x="726" y="3454"/>
                      <a:pt x="1020" y="3454"/>
                    </a:cubicBezTo>
                    <a:cubicBezTo>
                      <a:pt x="1038" y="3454"/>
                      <a:pt x="1055" y="3449"/>
                      <a:pt x="1072" y="3439"/>
                    </a:cubicBezTo>
                    <a:cubicBezTo>
                      <a:pt x="1207" y="3360"/>
                      <a:pt x="1241" y="2729"/>
                      <a:pt x="1264" y="2571"/>
                    </a:cubicBezTo>
                    <a:cubicBezTo>
                      <a:pt x="1320" y="2288"/>
                      <a:pt x="1354" y="1995"/>
                      <a:pt x="1377" y="1702"/>
                    </a:cubicBezTo>
                    <a:cubicBezTo>
                      <a:pt x="1411" y="1194"/>
                      <a:pt x="1388" y="641"/>
                      <a:pt x="1106" y="223"/>
                    </a:cubicBezTo>
                    <a:cubicBezTo>
                      <a:pt x="1061" y="144"/>
                      <a:pt x="993" y="77"/>
                      <a:pt x="925" y="32"/>
                    </a:cubicBezTo>
                    <a:cubicBezTo>
                      <a:pt x="867" y="11"/>
                      <a:pt x="808" y="1"/>
                      <a:pt x="749" y="1"/>
                    </a:cubicBezTo>
                    <a:close/>
                  </a:path>
                </a:pathLst>
              </a:custGeom>
              <a:solidFill>
                <a:srgbClr val="FE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3"/>
              <p:cNvSpPr/>
              <p:nvPr/>
            </p:nvSpPr>
            <p:spPr>
              <a:xfrm>
                <a:off x="3603900" y="2716575"/>
                <a:ext cx="54475" cy="77900"/>
              </a:xfrm>
              <a:custGeom>
                <a:avLst/>
                <a:gdLst/>
                <a:ahLst/>
                <a:cxnLst/>
                <a:rect l="l" t="t" r="r" b="b"/>
                <a:pathLst>
                  <a:path w="2179" h="3116" extrusionOk="0">
                    <a:moveTo>
                      <a:pt x="1705" y="1"/>
                    </a:moveTo>
                    <a:cubicBezTo>
                      <a:pt x="1355" y="12"/>
                      <a:pt x="1016" y="204"/>
                      <a:pt x="825" y="497"/>
                    </a:cubicBezTo>
                    <a:cubicBezTo>
                      <a:pt x="633" y="802"/>
                      <a:pt x="509" y="1129"/>
                      <a:pt x="441" y="1479"/>
                    </a:cubicBezTo>
                    <a:cubicBezTo>
                      <a:pt x="385" y="1693"/>
                      <a:pt x="1" y="3092"/>
                      <a:pt x="339" y="3115"/>
                    </a:cubicBezTo>
                    <a:cubicBezTo>
                      <a:pt x="341" y="3115"/>
                      <a:pt x="343" y="3115"/>
                      <a:pt x="345" y="3115"/>
                    </a:cubicBezTo>
                    <a:cubicBezTo>
                      <a:pt x="506" y="3115"/>
                      <a:pt x="882" y="2629"/>
                      <a:pt x="983" y="2517"/>
                    </a:cubicBezTo>
                    <a:cubicBezTo>
                      <a:pt x="1186" y="2303"/>
                      <a:pt x="1378" y="2077"/>
                      <a:pt x="1558" y="1851"/>
                    </a:cubicBezTo>
                    <a:cubicBezTo>
                      <a:pt x="1874" y="1445"/>
                      <a:pt x="2179" y="982"/>
                      <a:pt x="2179" y="475"/>
                    </a:cubicBezTo>
                    <a:cubicBezTo>
                      <a:pt x="2179" y="384"/>
                      <a:pt x="2156" y="294"/>
                      <a:pt x="2122" y="215"/>
                    </a:cubicBezTo>
                    <a:cubicBezTo>
                      <a:pt x="2032" y="80"/>
                      <a:pt x="1874" y="1"/>
                      <a:pt x="1705" y="1"/>
                    </a:cubicBezTo>
                    <a:close/>
                  </a:path>
                </a:pathLst>
              </a:custGeom>
              <a:solidFill>
                <a:srgbClr val="FE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3"/>
              <p:cNvSpPr/>
              <p:nvPr/>
            </p:nvSpPr>
            <p:spPr>
              <a:xfrm>
                <a:off x="3566400" y="2784950"/>
                <a:ext cx="77025" cy="33625"/>
              </a:xfrm>
              <a:custGeom>
                <a:avLst/>
                <a:gdLst/>
                <a:ahLst/>
                <a:cxnLst/>
                <a:rect l="l" t="t" r="r" b="b"/>
                <a:pathLst>
                  <a:path w="3081" h="1345" extrusionOk="0">
                    <a:moveTo>
                      <a:pt x="2027" y="0"/>
                    </a:moveTo>
                    <a:cubicBezTo>
                      <a:pt x="1400" y="0"/>
                      <a:pt x="775" y="161"/>
                      <a:pt x="214" y="459"/>
                    </a:cubicBezTo>
                    <a:cubicBezTo>
                      <a:pt x="147" y="482"/>
                      <a:pt x="79" y="538"/>
                      <a:pt x="45" y="594"/>
                    </a:cubicBezTo>
                    <a:cubicBezTo>
                      <a:pt x="0" y="685"/>
                      <a:pt x="11" y="798"/>
                      <a:pt x="68" y="876"/>
                    </a:cubicBezTo>
                    <a:cubicBezTo>
                      <a:pt x="124" y="955"/>
                      <a:pt x="203" y="1023"/>
                      <a:pt x="293" y="1080"/>
                    </a:cubicBezTo>
                    <a:cubicBezTo>
                      <a:pt x="602" y="1254"/>
                      <a:pt x="949" y="1344"/>
                      <a:pt x="1304" y="1344"/>
                    </a:cubicBezTo>
                    <a:cubicBezTo>
                      <a:pt x="1455" y="1344"/>
                      <a:pt x="1608" y="1328"/>
                      <a:pt x="1760" y="1294"/>
                    </a:cubicBezTo>
                    <a:cubicBezTo>
                      <a:pt x="2133" y="1226"/>
                      <a:pt x="2957" y="989"/>
                      <a:pt x="3058" y="572"/>
                    </a:cubicBezTo>
                    <a:cubicBezTo>
                      <a:pt x="3081" y="493"/>
                      <a:pt x="3069" y="403"/>
                      <a:pt x="3047" y="324"/>
                    </a:cubicBezTo>
                    <a:cubicBezTo>
                      <a:pt x="2968" y="132"/>
                      <a:pt x="2720" y="53"/>
                      <a:pt x="2494" y="30"/>
                    </a:cubicBezTo>
                    <a:cubicBezTo>
                      <a:pt x="2339" y="10"/>
                      <a:pt x="2183" y="0"/>
                      <a:pt x="2027" y="0"/>
                    </a:cubicBezTo>
                    <a:close/>
                  </a:path>
                </a:pathLst>
              </a:custGeom>
              <a:solidFill>
                <a:srgbClr val="FFB0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5" name="Google Shape;155;p3"/>
            <p:cNvGrpSpPr/>
            <p:nvPr/>
          </p:nvGrpSpPr>
          <p:grpSpPr>
            <a:xfrm>
              <a:off x="7939608" y="4206542"/>
              <a:ext cx="867006" cy="1015297"/>
              <a:chOff x="3091235" y="2221863"/>
              <a:chExt cx="536347" cy="628084"/>
            </a:xfrm>
          </p:grpSpPr>
          <p:sp>
            <p:nvSpPr>
              <p:cNvPr id="156" name="Google Shape;156;p3"/>
              <p:cNvSpPr/>
              <p:nvPr/>
            </p:nvSpPr>
            <p:spPr>
              <a:xfrm>
                <a:off x="3091235" y="2221863"/>
                <a:ext cx="193052" cy="160339"/>
              </a:xfrm>
              <a:custGeom>
                <a:avLst/>
                <a:gdLst/>
                <a:ahLst/>
                <a:cxnLst/>
                <a:rect l="l" t="t" r="r" b="b"/>
                <a:pathLst>
                  <a:path w="4131" h="3431" extrusionOk="0">
                    <a:moveTo>
                      <a:pt x="1089" y="1"/>
                    </a:moveTo>
                    <a:cubicBezTo>
                      <a:pt x="1018" y="1"/>
                      <a:pt x="952" y="22"/>
                      <a:pt x="914" y="79"/>
                    </a:cubicBezTo>
                    <a:cubicBezTo>
                      <a:pt x="891" y="124"/>
                      <a:pt x="880" y="181"/>
                      <a:pt x="891" y="237"/>
                    </a:cubicBezTo>
                    <a:cubicBezTo>
                      <a:pt x="903" y="429"/>
                      <a:pt x="959" y="621"/>
                      <a:pt x="1049" y="779"/>
                    </a:cubicBezTo>
                    <a:cubicBezTo>
                      <a:pt x="907" y="749"/>
                      <a:pt x="764" y="734"/>
                      <a:pt x="621" y="734"/>
                    </a:cubicBezTo>
                    <a:cubicBezTo>
                      <a:pt x="549" y="734"/>
                      <a:pt x="478" y="737"/>
                      <a:pt x="406" y="745"/>
                    </a:cubicBezTo>
                    <a:cubicBezTo>
                      <a:pt x="226" y="767"/>
                      <a:pt x="79" y="903"/>
                      <a:pt x="34" y="1072"/>
                    </a:cubicBezTo>
                    <a:cubicBezTo>
                      <a:pt x="0" y="1264"/>
                      <a:pt x="147" y="1444"/>
                      <a:pt x="293" y="1591"/>
                    </a:cubicBezTo>
                    <a:cubicBezTo>
                      <a:pt x="756" y="2020"/>
                      <a:pt x="1354" y="2279"/>
                      <a:pt x="1941" y="2528"/>
                    </a:cubicBezTo>
                    <a:cubicBezTo>
                      <a:pt x="2674" y="2844"/>
                      <a:pt x="3385" y="3126"/>
                      <a:pt x="4130" y="3430"/>
                    </a:cubicBezTo>
                    <a:cubicBezTo>
                      <a:pt x="3656" y="2516"/>
                      <a:pt x="3058" y="1659"/>
                      <a:pt x="2381" y="891"/>
                    </a:cubicBezTo>
                    <a:cubicBezTo>
                      <a:pt x="2054" y="542"/>
                      <a:pt x="1693" y="192"/>
                      <a:pt x="1253" y="34"/>
                    </a:cubicBezTo>
                    <a:cubicBezTo>
                      <a:pt x="1203" y="14"/>
                      <a:pt x="1144" y="1"/>
                      <a:pt x="1089" y="1"/>
                    </a:cubicBezTo>
                    <a:close/>
                  </a:path>
                </a:pathLst>
              </a:custGeom>
              <a:solidFill>
                <a:srgbClr val="FFB0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3"/>
              <p:cNvSpPr/>
              <p:nvPr/>
            </p:nvSpPr>
            <p:spPr>
              <a:xfrm>
                <a:off x="3178203" y="2286680"/>
                <a:ext cx="449380" cy="563267"/>
              </a:xfrm>
              <a:custGeom>
                <a:avLst/>
                <a:gdLst/>
                <a:ahLst/>
                <a:cxnLst/>
                <a:rect l="l" t="t" r="r" b="b"/>
                <a:pathLst>
                  <a:path w="9616" h="12053" fill="none" extrusionOk="0">
                    <a:moveTo>
                      <a:pt x="9615" y="12052"/>
                    </a:moveTo>
                    <a:cubicBezTo>
                      <a:pt x="7336" y="7381"/>
                      <a:pt x="4052" y="3262"/>
                      <a:pt x="1" y="1"/>
                    </a:cubicBezTo>
                  </a:path>
                </a:pathLst>
              </a:custGeom>
              <a:noFill/>
              <a:ln w="4225" cap="rnd" cmpd="sng">
                <a:solidFill>
                  <a:srgbClr val="39272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3"/>
              <p:cNvSpPr/>
              <p:nvPr/>
            </p:nvSpPr>
            <p:spPr>
              <a:xfrm>
                <a:off x="3284237" y="2247705"/>
                <a:ext cx="108653" cy="214128"/>
              </a:xfrm>
              <a:custGeom>
                <a:avLst/>
                <a:gdLst/>
                <a:ahLst/>
                <a:cxnLst/>
                <a:rect l="l" t="t" r="r" b="b"/>
                <a:pathLst>
                  <a:path w="2325" h="4582" extrusionOk="0">
                    <a:moveTo>
                      <a:pt x="1486" y="0"/>
                    </a:moveTo>
                    <a:cubicBezTo>
                      <a:pt x="1468" y="0"/>
                      <a:pt x="1450" y="4"/>
                      <a:pt x="1433" y="11"/>
                    </a:cubicBezTo>
                    <a:cubicBezTo>
                      <a:pt x="1377" y="34"/>
                      <a:pt x="1332" y="79"/>
                      <a:pt x="1309" y="135"/>
                    </a:cubicBezTo>
                    <a:cubicBezTo>
                      <a:pt x="1207" y="293"/>
                      <a:pt x="1151" y="485"/>
                      <a:pt x="1140" y="677"/>
                    </a:cubicBezTo>
                    <a:cubicBezTo>
                      <a:pt x="993" y="508"/>
                      <a:pt x="824" y="372"/>
                      <a:pt x="632" y="271"/>
                    </a:cubicBezTo>
                    <a:cubicBezTo>
                      <a:pt x="569" y="239"/>
                      <a:pt x="501" y="224"/>
                      <a:pt x="433" y="224"/>
                    </a:cubicBezTo>
                    <a:cubicBezTo>
                      <a:pt x="330" y="224"/>
                      <a:pt x="228" y="259"/>
                      <a:pt x="147" y="327"/>
                    </a:cubicBezTo>
                    <a:cubicBezTo>
                      <a:pt x="0" y="474"/>
                      <a:pt x="23" y="700"/>
                      <a:pt x="68" y="891"/>
                    </a:cubicBezTo>
                    <a:cubicBezTo>
                      <a:pt x="203" y="1512"/>
                      <a:pt x="553" y="2065"/>
                      <a:pt x="892" y="2607"/>
                    </a:cubicBezTo>
                    <a:cubicBezTo>
                      <a:pt x="1320" y="3284"/>
                      <a:pt x="1749" y="3916"/>
                      <a:pt x="2200" y="4581"/>
                    </a:cubicBezTo>
                    <a:cubicBezTo>
                      <a:pt x="2325" y="3554"/>
                      <a:pt x="2313" y="2528"/>
                      <a:pt x="2167" y="1512"/>
                    </a:cubicBezTo>
                    <a:cubicBezTo>
                      <a:pt x="2110" y="1038"/>
                      <a:pt x="2009" y="553"/>
                      <a:pt x="1727" y="169"/>
                    </a:cubicBezTo>
                    <a:cubicBezTo>
                      <a:pt x="1670" y="85"/>
                      <a:pt x="1575" y="0"/>
                      <a:pt x="1486" y="0"/>
                    </a:cubicBezTo>
                    <a:close/>
                  </a:path>
                </a:pathLst>
              </a:custGeom>
              <a:solidFill>
                <a:srgbClr val="FFB0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3"/>
              <p:cNvSpPr/>
              <p:nvPr/>
            </p:nvSpPr>
            <p:spPr>
              <a:xfrm>
                <a:off x="3342231" y="2332056"/>
                <a:ext cx="65940" cy="178799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3826" fill="none" extrusionOk="0">
                    <a:moveTo>
                      <a:pt x="1411" y="3826"/>
                    </a:moveTo>
                    <a:lnTo>
                      <a:pt x="0" y="0"/>
                    </a:lnTo>
                  </a:path>
                </a:pathLst>
              </a:custGeom>
              <a:noFill/>
              <a:ln w="4225" cap="rnd" cmpd="sng">
                <a:solidFill>
                  <a:srgbClr val="39272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3"/>
              <p:cNvSpPr/>
              <p:nvPr/>
            </p:nvSpPr>
            <p:spPr>
              <a:xfrm>
                <a:off x="3123387" y="2410098"/>
                <a:ext cx="216792" cy="107625"/>
              </a:xfrm>
              <a:custGeom>
                <a:avLst/>
                <a:gdLst/>
                <a:ahLst/>
                <a:cxnLst/>
                <a:rect l="l" t="t" r="r" b="b"/>
                <a:pathLst>
                  <a:path w="4639" h="2303" extrusionOk="0">
                    <a:moveTo>
                      <a:pt x="835" y="0"/>
                    </a:moveTo>
                    <a:cubicBezTo>
                      <a:pt x="711" y="0"/>
                      <a:pt x="565" y="34"/>
                      <a:pt x="531" y="147"/>
                    </a:cubicBezTo>
                    <a:cubicBezTo>
                      <a:pt x="519" y="204"/>
                      <a:pt x="531" y="260"/>
                      <a:pt x="553" y="316"/>
                    </a:cubicBezTo>
                    <a:cubicBezTo>
                      <a:pt x="621" y="486"/>
                      <a:pt x="734" y="644"/>
                      <a:pt x="881" y="779"/>
                    </a:cubicBezTo>
                    <a:cubicBezTo>
                      <a:pt x="666" y="802"/>
                      <a:pt x="452" y="858"/>
                      <a:pt x="249" y="937"/>
                    </a:cubicBezTo>
                    <a:cubicBezTo>
                      <a:pt x="91" y="1027"/>
                      <a:pt x="0" y="1185"/>
                      <a:pt x="12" y="1366"/>
                    </a:cubicBezTo>
                    <a:cubicBezTo>
                      <a:pt x="34" y="1558"/>
                      <a:pt x="226" y="1693"/>
                      <a:pt x="407" y="1772"/>
                    </a:cubicBezTo>
                    <a:cubicBezTo>
                      <a:pt x="993" y="2032"/>
                      <a:pt x="1637" y="2099"/>
                      <a:pt x="2280" y="2144"/>
                    </a:cubicBezTo>
                    <a:cubicBezTo>
                      <a:pt x="3070" y="2212"/>
                      <a:pt x="3837" y="2257"/>
                      <a:pt x="4638" y="2302"/>
                    </a:cubicBezTo>
                    <a:cubicBezTo>
                      <a:pt x="3893" y="1592"/>
                      <a:pt x="3058" y="971"/>
                      <a:pt x="2167" y="463"/>
                    </a:cubicBezTo>
                    <a:cubicBezTo>
                      <a:pt x="1749" y="237"/>
                      <a:pt x="1309" y="23"/>
                      <a:pt x="835" y="0"/>
                    </a:cubicBezTo>
                    <a:close/>
                  </a:path>
                </a:pathLst>
              </a:custGeom>
              <a:solidFill>
                <a:srgbClr val="FFB0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3"/>
              <p:cNvSpPr/>
              <p:nvPr/>
            </p:nvSpPr>
            <p:spPr>
              <a:xfrm>
                <a:off x="3235169" y="2475476"/>
                <a:ext cx="230485" cy="110803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2371" fill="none" extrusionOk="0">
                    <a:moveTo>
                      <a:pt x="4932" y="2370"/>
                    </a:moveTo>
                    <a:cubicBezTo>
                      <a:pt x="3375" y="1400"/>
                      <a:pt x="1727" y="610"/>
                      <a:pt x="1" y="1"/>
                    </a:cubicBezTo>
                  </a:path>
                </a:pathLst>
              </a:custGeom>
              <a:noFill/>
              <a:ln w="4225" cap="rnd" cmpd="sng">
                <a:solidFill>
                  <a:srgbClr val="39272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3"/>
              <p:cNvSpPr/>
              <p:nvPr/>
            </p:nvSpPr>
            <p:spPr>
              <a:xfrm>
                <a:off x="3431349" y="2377666"/>
                <a:ext cx="94446" cy="216512"/>
              </a:xfrm>
              <a:custGeom>
                <a:avLst/>
                <a:gdLst/>
                <a:ahLst/>
                <a:cxnLst/>
                <a:rect l="l" t="t" r="r" b="b"/>
                <a:pathLst>
                  <a:path w="2021" h="4633" extrusionOk="0">
                    <a:moveTo>
                      <a:pt x="1520" y="0"/>
                    </a:moveTo>
                    <a:cubicBezTo>
                      <a:pt x="1506" y="0"/>
                      <a:pt x="1492" y="2"/>
                      <a:pt x="1479" y="6"/>
                    </a:cubicBezTo>
                    <a:cubicBezTo>
                      <a:pt x="1422" y="17"/>
                      <a:pt x="1377" y="63"/>
                      <a:pt x="1343" y="108"/>
                    </a:cubicBezTo>
                    <a:cubicBezTo>
                      <a:pt x="1230" y="254"/>
                      <a:pt x="1140" y="424"/>
                      <a:pt x="1106" y="615"/>
                    </a:cubicBezTo>
                    <a:cubicBezTo>
                      <a:pt x="982" y="435"/>
                      <a:pt x="835" y="277"/>
                      <a:pt x="666" y="142"/>
                    </a:cubicBezTo>
                    <a:cubicBezTo>
                      <a:pt x="593" y="96"/>
                      <a:pt x="505" y="74"/>
                      <a:pt x="418" y="74"/>
                    </a:cubicBezTo>
                    <a:cubicBezTo>
                      <a:pt x="330" y="74"/>
                      <a:pt x="243" y="96"/>
                      <a:pt x="170" y="142"/>
                    </a:cubicBezTo>
                    <a:cubicBezTo>
                      <a:pt x="12" y="277"/>
                      <a:pt x="0" y="503"/>
                      <a:pt x="12" y="694"/>
                    </a:cubicBezTo>
                    <a:cubicBezTo>
                      <a:pt x="68" y="1326"/>
                      <a:pt x="339" y="1924"/>
                      <a:pt x="598" y="2500"/>
                    </a:cubicBezTo>
                    <a:cubicBezTo>
                      <a:pt x="937" y="3233"/>
                      <a:pt x="1275" y="3922"/>
                      <a:pt x="1625" y="4633"/>
                    </a:cubicBezTo>
                    <a:cubicBezTo>
                      <a:pt x="1885" y="3640"/>
                      <a:pt x="2020" y="2613"/>
                      <a:pt x="2020" y="1586"/>
                    </a:cubicBezTo>
                    <a:cubicBezTo>
                      <a:pt x="2020" y="1112"/>
                      <a:pt x="1986" y="615"/>
                      <a:pt x="1761" y="198"/>
                    </a:cubicBezTo>
                    <a:cubicBezTo>
                      <a:pt x="1711" y="99"/>
                      <a:pt x="1618" y="0"/>
                      <a:pt x="1520" y="0"/>
                    </a:cubicBezTo>
                    <a:close/>
                  </a:path>
                </a:pathLst>
              </a:custGeom>
              <a:solidFill>
                <a:srgbClr val="FFB0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3"/>
              <p:cNvSpPr/>
              <p:nvPr/>
            </p:nvSpPr>
            <p:spPr>
              <a:xfrm>
                <a:off x="3484062" y="2458606"/>
                <a:ext cx="39629" cy="209408"/>
              </a:xfrm>
              <a:custGeom>
                <a:avLst/>
                <a:gdLst/>
                <a:ahLst/>
                <a:cxnLst/>
                <a:rect l="l" t="t" r="r" b="b"/>
                <a:pathLst>
                  <a:path w="848" h="4481" fill="none" extrusionOk="0">
                    <a:moveTo>
                      <a:pt x="847" y="4480"/>
                    </a:moveTo>
                    <a:cubicBezTo>
                      <a:pt x="452" y="3013"/>
                      <a:pt x="170" y="1513"/>
                      <a:pt x="1" y="1"/>
                    </a:cubicBezTo>
                  </a:path>
                </a:pathLst>
              </a:custGeom>
              <a:noFill/>
              <a:ln w="4225" cap="rnd" cmpd="sng">
                <a:solidFill>
                  <a:srgbClr val="39272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3"/>
              <p:cNvSpPr/>
              <p:nvPr/>
            </p:nvSpPr>
            <p:spPr>
              <a:xfrm>
                <a:off x="3206148" y="2610530"/>
                <a:ext cx="222587" cy="89726"/>
              </a:xfrm>
              <a:custGeom>
                <a:avLst/>
                <a:gdLst/>
                <a:ahLst/>
                <a:cxnLst/>
                <a:rect l="l" t="t" r="r" b="b"/>
                <a:pathLst>
                  <a:path w="4763" h="1920" extrusionOk="0">
                    <a:moveTo>
                      <a:pt x="900" y="1"/>
                    </a:moveTo>
                    <a:cubicBezTo>
                      <a:pt x="780" y="1"/>
                      <a:pt x="661" y="11"/>
                      <a:pt x="543" y="33"/>
                    </a:cubicBezTo>
                    <a:cubicBezTo>
                      <a:pt x="430" y="56"/>
                      <a:pt x="283" y="124"/>
                      <a:pt x="283" y="248"/>
                    </a:cubicBezTo>
                    <a:cubicBezTo>
                      <a:pt x="283" y="304"/>
                      <a:pt x="306" y="361"/>
                      <a:pt x="351" y="406"/>
                    </a:cubicBezTo>
                    <a:cubicBezTo>
                      <a:pt x="452" y="552"/>
                      <a:pt x="599" y="688"/>
                      <a:pt x="768" y="778"/>
                    </a:cubicBezTo>
                    <a:cubicBezTo>
                      <a:pt x="565" y="846"/>
                      <a:pt x="362" y="947"/>
                      <a:pt x="193" y="1071"/>
                    </a:cubicBezTo>
                    <a:cubicBezTo>
                      <a:pt x="57" y="1184"/>
                      <a:pt x="1" y="1376"/>
                      <a:pt x="46" y="1545"/>
                    </a:cubicBezTo>
                    <a:cubicBezTo>
                      <a:pt x="125" y="1726"/>
                      <a:pt x="340" y="1816"/>
                      <a:pt x="531" y="1850"/>
                    </a:cubicBezTo>
                    <a:cubicBezTo>
                      <a:pt x="764" y="1900"/>
                      <a:pt x="997" y="1919"/>
                      <a:pt x="1232" y="1919"/>
                    </a:cubicBezTo>
                    <a:cubicBezTo>
                      <a:pt x="1635" y="1919"/>
                      <a:pt x="2039" y="1862"/>
                      <a:pt x="2438" y="1805"/>
                    </a:cubicBezTo>
                    <a:cubicBezTo>
                      <a:pt x="3228" y="1692"/>
                      <a:pt x="3984" y="1579"/>
                      <a:pt x="4763" y="1433"/>
                    </a:cubicBezTo>
                    <a:cubicBezTo>
                      <a:pt x="3883" y="902"/>
                      <a:pt x="2946" y="485"/>
                      <a:pt x="1953" y="191"/>
                    </a:cubicBezTo>
                    <a:cubicBezTo>
                      <a:pt x="1615" y="90"/>
                      <a:pt x="1257" y="1"/>
                      <a:pt x="900" y="1"/>
                    </a:cubicBezTo>
                    <a:close/>
                  </a:path>
                </a:pathLst>
              </a:custGeom>
              <a:solidFill>
                <a:srgbClr val="FFB0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3"/>
              <p:cNvSpPr/>
              <p:nvPr/>
            </p:nvSpPr>
            <p:spPr>
              <a:xfrm>
                <a:off x="3284751" y="2648991"/>
                <a:ext cx="262123" cy="6122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1310" fill="none" extrusionOk="0">
                    <a:moveTo>
                      <a:pt x="5609" y="1309"/>
                    </a:moveTo>
                    <a:cubicBezTo>
                      <a:pt x="3747" y="801"/>
                      <a:pt x="1885" y="361"/>
                      <a:pt x="0" y="0"/>
                    </a:cubicBezTo>
                  </a:path>
                </a:pathLst>
              </a:custGeom>
              <a:noFill/>
              <a:ln w="4225" cap="rnd" cmpd="sng">
                <a:solidFill>
                  <a:srgbClr val="39272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1C1AC-A38F-4656-9BD2-E31CC6592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87CB37-ECF5-4ECF-B75E-F6798F55AE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E258E1-EBA8-44F8-A66A-89402BA1DE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F3B4F1-E4AC-4F7D-A7A1-DF38F061F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83F6281-56E7-49A2-94DA-2903D827204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ABD90E-CB5A-48BB-BFC9-E9975009B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E6B5DE-48E5-4649-A6EF-DCC6DDA85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830983D3-47F1-46F5-9262-9744357B4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9501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12659-7AFE-4AB0-BE42-855F68F20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61B068-1434-4EA8-86AE-867730449D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42AD13-843C-48B0-AF4E-6030BB15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83F6281-56E7-49A2-94DA-2903D827204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D9EEA0-8039-49CB-A7CC-5FAF36792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5CF19-97BD-4AEC-9244-62B7E6DE9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830983D3-47F1-46F5-9262-9744357B4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6309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F760DA-CB71-453D-AA14-9CD89AA82B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D71744-895C-4E6C-9D54-805AEC1E5C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9349D0-4621-4A37-921B-905F0B03B3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83F6281-56E7-49A2-94DA-2903D827204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C549C4-C7D3-4FF2-B45B-64AFEAB3E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5DBA8-F5FD-4F6F-BFBB-0FA4246C7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830983D3-47F1-46F5-9262-9744357B4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498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7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3322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252" name="Google Shape;252;p8"/>
          <p:cNvSpPr/>
          <p:nvPr/>
        </p:nvSpPr>
        <p:spPr>
          <a:xfrm rot="10800000" flipH="1">
            <a:off x="5100268" y="3698295"/>
            <a:ext cx="4043726" cy="1447519"/>
          </a:xfrm>
          <a:custGeom>
            <a:avLst/>
            <a:gdLst/>
            <a:ahLst/>
            <a:cxnLst/>
            <a:rect l="l" t="t" r="r" b="b"/>
            <a:pathLst>
              <a:path w="26184" h="9373" extrusionOk="0">
                <a:moveTo>
                  <a:pt x="0" y="1"/>
                </a:moveTo>
                <a:cubicBezTo>
                  <a:pt x="707" y="1791"/>
                  <a:pt x="2548" y="3199"/>
                  <a:pt x="4471" y="3199"/>
                </a:cubicBezTo>
                <a:cubicBezTo>
                  <a:pt x="4759" y="3199"/>
                  <a:pt x="5048" y="3168"/>
                  <a:pt x="5335" y="3102"/>
                </a:cubicBezTo>
                <a:lnTo>
                  <a:pt x="5335" y="3102"/>
                </a:lnTo>
                <a:cubicBezTo>
                  <a:pt x="5123" y="5458"/>
                  <a:pt x="7195" y="7602"/>
                  <a:pt x="9524" y="8035"/>
                </a:cubicBezTo>
                <a:cubicBezTo>
                  <a:pt x="9905" y="8106"/>
                  <a:pt x="10289" y="8140"/>
                  <a:pt x="10672" y="8140"/>
                </a:cubicBezTo>
                <a:cubicBezTo>
                  <a:pt x="12623" y="8140"/>
                  <a:pt x="14560" y="7269"/>
                  <a:pt x="16118" y="6054"/>
                </a:cubicBezTo>
                <a:cubicBezTo>
                  <a:pt x="16773" y="7940"/>
                  <a:pt x="18664" y="9321"/>
                  <a:pt x="20659" y="9371"/>
                </a:cubicBezTo>
                <a:cubicBezTo>
                  <a:pt x="20696" y="9372"/>
                  <a:pt x="20733" y="9372"/>
                  <a:pt x="20771" y="9372"/>
                </a:cubicBezTo>
                <a:cubicBezTo>
                  <a:pt x="22727" y="9372"/>
                  <a:pt x="24627" y="8095"/>
                  <a:pt x="25358" y="6279"/>
                </a:cubicBezTo>
                <a:cubicBezTo>
                  <a:pt x="25620" y="6469"/>
                  <a:pt x="25895" y="6636"/>
                  <a:pt x="26184" y="6785"/>
                </a:cubicBezTo>
                <a:lnTo>
                  <a:pt x="261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8"/>
          <p:cNvSpPr/>
          <p:nvPr/>
        </p:nvSpPr>
        <p:spPr>
          <a:xfrm rot="10800000">
            <a:off x="8707" y="3600004"/>
            <a:ext cx="4314469" cy="1544436"/>
          </a:xfrm>
          <a:custGeom>
            <a:avLst/>
            <a:gdLst/>
            <a:ahLst/>
            <a:cxnLst/>
            <a:rect l="l" t="t" r="r" b="b"/>
            <a:pathLst>
              <a:path w="26184" h="9373" extrusionOk="0">
                <a:moveTo>
                  <a:pt x="0" y="1"/>
                </a:moveTo>
                <a:cubicBezTo>
                  <a:pt x="707" y="1791"/>
                  <a:pt x="2548" y="3199"/>
                  <a:pt x="4471" y="3199"/>
                </a:cubicBezTo>
                <a:cubicBezTo>
                  <a:pt x="4759" y="3199"/>
                  <a:pt x="5048" y="3168"/>
                  <a:pt x="5335" y="3102"/>
                </a:cubicBezTo>
                <a:lnTo>
                  <a:pt x="5335" y="3102"/>
                </a:lnTo>
                <a:cubicBezTo>
                  <a:pt x="5123" y="5458"/>
                  <a:pt x="7195" y="7602"/>
                  <a:pt x="9524" y="8035"/>
                </a:cubicBezTo>
                <a:cubicBezTo>
                  <a:pt x="9905" y="8106"/>
                  <a:pt x="10289" y="8140"/>
                  <a:pt x="10672" y="8140"/>
                </a:cubicBezTo>
                <a:cubicBezTo>
                  <a:pt x="12623" y="8140"/>
                  <a:pt x="14560" y="7269"/>
                  <a:pt x="16118" y="6054"/>
                </a:cubicBezTo>
                <a:cubicBezTo>
                  <a:pt x="16773" y="7940"/>
                  <a:pt x="18664" y="9321"/>
                  <a:pt x="20659" y="9371"/>
                </a:cubicBezTo>
                <a:cubicBezTo>
                  <a:pt x="20696" y="9372"/>
                  <a:pt x="20733" y="9372"/>
                  <a:pt x="20771" y="9372"/>
                </a:cubicBezTo>
                <a:cubicBezTo>
                  <a:pt x="22727" y="9372"/>
                  <a:pt x="24627" y="8095"/>
                  <a:pt x="25358" y="6279"/>
                </a:cubicBezTo>
                <a:cubicBezTo>
                  <a:pt x="25620" y="6469"/>
                  <a:pt x="25895" y="6636"/>
                  <a:pt x="26184" y="6785"/>
                </a:cubicBezTo>
                <a:lnTo>
                  <a:pt x="261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8"/>
          <p:cNvSpPr/>
          <p:nvPr/>
        </p:nvSpPr>
        <p:spPr>
          <a:xfrm>
            <a:off x="7325596" y="3825506"/>
            <a:ext cx="1818405" cy="1317986"/>
          </a:xfrm>
          <a:custGeom>
            <a:avLst/>
            <a:gdLst/>
            <a:ahLst/>
            <a:cxnLst/>
            <a:rect l="l" t="t" r="r" b="b"/>
            <a:pathLst>
              <a:path w="17780" h="12887" extrusionOk="0">
                <a:moveTo>
                  <a:pt x="17780" y="1"/>
                </a:moveTo>
                <a:cubicBezTo>
                  <a:pt x="17721" y="59"/>
                  <a:pt x="17662" y="118"/>
                  <a:pt x="17604" y="177"/>
                </a:cubicBezTo>
                <a:cubicBezTo>
                  <a:pt x="16209" y="1643"/>
                  <a:pt x="15415" y="3566"/>
                  <a:pt x="14751" y="5480"/>
                </a:cubicBezTo>
                <a:cubicBezTo>
                  <a:pt x="14317" y="5377"/>
                  <a:pt x="13876" y="5328"/>
                  <a:pt x="13435" y="5328"/>
                </a:cubicBezTo>
                <a:cubicBezTo>
                  <a:pt x="10718" y="5328"/>
                  <a:pt x="8014" y="7189"/>
                  <a:pt x="7218" y="9818"/>
                </a:cubicBezTo>
                <a:cubicBezTo>
                  <a:pt x="6738" y="9711"/>
                  <a:pt x="6249" y="9658"/>
                  <a:pt x="5759" y="9658"/>
                </a:cubicBezTo>
                <a:cubicBezTo>
                  <a:pt x="5438" y="9658"/>
                  <a:pt x="5117" y="9681"/>
                  <a:pt x="4799" y="9727"/>
                </a:cubicBezTo>
                <a:cubicBezTo>
                  <a:pt x="4713" y="9736"/>
                  <a:pt x="4632" y="9750"/>
                  <a:pt x="4550" y="9768"/>
                </a:cubicBezTo>
                <a:cubicBezTo>
                  <a:pt x="4334" y="9804"/>
                  <a:pt x="4122" y="9854"/>
                  <a:pt x="3909" y="9912"/>
                </a:cubicBezTo>
                <a:cubicBezTo>
                  <a:pt x="3693" y="9971"/>
                  <a:pt x="3481" y="10043"/>
                  <a:pt x="3268" y="10125"/>
                </a:cubicBezTo>
                <a:cubicBezTo>
                  <a:pt x="2916" y="10265"/>
                  <a:pt x="2578" y="10432"/>
                  <a:pt x="2253" y="10630"/>
                </a:cubicBezTo>
                <a:cubicBezTo>
                  <a:pt x="1332" y="11190"/>
                  <a:pt x="560" y="11966"/>
                  <a:pt x="1" y="12887"/>
                </a:cubicBezTo>
                <a:lnTo>
                  <a:pt x="17780" y="12887"/>
                </a:lnTo>
                <a:lnTo>
                  <a:pt x="17780" y="1"/>
                </a:lnTo>
                <a:close/>
              </a:path>
            </a:pathLst>
          </a:custGeom>
          <a:solidFill>
            <a:srgbClr val="96C7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5" name="Google Shape;255;p8"/>
          <p:cNvGrpSpPr/>
          <p:nvPr/>
        </p:nvGrpSpPr>
        <p:grpSpPr>
          <a:xfrm rot="10800000">
            <a:off x="6431023" y="4099151"/>
            <a:ext cx="1382235" cy="1064522"/>
            <a:chOff x="3294150" y="2576100"/>
            <a:chExt cx="420375" cy="323750"/>
          </a:xfrm>
        </p:grpSpPr>
        <p:sp>
          <p:nvSpPr>
            <p:cNvPr id="256" name="Google Shape;256;p8"/>
            <p:cNvSpPr/>
            <p:nvPr/>
          </p:nvSpPr>
          <p:spPr>
            <a:xfrm>
              <a:off x="3420550" y="2576100"/>
              <a:ext cx="163075" cy="160525"/>
            </a:xfrm>
            <a:custGeom>
              <a:avLst/>
              <a:gdLst/>
              <a:ahLst/>
              <a:cxnLst/>
              <a:rect l="l" t="t" r="r" b="b"/>
              <a:pathLst>
                <a:path w="6523" h="6421" fill="none" extrusionOk="0">
                  <a:moveTo>
                    <a:pt x="0" y="6421"/>
                  </a:moveTo>
                  <a:cubicBezTo>
                    <a:pt x="2246" y="5236"/>
                    <a:pt x="5247" y="2189"/>
                    <a:pt x="6522" y="0"/>
                  </a:cubicBezTo>
                </a:path>
              </a:pathLst>
            </a:custGeom>
            <a:noFill/>
            <a:ln w="2825" cap="rnd" cmpd="sng">
              <a:solidFill>
                <a:srgbClr val="3927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8"/>
            <p:cNvSpPr/>
            <p:nvPr/>
          </p:nvSpPr>
          <p:spPr>
            <a:xfrm>
              <a:off x="3325475" y="2600250"/>
              <a:ext cx="60400" cy="130175"/>
            </a:xfrm>
            <a:custGeom>
              <a:avLst/>
              <a:gdLst/>
              <a:ahLst/>
              <a:cxnLst/>
              <a:rect l="l" t="t" r="r" b="b"/>
              <a:pathLst>
                <a:path w="2416" h="5207" extrusionOk="0">
                  <a:moveTo>
                    <a:pt x="738" y="0"/>
                  </a:moveTo>
                  <a:cubicBezTo>
                    <a:pt x="692" y="0"/>
                    <a:pt x="646" y="9"/>
                    <a:pt x="598" y="27"/>
                  </a:cubicBezTo>
                  <a:cubicBezTo>
                    <a:pt x="463" y="83"/>
                    <a:pt x="350" y="185"/>
                    <a:pt x="294" y="320"/>
                  </a:cubicBezTo>
                  <a:cubicBezTo>
                    <a:pt x="57" y="772"/>
                    <a:pt x="0" y="1302"/>
                    <a:pt x="136" y="1799"/>
                  </a:cubicBezTo>
                  <a:cubicBezTo>
                    <a:pt x="271" y="2284"/>
                    <a:pt x="486" y="2747"/>
                    <a:pt x="779" y="3164"/>
                  </a:cubicBezTo>
                  <a:cubicBezTo>
                    <a:pt x="1016" y="3536"/>
                    <a:pt x="1264" y="3909"/>
                    <a:pt x="1546" y="4259"/>
                  </a:cubicBezTo>
                  <a:cubicBezTo>
                    <a:pt x="1761" y="4541"/>
                    <a:pt x="2088" y="5071"/>
                    <a:pt x="2415" y="5206"/>
                  </a:cubicBezTo>
                  <a:cubicBezTo>
                    <a:pt x="2325" y="4417"/>
                    <a:pt x="2144" y="3627"/>
                    <a:pt x="2032" y="2837"/>
                  </a:cubicBezTo>
                  <a:cubicBezTo>
                    <a:pt x="1907" y="2036"/>
                    <a:pt x="1749" y="1234"/>
                    <a:pt x="1366" y="524"/>
                  </a:cubicBezTo>
                  <a:cubicBezTo>
                    <a:pt x="1231" y="274"/>
                    <a:pt x="999" y="0"/>
                    <a:pt x="738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8"/>
            <p:cNvSpPr/>
            <p:nvPr/>
          </p:nvSpPr>
          <p:spPr>
            <a:xfrm>
              <a:off x="3375675" y="2591075"/>
              <a:ext cx="66625" cy="133700"/>
            </a:xfrm>
            <a:custGeom>
              <a:avLst/>
              <a:gdLst/>
              <a:ahLst/>
              <a:cxnLst/>
              <a:rect l="l" t="t" r="r" b="b"/>
              <a:pathLst>
                <a:path w="2665" h="5348" extrusionOk="0">
                  <a:moveTo>
                    <a:pt x="1714" y="1"/>
                  </a:moveTo>
                  <a:cubicBezTo>
                    <a:pt x="1479" y="1"/>
                    <a:pt x="1233" y="106"/>
                    <a:pt x="1062" y="270"/>
                  </a:cubicBezTo>
                  <a:cubicBezTo>
                    <a:pt x="813" y="529"/>
                    <a:pt x="633" y="857"/>
                    <a:pt x="554" y="1218"/>
                  </a:cubicBezTo>
                  <a:cubicBezTo>
                    <a:pt x="204" y="2403"/>
                    <a:pt x="1" y="4174"/>
                    <a:pt x="576" y="5348"/>
                  </a:cubicBezTo>
                  <a:cubicBezTo>
                    <a:pt x="926" y="5201"/>
                    <a:pt x="1254" y="4287"/>
                    <a:pt x="1434" y="3949"/>
                  </a:cubicBezTo>
                  <a:cubicBezTo>
                    <a:pt x="1694" y="3452"/>
                    <a:pt x="1942" y="2944"/>
                    <a:pt x="2168" y="2425"/>
                  </a:cubicBezTo>
                  <a:cubicBezTo>
                    <a:pt x="2427" y="1805"/>
                    <a:pt x="2664" y="1105"/>
                    <a:pt x="2393" y="496"/>
                  </a:cubicBezTo>
                  <a:cubicBezTo>
                    <a:pt x="2326" y="326"/>
                    <a:pt x="2201" y="191"/>
                    <a:pt x="2055" y="89"/>
                  </a:cubicBezTo>
                  <a:cubicBezTo>
                    <a:pt x="1952" y="28"/>
                    <a:pt x="1834" y="1"/>
                    <a:pt x="1714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8"/>
            <p:cNvSpPr/>
            <p:nvPr/>
          </p:nvSpPr>
          <p:spPr>
            <a:xfrm>
              <a:off x="3392900" y="2636500"/>
              <a:ext cx="90575" cy="102925"/>
            </a:xfrm>
            <a:custGeom>
              <a:avLst/>
              <a:gdLst/>
              <a:ahLst/>
              <a:cxnLst/>
              <a:rect l="l" t="t" r="r" b="b"/>
              <a:pathLst>
                <a:path w="3623" h="4117" extrusionOk="0">
                  <a:moveTo>
                    <a:pt x="2825" y="1"/>
                  </a:moveTo>
                  <a:cubicBezTo>
                    <a:pt x="2669" y="1"/>
                    <a:pt x="2509" y="40"/>
                    <a:pt x="2370" y="112"/>
                  </a:cubicBezTo>
                  <a:cubicBezTo>
                    <a:pt x="2077" y="281"/>
                    <a:pt x="1828" y="518"/>
                    <a:pt x="1648" y="811"/>
                  </a:cubicBezTo>
                  <a:cubicBezTo>
                    <a:pt x="1253" y="1319"/>
                    <a:pt x="926" y="1861"/>
                    <a:pt x="666" y="2448"/>
                  </a:cubicBezTo>
                  <a:cubicBezTo>
                    <a:pt x="531" y="2741"/>
                    <a:pt x="0" y="3779"/>
                    <a:pt x="316" y="4061"/>
                  </a:cubicBezTo>
                  <a:cubicBezTo>
                    <a:pt x="361" y="4099"/>
                    <a:pt x="416" y="4116"/>
                    <a:pt x="478" y="4116"/>
                  </a:cubicBezTo>
                  <a:cubicBezTo>
                    <a:pt x="874" y="4116"/>
                    <a:pt x="1569" y="3434"/>
                    <a:pt x="1783" y="3249"/>
                  </a:cubicBezTo>
                  <a:cubicBezTo>
                    <a:pt x="2268" y="2809"/>
                    <a:pt x="2720" y="2335"/>
                    <a:pt x="3115" y="1804"/>
                  </a:cubicBezTo>
                  <a:cubicBezTo>
                    <a:pt x="3307" y="1567"/>
                    <a:pt x="3442" y="1308"/>
                    <a:pt x="3532" y="1014"/>
                  </a:cubicBezTo>
                  <a:cubicBezTo>
                    <a:pt x="3623" y="721"/>
                    <a:pt x="3532" y="394"/>
                    <a:pt x="3329" y="179"/>
                  </a:cubicBezTo>
                  <a:cubicBezTo>
                    <a:pt x="3194" y="57"/>
                    <a:pt x="3012" y="1"/>
                    <a:pt x="2825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8"/>
            <p:cNvSpPr/>
            <p:nvPr/>
          </p:nvSpPr>
          <p:spPr>
            <a:xfrm>
              <a:off x="3333925" y="2738575"/>
              <a:ext cx="63800" cy="129000"/>
            </a:xfrm>
            <a:custGeom>
              <a:avLst/>
              <a:gdLst/>
              <a:ahLst/>
              <a:cxnLst/>
              <a:rect l="l" t="t" r="r" b="b"/>
              <a:pathLst>
                <a:path w="2552" h="5160" extrusionOk="0">
                  <a:moveTo>
                    <a:pt x="2551" y="1"/>
                  </a:moveTo>
                  <a:lnTo>
                    <a:pt x="2551" y="1"/>
                  </a:lnTo>
                  <a:cubicBezTo>
                    <a:pt x="2201" y="68"/>
                    <a:pt x="1863" y="565"/>
                    <a:pt x="1637" y="824"/>
                  </a:cubicBezTo>
                  <a:cubicBezTo>
                    <a:pt x="1344" y="1129"/>
                    <a:pt x="1073" y="1468"/>
                    <a:pt x="825" y="1817"/>
                  </a:cubicBezTo>
                  <a:cubicBezTo>
                    <a:pt x="509" y="2201"/>
                    <a:pt x="283" y="2653"/>
                    <a:pt x="136" y="3126"/>
                  </a:cubicBezTo>
                  <a:cubicBezTo>
                    <a:pt x="1" y="3657"/>
                    <a:pt x="46" y="4221"/>
                    <a:pt x="283" y="4718"/>
                  </a:cubicBezTo>
                  <a:cubicBezTo>
                    <a:pt x="351" y="4875"/>
                    <a:pt x="452" y="5011"/>
                    <a:pt x="599" y="5101"/>
                  </a:cubicBezTo>
                  <a:cubicBezTo>
                    <a:pt x="670" y="5142"/>
                    <a:pt x="741" y="5160"/>
                    <a:pt x="810" y="5160"/>
                  </a:cubicBezTo>
                  <a:cubicBezTo>
                    <a:pt x="1049" y="5160"/>
                    <a:pt x="1269" y="4948"/>
                    <a:pt x="1400" y="4729"/>
                  </a:cubicBezTo>
                  <a:cubicBezTo>
                    <a:pt x="1806" y="4052"/>
                    <a:pt x="1987" y="3239"/>
                    <a:pt x="2111" y="2427"/>
                  </a:cubicBezTo>
                  <a:cubicBezTo>
                    <a:pt x="2246" y="1614"/>
                    <a:pt x="2438" y="813"/>
                    <a:pt x="2551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8"/>
            <p:cNvSpPr/>
            <p:nvPr/>
          </p:nvSpPr>
          <p:spPr>
            <a:xfrm>
              <a:off x="3294150" y="2659975"/>
              <a:ext cx="97650" cy="92800"/>
            </a:xfrm>
            <a:custGeom>
              <a:avLst/>
              <a:gdLst/>
              <a:ahLst/>
              <a:cxnLst/>
              <a:rect l="l" t="t" r="r" b="b"/>
              <a:pathLst>
                <a:path w="3906" h="3712" extrusionOk="0">
                  <a:moveTo>
                    <a:pt x="471" y="0"/>
                  </a:moveTo>
                  <a:cubicBezTo>
                    <a:pt x="334" y="0"/>
                    <a:pt x="205" y="50"/>
                    <a:pt x="114" y="177"/>
                  </a:cubicBezTo>
                  <a:cubicBezTo>
                    <a:pt x="35" y="312"/>
                    <a:pt x="1" y="470"/>
                    <a:pt x="12" y="628"/>
                  </a:cubicBezTo>
                  <a:cubicBezTo>
                    <a:pt x="12" y="1147"/>
                    <a:pt x="204" y="1644"/>
                    <a:pt x="554" y="2028"/>
                  </a:cubicBezTo>
                  <a:cubicBezTo>
                    <a:pt x="870" y="2377"/>
                    <a:pt x="1253" y="2660"/>
                    <a:pt x="1682" y="2863"/>
                  </a:cubicBezTo>
                  <a:cubicBezTo>
                    <a:pt x="2032" y="3054"/>
                    <a:pt x="2404" y="3224"/>
                    <a:pt x="2777" y="3370"/>
                  </a:cubicBezTo>
                  <a:cubicBezTo>
                    <a:pt x="3045" y="3480"/>
                    <a:pt x="3462" y="3711"/>
                    <a:pt x="3781" y="3711"/>
                  </a:cubicBezTo>
                  <a:cubicBezTo>
                    <a:pt x="3824" y="3711"/>
                    <a:pt x="3866" y="3707"/>
                    <a:pt x="3905" y="3698"/>
                  </a:cubicBezTo>
                  <a:cubicBezTo>
                    <a:pt x="3476" y="3054"/>
                    <a:pt x="2980" y="2456"/>
                    <a:pt x="2517" y="1824"/>
                  </a:cubicBezTo>
                  <a:cubicBezTo>
                    <a:pt x="2066" y="1181"/>
                    <a:pt x="1581" y="572"/>
                    <a:pt x="960" y="166"/>
                  </a:cubicBezTo>
                  <a:cubicBezTo>
                    <a:pt x="818" y="73"/>
                    <a:pt x="638" y="0"/>
                    <a:pt x="471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8"/>
            <p:cNvSpPr/>
            <p:nvPr/>
          </p:nvSpPr>
          <p:spPr>
            <a:xfrm>
              <a:off x="3382450" y="2763975"/>
              <a:ext cx="59000" cy="135875"/>
            </a:xfrm>
            <a:custGeom>
              <a:avLst/>
              <a:gdLst/>
              <a:ahLst/>
              <a:cxnLst/>
              <a:rect l="l" t="t" r="r" b="b"/>
              <a:pathLst>
                <a:path w="2360" h="5435" extrusionOk="0">
                  <a:moveTo>
                    <a:pt x="678" y="0"/>
                  </a:moveTo>
                  <a:cubicBezTo>
                    <a:pt x="1" y="1106"/>
                    <a:pt x="35" y="2900"/>
                    <a:pt x="272" y="4119"/>
                  </a:cubicBezTo>
                  <a:cubicBezTo>
                    <a:pt x="339" y="4469"/>
                    <a:pt x="452" y="4830"/>
                    <a:pt x="689" y="5101"/>
                  </a:cubicBezTo>
                  <a:cubicBezTo>
                    <a:pt x="861" y="5297"/>
                    <a:pt x="1122" y="5434"/>
                    <a:pt x="1378" y="5434"/>
                  </a:cubicBezTo>
                  <a:cubicBezTo>
                    <a:pt x="1474" y="5434"/>
                    <a:pt x="1570" y="5415"/>
                    <a:pt x="1660" y="5372"/>
                  </a:cubicBezTo>
                  <a:cubicBezTo>
                    <a:pt x="1818" y="5281"/>
                    <a:pt x="1953" y="5157"/>
                    <a:pt x="2032" y="4999"/>
                  </a:cubicBezTo>
                  <a:cubicBezTo>
                    <a:pt x="2359" y="4424"/>
                    <a:pt x="2190" y="3690"/>
                    <a:pt x="1987" y="3058"/>
                  </a:cubicBezTo>
                  <a:cubicBezTo>
                    <a:pt x="1806" y="2528"/>
                    <a:pt x="1614" y="1998"/>
                    <a:pt x="1400" y="1467"/>
                  </a:cubicBezTo>
                  <a:cubicBezTo>
                    <a:pt x="1265" y="1117"/>
                    <a:pt x="1016" y="181"/>
                    <a:pt x="678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8"/>
            <p:cNvSpPr/>
            <p:nvPr/>
          </p:nvSpPr>
          <p:spPr>
            <a:xfrm>
              <a:off x="3403900" y="2764125"/>
              <a:ext cx="93400" cy="100900"/>
            </a:xfrm>
            <a:custGeom>
              <a:avLst/>
              <a:gdLst/>
              <a:ahLst/>
              <a:cxnLst/>
              <a:rect l="l" t="t" r="r" b="b"/>
              <a:pathLst>
                <a:path w="3736" h="4036" extrusionOk="0">
                  <a:moveTo>
                    <a:pt x="477" y="1"/>
                  </a:moveTo>
                  <a:cubicBezTo>
                    <a:pt x="410" y="1"/>
                    <a:pt x="351" y="19"/>
                    <a:pt x="305" y="62"/>
                  </a:cubicBezTo>
                  <a:cubicBezTo>
                    <a:pt x="0" y="367"/>
                    <a:pt x="565" y="1371"/>
                    <a:pt x="711" y="1664"/>
                  </a:cubicBezTo>
                  <a:cubicBezTo>
                    <a:pt x="1005" y="2240"/>
                    <a:pt x="1354" y="2770"/>
                    <a:pt x="1761" y="3267"/>
                  </a:cubicBezTo>
                  <a:cubicBezTo>
                    <a:pt x="1953" y="3549"/>
                    <a:pt x="2212" y="3774"/>
                    <a:pt x="2505" y="3944"/>
                  </a:cubicBezTo>
                  <a:cubicBezTo>
                    <a:pt x="2637" y="4002"/>
                    <a:pt x="2787" y="4035"/>
                    <a:pt x="2934" y="4035"/>
                  </a:cubicBezTo>
                  <a:cubicBezTo>
                    <a:pt x="3129" y="4035"/>
                    <a:pt x="3318" y="3977"/>
                    <a:pt x="3453" y="3842"/>
                  </a:cubicBezTo>
                  <a:cubicBezTo>
                    <a:pt x="3668" y="3605"/>
                    <a:pt x="3735" y="3289"/>
                    <a:pt x="3634" y="2996"/>
                  </a:cubicBezTo>
                  <a:cubicBezTo>
                    <a:pt x="3544" y="2703"/>
                    <a:pt x="3386" y="2443"/>
                    <a:pt x="3183" y="2217"/>
                  </a:cubicBezTo>
                  <a:cubicBezTo>
                    <a:pt x="2765" y="1709"/>
                    <a:pt x="2302" y="1236"/>
                    <a:pt x="1806" y="818"/>
                  </a:cubicBezTo>
                  <a:cubicBezTo>
                    <a:pt x="1584" y="644"/>
                    <a:pt x="876" y="1"/>
                    <a:pt x="477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8"/>
            <p:cNvSpPr/>
            <p:nvPr/>
          </p:nvSpPr>
          <p:spPr>
            <a:xfrm>
              <a:off x="3405025" y="2695925"/>
              <a:ext cx="120475" cy="54275"/>
            </a:xfrm>
            <a:custGeom>
              <a:avLst/>
              <a:gdLst/>
              <a:ahLst/>
              <a:cxnLst/>
              <a:rect l="l" t="t" r="r" b="b"/>
              <a:pathLst>
                <a:path w="4819" h="2171" extrusionOk="0">
                  <a:moveTo>
                    <a:pt x="3561" y="0"/>
                  </a:moveTo>
                  <a:cubicBezTo>
                    <a:pt x="3460" y="0"/>
                    <a:pt x="3360" y="9"/>
                    <a:pt x="3262" y="25"/>
                  </a:cubicBezTo>
                  <a:cubicBezTo>
                    <a:pt x="2799" y="127"/>
                    <a:pt x="2359" y="330"/>
                    <a:pt x="1964" y="601"/>
                  </a:cubicBezTo>
                  <a:cubicBezTo>
                    <a:pt x="1716" y="759"/>
                    <a:pt x="1" y="1752"/>
                    <a:pt x="305" y="2090"/>
                  </a:cubicBezTo>
                  <a:cubicBezTo>
                    <a:pt x="362" y="2152"/>
                    <a:pt x="525" y="2171"/>
                    <a:pt x="715" y="2171"/>
                  </a:cubicBezTo>
                  <a:cubicBezTo>
                    <a:pt x="1015" y="2171"/>
                    <a:pt x="1382" y="2124"/>
                    <a:pt x="1513" y="2124"/>
                  </a:cubicBezTo>
                  <a:cubicBezTo>
                    <a:pt x="1908" y="2102"/>
                    <a:pt x="2303" y="2079"/>
                    <a:pt x="2697" y="2023"/>
                  </a:cubicBezTo>
                  <a:cubicBezTo>
                    <a:pt x="3375" y="1932"/>
                    <a:pt x="4097" y="1774"/>
                    <a:pt x="4593" y="1278"/>
                  </a:cubicBezTo>
                  <a:cubicBezTo>
                    <a:pt x="4672" y="1199"/>
                    <a:pt x="4740" y="1097"/>
                    <a:pt x="4785" y="985"/>
                  </a:cubicBezTo>
                  <a:cubicBezTo>
                    <a:pt x="4819" y="759"/>
                    <a:pt x="4751" y="533"/>
                    <a:pt x="4582" y="386"/>
                  </a:cubicBezTo>
                  <a:cubicBezTo>
                    <a:pt x="4315" y="120"/>
                    <a:pt x="3936" y="0"/>
                    <a:pt x="3561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8"/>
            <p:cNvSpPr/>
            <p:nvPr/>
          </p:nvSpPr>
          <p:spPr>
            <a:xfrm>
              <a:off x="3413475" y="2752300"/>
              <a:ext cx="114575" cy="52550"/>
            </a:xfrm>
            <a:custGeom>
              <a:avLst/>
              <a:gdLst/>
              <a:ahLst/>
              <a:cxnLst/>
              <a:rect l="l" t="t" r="r" b="b"/>
              <a:pathLst>
                <a:path w="4583" h="2102" extrusionOk="0">
                  <a:moveTo>
                    <a:pt x="1366" y="0"/>
                  </a:moveTo>
                  <a:cubicBezTo>
                    <a:pt x="731" y="0"/>
                    <a:pt x="0" y="58"/>
                    <a:pt x="35" y="343"/>
                  </a:cubicBezTo>
                  <a:cubicBezTo>
                    <a:pt x="57" y="546"/>
                    <a:pt x="836" y="930"/>
                    <a:pt x="1005" y="1032"/>
                  </a:cubicBezTo>
                  <a:cubicBezTo>
                    <a:pt x="1344" y="1246"/>
                    <a:pt x="1694" y="1438"/>
                    <a:pt x="2043" y="1618"/>
                  </a:cubicBezTo>
                  <a:cubicBezTo>
                    <a:pt x="2556" y="1879"/>
                    <a:pt x="3114" y="2101"/>
                    <a:pt x="3674" y="2101"/>
                  </a:cubicBezTo>
                  <a:cubicBezTo>
                    <a:pt x="3792" y="2101"/>
                    <a:pt x="3911" y="2091"/>
                    <a:pt x="4030" y="2070"/>
                  </a:cubicBezTo>
                  <a:cubicBezTo>
                    <a:pt x="4154" y="2047"/>
                    <a:pt x="4266" y="2002"/>
                    <a:pt x="4357" y="1923"/>
                  </a:cubicBezTo>
                  <a:cubicBezTo>
                    <a:pt x="4515" y="1765"/>
                    <a:pt x="4582" y="1539"/>
                    <a:pt x="4526" y="1314"/>
                  </a:cubicBezTo>
                  <a:cubicBezTo>
                    <a:pt x="4447" y="840"/>
                    <a:pt x="4063" y="479"/>
                    <a:pt x="3635" y="275"/>
                  </a:cubicBezTo>
                  <a:cubicBezTo>
                    <a:pt x="3194" y="106"/>
                    <a:pt x="2721" y="27"/>
                    <a:pt x="2235" y="27"/>
                  </a:cubicBezTo>
                  <a:cubicBezTo>
                    <a:pt x="2123" y="23"/>
                    <a:pt x="1763" y="0"/>
                    <a:pt x="1366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8"/>
            <p:cNvSpPr/>
            <p:nvPr/>
          </p:nvSpPr>
          <p:spPr>
            <a:xfrm>
              <a:off x="3376250" y="2702200"/>
              <a:ext cx="55325" cy="99925"/>
            </a:xfrm>
            <a:custGeom>
              <a:avLst/>
              <a:gdLst/>
              <a:ahLst/>
              <a:cxnLst/>
              <a:rect l="l" t="t" r="r" b="b"/>
              <a:pathLst>
                <a:path w="2213" h="3997" extrusionOk="0">
                  <a:moveTo>
                    <a:pt x="688" y="0"/>
                  </a:moveTo>
                  <a:cubicBezTo>
                    <a:pt x="582" y="0"/>
                    <a:pt x="477" y="45"/>
                    <a:pt x="407" y="124"/>
                  </a:cubicBezTo>
                  <a:cubicBezTo>
                    <a:pt x="305" y="226"/>
                    <a:pt x="238" y="339"/>
                    <a:pt x="204" y="474"/>
                  </a:cubicBezTo>
                  <a:cubicBezTo>
                    <a:pt x="1" y="1128"/>
                    <a:pt x="46" y="1839"/>
                    <a:pt x="316" y="2471"/>
                  </a:cubicBezTo>
                  <a:cubicBezTo>
                    <a:pt x="520" y="2945"/>
                    <a:pt x="1039" y="3983"/>
                    <a:pt x="1637" y="3995"/>
                  </a:cubicBezTo>
                  <a:cubicBezTo>
                    <a:pt x="1650" y="3996"/>
                    <a:pt x="1663" y="3997"/>
                    <a:pt x="1677" y="3997"/>
                  </a:cubicBezTo>
                  <a:cubicBezTo>
                    <a:pt x="1767" y="3997"/>
                    <a:pt x="1863" y="3965"/>
                    <a:pt x="1941" y="3916"/>
                  </a:cubicBezTo>
                  <a:cubicBezTo>
                    <a:pt x="2190" y="3758"/>
                    <a:pt x="2212" y="3408"/>
                    <a:pt x="2190" y="3115"/>
                  </a:cubicBezTo>
                  <a:cubicBezTo>
                    <a:pt x="2111" y="2043"/>
                    <a:pt x="1693" y="1027"/>
                    <a:pt x="1016" y="203"/>
                  </a:cubicBezTo>
                  <a:cubicBezTo>
                    <a:pt x="948" y="113"/>
                    <a:pt x="869" y="45"/>
                    <a:pt x="779" y="11"/>
                  </a:cubicBezTo>
                  <a:cubicBezTo>
                    <a:pt x="749" y="4"/>
                    <a:pt x="719" y="0"/>
                    <a:pt x="688" y="0"/>
                  </a:cubicBezTo>
                  <a:close/>
                </a:path>
              </a:pathLst>
            </a:custGeom>
            <a:solidFill>
              <a:srgbClr val="FFB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8"/>
            <p:cNvSpPr/>
            <p:nvPr/>
          </p:nvSpPr>
          <p:spPr>
            <a:xfrm>
              <a:off x="3555400" y="2589625"/>
              <a:ext cx="34700" cy="183125"/>
            </a:xfrm>
            <a:custGeom>
              <a:avLst/>
              <a:gdLst/>
              <a:ahLst/>
              <a:cxnLst/>
              <a:rect l="l" t="t" r="r" b="b"/>
              <a:pathLst>
                <a:path w="1388" h="7325" fill="none" extrusionOk="0">
                  <a:moveTo>
                    <a:pt x="812" y="1"/>
                  </a:moveTo>
                  <a:cubicBezTo>
                    <a:pt x="0" y="2416"/>
                    <a:pt x="214" y="5067"/>
                    <a:pt x="1388" y="7324"/>
                  </a:cubicBezTo>
                </a:path>
              </a:pathLst>
            </a:custGeom>
            <a:noFill/>
            <a:ln w="2825" cap="rnd" cmpd="sng">
              <a:solidFill>
                <a:srgbClr val="3927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8"/>
            <p:cNvSpPr/>
            <p:nvPr/>
          </p:nvSpPr>
          <p:spPr>
            <a:xfrm>
              <a:off x="3484575" y="2808800"/>
              <a:ext cx="101575" cy="30925"/>
            </a:xfrm>
            <a:custGeom>
              <a:avLst/>
              <a:gdLst/>
              <a:ahLst/>
              <a:cxnLst/>
              <a:rect l="l" t="t" r="r" b="b"/>
              <a:pathLst>
                <a:path w="4063" h="1237" extrusionOk="0">
                  <a:moveTo>
                    <a:pt x="1760" y="0"/>
                  </a:moveTo>
                  <a:cubicBezTo>
                    <a:pt x="1341" y="0"/>
                    <a:pt x="925" y="32"/>
                    <a:pt x="520" y="159"/>
                  </a:cubicBezTo>
                  <a:cubicBezTo>
                    <a:pt x="271" y="227"/>
                    <a:pt x="1" y="396"/>
                    <a:pt x="46" y="645"/>
                  </a:cubicBezTo>
                  <a:cubicBezTo>
                    <a:pt x="68" y="746"/>
                    <a:pt x="125" y="837"/>
                    <a:pt x="215" y="904"/>
                  </a:cubicBezTo>
                  <a:cubicBezTo>
                    <a:pt x="477" y="1115"/>
                    <a:pt x="801" y="1237"/>
                    <a:pt x="1132" y="1237"/>
                  </a:cubicBezTo>
                  <a:cubicBezTo>
                    <a:pt x="1172" y="1237"/>
                    <a:pt x="1213" y="1235"/>
                    <a:pt x="1253" y="1231"/>
                  </a:cubicBezTo>
                  <a:cubicBezTo>
                    <a:pt x="1637" y="1209"/>
                    <a:pt x="1998" y="1119"/>
                    <a:pt x="2348" y="972"/>
                  </a:cubicBezTo>
                  <a:cubicBezTo>
                    <a:pt x="2652" y="859"/>
                    <a:pt x="2957" y="724"/>
                    <a:pt x="3251" y="577"/>
                  </a:cubicBezTo>
                  <a:cubicBezTo>
                    <a:pt x="3487" y="453"/>
                    <a:pt x="3928" y="306"/>
                    <a:pt x="4063" y="80"/>
                  </a:cubicBezTo>
                  <a:cubicBezTo>
                    <a:pt x="3487" y="35"/>
                    <a:pt x="2878" y="47"/>
                    <a:pt x="2291" y="13"/>
                  </a:cubicBezTo>
                  <a:cubicBezTo>
                    <a:pt x="2114" y="6"/>
                    <a:pt x="1937" y="0"/>
                    <a:pt x="1760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8"/>
            <p:cNvSpPr/>
            <p:nvPr/>
          </p:nvSpPr>
          <p:spPr>
            <a:xfrm>
              <a:off x="3485425" y="2755525"/>
              <a:ext cx="97075" cy="53250"/>
            </a:xfrm>
            <a:custGeom>
              <a:avLst/>
              <a:gdLst/>
              <a:ahLst/>
              <a:cxnLst/>
              <a:rect l="l" t="t" r="r" b="b"/>
              <a:pathLst>
                <a:path w="3883" h="2130" extrusionOk="0">
                  <a:moveTo>
                    <a:pt x="845" y="1"/>
                  </a:moveTo>
                  <a:cubicBezTo>
                    <a:pt x="775" y="1"/>
                    <a:pt x="704" y="7"/>
                    <a:pt x="632" y="22"/>
                  </a:cubicBezTo>
                  <a:cubicBezTo>
                    <a:pt x="192" y="90"/>
                    <a:pt x="1" y="609"/>
                    <a:pt x="271" y="959"/>
                  </a:cubicBezTo>
                  <a:cubicBezTo>
                    <a:pt x="429" y="1173"/>
                    <a:pt x="644" y="1354"/>
                    <a:pt x="892" y="1467"/>
                  </a:cubicBezTo>
                  <a:cubicBezTo>
                    <a:pt x="1533" y="1805"/>
                    <a:pt x="2448" y="2129"/>
                    <a:pt x="3260" y="2129"/>
                  </a:cubicBezTo>
                  <a:cubicBezTo>
                    <a:pt x="3477" y="2129"/>
                    <a:pt x="3687" y="2106"/>
                    <a:pt x="3882" y="2053"/>
                  </a:cubicBezTo>
                  <a:cubicBezTo>
                    <a:pt x="3837" y="1783"/>
                    <a:pt x="3217" y="1410"/>
                    <a:pt x="3002" y="1230"/>
                  </a:cubicBezTo>
                  <a:cubicBezTo>
                    <a:pt x="2675" y="959"/>
                    <a:pt x="2348" y="711"/>
                    <a:pt x="1998" y="474"/>
                  </a:cubicBezTo>
                  <a:cubicBezTo>
                    <a:pt x="1651" y="233"/>
                    <a:pt x="1255" y="1"/>
                    <a:pt x="845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8"/>
            <p:cNvSpPr/>
            <p:nvPr/>
          </p:nvSpPr>
          <p:spPr>
            <a:xfrm>
              <a:off x="3525975" y="2729700"/>
              <a:ext cx="74300" cy="72550"/>
            </a:xfrm>
            <a:custGeom>
              <a:avLst/>
              <a:gdLst/>
              <a:ahLst/>
              <a:cxnLst/>
              <a:rect l="l" t="t" r="r" b="b"/>
              <a:pathLst>
                <a:path w="2972" h="2902" extrusionOk="0">
                  <a:moveTo>
                    <a:pt x="688" y="1"/>
                  </a:moveTo>
                  <a:cubicBezTo>
                    <a:pt x="315" y="1"/>
                    <a:pt x="0" y="382"/>
                    <a:pt x="161" y="785"/>
                  </a:cubicBezTo>
                  <a:cubicBezTo>
                    <a:pt x="240" y="1022"/>
                    <a:pt x="376" y="1236"/>
                    <a:pt x="556" y="1416"/>
                  </a:cubicBezTo>
                  <a:cubicBezTo>
                    <a:pt x="872" y="1766"/>
                    <a:pt x="1211" y="2093"/>
                    <a:pt x="1595" y="2376"/>
                  </a:cubicBezTo>
                  <a:cubicBezTo>
                    <a:pt x="1768" y="2491"/>
                    <a:pt x="2277" y="2901"/>
                    <a:pt x="2577" y="2901"/>
                  </a:cubicBezTo>
                  <a:cubicBezTo>
                    <a:pt x="2629" y="2901"/>
                    <a:pt x="2675" y="2889"/>
                    <a:pt x="2712" y="2861"/>
                  </a:cubicBezTo>
                  <a:cubicBezTo>
                    <a:pt x="2971" y="2669"/>
                    <a:pt x="2463" y="1890"/>
                    <a:pt x="2339" y="1676"/>
                  </a:cubicBezTo>
                  <a:cubicBezTo>
                    <a:pt x="2102" y="1258"/>
                    <a:pt x="1820" y="864"/>
                    <a:pt x="1493" y="502"/>
                  </a:cubicBezTo>
                  <a:cubicBezTo>
                    <a:pt x="1358" y="333"/>
                    <a:pt x="1177" y="186"/>
                    <a:pt x="985" y="85"/>
                  </a:cubicBezTo>
                  <a:cubicBezTo>
                    <a:pt x="887" y="27"/>
                    <a:pt x="786" y="1"/>
                    <a:pt x="688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8"/>
            <p:cNvSpPr/>
            <p:nvPr/>
          </p:nvSpPr>
          <p:spPr>
            <a:xfrm>
              <a:off x="3594025" y="2803475"/>
              <a:ext cx="89750" cy="59550"/>
            </a:xfrm>
            <a:custGeom>
              <a:avLst/>
              <a:gdLst/>
              <a:ahLst/>
              <a:cxnLst/>
              <a:rect l="l" t="t" r="r" b="b"/>
              <a:pathLst>
                <a:path w="3590" h="2382" extrusionOk="0">
                  <a:moveTo>
                    <a:pt x="1" y="0"/>
                  </a:moveTo>
                  <a:cubicBezTo>
                    <a:pt x="1" y="260"/>
                    <a:pt x="317" y="576"/>
                    <a:pt x="464" y="779"/>
                  </a:cubicBezTo>
                  <a:cubicBezTo>
                    <a:pt x="644" y="1038"/>
                    <a:pt x="847" y="1286"/>
                    <a:pt x="1062" y="1512"/>
                  </a:cubicBezTo>
                  <a:cubicBezTo>
                    <a:pt x="1299" y="1794"/>
                    <a:pt x="1581" y="2031"/>
                    <a:pt x="1908" y="2200"/>
                  </a:cubicBezTo>
                  <a:cubicBezTo>
                    <a:pt x="2149" y="2321"/>
                    <a:pt x="2415" y="2381"/>
                    <a:pt x="2682" y="2381"/>
                  </a:cubicBezTo>
                  <a:cubicBezTo>
                    <a:pt x="2816" y="2381"/>
                    <a:pt x="2950" y="2366"/>
                    <a:pt x="3082" y="2336"/>
                  </a:cubicBezTo>
                  <a:cubicBezTo>
                    <a:pt x="3206" y="2302"/>
                    <a:pt x="3319" y="2246"/>
                    <a:pt x="3409" y="2155"/>
                  </a:cubicBezTo>
                  <a:cubicBezTo>
                    <a:pt x="3589" y="1952"/>
                    <a:pt x="3443" y="1681"/>
                    <a:pt x="3262" y="1523"/>
                  </a:cubicBezTo>
                  <a:cubicBezTo>
                    <a:pt x="2833" y="1129"/>
                    <a:pt x="2269" y="880"/>
                    <a:pt x="1694" y="666"/>
                  </a:cubicBezTo>
                  <a:cubicBezTo>
                    <a:pt x="1129" y="451"/>
                    <a:pt x="565" y="192"/>
                    <a:pt x="1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8"/>
            <p:cNvSpPr/>
            <p:nvPr/>
          </p:nvSpPr>
          <p:spPr>
            <a:xfrm>
              <a:off x="3520975" y="2809675"/>
              <a:ext cx="82400" cy="60175"/>
            </a:xfrm>
            <a:custGeom>
              <a:avLst/>
              <a:gdLst/>
              <a:ahLst/>
              <a:cxnLst/>
              <a:rect l="l" t="t" r="r" b="b"/>
              <a:pathLst>
                <a:path w="3296" h="2407" extrusionOk="0">
                  <a:moveTo>
                    <a:pt x="3284" y="0"/>
                  </a:moveTo>
                  <a:cubicBezTo>
                    <a:pt x="2754" y="226"/>
                    <a:pt x="2246" y="497"/>
                    <a:pt x="1716" y="734"/>
                  </a:cubicBezTo>
                  <a:cubicBezTo>
                    <a:pt x="1196" y="971"/>
                    <a:pt x="677" y="1230"/>
                    <a:pt x="282" y="1625"/>
                  </a:cubicBezTo>
                  <a:cubicBezTo>
                    <a:pt x="124" y="1783"/>
                    <a:pt x="0" y="2054"/>
                    <a:pt x="181" y="2235"/>
                  </a:cubicBezTo>
                  <a:cubicBezTo>
                    <a:pt x="260" y="2314"/>
                    <a:pt x="373" y="2359"/>
                    <a:pt x="486" y="2381"/>
                  </a:cubicBezTo>
                  <a:cubicBezTo>
                    <a:pt x="580" y="2398"/>
                    <a:pt x="675" y="2407"/>
                    <a:pt x="771" y="2407"/>
                  </a:cubicBezTo>
                  <a:cubicBezTo>
                    <a:pt x="1053" y="2407"/>
                    <a:pt x="1336" y="2333"/>
                    <a:pt x="1580" y="2189"/>
                  </a:cubicBezTo>
                  <a:cubicBezTo>
                    <a:pt x="1874" y="2009"/>
                    <a:pt x="2144" y="1772"/>
                    <a:pt x="2347" y="1501"/>
                  </a:cubicBezTo>
                  <a:cubicBezTo>
                    <a:pt x="2539" y="1264"/>
                    <a:pt x="2720" y="1027"/>
                    <a:pt x="2878" y="779"/>
                  </a:cubicBezTo>
                  <a:cubicBezTo>
                    <a:pt x="3013" y="565"/>
                    <a:pt x="3295" y="249"/>
                    <a:pt x="3284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3612650" y="2792525"/>
              <a:ext cx="101875" cy="35825"/>
            </a:xfrm>
            <a:custGeom>
              <a:avLst/>
              <a:gdLst/>
              <a:ahLst/>
              <a:cxnLst/>
              <a:rect l="l" t="t" r="r" b="b"/>
              <a:pathLst>
                <a:path w="4075" h="1433" extrusionOk="0">
                  <a:moveTo>
                    <a:pt x="2886" y="1"/>
                  </a:moveTo>
                  <a:cubicBezTo>
                    <a:pt x="2728" y="1"/>
                    <a:pt x="2568" y="14"/>
                    <a:pt x="2416" y="32"/>
                  </a:cubicBezTo>
                  <a:cubicBezTo>
                    <a:pt x="1998" y="77"/>
                    <a:pt x="1580" y="145"/>
                    <a:pt x="1174" y="224"/>
                  </a:cubicBezTo>
                  <a:cubicBezTo>
                    <a:pt x="892" y="280"/>
                    <a:pt x="181" y="314"/>
                    <a:pt x="1" y="540"/>
                  </a:cubicBezTo>
                  <a:cubicBezTo>
                    <a:pt x="700" y="1183"/>
                    <a:pt x="1998" y="1420"/>
                    <a:pt x="2923" y="1431"/>
                  </a:cubicBezTo>
                  <a:cubicBezTo>
                    <a:pt x="2950" y="1432"/>
                    <a:pt x="2976" y="1433"/>
                    <a:pt x="3003" y="1433"/>
                  </a:cubicBezTo>
                  <a:cubicBezTo>
                    <a:pt x="3245" y="1433"/>
                    <a:pt x="3478" y="1385"/>
                    <a:pt x="3702" y="1273"/>
                  </a:cubicBezTo>
                  <a:cubicBezTo>
                    <a:pt x="3939" y="1149"/>
                    <a:pt x="4074" y="878"/>
                    <a:pt x="4029" y="607"/>
                  </a:cubicBezTo>
                  <a:cubicBezTo>
                    <a:pt x="3995" y="472"/>
                    <a:pt x="3928" y="370"/>
                    <a:pt x="3826" y="280"/>
                  </a:cubicBezTo>
                  <a:cubicBezTo>
                    <a:pt x="3571" y="64"/>
                    <a:pt x="3231" y="1"/>
                    <a:pt x="2886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3611525" y="2747250"/>
              <a:ext cx="91725" cy="52875"/>
            </a:xfrm>
            <a:custGeom>
              <a:avLst/>
              <a:gdLst/>
              <a:ahLst/>
              <a:cxnLst/>
              <a:rect l="l" t="t" r="r" b="b"/>
              <a:pathLst>
                <a:path w="3669" h="2115" extrusionOk="0">
                  <a:moveTo>
                    <a:pt x="2907" y="0"/>
                  </a:moveTo>
                  <a:cubicBezTo>
                    <a:pt x="2865" y="0"/>
                    <a:pt x="2821" y="5"/>
                    <a:pt x="2776" y="15"/>
                  </a:cubicBezTo>
                  <a:cubicBezTo>
                    <a:pt x="2551" y="49"/>
                    <a:pt x="2336" y="116"/>
                    <a:pt x="2145" y="229"/>
                  </a:cubicBezTo>
                  <a:cubicBezTo>
                    <a:pt x="1716" y="455"/>
                    <a:pt x="1310" y="726"/>
                    <a:pt x="937" y="1030"/>
                  </a:cubicBezTo>
                  <a:cubicBezTo>
                    <a:pt x="745" y="1188"/>
                    <a:pt x="1" y="1730"/>
                    <a:pt x="170" y="2001"/>
                  </a:cubicBezTo>
                  <a:cubicBezTo>
                    <a:pt x="224" y="2084"/>
                    <a:pt x="346" y="2114"/>
                    <a:pt x="493" y="2114"/>
                  </a:cubicBezTo>
                  <a:cubicBezTo>
                    <a:pt x="803" y="2114"/>
                    <a:pt x="1228" y="1983"/>
                    <a:pt x="1389" y="1944"/>
                  </a:cubicBezTo>
                  <a:cubicBezTo>
                    <a:pt x="1840" y="1809"/>
                    <a:pt x="2280" y="1640"/>
                    <a:pt x="2697" y="1425"/>
                  </a:cubicBezTo>
                  <a:cubicBezTo>
                    <a:pt x="2934" y="1313"/>
                    <a:pt x="3138" y="1166"/>
                    <a:pt x="3296" y="974"/>
                  </a:cubicBezTo>
                  <a:cubicBezTo>
                    <a:pt x="3669" y="611"/>
                    <a:pt x="3385" y="0"/>
                    <a:pt x="2907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3576275" y="2707900"/>
              <a:ext cx="35275" cy="86350"/>
            </a:xfrm>
            <a:custGeom>
              <a:avLst/>
              <a:gdLst/>
              <a:ahLst/>
              <a:cxnLst/>
              <a:rect l="l" t="t" r="r" b="b"/>
              <a:pathLst>
                <a:path w="1411" h="3454" extrusionOk="0">
                  <a:moveTo>
                    <a:pt x="749" y="1"/>
                  </a:moveTo>
                  <a:cubicBezTo>
                    <a:pt x="648" y="1"/>
                    <a:pt x="548" y="31"/>
                    <a:pt x="463" y="88"/>
                  </a:cubicBezTo>
                  <a:cubicBezTo>
                    <a:pt x="169" y="302"/>
                    <a:pt x="0" y="641"/>
                    <a:pt x="11" y="1002"/>
                  </a:cubicBezTo>
                  <a:cubicBezTo>
                    <a:pt x="11" y="1352"/>
                    <a:pt x="90" y="1702"/>
                    <a:pt x="237" y="2018"/>
                  </a:cubicBezTo>
                  <a:cubicBezTo>
                    <a:pt x="301" y="2209"/>
                    <a:pt x="726" y="3454"/>
                    <a:pt x="1020" y="3454"/>
                  </a:cubicBezTo>
                  <a:cubicBezTo>
                    <a:pt x="1038" y="3454"/>
                    <a:pt x="1055" y="3449"/>
                    <a:pt x="1072" y="3439"/>
                  </a:cubicBezTo>
                  <a:cubicBezTo>
                    <a:pt x="1207" y="3360"/>
                    <a:pt x="1241" y="2729"/>
                    <a:pt x="1264" y="2571"/>
                  </a:cubicBezTo>
                  <a:cubicBezTo>
                    <a:pt x="1320" y="2288"/>
                    <a:pt x="1354" y="1995"/>
                    <a:pt x="1377" y="1702"/>
                  </a:cubicBezTo>
                  <a:cubicBezTo>
                    <a:pt x="1411" y="1194"/>
                    <a:pt x="1388" y="641"/>
                    <a:pt x="1106" y="223"/>
                  </a:cubicBezTo>
                  <a:cubicBezTo>
                    <a:pt x="1061" y="144"/>
                    <a:pt x="993" y="77"/>
                    <a:pt x="925" y="32"/>
                  </a:cubicBezTo>
                  <a:cubicBezTo>
                    <a:pt x="867" y="11"/>
                    <a:pt x="808" y="1"/>
                    <a:pt x="749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3603900" y="2716575"/>
              <a:ext cx="54475" cy="77900"/>
            </a:xfrm>
            <a:custGeom>
              <a:avLst/>
              <a:gdLst/>
              <a:ahLst/>
              <a:cxnLst/>
              <a:rect l="l" t="t" r="r" b="b"/>
              <a:pathLst>
                <a:path w="2179" h="3116" extrusionOk="0">
                  <a:moveTo>
                    <a:pt x="1705" y="1"/>
                  </a:moveTo>
                  <a:cubicBezTo>
                    <a:pt x="1355" y="12"/>
                    <a:pt x="1016" y="204"/>
                    <a:pt x="825" y="497"/>
                  </a:cubicBezTo>
                  <a:cubicBezTo>
                    <a:pt x="633" y="802"/>
                    <a:pt x="509" y="1129"/>
                    <a:pt x="441" y="1479"/>
                  </a:cubicBezTo>
                  <a:cubicBezTo>
                    <a:pt x="385" y="1693"/>
                    <a:pt x="1" y="3092"/>
                    <a:pt x="339" y="3115"/>
                  </a:cubicBezTo>
                  <a:cubicBezTo>
                    <a:pt x="341" y="3115"/>
                    <a:pt x="343" y="3115"/>
                    <a:pt x="345" y="3115"/>
                  </a:cubicBezTo>
                  <a:cubicBezTo>
                    <a:pt x="506" y="3115"/>
                    <a:pt x="882" y="2629"/>
                    <a:pt x="983" y="2517"/>
                  </a:cubicBezTo>
                  <a:cubicBezTo>
                    <a:pt x="1186" y="2303"/>
                    <a:pt x="1378" y="2077"/>
                    <a:pt x="1558" y="1851"/>
                  </a:cubicBezTo>
                  <a:cubicBezTo>
                    <a:pt x="1874" y="1445"/>
                    <a:pt x="2179" y="982"/>
                    <a:pt x="2179" y="475"/>
                  </a:cubicBezTo>
                  <a:cubicBezTo>
                    <a:pt x="2179" y="384"/>
                    <a:pt x="2156" y="294"/>
                    <a:pt x="2122" y="215"/>
                  </a:cubicBezTo>
                  <a:cubicBezTo>
                    <a:pt x="2032" y="80"/>
                    <a:pt x="1874" y="1"/>
                    <a:pt x="1705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8"/>
            <p:cNvSpPr/>
            <p:nvPr/>
          </p:nvSpPr>
          <p:spPr>
            <a:xfrm>
              <a:off x="3566400" y="2784950"/>
              <a:ext cx="77025" cy="33625"/>
            </a:xfrm>
            <a:custGeom>
              <a:avLst/>
              <a:gdLst/>
              <a:ahLst/>
              <a:cxnLst/>
              <a:rect l="l" t="t" r="r" b="b"/>
              <a:pathLst>
                <a:path w="3081" h="1345" extrusionOk="0">
                  <a:moveTo>
                    <a:pt x="2027" y="0"/>
                  </a:moveTo>
                  <a:cubicBezTo>
                    <a:pt x="1400" y="0"/>
                    <a:pt x="775" y="161"/>
                    <a:pt x="214" y="459"/>
                  </a:cubicBezTo>
                  <a:cubicBezTo>
                    <a:pt x="147" y="482"/>
                    <a:pt x="79" y="538"/>
                    <a:pt x="45" y="594"/>
                  </a:cubicBezTo>
                  <a:cubicBezTo>
                    <a:pt x="0" y="685"/>
                    <a:pt x="11" y="798"/>
                    <a:pt x="68" y="876"/>
                  </a:cubicBezTo>
                  <a:cubicBezTo>
                    <a:pt x="124" y="955"/>
                    <a:pt x="203" y="1023"/>
                    <a:pt x="293" y="1080"/>
                  </a:cubicBezTo>
                  <a:cubicBezTo>
                    <a:pt x="602" y="1254"/>
                    <a:pt x="949" y="1344"/>
                    <a:pt x="1304" y="1344"/>
                  </a:cubicBezTo>
                  <a:cubicBezTo>
                    <a:pt x="1455" y="1344"/>
                    <a:pt x="1608" y="1328"/>
                    <a:pt x="1760" y="1294"/>
                  </a:cubicBezTo>
                  <a:cubicBezTo>
                    <a:pt x="2133" y="1226"/>
                    <a:pt x="2957" y="989"/>
                    <a:pt x="3058" y="572"/>
                  </a:cubicBezTo>
                  <a:cubicBezTo>
                    <a:pt x="3081" y="493"/>
                    <a:pt x="3069" y="403"/>
                    <a:pt x="3047" y="324"/>
                  </a:cubicBezTo>
                  <a:cubicBezTo>
                    <a:pt x="2968" y="132"/>
                    <a:pt x="2720" y="53"/>
                    <a:pt x="2494" y="30"/>
                  </a:cubicBezTo>
                  <a:cubicBezTo>
                    <a:pt x="2339" y="10"/>
                    <a:pt x="2183" y="0"/>
                    <a:pt x="2027" y="0"/>
                  </a:cubicBezTo>
                  <a:close/>
                </a:path>
              </a:pathLst>
            </a:custGeom>
            <a:solidFill>
              <a:srgbClr val="FFB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78;p8"/>
          <p:cNvGrpSpPr/>
          <p:nvPr/>
        </p:nvGrpSpPr>
        <p:grpSpPr>
          <a:xfrm>
            <a:off x="7939608" y="4206542"/>
            <a:ext cx="867006" cy="1015297"/>
            <a:chOff x="3091235" y="2221863"/>
            <a:chExt cx="536347" cy="628084"/>
          </a:xfrm>
        </p:grpSpPr>
        <p:sp>
          <p:nvSpPr>
            <p:cNvPr id="279" name="Google Shape;279;p8"/>
            <p:cNvSpPr/>
            <p:nvPr/>
          </p:nvSpPr>
          <p:spPr>
            <a:xfrm>
              <a:off x="3091235" y="2221863"/>
              <a:ext cx="193052" cy="160339"/>
            </a:xfrm>
            <a:custGeom>
              <a:avLst/>
              <a:gdLst/>
              <a:ahLst/>
              <a:cxnLst/>
              <a:rect l="l" t="t" r="r" b="b"/>
              <a:pathLst>
                <a:path w="4131" h="3431" extrusionOk="0">
                  <a:moveTo>
                    <a:pt x="1089" y="1"/>
                  </a:moveTo>
                  <a:cubicBezTo>
                    <a:pt x="1018" y="1"/>
                    <a:pt x="952" y="22"/>
                    <a:pt x="914" y="79"/>
                  </a:cubicBezTo>
                  <a:cubicBezTo>
                    <a:pt x="891" y="124"/>
                    <a:pt x="880" y="181"/>
                    <a:pt x="891" y="237"/>
                  </a:cubicBezTo>
                  <a:cubicBezTo>
                    <a:pt x="903" y="429"/>
                    <a:pt x="959" y="621"/>
                    <a:pt x="1049" y="779"/>
                  </a:cubicBezTo>
                  <a:cubicBezTo>
                    <a:pt x="907" y="749"/>
                    <a:pt x="764" y="734"/>
                    <a:pt x="621" y="734"/>
                  </a:cubicBezTo>
                  <a:cubicBezTo>
                    <a:pt x="549" y="734"/>
                    <a:pt x="478" y="737"/>
                    <a:pt x="406" y="745"/>
                  </a:cubicBezTo>
                  <a:cubicBezTo>
                    <a:pt x="226" y="767"/>
                    <a:pt x="79" y="903"/>
                    <a:pt x="34" y="1072"/>
                  </a:cubicBezTo>
                  <a:cubicBezTo>
                    <a:pt x="0" y="1264"/>
                    <a:pt x="147" y="1444"/>
                    <a:pt x="293" y="1591"/>
                  </a:cubicBezTo>
                  <a:cubicBezTo>
                    <a:pt x="756" y="2020"/>
                    <a:pt x="1354" y="2279"/>
                    <a:pt x="1941" y="2528"/>
                  </a:cubicBezTo>
                  <a:cubicBezTo>
                    <a:pt x="2674" y="2844"/>
                    <a:pt x="3385" y="3126"/>
                    <a:pt x="4130" y="3430"/>
                  </a:cubicBezTo>
                  <a:cubicBezTo>
                    <a:pt x="3656" y="2516"/>
                    <a:pt x="3058" y="1659"/>
                    <a:pt x="2381" y="891"/>
                  </a:cubicBezTo>
                  <a:cubicBezTo>
                    <a:pt x="2054" y="542"/>
                    <a:pt x="1693" y="192"/>
                    <a:pt x="1253" y="34"/>
                  </a:cubicBezTo>
                  <a:cubicBezTo>
                    <a:pt x="1203" y="14"/>
                    <a:pt x="1144" y="1"/>
                    <a:pt x="1089" y="1"/>
                  </a:cubicBezTo>
                  <a:close/>
                </a:path>
              </a:pathLst>
            </a:custGeom>
            <a:solidFill>
              <a:srgbClr val="FFB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3178203" y="2286680"/>
              <a:ext cx="449380" cy="563267"/>
            </a:xfrm>
            <a:custGeom>
              <a:avLst/>
              <a:gdLst/>
              <a:ahLst/>
              <a:cxnLst/>
              <a:rect l="l" t="t" r="r" b="b"/>
              <a:pathLst>
                <a:path w="9616" h="12053" fill="none" extrusionOk="0">
                  <a:moveTo>
                    <a:pt x="9615" y="12052"/>
                  </a:moveTo>
                  <a:cubicBezTo>
                    <a:pt x="7336" y="7381"/>
                    <a:pt x="4052" y="3262"/>
                    <a:pt x="1" y="1"/>
                  </a:cubicBezTo>
                </a:path>
              </a:pathLst>
            </a:custGeom>
            <a:noFill/>
            <a:ln w="4225" cap="rnd" cmpd="sng">
              <a:solidFill>
                <a:srgbClr val="3927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3284237" y="2247705"/>
              <a:ext cx="108653" cy="214128"/>
            </a:xfrm>
            <a:custGeom>
              <a:avLst/>
              <a:gdLst/>
              <a:ahLst/>
              <a:cxnLst/>
              <a:rect l="l" t="t" r="r" b="b"/>
              <a:pathLst>
                <a:path w="2325" h="4582" extrusionOk="0">
                  <a:moveTo>
                    <a:pt x="1486" y="0"/>
                  </a:moveTo>
                  <a:cubicBezTo>
                    <a:pt x="1468" y="0"/>
                    <a:pt x="1450" y="4"/>
                    <a:pt x="1433" y="11"/>
                  </a:cubicBezTo>
                  <a:cubicBezTo>
                    <a:pt x="1377" y="34"/>
                    <a:pt x="1332" y="79"/>
                    <a:pt x="1309" y="135"/>
                  </a:cubicBezTo>
                  <a:cubicBezTo>
                    <a:pt x="1207" y="293"/>
                    <a:pt x="1151" y="485"/>
                    <a:pt x="1140" y="677"/>
                  </a:cubicBezTo>
                  <a:cubicBezTo>
                    <a:pt x="993" y="508"/>
                    <a:pt x="824" y="372"/>
                    <a:pt x="632" y="271"/>
                  </a:cubicBezTo>
                  <a:cubicBezTo>
                    <a:pt x="569" y="239"/>
                    <a:pt x="501" y="224"/>
                    <a:pt x="433" y="224"/>
                  </a:cubicBezTo>
                  <a:cubicBezTo>
                    <a:pt x="330" y="224"/>
                    <a:pt x="228" y="259"/>
                    <a:pt x="147" y="327"/>
                  </a:cubicBezTo>
                  <a:cubicBezTo>
                    <a:pt x="0" y="474"/>
                    <a:pt x="23" y="700"/>
                    <a:pt x="68" y="891"/>
                  </a:cubicBezTo>
                  <a:cubicBezTo>
                    <a:pt x="203" y="1512"/>
                    <a:pt x="553" y="2065"/>
                    <a:pt x="892" y="2607"/>
                  </a:cubicBezTo>
                  <a:cubicBezTo>
                    <a:pt x="1320" y="3284"/>
                    <a:pt x="1749" y="3916"/>
                    <a:pt x="2200" y="4581"/>
                  </a:cubicBezTo>
                  <a:cubicBezTo>
                    <a:pt x="2325" y="3554"/>
                    <a:pt x="2313" y="2528"/>
                    <a:pt x="2167" y="1512"/>
                  </a:cubicBezTo>
                  <a:cubicBezTo>
                    <a:pt x="2110" y="1038"/>
                    <a:pt x="2009" y="553"/>
                    <a:pt x="1727" y="169"/>
                  </a:cubicBezTo>
                  <a:cubicBezTo>
                    <a:pt x="1670" y="85"/>
                    <a:pt x="1575" y="0"/>
                    <a:pt x="1486" y="0"/>
                  </a:cubicBezTo>
                  <a:close/>
                </a:path>
              </a:pathLst>
            </a:custGeom>
            <a:solidFill>
              <a:srgbClr val="FFB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3342231" y="2332056"/>
              <a:ext cx="65940" cy="178799"/>
            </a:xfrm>
            <a:custGeom>
              <a:avLst/>
              <a:gdLst/>
              <a:ahLst/>
              <a:cxnLst/>
              <a:rect l="l" t="t" r="r" b="b"/>
              <a:pathLst>
                <a:path w="1411" h="3826" fill="none" extrusionOk="0">
                  <a:moveTo>
                    <a:pt x="1411" y="3826"/>
                  </a:moveTo>
                  <a:lnTo>
                    <a:pt x="0" y="0"/>
                  </a:lnTo>
                </a:path>
              </a:pathLst>
            </a:custGeom>
            <a:noFill/>
            <a:ln w="4225" cap="rnd" cmpd="sng">
              <a:solidFill>
                <a:srgbClr val="3927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8"/>
            <p:cNvSpPr/>
            <p:nvPr/>
          </p:nvSpPr>
          <p:spPr>
            <a:xfrm>
              <a:off x="3123387" y="2410098"/>
              <a:ext cx="216792" cy="107625"/>
            </a:xfrm>
            <a:custGeom>
              <a:avLst/>
              <a:gdLst/>
              <a:ahLst/>
              <a:cxnLst/>
              <a:rect l="l" t="t" r="r" b="b"/>
              <a:pathLst>
                <a:path w="4639" h="2303" extrusionOk="0">
                  <a:moveTo>
                    <a:pt x="835" y="0"/>
                  </a:moveTo>
                  <a:cubicBezTo>
                    <a:pt x="711" y="0"/>
                    <a:pt x="565" y="34"/>
                    <a:pt x="531" y="147"/>
                  </a:cubicBezTo>
                  <a:cubicBezTo>
                    <a:pt x="519" y="204"/>
                    <a:pt x="531" y="260"/>
                    <a:pt x="553" y="316"/>
                  </a:cubicBezTo>
                  <a:cubicBezTo>
                    <a:pt x="621" y="486"/>
                    <a:pt x="734" y="644"/>
                    <a:pt x="881" y="779"/>
                  </a:cubicBezTo>
                  <a:cubicBezTo>
                    <a:pt x="666" y="802"/>
                    <a:pt x="452" y="858"/>
                    <a:pt x="249" y="937"/>
                  </a:cubicBezTo>
                  <a:cubicBezTo>
                    <a:pt x="91" y="1027"/>
                    <a:pt x="0" y="1185"/>
                    <a:pt x="12" y="1366"/>
                  </a:cubicBezTo>
                  <a:cubicBezTo>
                    <a:pt x="34" y="1558"/>
                    <a:pt x="226" y="1693"/>
                    <a:pt x="407" y="1772"/>
                  </a:cubicBezTo>
                  <a:cubicBezTo>
                    <a:pt x="993" y="2032"/>
                    <a:pt x="1637" y="2099"/>
                    <a:pt x="2280" y="2144"/>
                  </a:cubicBezTo>
                  <a:cubicBezTo>
                    <a:pt x="3070" y="2212"/>
                    <a:pt x="3837" y="2257"/>
                    <a:pt x="4638" y="2302"/>
                  </a:cubicBezTo>
                  <a:cubicBezTo>
                    <a:pt x="3893" y="1592"/>
                    <a:pt x="3058" y="971"/>
                    <a:pt x="2167" y="463"/>
                  </a:cubicBezTo>
                  <a:cubicBezTo>
                    <a:pt x="1749" y="237"/>
                    <a:pt x="1309" y="23"/>
                    <a:pt x="835" y="0"/>
                  </a:cubicBezTo>
                  <a:close/>
                </a:path>
              </a:pathLst>
            </a:custGeom>
            <a:solidFill>
              <a:srgbClr val="FFB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8"/>
            <p:cNvSpPr/>
            <p:nvPr/>
          </p:nvSpPr>
          <p:spPr>
            <a:xfrm>
              <a:off x="3235169" y="2475476"/>
              <a:ext cx="230485" cy="110803"/>
            </a:xfrm>
            <a:custGeom>
              <a:avLst/>
              <a:gdLst/>
              <a:ahLst/>
              <a:cxnLst/>
              <a:rect l="l" t="t" r="r" b="b"/>
              <a:pathLst>
                <a:path w="4932" h="2371" fill="none" extrusionOk="0">
                  <a:moveTo>
                    <a:pt x="4932" y="2370"/>
                  </a:moveTo>
                  <a:cubicBezTo>
                    <a:pt x="3375" y="1400"/>
                    <a:pt x="1727" y="610"/>
                    <a:pt x="1" y="1"/>
                  </a:cubicBezTo>
                </a:path>
              </a:pathLst>
            </a:custGeom>
            <a:noFill/>
            <a:ln w="4225" cap="rnd" cmpd="sng">
              <a:solidFill>
                <a:srgbClr val="3927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3431349" y="2377666"/>
              <a:ext cx="94446" cy="216512"/>
            </a:xfrm>
            <a:custGeom>
              <a:avLst/>
              <a:gdLst/>
              <a:ahLst/>
              <a:cxnLst/>
              <a:rect l="l" t="t" r="r" b="b"/>
              <a:pathLst>
                <a:path w="2021" h="4633" extrusionOk="0">
                  <a:moveTo>
                    <a:pt x="1520" y="0"/>
                  </a:moveTo>
                  <a:cubicBezTo>
                    <a:pt x="1506" y="0"/>
                    <a:pt x="1492" y="2"/>
                    <a:pt x="1479" y="6"/>
                  </a:cubicBezTo>
                  <a:cubicBezTo>
                    <a:pt x="1422" y="17"/>
                    <a:pt x="1377" y="63"/>
                    <a:pt x="1343" y="108"/>
                  </a:cubicBezTo>
                  <a:cubicBezTo>
                    <a:pt x="1230" y="254"/>
                    <a:pt x="1140" y="424"/>
                    <a:pt x="1106" y="615"/>
                  </a:cubicBezTo>
                  <a:cubicBezTo>
                    <a:pt x="982" y="435"/>
                    <a:pt x="835" y="277"/>
                    <a:pt x="666" y="142"/>
                  </a:cubicBezTo>
                  <a:cubicBezTo>
                    <a:pt x="593" y="96"/>
                    <a:pt x="505" y="74"/>
                    <a:pt x="418" y="74"/>
                  </a:cubicBezTo>
                  <a:cubicBezTo>
                    <a:pt x="330" y="74"/>
                    <a:pt x="243" y="96"/>
                    <a:pt x="170" y="142"/>
                  </a:cubicBezTo>
                  <a:cubicBezTo>
                    <a:pt x="12" y="277"/>
                    <a:pt x="0" y="503"/>
                    <a:pt x="12" y="694"/>
                  </a:cubicBezTo>
                  <a:cubicBezTo>
                    <a:pt x="68" y="1326"/>
                    <a:pt x="339" y="1924"/>
                    <a:pt x="598" y="2500"/>
                  </a:cubicBezTo>
                  <a:cubicBezTo>
                    <a:pt x="937" y="3233"/>
                    <a:pt x="1275" y="3922"/>
                    <a:pt x="1625" y="4633"/>
                  </a:cubicBezTo>
                  <a:cubicBezTo>
                    <a:pt x="1885" y="3640"/>
                    <a:pt x="2020" y="2613"/>
                    <a:pt x="2020" y="1586"/>
                  </a:cubicBezTo>
                  <a:cubicBezTo>
                    <a:pt x="2020" y="1112"/>
                    <a:pt x="1986" y="615"/>
                    <a:pt x="1761" y="198"/>
                  </a:cubicBezTo>
                  <a:cubicBezTo>
                    <a:pt x="1711" y="99"/>
                    <a:pt x="1618" y="0"/>
                    <a:pt x="1520" y="0"/>
                  </a:cubicBezTo>
                  <a:close/>
                </a:path>
              </a:pathLst>
            </a:custGeom>
            <a:solidFill>
              <a:srgbClr val="FFB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3484062" y="2458606"/>
              <a:ext cx="39629" cy="209408"/>
            </a:xfrm>
            <a:custGeom>
              <a:avLst/>
              <a:gdLst/>
              <a:ahLst/>
              <a:cxnLst/>
              <a:rect l="l" t="t" r="r" b="b"/>
              <a:pathLst>
                <a:path w="848" h="4481" fill="none" extrusionOk="0">
                  <a:moveTo>
                    <a:pt x="847" y="4480"/>
                  </a:moveTo>
                  <a:cubicBezTo>
                    <a:pt x="452" y="3013"/>
                    <a:pt x="170" y="1513"/>
                    <a:pt x="1" y="1"/>
                  </a:cubicBezTo>
                </a:path>
              </a:pathLst>
            </a:custGeom>
            <a:noFill/>
            <a:ln w="4225" cap="rnd" cmpd="sng">
              <a:solidFill>
                <a:srgbClr val="3927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3206148" y="2610530"/>
              <a:ext cx="222587" cy="89726"/>
            </a:xfrm>
            <a:custGeom>
              <a:avLst/>
              <a:gdLst/>
              <a:ahLst/>
              <a:cxnLst/>
              <a:rect l="l" t="t" r="r" b="b"/>
              <a:pathLst>
                <a:path w="4763" h="1920" extrusionOk="0">
                  <a:moveTo>
                    <a:pt x="900" y="1"/>
                  </a:moveTo>
                  <a:cubicBezTo>
                    <a:pt x="780" y="1"/>
                    <a:pt x="661" y="11"/>
                    <a:pt x="543" y="33"/>
                  </a:cubicBezTo>
                  <a:cubicBezTo>
                    <a:pt x="430" y="56"/>
                    <a:pt x="283" y="124"/>
                    <a:pt x="283" y="248"/>
                  </a:cubicBezTo>
                  <a:cubicBezTo>
                    <a:pt x="283" y="304"/>
                    <a:pt x="306" y="361"/>
                    <a:pt x="351" y="406"/>
                  </a:cubicBezTo>
                  <a:cubicBezTo>
                    <a:pt x="452" y="552"/>
                    <a:pt x="599" y="688"/>
                    <a:pt x="768" y="778"/>
                  </a:cubicBezTo>
                  <a:cubicBezTo>
                    <a:pt x="565" y="846"/>
                    <a:pt x="362" y="947"/>
                    <a:pt x="193" y="1071"/>
                  </a:cubicBezTo>
                  <a:cubicBezTo>
                    <a:pt x="57" y="1184"/>
                    <a:pt x="1" y="1376"/>
                    <a:pt x="46" y="1545"/>
                  </a:cubicBezTo>
                  <a:cubicBezTo>
                    <a:pt x="125" y="1726"/>
                    <a:pt x="340" y="1816"/>
                    <a:pt x="531" y="1850"/>
                  </a:cubicBezTo>
                  <a:cubicBezTo>
                    <a:pt x="764" y="1900"/>
                    <a:pt x="997" y="1919"/>
                    <a:pt x="1232" y="1919"/>
                  </a:cubicBezTo>
                  <a:cubicBezTo>
                    <a:pt x="1635" y="1919"/>
                    <a:pt x="2039" y="1862"/>
                    <a:pt x="2438" y="1805"/>
                  </a:cubicBezTo>
                  <a:cubicBezTo>
                    <a:pt x="3228" y="1692"/>
                    <a:pt x="3984" y="1579"/>
                    <a:pt x="4763" y="1433"/>
                  </a:cubicBezTo>
                  <a:cubicBezTo>
                    <a:pt x="3883" y="902"/>
                    <a:pt x="2946" y="485"/>
                    <a:pt x="1953" y="191"/>
                  </a:cubicBezTo>
                  <a:cubicBezTo>
                    <a:pt x="1615" y="90"/>
                    <a:pt x="1257" y="1"/>
                    <a:pt x="900" y="1"/>
                  </a:cubicBezTo>
                  <a:close/>
                </a:path>
              </a:pathLst>
            </a:custGeom>
            <a:solidFill>
              <a:srgbClr val="FFB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3284751" y="2648991"/>
              <a:ext cx="262123" cy="61220"/>
            </a:xfrm>
            <a:custGeom>
              <a:avLst/>
              <a:gdLst/>
              <a:ahLst/>
              <a:cxnLst/>
              <a:rect l="l" t="t" r="r" b="b"/>
              <a:pathLst>
                <a:path w="5609" h="1310" fill="none" extrusionOk="0">
                  <a:moveTo>
                    <a:pt x="5609" y="1309"/>
                  </a:moveTo>
                  <a:cubicBezTo>
                    <a:pt x="3747" y="801"/>
                    <a:pt x="1885" y="361"/>
                    <a:pt x="0" y="0"/>
                  </a:cubicBezTo>
                </a:path>
              </a:pathLst>
            </a:custGeom>
            <a:noFill/>
            <a:ln w="4225" cap="rnd" cmpd="sng">
              <a:solidFill>
                <a:srgbClr val="3927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" name="Google Shape;289;p8"/>
          <p:cNvGrpSpPr/>
          <p:nvPr/>
        </p:nvGrpSpPr>
        <p:grpSpPr>
          <a:xfrm>
            <a:off x="371197" y="3333388"/>
            <a:ext cx="804554" cy="993372"/>
            <a:chOff x="3172742" y="2649423"/>
            <a:chExt cx="503539" cy="621712"/>
          </a:xfrm>
        </p:grpSpPr>
        <p:sp>
          <p:nvSpPr>
            <p:cNvPr id="290" name="Google Shape;290;p8"/>
            <p:cNvSpPr/>
            <p:nvPr/>
          </p:nvSpPr>
          <p:spPr>
            <a:xfrm>
              <a:off x="3172742" y="2649423"/>
              <a:ext cx="461503" cy="621712"/>
            </a:xfrm>
            <a:custGeom>
              <a:avLst/>
              <a:gdLst/>
              <a:ahLst/>
              <a:cxnLst/>
              <a:rect l="l" t="t" r="r" b="b"/>
              <a:pathLst>
                <a:path w="12283" h="16547" extrusionOk="0">
                  <a:moveTo>
                    <a:pt x="8643" y="0"/>
                  </a:moveTo>
                  <a:cubicBezTo>
                    <a:pt x="6426" y="0"/>
                    <a:pt x="4263" y="1637"/>
                    <a:pt x="3237" y="4721"/>
                  </a:cubicBezTo>
                  <a:cubicBezTo>
                    <a:pt x="3133" y="5028"/>
                    <a:pt x="3016" y="5402"/>
                    <a:pt x="2890" y="5836"/>
                  </a:cubicBezTo>
                  <a:cubicBezTo>
                    <a:pt x="2082" y="8535"/>
                    <a:pt x="804" y="13418"/>
                    <a:pt x="1" y="16546"/>
                  </a:cubicBezTo>
                  <a:lnTo>
                    <a:pt x="8730" y="16546"/>
                  </a:lnTo>
                  <a:cubicBezTo>
                    <a:pt x="9795" y="15942"/>
                    <a:pt x="10734" y="15075"/>
                    <a:pt x="11258" y="13838"/>
                  </a:cubicBezTo>
                  <a:cubicBezTo>
                    <a:pt x="11650" y="12935"/>
                    <a:pt x="11894" y="11979"/>
                    <a:pt x="11980" y="10999"/>
                  </a:cubicBezTo>
                  <a:cubicBezTo>
                    <a:pt x="12282" y="7325"/>
                    <a:pt x="9980" y="5064"/>
                    <a:pt x="9980" y="5064"/>
                  </a:cubicBezTo>
                  <a:cubicBezTo>
                    <a:pt x="10346" y="5010"/>
                    <a:pt x="10694" y="4856"/>
                    <a:pt x="10982" y="4621"/>
                  </a:cubicBezTo>
                  <a:cubicBezTo>
                    <a:pt x="11226" y="4405"/>
                    <a:pt x="11420" y="4134"/>
                    <a:pt x="11547" y="3831"/>
                  </a:cubicBezTo>
                  <a:cubicBezTo>
                    <a:pt x="11560" y="3800"/>
                    <a:pt x="11574" y="3764"/>
                    <a:pt x="11583" y="3728"/>
                  </a:cubicBezTo>
                  <a:cubicBezTo>
                    <a:pt x="11592" y="3714"/>
                    <a:pt x="11596" y="3696"/>
                    <a:pt x="11605" y="3674"/>
                  </a:cubicBezTo>
                  <a:cubicBezTo>
                    <a:pt x="11610" y="3655"/>
                    <a:pt x="11614" y="3637"/>
                    <a:pt x="11623" y="3619"/>
                  </a:cubicBezTo>
                  <a:cubicBezTo>
                    <a:pt x="11727" y="3290"/>
                    <a:pt x="11781" y="2947"/>
                    <a:pt x="11790" y="2604"/>
                  </a:cubicBezTo>
                  <a:cubicBezTo>
                    <a:pt x="11813" y="2211"/>
                    <a:pt x="11750" y="1818"/>
                    <a:pt x="11601" y="1457"/>
                  </a:cubicBezTo>
                  <a:cubicBezTo>
                    <a:pt x="11542" y="1313"/>
                    <a:pt x="11461" y="1173"/>
                    <a:pt x="11371" y="1047"/>
                  </a:cubicBezTo>
                  <a:cubicBezTo>
                    <a:pt x="10969" y="509"/>
                    <a:pt x="10238" y="103"/>
                    <a:pt x="8983" y="13"/>
                  </a:cubicBezTo>
                  <a:cubicBezTo>
                    <a:pt x="8870" y="4"/>
                    <a:pt x="8756" y="0"/>
                    <a:pt x="86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8"/>
            <p:cNvSpPr/>
            <p:nvPr/>
          </p:nvSpPr>
          <p:spPr>
            <a:xfrm>
              <a:off x="3466140" y="2684139"/>
              <a:ext cx="159120" cy="128949"/>
            </a:xfrm>
            <a:custGeom>
              <a:avLst/>
              <a:gdLst/>
              <a:ahLst/>
              <a:cxnLst/>
              <a:rect l="l" t="t" r="r" b="b"/>
              <a:pathLst>
                <a:path w="4235" h="3432" extrusionOk="0">
                  <a:moveTo>
                    <a:pt x="2058" y="0"/>
                  </a:moveTo>
                  <a:cubicBezTo>
                    <a:pt x="1860" y="0"/>
                    <a:pt x="1660" y="22"/>
                    <a:pt x="1476" y="91"/>
                  </a:cubicBezTo>
                  <a:cubicBezTo>
                    <a:pt x="1237" y="181"/>
                    <a:pt x="1025" y="366"/>
                    <a:pt x="944" y="610"/>
                  </a:cubicBezTo>
                  <a:cubicBezTo>
                    <a:pt x="862" y="854"/>
                    <a:pt x="930" y="1129"/>
                    <a:pt x="998" y="1386"/>
                  </a:cubicBezTo>
                  <a:cubicBezTo>
                    <a:pt x="154" y="1621"/>
                    <a:pt x="0" y="2754"/>
                    <a:pt x="754" y="3205"/>
                  </a:cubicBezTo>
                  <a:cubicBezTo>
                    <a:pt x="998" y="3354"/>
                    <a:pt x="1296" y="3390"/>
                    <a:pt x="1580" y="3408"/>
                  </a:cubicBezTo>
                  <a:cubicBezTo>
                    <a:pt x="1754" y="3422"/>
                    <a:pt x="1930" y="3432"/>
                    <a:pt x="2106" y="3432"/>
                  </a:cubicBezTo>
                  <a:cubicBezTo>
                    <a:pt x="2400" y="3432"/>
                    <a:pt x="2693" y="3405"/>
                    <a:pt x="2975" y="3323"/>
                  </a:cubicBezTo>
                  <a:cubicBezTo>
                    <a:pt x="3426" y="3192"/>
                    <a:pt x="3851" y="2907"/>
                    <a:pt x="4058" y="2488"/>
                  </a:cubicBezTo>
                  <a:cubicBezTo>
                    <a:pt x="4198" y="2208"/>
                    <a:pt x="4234" y="1887"/>
                    <a:pt x="4225" y="1576"/>
                  </a:cubicBezTo>
                  <a:cubicBezTo>
                    <a:pt x="4221" y="1179"/>
                    <a:pt x="4126" y="727"/>
                    <a:pt x="3783" y="524"/>
                  </a:cubicBezTo>
                  <a:lnTo>
                    <a:pt x="3498" y="267"/>
                  </a:lnTo>
                  <a:cubicBezTo>
                    <a:pt x="3092" y="118"/>
                    <a:pt x="2668" y="28"/>
                    <a:pt x="2235" y="5"/>
                  </a:cubicBezTo>
                  <a:cubicBezTo>
                    <a:pt x="2176" y="2"/>
                    <a:pt x="2117" y="0"/>
                    <a:pt x="20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8"/>
            <p:cNvSpPr/>
            <p:nvPr/>
          </p:nvSpPr>
          <p:spPr>
            <a:xfrm>
              <a:off x="3572468" y="2688573"/>
              <a:ext cx="103813" cy="159420"/>
            </a:xfrm>
            <a:custGeom>
              <a:avLst/>
              <a:gdLst/>
              <a:ahLst/>
              <a:cxnLst/>
              <a:rect l="l" t="t" r="r" b="b"/>
              <a:pathLst>
                <a:path w="2763" h="4243" extrusionOk="0">
                  <a:moveTo>
                    <a:pt x="696" y="0"/>
                  </a:moveTo>
                  <a:cubicBezTo>
                    <a:pt x="316" y="375"/>
                    <a:pt x="172" y="930"/>
                    <a:pt x="316" y="1444"/>
                  </a:cubicBezTo>
                  <a:cubicBezTo>
                    <a:pt x="398" y="1729"/>
                    <a:pt x="574" y="2031"/>
                    <a:pt x="447" y="2302"/>
                  </a:cubicBezTo>
                  <a:cubicBezTo>
                    <a:pt x="398" y="2388"/>
                    <a:pt x="339" y="2469"/>
                    <a:pt x="276" y="2546"/>
                  </a:cubicBezTo>
                  <a:cubicBezTo>
                    <a:pt x="64" y="2857"/>
                    <a:pt x="0" y="3498"/>
                    <a:pt x="366" y="3584"/>
                  </a:cubicBezTo>
                  <a:cubicBezTo>
                    <a:pt x="470" y="3609"/>
                    <a:pt x="583" y="3621"/>
                    <a:pt x="699" y="3621"/>
                  </a:cubicBezTo>
                  <a:cubicBezTo>
                    <a:pt x="1062" y="3621"/>
                    <a:pt x="1444" y="3506"/>
                    <a:pt x="1585" y="3331"/>
                  </a:cubicBezTo>
                  <a:cubicBezTo>
                    <a:pt x="1797" y="3444"/>
                    <a:pt x="1874" y="3949"/>
                    <a:pt x="1986" y="4166"/>
                  </a:cubicBezTo>
                  <a:cubicBezTo>
                    <a:pt x="2000" y="4189"/>
                    <a:pt x="2009" y="4216"/>
                    <a:pt x="2023" y="4243"/>
                  </a:cubicBezTo>
                  <a:cubicBezTo>
                    <a:pt x="2144" y="4126"/>
                    <a:pt x="2253" y="3986"/>
                    <a:pt x="2334" y="3837"/>
                  </a:cubicBezTo>
                  <a:cubicBezTo>
                    <a:pt x="2375" y="3769"/>
                    <a:pt x="2420" y="3697"/>
                    <a:pt x="2456" y="3625"/>
                  </a:cubicBezTo>
                  <a:cubicBezTo>
                    <a:pt x="2506" y="3534"/>
                    <a:pt x="2546" y="3439"/>
                    <a:pt x="2578" y="3345"/>
                  </a:cubicBezTo>
                  <a:cubicBezTo>
                    <a:pt x="2650" y="3123"/>
                    <a:pt x="2695" y="2898"/>
                    <a:pt x="2713" y="2668"/>
                  </a:cubicBezTo>
                  <a:cubicBezTo>
                    <a:pt x="2763" y="2058"/>
                    <a:pt x="2614" y="1422"/>
                    <a:pt x="2262" y="921"/>
                  </a:cubicBezTo>
                  <a:cubicBezTo>
                    <a:pt x="1910" y="424"/>
                    <a:pt x="1305" y="36"/>
                    <a:pt x="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8"/>
            <p:cNvSpPr/>
            <p:nvPr/>
          </p:nvSpPr>
          <p:spPr>
            <a:xfrm>
              <a:off x="3573745" y="2765257"/>
              <a:ext cx="76948" cy="84951"/>
            </a:xfrm>
            <a:custGeom>
              <a:avLst/>
              <a:gdLst/>
              <a:ahLst/>
              <a:cxnLst/>
              <a:rect l="l" t="t" r="r" b="b"/>
              <a:pathLst>
                <a:path w="2048" h="2261" extrusionOk="0">
                  <a:moveTo>
                    <a:pt x="78" y="0"/>
                  </a:moveTo>
                  <a:cubicBezTo>
                    <a:pt x="38" y="0"/>
                    <a:pt x="1" y="45"/>
                    <a:pt x="30" y="89"/>
                  </a:cubicBezTo>
                  <a:cubicBezTo>
                    <a:pt x="188" y="320"/>
                    <a:pt x="431" y="428"/>
                    <a:pt x="666" y="532"/>
                  </a:cubicBezTo>
                  <a:cubicBezTo>
                    <a:pt x="792" y="581"/>
                    <a:pt x="919" y="645"/>
                    <a:pt x="1036" y="721"/>
                  </a:cubicBezTo>
                  <a:cubicBezTo>
                    <a:pt x="1510" y="1042"/>
                    <a:pt x="1709" y="1588"/>
                    <a:pt x="1894" y="2116"/>
                  </a:cubicBezTo>
                  <a:lnTo>
                    <a:pt x="1934" y="2224"/>
                  </a:lnTo>
                  <a:cubicBezTo>
                    <a:pt x="1943" y="2242"/>
                    <a:pt x="1961" y="2261"/>
                    <a:pt x="1989" y="2261"/>
                  </a:cubicBezTo>
                  <a:cubicBezTo>
                    <a:pt x="1993" y="2261"/>
                    <a:pt x="1998" y="2256"/>
                    <a:pt x="2007" y="2256"/>
                  </a:cubicBezTo>
                  <a:cubicBezTo>
                    <a:pt x="2034" y="2247"/>
                    <a:pt x="2047" y="2211"/>
                    <a:pt x="2038" y="2184"/>
                  </a:cubicBezTo>
                  <a:lnTo>
                    <a:pt x="2002" y="2075"/>
                  </a:lnTo>
                  <a:cubicBezTo>
                    <a:pt x="1808" y="1534"/>
                    <a:pt x="1605" y="970"/>
                    <a:pt x="1099" y="627"/>
                  </a:cubicBezTo>
                  <a:cubicBezTo>
                    <a:pt x="973" y="550"/>
                    <a:pt x="847" y="482"/>
                    <a:pt x="711" y="428"/>
                  </a:cubicBezTo>
                  <a:cubicBezTo>
                    <a:pt x="481" y="324"/>
                    <a:pt x="264" y="229"/>
                    <a:pt x="124" y="26"/>
                  </a:cubicBezTo>
                  <a:cubicBezTo>
                    <a:pt x="111" y="8"/>
                    <a:pt x="94" y="0"/>
                    <a:pt x="78" y="0"/>
                  </a:cubicBezTo>
                  <a:close/>
                </a:path>
              </a:pathLst>
            </a:custGeom>
            <a:solidFill>
              <a:srgbClr val="2B03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3522610" y="2719081"/>
              <a:ext cx="37497" cy="37347"/>
            </a:xfrm>
            <a:custGeom>
              <a:avLst/>
              <a:gdLst/>
              <a:ahLst/>
              <a:cxnLst/>
              <a:rect l="l" t="t" r="r" b="b"/>
              <a:pathLst>
                <a:path w="998" h="994" extrusionOk="0">
                  <a:moveTo>
                    <a:pt x="501" y="1"/>
                  </a:moveTo>
                  <a:cubicBezTo>
                    <a:pt x="226" y="1"/>
                    <a:pt x="0" y="222"/>
                    <a:pt x="0" y="497"/>
                  </a:cubicBezTo>
                  <a:cubicBezTo>
                    <a:pt x="0" y="772"/>
                    <a:pt x="226" y="994"/>
                    <a:pt x="501" y="994"/>
                  </a:cubicBezTo>
                  <a:cubicBezTo>
                    <a:pt x="772" y="994"/>
                    <a:pt x="998" y="772"/>
                    <a:pt x="998" y="497"/>
                  </a:cubicBezTo>
                  <a:cubicBezTo>
                    <a:pt x="998" y="222"/>
                    <a:pt x="772" y="1"/>
                    <a:pt x="501" y="1"/>
                  </a:cubicBezTo>
                  <a:close/>
                </a:path>
              </a:pathLst>
            </a:custGeom>
            <a:solidFill>
              <a:srgbClr val="2B03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8"/>
            <p:cNvSpPr/>
            <p:nvPr/>
          </p:nvSpPr>
          <p:spPr>
            <a:xfrm>
              <a:off x="3372173" y="2923697"/>
              <a:ext cx="161148" cy="347433"/>
            </a:xfrm>
            <a:custGeom>
              <a:avLst/>
              <a:gdLst/>
              <a:ahLst/>
              <a:cxnLst/>
              <a:rect l="l" t="t" r="r" b="b"/>
              <a:pathLst>
                <a:path w="4289" h="9247" extrusionOk="0">
                  <a:moveTo>
                    <a:pt x="3591" y="1"/>
                  </a:moveTo>
                  <a:cubicBezTo>
                    <a:pt x="3552" y="1"/>
                    <a:pt x="3514" y="43"/>
                    <a:pt x="3540" y="88"/>
                  </a:cubicBezTo>
                  <a:cubicBezTo>
                    <a:pt x="3544" y="93"/>
                    <a:pt x="3774" y="463"/>
                    <a:pt x="3928" y="1171"/>
                  </a:cubicBezTo>
                  <a:cubicBezTo>
                    <a:pt x="4108" y="1984"/>
                    <a:pt x="4189" y="3239"/>
                    <a:pt x="3729" y="4913"/>
                  </a:cubicBezTo>
                  <a:cubicBezTo>
                    <a:pt x="3720" y="4940"/>
                    <a:pt x="3716" y="4963"/>
                    <a:pt x="3707" y="4995"/>
                  </a:cubicBezTo>
                  <a:cubicBezTo>
                    <a:pt x="3697" y="5031"/>
                    <a:pt x="3688" y="5062"/>
                    <a:pt x="3675" y="5098"/>
                  </a:cubicBezTo>
                  <a:cubicBezTo>
                    <a:pt x="3147" y="6795"/>
                    <a:pt x="1454" y="8258"/>
                    <a:pt x="1" y="9246"/>
                  </a:cubicBezTo>
                  <a:lnTo>
                    <a:pt x="208" y="9246"/>
                  </a:lnTo>
                  <a:cubicBezTo>
                    <a:pt x="281" y="9197"/>
                    <a:pt x="353" y="9147"/>
                    <a:pt x="425" y="9093"/>
                  </a:cubicBezTo>
                  <a:cubicBezTo>
                    <a:pt x="1707" y="8177"/>
                    <a:pt x="3336" y="6723"/>
                    <a:pt x="3815" y="5026"/>
                  </a:cubicBezTo>
                  <a:cubicBezTo>
                    <a:pt x="4289" y="3356"/>
                    <a:pt x="4230" y="2083"/>
                    <a:pt x="4059" y="1244"/>
                  </a:cubicBezTo>
                  <a:cubicBezTo>
                    <a:pt x="3901" y="449"/>
                    <a:pt x="3639" y="34"/>
                    <a:pt x="3634" y="25"/>
                  </a:cubicBezTo>
                  <a:cubicBezTo>
                    <a:pt x="3622" y="8"/>
                    <a:pt x="3606" y="1"/>
                    <a:pt x="3591" y="1"/>
                  </a:cubicBezTo>
                  <a:close/>
                </a:path>
              </a:pathLst>
            </a:custGeom>
            <a:solidFill>
              <a:srgbClr val="2B03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8"/>
            <p:cNvSpPr/>
            <p:nvPr/>
          </p:nvSpPr>
          <p:spPr>
            <a:xfrm>
              <a:off x="3262125" y="3016649"/>
              <a:ext cx="25512" cy="254479"/>
            </a:xfrm>
            <a:custGeom>
              <a:avLst/>
              <a:gdLst/>
              <a:ahLst/>
              <a:cxnLst/>
              <a:rect l="l" t="t" r="r" b="b"/>
              <a:pathLst>
                <a:path w="679" h="6773" extrusionOk="0">
                  <a:moveTo>
                    <a:pt x="612" y="1"/>
                  </a:moveTo>
                  <a:cubicBezTo>
                    <a:pt x="587" y="1"/>
                    <a:pt x="563" y="15"/>
                    <a:pt x="556" y="47"/>
                  </a:cubicBezTo>
                  <a:cubicBezTo>
                    <a:pt x="82" y="2254"/>
                    <a:pt x="0" y="4534"/>
                    <a:pt x="321" y="6772"/>
                  </a:cubicBezTo>
                  <a:lnTo>
                    <a:pt x="434" y="6772"/>
                  </a:lnTo>
                  <a:cubicBezTo>
                    <a:pt x="235" y="5378"/>
                    <a:pt x="195" y="3969"/>
                    <a:pt x="307" y="2570"/>
                  </a:cubicBezTo>
                  <a:cubicBezTo>
                    <a:pt x="312" y="2471"/>
                    <a:pt x="321" y="2372"/>
                    <a:pt x="330" y="2272"/>
                  </a:cubicBezTo>
                  <a:cubicBezTo>
                    <a:pt x="402" y="1532"/>
                    <a:pt x="515" y="796"/>
                    <a:pt x="668" y="70"/>
                  </a:cubicBezTo>
                  <a:cubicBezTo>
                    <a:pt x="679" y="28"/>
                    <a:pt x="645" y="1"/>
                    <a:pt x="612" y="1"/>
                  </a:cubicBezTo>
                  <a:close/>
                </a:path>
              </a:pathLst>
            </a:custGeom>
            <a:solidFill>
              <a:srgbClr val="2B03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8"/>
            <p:cNvSpPr/>
            <p:nvPr/>
          </p:nvSpPr>
          <p:spPr>
            <a:xfrm>
              <a:off x="3270691" y="3065530"/>
              <a:ext cx="245837" cy="62107"/>
            </a:xfrm>
            <a:custGeom>
              <a:avLst/>
              <a:gdLst/>
              <a:ahLst/>
              <a:cxnLst/>
              <a:rect l="l" t="t" r="r" b="b"/>
              <a:pathLst>
                <a:path w="6543" h="1653" extrusionOk="0">
                  <a:moveTo>
                    <a:pt x="2083" y="1"/>
                  </a:moveTo>
                  <a:cubicBezTo>
                    <a:pt x="2061" y="1"/>
                    <a:pt x="2038" y="19"/>
                    <a:pt x="2034" y="41"/>
                  </a:cubicBezTo>
                  <a:cubicBezTo>
                    <a:pt x="1880" y="448"/>
                    <a:pt x="1655" y="822"/>
                    <a:pt x="1366" y="1143"/>
                  </a:cubicBezTo>
                  <a:cubicBezTo>
                    <a:pt x="1122" y="1409"/>
                    <a:pt x="896" y="1540"/>
                    <a:pt x="671" y="1540"/>
                  </a:cubicBezTo>
                  <a:lnTo>
                    <a:pt x="657" y="1540"/>
                  </a:lnTo>
                  <a:cubicBezTo>
                    <a:pt x="373" y="1522"/>
                    <a:pt x="143" y="1296"/>
                    <a:pt x="115" y="1012"/>
                  </a:cubicBezTo>
                  <a:cubicBezTo>
                    <a:pt x="113" y="975"/>
                    <a:pt x="86" y="957"/>
                    <a:pt x="58" y="957"/>
                  </a:cubicBezTo>
                  <a:cubicBezTo>
                    <a:pt x="29" y="957"/>
                    <a:pt x="0" y="977"/>
                    <a:pt x="3" y="1016"/>
                  </a:cubicBezTo>
                  <a:cubicBezTo>
                    <a:pt x="30" y="1364"/>
                    <a:pt x="310" y="1635"/>
                    <a:pt x="657" y="1653"/>
                  </a:cubicBezTo>
                  <a:lnTo>
                    <a:pt x="671" y="1653"/>
                  </a:lnTo>
                  <a:cubicBezTo>
                    <a:pt x="928" y="1653"/>
                    <a:pt x="1185" y="1508"/>
                    <a:pt x="1447" y="1220"/>
                  </a:cubicBezTo>
                  <a:cubicBezTo>
                    <a:pt x="1718" y="922"/>
                    <a:pt x="1934" y="579"/>
                    <a:pt x="2088" y="208"/>
                  </a:cubicBezTo>
                  <a:cubicBezTo>
                    <a:pt x="2120" y="299"/>
                    <a:pt x="2151" y="389"/>
                    <a:pt x="2183" y="475"/>
                  </a:cubicBezTo>
                  <a:cubicBezTo>
                    <a:pt x="2223" y="610"/>
                    <a:pt x="2269" y="741"/>
                    <a:pt x="2327" y="872"/>
                  </a:cubicBezTo>
                  <a:cubicBezTo>
                    <a:pt x="2426" y="1093"/>
                    <a:pt x="2607" y="1387"/>
                    <a:pt x="2909" y="1508"/>
                  </a:cubicBezTo>
                  <a:cubicBezTo>
                    <a:pt x="3005" y="1547"/>
                    <a:pt x="3105" y="1565"/>
                    <a:pt x="3203" y="1565"/>
                  </a:cubicBezTo>
                  <a:cubicBezTo>
                    <a:pt x="3526" y="1565"/>
                    <a:pt x="3844" y="1379"/>
                    <a:pt x="4038" y="1161"/>
                  </a:cubicBezTo>
                  <a:cubicBezTo>
                    <a:pt x="4255" y="917"/>
                    <a:pt x="4385" y="615"/>
                    <a:pt x="4489" y="321"/>
                  </a:cubicBezTo>
                  <a:cubicBezTo>
                    <a:pt x="4566" y="741"/>
                    <a:pt x="4801" y="1111"/>
                    <a:pt x="5130" y="1319"/>
                  </a:cubicBezTo>
                  <a:cubicBezTo>
                    <a:pt x="5327" y="1442"/>
                    <a:pt x="5552" y="1502"/>
                    <a:pt x="5773" y="1502"/>
                  </a:cubicBezTo>
                  <a:cubicBezTo>
                    <a:pt x="6053" y="1502"/>
                    <a:pt x="6326" y="1405"/>
                    <a:pt x="6520" y="1215"/>
                  </a:cubicBezTo>
                  <a:cubicBezTo>
                    <a:pt x="6543" y="1192"/>
                    <a:pt x="6543" y="1156"/>
                    <a:pt x="6520" y="1134"/>
                  </a:cubicBezTo>
                  <a:cubicBezTo>
                    <a:pt x="6509" y="1122"/>
                    <a:pt x="6494" y="1117"/>
                    <a:pt x="6480" y="1117"/>
                  </a:cubicBezTo>
                  <a:cubicBezTo>
                    <a:pt x="6465" y="1117"/>
                    <a:pt x="6450" y="1122"/>
                    <a:pt x="6439" y="1134"/>
                  </a:cubicBezTo>
                  <a:cubicBezTo>
                    <a:pt x="6267" y="1301"/>
                    <a:pt x="6021" y="1387"/>
                    <a:pt x="5768" y="1387"/>
                  </a:cubicBezTo>
                  <a:cubicBezTo>
                    <a:pt x="5569" y="1387"/>
                    <a:pt x="5366" y="1333"/>
                    <a:pt x="5193" y="1224"/>
                  </a:cubicBezTo>
                  <a:cubicBezTo>
                    <a:pt x="4828" y="994"/>
                    <a:pt x="4589" y="547"/>
                    <a:pt x="4570" y="60"/>
                  </a:cubicBezTo>
                  <a:cubicBezTo>
                    <a:pt x="4570" y="32"/>
                    <a:pt x="4552" y="10"/>
                    <a:pt x="4521" y="5"/>
                  </a:cubicBezTo>
                  <a:cubicBezTo>
                    <a:pt x="4517" y="5"/>
                    <a:pt x="4514" y="5"/>
                    <a:pt x="4511" y="5"/>
                  </a:cubicBezTo>
                  <a:cubicBezTo>
                    <a:pt x="4488" y="5"/>
                    <a:pt x="4470" y="18"/>
                    <a:pt x="4462" y="41"/>
                  </a:cubicBezTo>
                  <a:cubicBezTo>
                    <a:pt x="4345" y="394"/>
                    <a:pt x="4214" y="791"/>
                    <a:pt x="3952" y="1084"/>
                  </a:cubicBezTo>
                  <a:cubicBezTo>
                    <a:pt x="3779" y="1285"/>
                    <a:pt x="3498" y="1451"/>
                    <a:pt x="3212" y="1451"/>
                  </a:cubicBezTo>
                  <a:cubicBezTo>
                    <a:pt x="3124" y="1451"/>
                    <a:pt x="3036" y="1435"/>
                    <a:pt x="2950" y="1400"/>
                  </a:cubicBezTo>
                  <a:cubicBezTo>
                    <a:pt x="2684" y="1292"/>
                    <a:pt x="2521" y="1025"/>
                    <a:pt x="2431" y="822"/>
                  </a:cubicBezTo>
                  <a:cubicBezTo>
                    <a:pt x="2377" y="700"/>
                    <a:pt x="2332" y="570"/>
                    <a:pt x="2287" y="443"/>
                  </a:cubicBezTo>
                  <a:cubicBezTo>
                    <a:pt x="2246" y="303"/>
                    <a:pt x="2192" y="168"/>
                    <a:pt x="2138" y="37"/>
                  </a:cubicBezTo>
                  <a:cubicBezTo>
                    <a:pt x="2129" y="14"/>
                    <a:pt x="2106" y="1"/>
                    <a:pt x="2083" y="1"/>
                  </a:cubicBezTo>
                  <a:close/>
                </a:path>
              </a:pathLst>
            </a:custGeom>
            <a:solidFill>
              <a:srgbClr val="2B03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8"/>
            <p:cNvSpPr/>
            <p:nvPr/>
          </p:nvSpPr>
          <p:spPr>
            <a:xfrm>
              <a:off x="3284330" y="3124180"/>
              <a:ext cx="16382" cy="146946"/>
            </a:xfrm>
            <a:custGeom>
              <a:avLst/>
              <a:gdLst/>
              <a:ahLst/>
              <a:cxnLst/>
              <a:rect l="l" t="t" r="r" b="b"/>
              <a:pathLst>
                <a:path w="436" h="3911" extrusionOk="0">
                  <a:moveTo>
                    <a:pt x="368" y="1"/>
                  </a:moveTo>
                  <a:cubicBezTo>
                    <a:pt x="344" y="1"/>
                    <a:pt x="320" y="15"/>
                    <a:pt x="312" y="47"/>
                  </a:cubicBezTo>
                  <a:lnTo>
                    <a:pt x="303" y="92"/>
                  </a:lnTo>
                  <a:cubicBezTo>
                    <a:pt x="14" y="1347"/>
                    <a:pt x="1" y="2633"/>
                    <a:pt x="55" y="3910"/>
                  </a:cubicBezTo>
                  <a:lnTo>
                    <a:pt x="168" y="3910"/>
                  </a:lnTo>
                  <a:cubicBezTo>
                    <a:pt x="114" y="2629"/>
                    <a:pt x="127" y="1338"/>
                    <a:pt x="421" y="78"/>
                  </a:cubicBezTo>
                  <a:lnTo>
                    <a:pt x="421" y="69"/>
                  </a:lnTo>
                  <a:lnTo>
                    <a:pt x="425" y="69"/>
                  </a:lnTo>
                  <a:cubicBezTo>
                    <a:pt x="436" y="27"/>
                    <a:pt x="402" y="1"/>
                    <a:pt x="368" y="1"/>
                  </a:cubicBezTo>
                  <a:close/>
                </a:path>
              </a:pathLst>
            </a:custGeom>
            <a:solidFill>
              <a:srgbClr val="2B03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3305370" y="3072256"/>
              <a:ext cx="45312" cy="198683"/>
            </a:xfrm>
            <a:custGeom>
              <a:avLst/>
              <a:gdLst/>
              <a:ahLst/>
              <a:cxnLst/>
              <a:rect l="l" t="t" r="r" b="b"/>
              <a:pathLst>
                <a:path w="1206" h="5288" extrusionOk="0">
                  <a:moveTo>
                    <a:pt x="1144" y="1"/>
                  </a:moveTo>
                  <a:cubicBezTo>
                    <a:pt x="1118" y="1"/>
                    <a:pt x="1092" y="17"/>
                    <a:pt x="1088" y="52"/>
                  </a:cubicBezTo>
                  <a:lnTo>
                    <a:pt x="1066" y="251"/>
                  </a:lnTo>
                  <a:cubicBezTo>
                    <a:pt x="854" y="1957"/>
                    <a:pt x="497" y="3645"/>
                    <a:pt x="0" y="5288"/>
                  </a:cubicBezTo>
                  <a:lnTo>
                    <a:pt x="118" y="5288"/>
                  </a:lnTo>
                  <a:cubicBezTo>
                    <a:pt x="628" y="3595"/>
                    <a:pt x="989" y="1862"/>
                    <a:pt x="1197" y="106"/>
                  </a:cubicBezTo>
                  <a:lnTo>
                    <a:pt x="1201" y="66"/>
                  </a:lnTo>
                  <a:cubicBezTo>
                    <a:pt x="1206" y="24"/>
                    <a:pt x="1175" y="1"/>
                    <a:pt x="1144" y="1"/>
                  </a:cubicBezTo>
                  <a:close/>
                </a:path>
              </a:pathLst>
            </a:custGeom>
            <a:solidFill>
              <a:srgbClr val="2B03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8"/>
            <p:cNvSpPr/>
            <p:nvPr/>
          </p:nvSpPr>
          <p:spPr>
            <a:xfrm>
              <a:off x="3324006" y="3120911"/>
              <a:ext cx="75333" cy="150215"/>
            </a:xfrm>
            <a:custGeom>
              <a:avLst/>
              <a:gdLst/>
              <a:ahLst/>
              <a:cxnLst/>
              <a:rect l="l" t="t" r="r" b="b"/>
              <a:pathLst>
                <a:path w="2005" h="3998" extrusionOk="0">
                  <a:moveTo>
                    <a:pt x="1950" y="0"/>
                  </a:moveTo>
                  <a:cubicBezTo>
                    <a:pt x="1927" y="0"/>
                    <a:pt x="1904" y="17"/>
                    <a:pt x="1897" y="39"/>
                  </a:cubicBezTo>
                  <a:lnTo>
                    <a:pt x="1883" y="80"/>
                  </a:lnTo>
                  <a:cubicBezTo>
                    <a:pt x="1445" y="1470"/>
                    <a:pt x="813" y="2788"/>
                    <a:pt x="1" y="3997"/>
                  </a:cubicBezTo>
                  <a:lnTo>
                    <a:pt x="136" y="3997"/>
                  </a:lnTo>
                  <a:cubicBezTo>
                    <a:pt x="940" y="2783"/>
                    <a:pt x="1567" y="1461"/>
                    <a:pt x="2000" y="75"/>
                  </a:cubicBezTo>
                  <a:cubicBezTo>
                    <a:pt x="2000" y="71"/>
                    <a:pt x="2000" y="66"/>
                    <a:pt x="2005" y="61"/>
                  </a:cubicBezTo>
                  <a:cubicBezTo>
                    <a:pt x="2005" y="34"/>
                    <a:pt x="1987" y="12"/>
                    <a:pt x="1964" y="3"/>
                  </a:cubicBezTo>
                  <a:cubicBezTo>
                    <a:pt x="1960" y="1"/>
                    <a:pt x="1955" y="0"/>
                    <a:pt x="1950" y="0"/>
                  </a:cubicBezTo>
                  <a:close/>
                </a:path>
              </a:pathLst>
            </a:custGeom>
            <a:solidFill>
              <a:srgbClr val="2B03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8"/>
            <p:cNvSpPr/>
            <p:nvPr/>
          </p:nvSpPr>
          <p:spPr>
            <a:xfrm>
              <a:off x="3342679" y="3100510"/>
              <a:ext cx="109411" cy="170429"/>
            </a:xfrm>
            <a:custGeom>
              <a:avLst/>
              <a:gdLst/>
              <a:ahLst/>
              <a:cxnLst/>
              <a:rect l="l" t="t" r="r" b="b"/>
              <a:pathLst>
                <a:path w="2912" h="4536" extrusionOk="0">
                  <a:moveTo>
                    <a:pt x="2846" y="1"/>
                  </a:moveTo>
                  <a:cubicBezTo>
                    <a:pt x="2840" y="1"/>
                    <a:pt x="2833" y="2"/>
                    <a:pt x="2826" y="4"/>
                  </a:cubicBezTo>
                  <a:cubicBezTo>
                    <a:pt x="2812" y="9"/>
                    <a:pt x="2799" y="22"/>
                    <a:pt x="2794" y="36"/>
                  </a:cubicBezTo>
                  <a:cubicBezTo>
                    <a:pt x="2203" y="1724"/>
                    <a:pt x="1251" y="3259"/>
                    <a:pt x="0" y="4536"/>
                  </a:cubicBezTo>
                  <a:lnTo>
                    <a:pt x="154" y="4536"/>
                  </a:lnTo>
                  <a:cubicBezTo>
                    <a:pt x="1377" y="3268"/>
                    <a:pt x="2311" y="1751"/>
                    <a:pt x="2894" y="90"/>
                  </a:cubicBezTo>
                  <a:lnTo>
                    <a:pt x="2903" y="76"/>
                  </a:lnTo>
                  <a:cubicBezTo>
                    <a:pt x="2912" y="45"/>
                    <a:pt x="2894" y="13"/>
                    <a:pt x="2867" y="4"/>
                  </a:cubicBezTo>
                  <a:cubicBezTo>
                    <a:pt x="2860" y="2"/>
                    <a:pt x="2853" y="1"/>
                    <a:pt x="2846" y="1"/>
                  </a:cubicBezTo>
                  <a:close/>
                </a:path>
              </a:pathLst>
            </a:custGeom>
            <a:solidFill>
              <a:srgbClr val="2B03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8"/>
            <p:cNvSpPr/>
            <p:nvPr/>
          </p:nvSpPr>
          <p:spPr>
            <a:xfrm>
              <a:off x="3359135" y="3118056"/>
              <a:ext cx="127746" cy="153070"/>
            </a:xfrm>
            <a:custGeom>
              <a:avLst/>
              <a:gdLst/>
              <a:ahLst/>
              <a:cxnLst/>
              <a:rect l="l" t="t" r="r" b="b"/>
              <a:pathLst>
                <a:path w="3400" h="4074" extrusionOk="0">
                  <a:moveTo>
                    <a:pt x="3336" y="0"/>
                  </a:moveTo>
                  <a:cubicBezTo>
                    <a:pt x="3316" y="0"/>
                    <a:pt x="3296" y="10"/>
                    <a:pt x="3286" y="29"/>
                  </a:cubicBezTo>
                  <a:lnTo>
                    <a:pt x="3255" y="88"/>
                  </a:lnTo>
                  <a:cubicBezTo>
                    <a:pt x="2415" y="1595"/>
                    <a:pt x="1314" y="2945"/>
                    <a:pt x="0" y="4073"/>
                  </a:cubicBezTo>
                  <a:lnTo>
                    <a:pt x="172" y="4073"/>
                  </a:lnTo>
                  <a:cubicBezTo>
                    <a:pt x="1463" y="2940"/>
                    <a:pt x="2546" y="1595"/>
                    <a:pt x="3376" y="97"/>
                  </a:cubicBezTo>
                  <a:lnTo>
                    <a:pt x="3381" y="88"/>
                  </a:lnTo>
                  <a:cubicBezTo>
                    <a:pt x="3399" y="61"/>
                    <a:pt x="3390" y="25"/>
                    <a:pt x="3363" y="7"/>
                  </a:cubicBezTo>
                  <a:cubicBezTo>
                    <a:pt x="3355" y="2"/>
                    <a:pt x="3345" y="0"/>
                    <a:pt x="3336" y="0"/>
                  </a:cubicBezTo>
                  <a:close/>
                </a:path>
              </a:pathLst>
            </a:custGeom>
            <a:solidFill>
              <a:srgbClr val="2B03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3" name="Google Shape;303;p8"/>
          <p:cNvSpPr/>
          <p:nvPr/>
        </p:nvSpPr>
        <p:spPr>
          <a:xfrm>
            <a:off x="0" y="3981375"/>
            <a:ext cx="3944658" cy="1161208"/>
          </a:xfrm>
          <a:custGeom>
            <a:avLst/>
            <a:gdLst/>
            <a:ahLst/>
            <a:cxnLst/>
            <a:rect l="l" t="t" r="r" b="b"/>
            <a:pathLst>
              <a:path w="38417" h="11309" extrusionOk="0">
                <a:moveTo>
                  <a:pt x="1878" y="1"/>
                </a:moveTo>
                <a:cubicBezTo>
                  <a:pt x="1394" y="1"/>
                  <a:pt x="911" y="85"/>
                  <a:pt x="452" y="250"/>
                </a:cubicBezTo>
                <a:cubicBezTo>
                  <a:pt x="298" y="304"/>
                  <a:pt x="149" y="372"/>
                  <a:pt x="1" y="449"/>
                </a:cubicBezTo>
                <a:lnTo>
                  <a:pt x="1" y="11309"/>
                </a:lnTo>
                <a:lnTo>
                  <a:pt x="38416" y="11309"/>
                </a:lnTo>
                <a:cubicBezTo>
                  <a:pt x="38317" y="11128"/>
                  <a:pt x="38200" y="10952"/>
                  <a:pt x="38073" y="10785"/>
                </a:cubicBezTo>
                <a:cubicBezTo>
                  <a:pt x="37021" y="9422"/>
                  <a:pt x="35342" y="8646"/>
                  <a:pt x="33645" y="8366"/>
                </a:cubicBezTo>
                <a:cubicBezTo>
                  <a:pt x="33122" y="8279"/>
                  <a:pt x="32592" y="8236"/>
                  <a:pt x="32062" y="8236"/>
                </a:cubicBezTo>
                <a:cubicBezTo>
                  <a:pt x="29703" y="8236"/>
                  <a:pt x="27342" y="9080"/>
                  <a:pt x="25543" y="10609"/>
                </a:cubicBezTo>
                <a:cubicBezTo>
                  <a:pt x="24613" y="9065"/>
                  <a:pt x="23160" y="7905"/>
                  <a:pt x="21445" y="7346"/>
                </a:cubicBezTo>
                <a:lnTo>
                  <a:pt x="21418" y="7332"/>
                </a:lnTo>
                <a:cubicBezTo>
                  <a:pt x="20704" y="7104"/>
                  <a:pt x="19961" y="6990"/>
                  <a:pt x="19216" y="6990"/>
                </a:cubicBezTo>
                <a:cubicBezTo>
                  <a:pt x="19136" y="6990"/>
                  <a:pt x="19056" y="6991"/>
                  <a:pt x="18976" y="6994"/>
                </a:cubicBezTo>
                <a:cubicBezTo>
                  <a:pt x="17238" y="7057"/>
                  <a:pt x="15518" y="7738"/>
                  <a:pt x="14232" y="8912"/>
                </a:cubicBezTo>
                <a:cubicBezTo>
                  <a:pt x="14092" y="7788"/>
                  <a:pt x="13690" y="6709"/>
                  <a:pt x="13068" y="5761"/>
                </a:cubicBezTo>
                <a:cubicBezTo>
                  <a:pt x="12404" y="4746"/>
                  <a:pt x="11510" y="3902"/>
                  <a:pt x="10454" y="3306"/>
                </a:cubicBezTo>
                <a:cubicBezTo>
                  <a:pt x="10414" y="3283"/>
                  <a:pt x="10368" y="3256"/>
                  <a:pt x="10328" y="3234"/>
                </a:cubicBezTo>
                <a:cubicBezTo>
                  <a:pt x="10192" y="3166"/>
                  <a:pt x="10057" y="3098"/>
                  <a:pt x="9917" y="3035"/>
                </a:cubicBezTo>
                <a:cubicBezTo>
                  <a:pt x="9292" y="2753"/>
                  <a:pt x="8575" y="2577"/>
                  <a:pt x="7883" y="2577"/>
                </a:cubicBezTo>
                <a:cubicBezTo>
                  <a:pt x="7102" y="2577"/>
                  <a:pt x="6353" y="2802"/>
                  <a:pt x="5810" y="3356"/>
                </a:cubicBezTo>
                <a:cubicBezTo>
                  <a:pt x="5629" y="2232"/>
                  <a:pt x="4934" y="1203"/>
                  <a:pt x="3977" y="598"/>
                </a:cubicBezTo>
                <a:cubicBezTo>
                  <a:pt x="3792" y="480"/>
                  <a:pt x="3598" y="381"/>
                  <a:pt x="3395" y="295"/>
                </a:cubicBezTo>
                <a:lnTo>
                  <a:pt x="3368" y="286"/>
                </a:lnTo>
                <a:cubicBezTo>
                  <a:pt x="3034" y="151"/>
                  <a:pt x="2682" y="61"/>
                  <a:pt x="2325" y="25"/>
                </a:cubicBezTo>
                <a:cubicBezTo>
                  <a:pt x="2176" y="9"/>
                  <a:pt x="2027" y="1"/>
                  <a:pt x="1878" y="1"/>
                </a:cubicBezTo>
                <a:close/>
              </a:path>
            </a:pathLst>
          </a:custGeom>
          <a:solidFill>
            <a:srgbClr val="96C7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4" name="Google Shape;304;p8"/>
          <p:cNvGrpSpPr/>
          <p:nvPr/>
        </p:nvGrpSpPr>
        <p:grpSpPr>
          <a:xfrm>
            <a:off x="5717275" y="4539425"/>
            <a:ext cx="619106" cy="597333"/>
            <a:chOff x="3065788" y="3130200"/>
            <a:chExt cx="619106" cy="597333"/>
          </a:xfrm>
        </p:grpSpPr>
        <p:sp>
          <p:nvSpPr>
            <p:cNvPr id="305" name="Google Shape;305;p8"/>
            <p:cNvSpPr/>
            <p:nvPr/>
          </p:nvSpPr>
          <p:spPr>
            <a:xfrm>
              <a:off x="3065788" y="3152304"/>
              <a:ext cx="302733" cy="256188"/>
            </a:xfrm>
            <a:custGeom>
              <a:avLst/>
              <a:gdLst/>
              <a:ahLst/>
              <a:cxnLst/>
              <a:rect l="l" t="t" r="r" b="b"/>
              <a:pathLst>
                <a:path w="6478" h="5482" extrusionOk="0">
                  <a:moveTo>
                    <a:pt x="2666" y="0"/>
                  </a:moveTo>
                  <a:cubicBezTo>
                    <a:pt x="2439" y="0"/>
                    <a:pt x="2215" y="86"/>
                    <a:pt x="1997" y="280"/>
                  </a:cubicBezTo>
                  <a:cubicBezTo>
                    <a:pt x="0" y="2051"/>
                    <a:pt x="6477" y="5482"/>
                    <a:pt x="6477" y="5482"/>
                  </a:cubicBezTo>
                  <a:cubicBezTo>
                    <a:pt x="6477" y="5482"/>
                    <a:pt x="4481" y="0"/>
                    <a:pt x="26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8"/>
            <p:cNvSpPr/>
            <p:nvPr/>
          </p:nvSpPr>
          <p:spPr>
            <a:xfrm>
              <a:off x="3286174" y="3130200"/>
              <a:ext cx="242448" cy="319931"/>
            </a:xfrm>
            <a:custGeom>
              <a:avLst/>
              <a:gdLst/>
              <a:ahLst/>
              <a:cxnLst/>
              <a:rect l="l" t="t" r="r" b="b"/>
              <a:pathLst>
                <a:path w="5188" h="6846" extrusionOk="0">
                  <a:moveTo>
                    <a:pt x="2799" y="1"/>
                  </a:moveTo>
                  <a:cubicBezTo>
                    <a:pt x="2756" y="1"/>
                    <a:pt x="2710" y="3"/>
                    <a:pt x="2664" y="8"/>
                  </a:cubicBezTo>
                  <a:cubicBezTo>
                    <a:pt x="1" y="279"/>
                    <a:pt x="3239" y="6846"/>
                    <a:pt x="3239" y="6846"/>
                  </a:cubicBezTo>
                  <a:cubicBezTo>
                    <a:pt x="3239" y="6846"/>
                    <a:pt x="5187" y="1"/>
                    <a:pt x="279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8"/>
            <p:cNvSpPr/>
            <p:nvPr/>
          </p:nvSpPr>
          <p:spPr>
            <a:xfrm>
              <a:off x="3443146" y="3246095"/>
              <a:ext cx="241747" cy="318482"/>
            </a:xfrm>
            <a:custGeom>
              <a:avLst/>
              <a:gdLst/>
              <a:ahLst/>
              <a:cxnLst/>
              <a:rect l="l" t="t" r="r" b="b"/>
              <a:pathLst>
                <a:path w="5173" h="6815" extrusionOk="0">
                  <a:moveTo>
                    <a:pt x="2411" y="0"/>
                  </a:moveTo>
                  <a:cubicBezTo>
                    <a:pt x="0" y="0"/>
                    <a:pt x="1663" y="6815"/>
                    <a:pt x="1663" y="6815"/>
                  </a:cubicBezTo>
                  <a:cubicBezTo>
                    <a:pt x="1663" y="6815"/>
                    <a:pt x="5173" y="315"/>
                    <a:pt x="2577" y="10"/>
                  </a:cubicBezTo>
                  <a:cubicBezTo>
                    <a:pt x="2520" y="3"/>
                    <a:pt x="2464" y="0"/>
                    <a:pt x="24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8"/>
            <p:cNvSpPr/>
            <p:nvPr/>
          </p:nvSpPr>
          <p:spPr>
            <a:xfrm>
              <a:off x="3169719" y="3534009"/>
              <a:ext cx="325352" cy="111504"/>
            </a:xfrm>
            <a:custGeom>
              <a:avLst/>
              <a:gdLst/>
              <a:ahLst/>
              <a:cxnLst/>
              <a:rect l="l" t="t" r="r" b="b"/>
              <a:pathLst>
                <a:path w="6962" h="2386" extrusionOk="0">
                  <a:moveTo>
                    <a:pt x="1605" y="1"/>
                  </a:moveTo>
                  <a:cubicBezTo>
                    <a:pt x="802" y="1"/>
                    <a:pt x="210" y="271"/>
                    <a:pt x="123" y="1026"/>
                  </a:cubicBezTo>
                  <a:cubicBezTo>
                    <a:pt x="0" y="2073"/>
                    <a:pt x="1090" y="2386"/>
                    <a:pt x="2434" y="2386"/>
                  </a:cubicBezTo>
                  <a:cubicBezTo>
                    <a:pt x="4420" y="2386"/>
                    <a:pt x="6961" y="1703"/>
                    <a:pt x="6961" y="1703"/>
                  </a:cubicBezTo>
                  <a:cubicBezTo>
                    <a:pt x="6961" y="1703"/>
                    <a:pt x="3620" y="1"/>
                    <a:pt x="1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8"/>
            <p:cNvSpPr/>
            <p:nvPr/>
          </p:nvSpPr>
          <p:spPr>
            <a:xfrm>
              <a:off x="3071722" y="3384748"/>
              <a:ext cx="327361" cy="115897"/>
            </a:xfrm>
            <a:custGeom>
              <a:avLst/>
              <a:gdLst/>
              <a:ahLst/>
              <a:cxnLst/>
              <a:rect l="l" t="t" r="r" b="b"/>
              <a:pathLst>
                <a:path w="7005" h="2480" extrusionOk="0">
                  <a:moveTo>
                    <a:pt x="1557" y="1"/>
                  </a:moveTo>
                  <a:cubicBezTo>
                    <a:pt x="873" y="1"/>
                    <a:pt x="364" y="251"/>
                    <a:pt x="234" y="925"/>
                  </a:cubicBezTo>
                  <a:cubicBezTo>
                    <a:pt x="0" y="2160"/>
                    <a:pt x="1564" y="2479"/>
                    <a:pt x="3248" y="2479"/>
                  </a:cubicBezTo>
                  <a:cubicBezTo>
                    <a:pt x="5057" y="2479"/>
                    <a:pt x="7005" y="2110"/>
                    <a:pt x="7005" y="2110"/>
                  </a:cubicBezTo>
                  <a:cubicBezTo>
                    <a:pt x="7005" y="2110"/>
                    <a:pt x="3541" y="1"/>
                    <a:pt x="15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8"/>
            <p:cNvSpPr/>
            <p:nvPr/>
          </p:nvSpPr>
          <p:spPr>
            <a:xfrm>
              <a:off x="3211310" y="3237590"/>
              <a:ext cx="367598" cy="489944"/>
            </a:xfrm>
            <a:custGeom>
              <a:avLst/>
              <a:gdLst/>
              <a:ahLst/>
              <a:cxnLst/>
              <a:rect l="l" t="t" r="r" b="b"/>
              <a:pathLst>
                <a:path w="7866" h="10484" fill="none" extrusionOk="0">
                  <a:moveTo>
                    <a:pt x="7866" y="10483"/>
                  </a:moveTo>
                  <a:cubicBezTo>
                    <a:pt x="5834" y="6579"/>
                    <a:pt x="3183" y="3036"/>
                    <a:pt x="0" y="0"/>
                  </a:cubicBezTo>
                </a:path>
              </a:pathLst>
            </a:custGeom>
            <a:noFill/>
            <a:ln w="3375" cap="rnd" cmpd="sng">
              <a:solidFill>
                <a:srgbClr val="3927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8"/>
            <p:cNvSpPr/>
            <p:nvPr/>
          </p:nvSpPr>
          <p:spPr>
            <a:xfrm>
              <a:off x="3217105" y="3256049"/>
              <a:ext cx="219409" cy="237868"/>
            </a:xfrm>
            <a:custGeom>
              <a:avLst/>
              <a:gdLst/>
              <a:ahLst/>
              <a:cxnLst/>
              <a:rect l="l" t="t" r="r" b="b"/>
              <a:pathLst>
                <a:path w="4695" h="5090" fill="none" extrusionOk="0">
                  <a:moveTo>
                    <a:pt x="1" y="4356"/>
                  </a:moveTo>
                  <a:cubicBezTo>
                    <a:pt x="1580" y="4514"/>
                    <a:pt x="3149" y="4751"/>
                    <a:pt x="4695" y="5090"/>
                  </a:cubicBezTo>
                  <a:cubicBezTo>
                    <a:pt x="4650" y="3408"/>
                    <a:pt x="4526" y="1670"/>
                    <a:pt x="4334" y="0"/>
                  </a:cubicBezTo>
                </a:path>
              </a:pathLst>
            </a:custGeom>
            <a:noFill/>
            <a:ln w="3375" cap="rnd" cmpd="sng">
              <a:solidFill>
                <a:srgbClr val="3927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8"/>
            <p:cNvSpPr/>
            <p:nvPr/>
          </p:nvSpPr>
          <p:spPr>
            <a:xfrm>
              <a:off x="3300941" y="3383112"/>
              <a:ext cx="231560" cy="237915"/>
            </a:xfrm>
            <a:custGeom>
              <a:avLst/>
              <a:gdLst/>
              <a:ahLst/>
              <a:cxnLst/>
              <a:rect l="l" t="t" r="r" b="b"/>
              <a:pathLst>
                <a:path w="4955" h="5091" fill="none" extrusionOk="0">
                  <a:moveTo>
                    <a:pt x="1" y="4357"/>
                  </a:moveTo>
                  <a:cubicBezTo>
                    <a:pt x="1581" y="4515"/>
                    <a:pt x="3149" y="4752"/>
                    <a:pt x="4695" y="5090"/>
                  </a:cubicBezTo>
                  <a:cubicBezTo>
                    <a:pt x="4650" y="3409"/>
                    <a:pt x="4898" y="1648"/>
                    <a:pt x="4955" y="1"/>
                  </a:cubicBezTo>
                </a:path>
              </a:pathLst>
            </a:custGeom>
            <a:noFill/>
            <a:ln w="3375" cap="rnd" cmpd="sng">
              <a:solidFill>
                <a:srgbClr val="3927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3" name="Google Shape;313;p8"/>
          <p:cNvGrpSpPr/>
          <p:nvPr/>
        </p:nvGrpSpPr>
        <p:grpSpPr>
          <a:xfrm>
            <a:off x="89774" y="4389964"/>
            <a:ext cx="867033" cy="752646"/>
            <a:chOff x="194005" y="204530"/>
            <a:chExt cx="492632" cy="427615"/>
          </a:xfrm>
        </p:grpSpPr>
        <p:sp>
          <p:nvSpPr>
            <p:cNvPr id="314" name="Google Shape;314;p8"/>
            <p:cNvSpPr/>
            <p:nvPr/>
          </p:nvSpPr>
          <p:spPr>
            <a:xfrm>
              <a:off x="306460" y="531214"/>
              <a:ext cx="183234" cy="69895"/>
            </a:xfrm>
            <a:custGeom>
              <a:avLst/>
              <a:gdLst/>
              <a:ahLst/>
              <a:cxnLst/>
              <a:rect l="l" t="t" r="r" b="b"/>
              <a:pathLst>
                <a:path w="4357" h="1662" extrusionOk="0">
                  <a:moveTo>
                    <a:pt x="1286" y="1"/>
                  </a:moveTo>
                  <a:cubicBezTo>
                    <a:pt x="856" y="1"/>
                    <a:pt x="422" y="76"/>
                    <a:pt x="1" y="233"/>
                  </a:cubicBezTo>
                  <a:cubicBezTo>
                    <a:pt x="46" y="357"/>
                    <a:pt x="148" y="391"/>
                    <a:pt x="249" y="470"/>
                  </a:cubicBezTo>
                  <a:cubicBezTo>
                    <a:pt x="1240" y="1301"/>
                    <a:pt x="2568" y="1661"/>
                    <a:pt x="3863" y="1661"/>
                  </a:cubicBezTo>
                  <a:cubicBezTo>
                    <a:pt x="4029" y="1661"/>
                    <a:pt x="4193" y="1655"/>
                    <a:pt x="4357" y="1644"/>
                  </a:cubicBezTo>
                  <a:cubicBezTo>
                    <a:pt x="3658" y="595"/>
                    <a:pt x="2492" y="1"/>
                    <a:pt x="1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8"/>
            <p:cNvSpPr/>
            <p:nvPr/>
          </p:nvSpPr>
          <p:spPr>
            <a:xfrm>
              <a:off x="194005" y="204530"/>
              <a:ext cx="253928" cy="197028"/>
            </a:xfrm>
            <a:custGeom>
              <a:avLst/>
              <a:gdLst/>
              <a:ahLst/>
              <a:cxnLst/>
              <a:rect l="l" t="t" r="r" b="b"/>
              <a:pathLst>
                <a:path w="6038" h="4685" extrusionOk="0">
                  <a:moveTo>
                    <a:pt x="5519" y="1"/>
                  </a:moveTo>
                  <a:lnTo>
                    <a:pt x="5519" y="1"/>
                  </a:lnTo>
                  <a:cubicBezTo>
                    <a:pt x="5011" y="238"/>
                    <a:pt x="4514" y="475"/>
                    <a:pt x="4006" y="712"/>
                  </a:cubicBezTo>
                  <a:lnTo>
                    <a:pt x="3927" y="746"/>
                  </a:lnTo>
                  <a:cubicBezTo>
                    <a:pt x="3104" y="1140"/>
                    <a:pt x="2291" y="1535"/>
                    <a:pt x="1479" y="1953"/>
                  </a:cubicBezTo>
                  <a:lnTo>
                    <a:pt x="1400" y="1987"/>
                  </a:lnTo>
                  <a:cubicBezTo>
                    <a:pt x="926" y="2224"/>
                    <a:pt x="463" y="2472"/>
                    <a:pt x="1" y="2709"/>
                  </a:cubicBezTo>
                  <a:cubicBezTo>
                    <a:pt x="407" y="3431"/>
                    <a:pt x="982" y="4063"/>
                    <a:pt x="1727" y="4402"/>
                  </a:cubicBezTo>
                  <a:cubicBezTo>
                    <a:pt x="2124" y="4589"/>
                    <a:pt x="2563" y="4685"/>
                    <a:pt x="3002" y="4685"/>
                  </a:cubicBezTo>
                  <a:cubicBezTo>
                    <a:pt x="3249" y="4685"/>
                    <a:pt x="3496" y="4654"/>
                    <a:pt x="3736" y="4593"/>
                  </a:cubicBezTo>
                  <a:cubicBezTo>
                    <a:pt x="3781" y="4582"/>
                    <a:pt x="3826" y="4571"/>
                    <a:pt x="3871" y="4560"/>
                  </a:cubicBezTo>
                  <a:cubicBezTo>
                    <a:pt x="3950" y="4526"/>
                    <a:pt x="4029" y="4503"/>
                    <a:pt x="4108" y="4469"/>
                  </a:cubicBezTo>
                  <a:cubicBezTo>
                    <a:pt x="4289" y="4379"/>
                    <a:pt x="4458" y="4289"/>
                    <a:pt x="4616" y="4165"/>
                  </a:cubicBezTo>
                  <a:cubicBezTo>
                    <a:pt x="4650" y="4142"/>
                    <a:pt x="4684" y="4119"/>
                    <a:pt x="4706" y="4097"/>
                  </a:cubicBezTo>
                  <a:cubicBezTo>
                    <a:pt x="4909" y="3939"/>
                    <a:pt x="5090" y="3747"/>
                    <a:pt x="5248" y="3555"/>
                  </a:cubicBezTo>
                  <a:cubicBezTo>
                    <a:pt x="6038" y="2562"/>
                    <a:pt x="5947" y="1197"/>
                    <a:pt x="55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8"/>
            <p:cNvSpPr/>
            <p:nvPr/>
          </p:nvSpPr>
          <p:spPr>
            <a:xfrm>
              <a:off x="253345" y="286622"/>
              <a:ext cx="103960" cy="111109"/>
            </a:xfrm>
            <a:custGeom>
              <a:avLst/>
              <a:gdLst/>
              <a:ahLst/>
              <a:cxnLst/>
              <a:rect l="l" t="t" r="r" b="b"/>
              <a:pathLst>
                <a:path w="2472" h="2642" extrusionOk="0">
                  <a:moveTo>
                    <a:pt x="79" y="1"/>
                  </a:moveTo>
                  <a:lnTo>
                    <a:pt x="0" y="35"/>
                  </a:lnTo>
                  <a:cubicBezTo>
                    <a:pt x="418" y="1084"/>
                    <a:pt x="1162" y="1953"/>
                    <a:pt x="2133" y="2529"/>
                  </a:cubicBezTo>
                  <a:cubicBezTo>
                    <a:pt x="2189" y="2562"/>
                    <a:pt x="2257" y="2608"/>
                    <a:pt x="2336" y="2641"/>
                  </a:cubicBezTo>
                  <a:cubicBezTo>
                    <a:pt x="2381" y="2630"/>
                    <a:pt x="2426" y="2619"/>
                    <a:pt x="2471" y="2596"/>
                  </a:cubicBezTo>
                  <a:cubicBezTo>
                    <a:pt x="2370" y="2551"/>
                    <a:pt x="2268" y="2506"/>
                    <a:pt x="2178" y="2450"/>
                  </a:cubicBezTo>
                  <a:cubicBezTo>
                    <a:pt x="1219" y="1885"/>
                    <a:pt x="485" y="1028"/>
                    <a:pt x="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8"/>
            <p:cNvSpPr/>
            <p:nvPr/>
          </p:nvSpPr>
          <p:spPr>
            <a:xfrm>
              <a:off x="359155" y="234432"/>
              <a:ext cx="36125" cy="145258"/>
            </a:xfrm>
            <a:custGeom>
              <a:avLst/>
              <a:gdLst/>
              <a:ahLst/>
              <a:cxnLst/>
              <a:rect l="l" t="t" r="r" b="b"/>
              <a:pathLst>
                <a:path w="859" h="3454" extrusionOk="0">
                  <a:moveTo>
                    <a:pt x="79" y="1"/>
                  </a:moveTo>
                  <a:lnTo>
                    <a:pt x="0" y="35"/>
                  </a:lnTo>
                  <a:cubicBezTo>
                    <a:pt x="553" y="1253"/>
                    <a:pt x="779" y="2404"/>
                    <a:pt x="689" y="3454"/>
                  </a:cubicBezTo>
                  <a:cubicBezTo>
                    <a:pt x="723" y="3431"/>
                    <a:pt x="757" y="3408"/>
                    <a:pt x="779" y="3386"/>
                  </a:cubicBezTo>
                  <a:cubicBezTo>
                    <a:pt x="858" y="2348"/>
                    <a:pt x="632" y="1208"/>
                    <a:pt x="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8"/>
            <p:cNvSpPr/>
            <p:nvPr/>
          </p:nvSpPr>
          <p:spPr>
            <a:xfrm>
              <a:off x="373874" y="389446"/>
              <a:ext cx="138109" cy="242699"/>
            </a:xfrm>
            <a:custGeom>
              <a:avLst/>
              <a:gdLst/>
              <a:ahLst/>
              <a:cxnLst/>
              <a:rect l="l" t="t" r="r" b="b"/>
              <a:pathLst>
                <a:path w="3284" h="5771" extrusionOk="0">
                  <a:moveTo>
                    <a:pt x="52" y="0"/>
                  </a:moveTo>
                  <a:cubicBezTo>
                    <a:pt x="46" y="0"/>
                    <a:pt x="40" y="2"/>
                    <a:pt x="34" y="5"/>
                  </a:cubicBezTo>
                  <a:cubicBezTo>
                    <a:pt x="12" y="16"/>
                    <a:pt x="0" y="38"/>
                    <a:pt x="12" y="72"/>
                  </a:cubicBezTo>
                  <a:cubicBezTo>
                    <a:pt x="926" y="2047"/>
                    <a:pt x="1986" y="3943"/>
                    <a:pt x="3194" y="5759"/>
                  </a:cubicBezTo>
                  <a:cubicBezTo>
                    <a:pt x="3205" y="5771"/>
                    <a:pt x="3216" y="5771"/>
                    <a:pt x="3228" y="5771"/>
                  </a:cubicBezTo>
                  <a:lnTo>
                    <a:pt x="3250" y="5771"/>
                  </a:lnTo>
                  <a:cubicBezTo>
                    <a:pt x="3273" y="5759"/>
                    <a:pt x="3284" y="5726"/>
                    <a:pt x="3273" y="5714"/>
                  </a:cubicBezTo>
                  <a:cubicBezTo>
                    <a:pt x="2065" y="3898"/>
                    <a:pt x="1005" y="2002"/>
                    <a:pt x="91" y="27"/>
                  </a:cubicBezTo>
                  <a:cubicBezTo>
                    <a:pt x="82" y="11"/>
                    <a:pt x="68" y="0"/>
                    <a:pt x="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8"/>
            <p:cNvSpPr/>
            <p:nvPr/>
          </p:nvSpPr>
          <p:spPr>
            <a:xfrm>
              <a:off x="478759" y="417118"/>
              <a:ext cx="61232" cy="169482"/>
            </a:xfrm>
            <a:custGeom>
              <a:avLst/>
              <a:gdLst/>
              <a:ahLst/>
              <a:cxnLst/>
              <a:rect l="l" t="t" r="r" b="b"/>
              <a:pathLst>
                <a:path w="1456" h="4030" extrusionOk="0">
                  <a:moveTo>
                    <a:pt x="1404" y="0"/>
                  </a:moveTo>
                  <a:cubicBezTo>
                    <a:pt x="1388" y="0"/>
                    <a:pt x="1372" y="10"/>
                    <a:pt x="1366" y="24"/>
                  </a:cubicBezTo>
                  <a:cubicBezTo>
                    <a:pt x="621" y="1220"/>
                    <a:pt x="147" y="2574"/>
                    <a:pt x="11" y="3984"/>
                  </a:cubicBezTo>
                  <a:cubicBezTo>
                    <a:pt x="0" y="4007"/>
                    <a:pt x="23" y="4030"/>
                    <a:pt x="45" y="4030"/>
                  </a:cubicBezTo>
                  <a:cubicBezTo>
                    <a:pt x="68" y="4030"/>
                    <a:pt x="90" y="4018"/>
                    <a:pt x="90" y="3996"/>
                  </a:cubicBezTo>
                  <a:cubicBezTo>
                    <a:pt x="237" y="2596"/>
                    <a:pt x="700" y="1254"/>
                    <a:pt x="1444" y="69"/>
                  </a:cubicBezTo>
                  <a:cubicBezTo>
                    <a:pt x="1456" y="46"/>
                    <a:pt x="1456" y="24"/>
                    <a:pt x="1433" y="12"/>
                  </a:cubicBezTo>
                  <a:cubicBezTo>
                    <a:pt x="1425" y="4"/>
                    <a:pt x="1414" y="0"/>
                    <a:pt x="14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8"/>
            <p:cNvSpPr/>
            <p:nvPr/>
          </p:nvSpPr>
          <p:spPr>
            <a:xfrm>
              <a:off x="473502" y="278589"/>
              <a:ext cx="213135" cy="183107"/>
            </a:xfrm>
            <a:custGeom>
              <a:avLst/>
              <a:gdLst/>
              <a:ahLst/>
              <a:cxnLst/>
              <a:rect l="l" t="t" r="r" b="b"/>
              <a:pathLst>
                <a:path w="5068" h="4354" extrusionOk="0">
                  <a:moveTo>
                    <a:pt x="554" y="0"/>
                  </a:moveTo>
                  <a:cubicBezTo>
                    <a:pt x="170" y="621"/>
                    <a:pt x="1" y="1332"/>
                    <a:pt x="57" y="2054"/>
                  </a:cubicBezTo>
                  <a:cubicBezTo>
                    <a:pt x="114" y="2663"/>
                    <a:pt x="385" y="3227"/>
                    <a:pt x="813" y="3656"/>
                  </a:cubicBezTo>
                  <a:cubicBezTo>
                    <a:pt x="836" y="3690"/>
                    <a:pt x="870" y="3713"/>
                    <a:pt x="892" y="3735"/>
                  </a:cubicBezTo>
                  <a:cubicBezTo>
                    <a:pt x="949" y="3792"/>
                    <a:pt x="1017" y="3837"/>
                    <a:pt x="1073" y="3882"/>
                  </a:cubicBezTo>
                  <a:cubicBezTo>
                    <a:pt x="1208" y="3972"/>
                    <a:pt x="1366" y="4062"/>
                    <a:pt x="1524" y="4130"/>
                  </a:cubicBezTo>
                  <a:cubicBezTo>
                    <a:pt x="1558" y="4141"/>
                    <a:pt x="1581" y="4153"/>
                    <a:pt x="1615" y="4164"/>
                  </a:cubicBezTo>
                  <a:cubicBezTo>
                    <a:pt x="1829" y="4243"/>
                    <a:pt x="2043" y="4299"/>
                    <a:pt x="2269" y="4333"/>
                  </a:cubicBezTo>
                  <a:cubicBezTo>
                    <a:pt x="2371" y="4347"/>
                    <a:pt x="2472" y="4353"/>
                    <a:pt x="2572" y="4353"/>
                  </a:cubicBezTo>
                  <a:cubicBezTo>
                    <a:pt x="3554" y="4353"/>
                    <a:pt x="4422" y="3723"/>
                    <a:pt x="5068" y="2934"/>
                  </a:cubicBezTo>
                  <a:cubicBezTo>
                    <a:pt x="4661" y="2663"/>
                    <a:pt x="4266" y="2381"/>
                    <a:pt x="3860" y="2122"/>
                  </a:cubicBezTo>
                  <a:cubicBezTo>
                    <a:pt x="3838" y="2099"/>
                    <a:pt x="3815" y="2088"/>
                    <a:pt x="3792" y="2076"/>
                  </a:cubicBezTo>
                  <a:cubicBezTo>
                    <a:pt x="3127" y="1636"/>
                    <a:pt x="2461" y="1196"/>
                    <a:pt x="1784" y="767"/>
                  </a:cubicBezTo>
                  <a:lnTo>
                    <a:pt x="1716" y="722"/>
                  </a:lnTo>
                  <a:cubicBezTo>
                    <a:pt x="1333" y="485"/>
                    <a:pt x="938" y="237"/>
                    <a:pt x="5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8"/>
            <p:cNvSpPr/>
            <p:nvPr/>
          </p:nvSpPr>
          <p:spPr>
            <a:xfrm>
              <a:off x="507231" y="309416"/>
              <a:ext cx="41298" cy="126291"/>
            </a:xfrm>
            <a:custGeom>
              <a:avLst/>
              <a:gdLst/>
              <a:ahLst/>
              <a:cxnLst/>
              <a:rect l="l" t="t" r="r" b="b"/>
              <a:pathLst>
                <a:path w="982" h="3003" extrusionOk="0">
                  <a:moveTo>
                    <a:pt x="914" y="1"/>
                  </a:moveTo>
                  <a:cubicBezTo>
                    <a:pt x="316" y="779"/>
                    <a:pt x="0" y="1738"/>
                    <a:pt x="0" y="2720"/>
                  </a:cubicBezTo>
                  <a:cubicBezTo>
                    <a:pt x="0" y="2788"/>
                    <a:pt x="11" y="2855"/>
                    <a:pt x="11" y="2923"/>
                  </a:cubicBezTo>
                  <a:cubicBezTo>
                    <a:pt x="34" y="2957"/>
                    <a:pt x="68" y="2980"/>
                    <a:pt x="102" y="3002"/>
                  </a:cubicBezTo>
                  <a:cubicBezTo>
                    <a:pt x="79" y="2912"/>
                    <a:pt x="79" y="2810"/>
                    <a:pt x="79" y="2720"/>
                  </a:cubicBezTo>
                  <a:cubicBezTo>
                    <a:pt x="68" y="1750"/>
                    <a:pt x="395" y="802"/>
                    <a:pt x="982" y="34"/>
                  </a:cubicBezTo>
                  <a:lnTo>
                    <a:pt x="9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8"/>
            <p:cNvSpPr/>
            <p:nvPr/>
          </p:nvSpPr>
          <p:spPr>
            <a:xfrm>
              <a:off x="537594" y="365895"/>
              <a:ext cx="97778" cy="87811"/>
            </a:xfrm>
            <a:custGeom>
              <a:avLst/>
              <a:gdLst/>
              <a:ahLst/>
              <a:cxnLst/>
              <a:rect l="l" t="t" r="r" b="b"/>
              <a:pathLst>
                <a:path w="2325" h="2088" extrusionOk="0">
                  <a:moveTo>
                    <a:pt x="2268" y="0"/>
                  </a:moveTo>
                  <a:cubicBezTo>
                    <a:pt x="1591" y="960"/>
                    <a:pt x="835" y="1648"/>
                    <a:pt x="0" y="2054"/>
                  </a:cubicBezTo>
                  <a:cubicBezTo>
                    <a:pt x="34" y="2065"/>
                    <a:pt x="57" y="2077"/>
                    <a:pt x="91" y="2088"/>
                  </a:cubicBezTo>
                  <a:cubicBezTo>
                    <a:pt x="914" y="1682"/>
                    <a:pt x="1670" y="993"/>
                    <a:pt x="2325" y="46"/>
                  </a:cubicBezTo>
                  <a:cubicBezTo>
                    <a:pt x="2302" y="23"/>
                    <a:pt x="2291" y="12"/>
                    <a:pt x="2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8"/>
            <p:cNvSpPr/>
            <p:nvPr/>
          </p:nvSpPr>
          <p:spPr>
            <a:xfrm>
              <a:off x="502941" y="489747"/>
              <a:ext cx="85960" cy="135291"/>
            </a:xfrm>
            <a:custGeom>
              <a:avLst/>
              <a:gdLst/>
              <a:ahLst/>
              <a:cxnLst/>
              <a:rect l="l" t="t" r="r" b="b"/>
              <a:pathLst>
                <a:path w="2044" h="3217" extrusionOk="0">
                  <a:moveTo>
                    <a:pt x="1975" y="1"/>
                  </a:moveTo>
                  <a:cubicBezTo>
                    <a:pt x="1355" y="238"/>
                    <a:pt x="881" y="757"/>
                    <a:pt x="587" y="1332"/>
                  </a:cubicBezTo>
                  <a:cubicBezTo>
                    <a:pt x="294" y="1930"/>
                    <a:pt x="102" y="2562"/>
                    <a:pt x="1" y="3217"/>
                  </a:cubicBezTo>
                  <a:cubicBezTo>
                    <a:pt x="294" y="2709"/>
                    <a:pt x="734" y="2314"/>
                    <a:pt x="1129" y="1885"/>
                  </a:cubicBezTo>
                  <a:cubicBezTo>
                    <a:pt x="1592" y="1377"/>
                    <a:pt x="1908" y="757"/>
                    <a:pt x="2032" y="80"/>
                  </a:cubicBezTo>
                  <a:cubicBezTo>
                    <a:pt x="2043" y="23"/>
                    <a:pt x="2032" y="23"/>
                    <a:pt x="19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4" name="Google Shape;324;p8"/>
          <p:cNvGrpSpPr/>
          <p:nvPr/>
        </p:nvGrpSpPr>
        <p:grpSpPr>
          <a:xfrm>
            <a:off x="3198276" y="4252997"/>
            <a:ext cx="368038" cy="368637"/>
            <a:chOff x="231981" y="738629"/>
            <a:chExt cx="362136" cy="362724"/>
          </a:xfrm>
        </p:grpSpPr>
        <p:sp>
          <p:nvSpPr>
            <p:cNvPr id="325" name="Google Shape;325;p8"/>
            <p:cNvSpPr/>
            <p:nvPr/>
          </p:nvSpPr>
          <p:spPr>
            <a:xfrm>
              <a:off x="422279" y="937002"/>
              <a:ext cx="171837" cy="164351"/>
            </a:xfrm>
            <a:custGeom>
              <a:avLst/>
              <a:gdLst/>
              <a:ahLst/>
              <a:cxnLst/>
              <a:rect l="l" t="t" r="r" b="b"/>
              <a:pathLst>
                <a:path w="4086" h="3908" extrusionOk="0">
                  <a:moveTo>
                    <a:pt x="2272" y="1"/>
                  </a:moveTo>
                  <a:cubicBezTo>
                    <a:pt x="2070" y="1"/>
                    <a:pt x="1866" y="22"/>
                    <a:pt x="1659" y="40"/>
                  </a:cubicBezTo>
                  <a:cubicBezTo>
                    <a:pt x="1400" y="52"/>
                    <a:pt x="1129" y="29"/>
                    <a:pt x="892" y="164"/>
                  </a:cubicBezTo>
                  <a:cubicBezTo>
                    <a:pt x="316" y="514"/>
                    <a:pt x="0" y="1327"/>
                    <a:pt x="34" y="1970"/>
                  </a:cubicBezTo>
                  <a:cubicBezTo>
                    <a:pt x="68" y="2387"/>
                    <a:pt x="215" y="2794"/>
                    <a:pt x="463" y="3132"/>
                  </a:cubicBezTo>
                  <a:cubicBezTo>
                    <a:pt x="508" y="3200"/>
                    <a:pt x="565" y="3268"/>
                    <a:pt x="621" y="3335"/>
                  </a:cubicBezTo>
                  <a:cubicBezTo>
                    <a:pt x="790" y="3527"/>
                    <a:pt x="1016" y="3685"/>
                    <a:pt x="1253" y="3798"/>
                  </a:cubicBezTo>
                  <a:cubicBezTo>
                    <a:pt x="1462" y="3871"/>
                    <a:pt x="1676" y="3908"/>
                    <a:pt x="1890" y="3908"/>
                  </a:cubicBezTo>
                  <a:cubicBezTo>
                    <a:pt x="2105" y="3908"/>
                    <a:pt x="2319" y="3871"/>
                    <a:pt x="2528" y="3798"/>
                  </a:cubicBezTo>
                  <a:cubicBezTo>
                    <a:pt x="3307" y="3527"/>
                    <a:pt x="3950" y="2816"/>
                    <a:pt x="4029" y="1981"/>
                  </a:cubicBezTo>
                  <a:cubicBezTo>
                    <a:pt x="4085" y="1315"/>
                    <a:pt x="3792" y="672"/>
                    <a:pt x="3250" y="289"/>
                  </a:cubicBezTo>
                  <a:cubicBezTo>
                    <a:pt x="3103" y="187"/>
                    <a:pt x="2957" y="108"/>
                    <a:pt x="2787" y="63"/>
                  </a:cubicBezTo>
                  <a:cubicBezTo>
                    <a:pt x="2616" y="16"/>
                    <a:pt x="2445" y="1"/>
                    <a:pt x="22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8"/>
            <p:cNvSpPr/>
            <p:nvPr/>
          </p:nvSpPr>
          <p:spPr>
            <a:xfrm>
              <a:off x="436031" y="954539"/>
              <a:ext cx="51349" cy="51307"/>
            </a:xfrm>
            <a:custGeom>
              <a:avLst/>
              <a:gdLst/>
              <a:ahLst/>
              <a:cxnLst/>
              <a:rect l="l" t="t" r="r" b="b"/>
              <a:pathLst>
                <a:path w="1221" h="1220" extrusionOk="0">
                  <a:moveTo>
                    <a:pt x="823" y="1"/>
                  </a:moveTo>
                  <a:cubicBezTo>
                    <a:pt x="760" y="1"/>
                    <a:pt x="692" y="23"/>
                    <a:pt x="621" y="75"/>
                  </a:cubicBezTo>
                  <a:cubicBezTo>
                    <a:pt x="395" y="233"/>
                    <a:pt x="1" y="842"/>
                    <a:pt x="215" y="1113"/>
                  </a:cubicBezTo>
                  <a:cubicBezTo>
                    <a:pt x="276" y="1181"/>
                    <a:pt x="362" y="1219"/>
                    <a:pt x="450" y="1219"/>
                  </a:cubicBezTo>
                  <a:cubicBezTo>
                    <a:pt x="493" y="1219"/>
                    <a:pt x="536" y="1210"/>
                    <a:pt x="576" y="1192"/>
                  </a:cubicBezTo>
                  <a:cubicBezTo>
                    <a:pt x="689" y="1147"/>
                    <a:pt x="802" y="1068"/>
                    <a:pt x="881" y="966"/>
                  </a:cubicBezTo>
                  <a:cubicBezTo>
                    <a:pt x="994" y="853"/>
                    <a:pt x="1084" y="718"/>
                    <a:pt x="1140" y="571"/>
                  </a:cubicBezTo>
                  <a:cubicBezTo>
                    <a:pt x="1221" y="321"/>
                    <a:pt x="1061" y="1"/>
                    <a:pt x="8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8"/>
            <p:cNvSpPr/>
            <p:nvPr/>
          </p:nvSpPr>
          <p:spPr>
            <a:xfrm>
              <a:off x="231981" y="839309"/>
              <a:ext cx="172762" cy="168052"/>
            </a:xfrm>
            <a:custGeom>
              <a:avLst/>
              <a:gdLst/>
              <a:ahLst/>
              <a:cxnLst/>
              <a:rect l="l" t="t" r="r" b="b"/>
              <a:pathLst>
                <a:path w="4108" h="3996" extrusionOk="0">
                  <a:moveTo>
                    <a:pt x="2157" y="1"/>
                  </a:moveTo>
                  <a:cubicBezTo>
                    <a:pt x="1641" y="1"/>
                    <a:pt x="1095" y="233"/>
                    <a:pt x="745" y="558"/>
                  </a:cubicBezTo>
                  <a:cubicBezTo>
                    <a:pt x="429" y="840"/>
                    <a:pt x="215" y="1212"/>
                    <a:pt x="102" y="1619"/>
                  </a:cubicBezTo>
                  <a:cubicBezTo>
                    <a:pt x="79" y="1698"/>
                    <a:pt x="57" y="1788"/>
                    <a:pt x="45" y="1867"/>
                  </a:cubicBezTo>
                  <a:cubicBezTo>
                    <a:pt x="0" y="2126"/>
                    <a:pt x="12" y="2397"/>
                    <a:pt x="91" y="2657"/>
                  </a:cubicBezTo>
                  <a:cubicBezTo>
                    <a:pt x="226" y="3063"/>
                    <a:pt x="508" y="3413"/>
                    <a:pt x="880" y="3638"/>
                  </a:cubicBezTo>
                  <a:cubicBezTo>
                    <a:pt x="1246" y="3874"/>
                    <a:pt x="1682" y="3996"/>
                    <a:pt x="2115" y="3996"/>
                  </a:cubicBezTo>
                  <a:cubicBezTo>
                    <a:pt x="2511" y="3996"/>
                    <a:pt x="2905" y="3894"/>
                    <a:pt x="3239" y="3684"/>
                  </a:cubicBezTo>
                  <a:cubicBezTo>
                    <a:pt x="3792" y="3300"/>
                    <a:pt x="4108" y="2668"/>
                    <a:pt x="4063" y="1991"/>
                  </a:cubicBezTo>
                  <a:cubicBezTo>
                    <a:pt x="4051" y="1822"/>
                    <a:pt x="4018" y="1664"/>
                    <a:pt x="3950" y="1506"/>
                  </a:cubicBezTo>
                  <a:cubicBezTo>
                    <a:pt x="3803" y="1145"/>
                    <a:pt x="3521" y="885"/>
                    <a:pt x="3261" y="603"/>
                  </a:cubicBezTo>
                  <a:cubicBezTo>
                    <a:pt x="3092" y="411"/>
                    <a:pt x="2934" y="185"/>
                    <a:pt x="2686" y="95"/>
                  </a:cubicBezTo>
                  <a:cubicBezTo>
                    <a:pt x="2520" y="30"/>
                    <a:pt x="2340" y="1"/>
                    <a:pt x="21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8"/>
            <p:cNvSpPr/>
            <p:nvPr/>
          </p:nvSpPr>
          <p:spPr>
            <a:xfrm>
              <a:off x="289890" y="852556"/>
              <a:ext cx="62662" cy="33392"/>
            </a:xfrm>
            <a:custGeom>
              <a:avLst/>
              <a:gdLst/>
              <a:ahLst/>
              <a:cxnLst/>
              <a:rect l="l" t="t" r="r" b="b"/>
              <a:pathLst>
                <a:path w="1490" h="794" extrusionOk="0">
                  <a:moveTo>
                    <a:pt x="841" y="0"/>
                  </a:moveTo>
                  <a:cubicBezTo>
                    <a:pt x="516" y="0"/>
                    <a:pt x="83" y="107"/>
                    <a:pt x="23" y="367"/>
                  </a:cubicBezTo>
                  <a:cubicBezTo>
                    <a:pt x="0" y="491"/>
                    <a:pt x="68" y="627"/>
                    <a:pt x="181" y="694"/>
                  </a:cubicBezTo>
                  <a:cubicBezTo>
                    <a:pt x="293" y="751"/>
                    <a:pt x="429" y="785"/>
                    <a:pt x="553" y="785"/>
                  </a:cubicBezTo>
                  <a:cubicBezTo>
                    <a:pt x="595" y="791"/>
                    <a:pt x="638" y="793"/>
                    <a:pt x="680" y="793"/>
                  </a:cubicBezTo>
                  <a:cubicBezTo>
                    <a:pt x="795" y="793"/>
                    <a:pt x="908" y="772"/>
                    <a:pt x="1016" y="739"/>
                  </a:cubicBezTo>
                  <a:cubicBezTo>
                    <a:pt x="1332" y="615"/>
                    <a:pt x="1490" y="130"/>
                    <a:pt x="1095" y="28"/>
                  </a:cubicBezTo>
                  <a:cubicBezTo>
                    <a:pt x="1029" y="10"/>
                    <a:pt x="940" y="0"/>
                    <a:pt x="8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8"/>
            <p:cNvSpPr/>
            <p:nvPr/>
          </p:nvSpPr>
          <p:spPr>
            <a:xfrm>
              <a:off x="357725" y="783838"/>
              <a:ext cx="136258" cy="103035"/>
            </a:xfrm>
            <a:custGeom>
              <a:avLst/>
              <a:gdLst/>
              <a:ahLst/>
              <a:cxnLst/>
              <a:rect l="l" t="t" r="r" b="b"/>
              <a:pathLst>
                <a:path w="3240" h="2450" extrusionOk="0">
                  <a:moveTo>
                    <a:pt x="3162" y="1"/>
                  </a:moveTo>
                  <a:cubicBezTo>
                    <a:pt x="3143" y="1"/>
                    <a:pt x="3126" y="9"/>
                    <a:pt x="3115" y="26"/>
                  </a:cubicBezTo>
                  <a:cubicBezTo>
                    <a:pt x="2167" y="884"/>
                    <a:pt x="1140" y="1651"/>
                    <a:pt x="46" y="2317"/>
                  </a:cubicBezTo>
                  <a:cubicBezTo>
                    <a:pt x="12" y="2340"/>
                    <a:pt x="1" y="2385"/>
                    <a:pt x="23" y="2419"/>
                  </a:cubicBezTo>
                  <a:cubicBezTo>
                    <a:pt x="34" y="2430"/>
                    <a:pt x="34" y="2430"/>
                    <a:pt x="46" y="2441"/>
                  </a:cubicBezTo>
                  <a:cubicBezTo>
                    <a:pt x="57" y="2447"/>
                    <a:pt x="71" y="2450"/>
                    <a:pt x="85" y="2450"/>
                  </a:cubicBezTo>
                  <a:cubicBezTo>
                    <a:pt x="99" y="2450"/>
                    <a:pt x="113" y="2447"/>
                    <a:pt x="125" y="2441"/>
                  </a:cubicBezTo>
                  <a:cubicBezTo>
                    <a:pt x="1231" y="1764"/>
                    <a:pt x="2257" y="997"/>
                    <a:pt x="3217" y="128"/>
                  </a:cubicBezTo>
                  <a:cubicBezTo>
                    <a:pt x="3239" y="94"/>
                    <a:pt x="3239" y="49"/>
                    <a:pt x="3217" y="26"/>
                  </a:cubicBezTo>
                  <a:cubicBezTo>
                    <a:pt x="3200" y="9"/>
                    <a:pt x="3180" y="1"/>
                    <a:pt x="31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8"/>
            <p:cNvSpPr/>
            <p:nvPr/>
          </p:nvSpPr>
          <p:spPr>
            <a:xfrm>
              <a:off x="478675" y="738629"/>
              <a:ext cx="27630" cy="219948"/>
            </a:xfrm>
            <a:custGeom>
              <a:avLst/>
              <a:gdLst/>
              <a:ahLst/>
              <a:cxnLst/>
              <a:rect l="l" t="t" r="r" b="b"/>
              <a:pathLst>
                <a:path w="657" h="5230" extrusionOk="0">
                  <a:moveTo>
                    <a:pt x="216" y="1"/>
                  </a:moveTo>
                  <a:cubicBezTo>
                    <a:pt x="120" y="1"/>
                    <a:pt x="0" y="81"/>
                    <a:pt x="59" y="176"/>
                  </a:cubicBezTo>
                  <a:cubicBezTo>
                    <a:pt x="171" y="571"/>
                    <a:pt x="239" y="977"/>
                    <a:pt x="273" y="1383"/>
                  </a:cubicBezTo>
                  <a:cubicBezTo>
                    <a:pt x="296" y="1801"/>
                    <a:pt x="329" y="2218"/>
                    <a:pt x="352" y="2647"/>
                  </a:cubicBezTo>
                  <a:lnTo>
                    <a:pt x="510" y="5164"/>
                  </a:lnTo>
                  <a:cubicBezTo>
                    <a:pt x="515" y="5207"/>
                    <a:pt x="550" y="5230"/>
                    <a:pt x="584" y="5230"/>
                  </a:cubicBezTo>
                  <a:cubicBezTo>
                    <a:pt x="621" y="5230"/>
                    <a:pt x="657" y="5205"/>
                    <a:pt x="657" y="5152"/>
                  </a:cubicBezTo>
                  <a:lnTo>
                    <a:pt x="555" y="2636"/>
                  </a:lnTo>
                  <a:cubicBezTo>
                    <a:pt x="544" y="2207"/>
                    <a:pt x="521" y="1790"/>
                    <a:pt x="510" y="1361"/>
                  </a:cubicBezTo>
                  <a:cubicBezTo>
                    <a:pt x="487" y="932"/>
                    <a:pt x="431" y="515"/>
                    <a:pt x="318" y="97"/>
                  </a:cubicBezTo>
                  <a:lnTo>
                    <a:pt x="318" y="86"/>
                  </a:lnTo>
                  <a:cubicBezTo>
                    <a:pt x="314" y="26"/>
                    <a:pt x="269" y="1"/>
                    <a:pt x="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9"/>
          <p:cNvSpPr txBox="1">
            <a:spLocks noGrp="1"/>
          </p:cNvSpPr>
          <p:nvPr>
            <p:ph type="title"/>
          </p:nvPr>
        </p:nvSpPr>
        <p:spPr>
          <a:xfrm>
            <a:off x="2241450" y="1162550"/>
            <a:ext cx="4661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33" name="Google Shape;333;p9"/>
          <p:cNvSpPr txBox="1">
            <a:spLocks noGrp="1"/>
          </p:cNvSpPr>
          <p:nvPr>
            <p:ph type="subTitle" idx="1"/>
          </p:nvPr>
        </p:nvSpPr>
        <p:spPr>
          <a:xfrm>
            <a:off x="2241450" y="2435500"/>
            <a:ext cx="4661100" cy="122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34" name="Google Shape;334;p9"/>
          <p:cNvGrpSpPr/>
          <p:nvPr/>
        </p:nvGrpSpPr>
        <p:grpSpPr>
          <a:xfrm>
            <a:off x="-5130" y="2565364"/>
            <a:ext cx="9149131" cy="2580450"/>
            <a:chOff x="-5130" y="2565364"/>
            <a:chExt cx="9149131" cy="2580450"/>
          </a:xfrm>
        </p:grpSpPr>
        <p:sp>
          <p:nvSpPr>
            <p:cNvPr id="335" name="Google Shape;335;p9"/>
            <p:cNvSpPr/>
            <p:nvPr/>
          </p:nvSpPr>
          <p:spPr>
            <a:xfrm rot="10800000" flipH="1">
              <a:off x="5100268" y="3698295"/>
              <a:ext cx="4043726" cy="1447519"/>
            </a:xfrm>
            <a:custGeom>
              <a:avLst/>
              <a:gdLst/>
              <a:ahLst/>
              <a:cxnLst/>
              <a:rect l="l" t="t" r="r" b="b"/>
              <a:pathLst>
                <a:path w="26184" h="9373" extrusionOk="0">
                  <a:moveTo>
                    <a:pt x="0" y="1"/>
                  </a:moveTo>
                  <a:cubicBezTo>
                    <a:pt x="707" y="1791"/>
                    <a:pt x="2548" y="3199"/>
                    <a:pt x="4471" y="3199"/>
                  </a:cubicBezTo>
                  <a:cubicBezTo>
                    <a:pt x="4759" y="3199"/>
                    <a:pt x="5048" y="3168"/>
                    <a:pt x="5335" y="3102"/>
                  </a:cubicBezTo>
                  <a:lnTo>
                    <a:pt x="5335" y="3102"/>
                  </a:lnTo>
                  <a:cubicBezTo>
                    <a:pt x="5123" y="5458"/>
                    <a:pt x="7195" y="7602"/>
                    <a:pt x="9524" y="8035"/>
                  </a:cubicBezTo>
                  <a:cubicBezTo>
                    <a:pt x="9905" y="8106"/>
                    <a:pt x="10289" y="8140"/>
                    <a:pt x="10672" y="8140"/>
                  </a:cubicBezTo>
                  <a:cubicBezTo>
                    <a:pt x="12623" y="8140"/>
                    <a:pt x="14560" y="7269"/>
                    <a:pt x="16118" y="6054"/>
                  </a:cubicBezTo>
                  <a:cubicBezTo>
                    <a:pt x="16773" y="7940"/>
                    <a:pt x="18664" y="9321"/>
                    <a:pt x="20659" y="9371"/>
                  </a:cubicBezTo>
                  <a:cubicBezTo>
                    <a:pt x="20696" y="9372"/>
                    <a:pt x="20733" y="9372"/>
                    <a:pt x="20771" y="9372"/>
                  </a:cubicBezTo>
                  <a:cubicBezTo>
                    <a:pt x="22727" y="9372"/>
                    <a:pt x="24627" y="8095"/>
                    <a:pt x="25358" y="6279"/>
                  </a:cubicBezTo>
                  <a:cubicBezTo>
                    <a:pt x="25620" y="6469"/>
                    <a:pt x="25895" y="6636"/>
                    <a:pt x="26184" y="6785"/>
                  </a:cubicBezTo>
                  <a:lnTo>
                    <a:pt x="2618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9"/>
            <p:cNvSpPr/>
            <p:nvPr/>
          </p:nvSpPr>
          <p:spPr>
            <a:xfrm rot="10800000">
              <a:off x="8707" y="3600004"/>
              <a:ext cx="4314469" cy="1544436"/>
            </a:xfrm>
            <a:custGeom>
              <a:avLst/>
              <a:gdLst/>
              <a:ahLst/>
              <a:cxnLst/>
              <a:rect l="l" t="t" r="r" b="b"/>
              <a:pathLst>
                <a:path w="26184" h="9373" extrusionOk="0">
                  <a:moveTo>
                    <a:pt x="0" y="1"/>
                  </a:moveTo>
                  <a:cubicBezTo>
                    <a:pt x="707" y="1791"/>
                    <a:pt x="2548" y="3199"/>
                    <a:pt x="4471" y="3199"/>
                  </a:cubicBezTo>
                  <a:cubicBezTo>
                    <a:pt x="4759" y="3199"/>
                    <a:pt x="5048" y="3168"/>
                    <a:pt x="5335" y="3102"/>
                  </a:cubicBezTo>
                  <a:lnTo>
                    <a:pt x="5335" y="3102"/>
                  </a:lnTo>
                  <a:cubicBezTo>
                    <a:pt x="5123" y="5458"/>
                    <a:pt x="7195" y="7602"/>
                    <a:pt x="9524" y="8035"/>
                  </a:cubicBezTo>
                  <a:cubicBezTo>
                    <a:pt x="9905" y="8106"/>
                    <a:pt x="10289" y="8140"/>
                    <a:pt x="10672" y="8140"/>
                  </a:cubicBezTo>
                  <a:cubicBezTo>
                    <a:pt x="12623" y="8140"/>
                    <a:pt x="14560" y="7269"/>
                    <a:pt x="16118" y="6054"/>
                  </a:cubicBezTo>
                  <a:cubicBezTo>
                    <a:pt x="16773" y="7940"/>
                    <a:pt x="18664" y="9321"/>
                    <a:pt x="20659" y="9371"/>
                  </a:cubicBezTo>
                  <a:cubicBezTo>
                    <a:pt x="20696" y="9372"/>
                    <a:pt x="20733" y="9372"/>
                    <a:pt x="20771" y="9372"/>
                  </a:cubicBezTo>
                  <a:cubicBezTo>
                    <a:pt x="22727" y="9372"/>
                    <a:pt x="24627" y="8095"/>
                    <a:pt x="25358" y="6279"/>
                  </a:cubicBezTo>
                  <a:cubicBezTo>
                    <a:pt x="25620" y="6469"/>
                    <a:pt x="25895" y="6636"/>
                    <a:pt x="26184" y="6785"/>
                  </a:cubicBezTo>
                  <a:lnTo>
                    <a:pt x="2618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7325596" y="3825506"/>
              <a:ext cx="1818405" cy="1317986"/>
            </a:xfrm>
            <a:custGeom>
              <a:avLst/>
              <a:gdLst/>
              <a:ahLst/>
              <a:cxnLst/>
              <a:rect l="l" t="t" r="r" b="b"/>
              <a:pathLst>
                <a:path w="17780" h="12887" extrusionOk="0">
                  <a:moveTo>
                    <a:pt x="17780" y="1"/>
                  </a:moveTo>
                  <a:cubicBezTo>
                    <a:pt x="17721" y="59"/>
                    <a:pt x="17662" y="118"/>
                    <a:pt x="17604" y="177"/>
                  </a:cubicBezTo>
                  <a:cubicBezTo>
                    <a:pt x="16209" y="1643"/>
                    <a:pt x="15415" y="3566"/>
                    <a:pt x="14751" y="5480"/>
                  </a:cubicBezTo>
                  <a:cubicBezTo>
                    <a:pt x="14317" y="5377"/>
                    <a:pt x="13876" y="5328"/>
                    <a:pt x="13435" y="5328"/>
                  </a:cubicBezTo>
                  <a:cubicBezTo>
                    <a:pt x="10718" y="5328"/>
                    <a:pt x="8014" y="7189"/>
                    <a:pt x="7218" y="9818"/>
                  </a:cubicBezTo>
                  <a:cubicBezTo>
                    <a:pt x="6738" y="9711"/>
                    <a:pt x="6249" y="9658"/>
                    <a:pt x="5759" y="9658"/>
                  </a:cubicBezTo>
                  <a:cubicBezTo>
                    <a:pt x="5438" y="9658"/>
                    <a:pt x="5117" y="9681"/>
                    <a:pt x="4799" y="9727"/>
                  </a:cubicBezTo>
                  <a:cubicBezTo>
                    <a:pt x="4713" y="9736"/>
                    <a:pt x="4632" y="9750"/>
                    <a:pt x="4550" y="9768"/>
                  </a:cubicBezTo>
                  <a:cubicBezTo>
                    <a:pt x="4334" y="9804"/>
                    <a:pt x="4122" y="9854"/>
                    <a:pt x="3909" y="9912"/>
                  </a:cubicBezTo>
                  <a:cubicBezTo>
                    <a:pt x="3693" y="9971"/>
                    <a:pt x="3481" y="10043"/>
                    <a:pt x="3268" y="10125"/>
                  </a:cubicBezTo>
                  <a:cubicBezTo>
                    <a:pt x="2916" y="10265"/>
                    <a:pt x="2578" y="10432"/>
                    <a:pt x="2253" y="10630"/>
                  </a:cubicBezTo>
                  <a:cubicBezTo>
                    <a:pt x="1332" y="11190"/>
                    <a:pt x="560" y="11966"/>
                    <a:pt x="1" y="12887"/>
                  </a:cubicBezTo>
                  <a:lnTo>
                    <a:pt x="17780" y="12887"/>
                  </a:lnTo>
                  <a:lnTo>
                    <a:pt x="17780" y="1"/>
                  </a:lnTo>
                  <a:close/>
                </a:path>
              </a:pathLst>
            </a:custGeom>
            <a:solidFill>
              <a:srgbClr val="96C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0" y="3981375"/>
              <a:ext cx="3944658" cy="1161208"/>
            </a:xfrm>
            <a:custGeom>
              <a:avLst/>
              <a:gdLst/>
              <a:ahLst/>
              <a:cxnLst/>
              <a:rect l="l" t="t" r="r" b="b"/>
              <a:pathLst>
                <a:path w="38417" h="11309" extrusionOk="0">
                  <a:moveTo>
                    <a:pt x="1878" y="1"/>
                  </a:moveTo>
                  <a:cubicBezTo>
                    <a:pt x="1394" y="1"/>
                    <a:pt x="911" y="85"/>
                    <a:pt x="452" y="250"/>
                  </a:cubicBezTo>
                  <a:cubicBezTo>
                    <a:pt x="298" y="304"/>
                    <a:pt x="149" y="372"/>
                    <a:pt x="1" y="449"/>
                  </a:cubicBezTo>
                  <a:lnTo>
                    <a:pt x="1" y="11309"/>
                  </a:lnTo>
                  <a:lnTo>
                    <a:pt x="38416" y="11309"/>
                  </a:lnTo>
                  <a:cubicBezTo>
                    <a:pt x="38317" y="11128"/>
                    <a:pt x="38200" y="10952"/>
                    <a:pt x="38073" y="10785"/>
                  </a:cubicBezTo>
                  <a:cubicBezTo>
                    <a:pt x="37021" y="9422"/>
                    <a:pt x="35342" y="8646"/>
                    <a:pt x="33645" y="8366"/>
                  </a:cubicBezTo>
                  <a:cubicBezTo>
                    <a:pt x="33122" y="8279"/>
                    <a:pt x="32592" y="8236"/>
                    <a:pt x="32062" y="8236"/>
                  </a:cubicBezTo>
                  <a:cubicBezTo>
                    <a:pt x="29703" y="8236"/>
                    <a:pt x="27342" y="9080"/>
                    <a:pt x="25543" y="10609"/>
                  </a:cubicBezTo>
                  <a:cubicBezTo>
                    <a:pt x="24613" y="9065"/>
                    <a:pt x="23160" y="7905"/>
                    <a:pt x="21445" y="7346"/>
                  </a:cubicBezTo>
                  <a:lnTo>
                    <a:pt x="21418" y="7332"/>
                  </a:lnTo>
                  <a:cubicBezTo>
                    <a:pt x="20704" y="7104"/>
                    <a:pt x="19961" y="6990"/>
                    <a:pt x="19216" y="6990"/>
                  </a:cubicBezTo>
                  <a:cubicBezTo>
                    <a:pt x="19136" y="6990"/>
                    <a:pt x="19056" y="6991"/>
                    <a:pt x="18976" y="6994"/>
                  </a:cubicBezTo>
                  <a:cubicBezTo>
                    <a:pt x="17238" y="7057"/>
                    <a:pt x="15518" y="7738"/>
                    <a:pt x="14232" y="8912"/>
                  </a:cubicBezTo>
                  <a:cubicBezTo>
                    <a:pt x="14092" y="7788"/>
                    <a:pt x="13690" y="6709"/>
                    <a:pt x="13068" y="5761"/>
                  </a:cubicBezTo>
                  <a:cubicBezTo>
                    <a:pt x="12404" y="4746"/>
                    <a:pt x="11510" y="3902"/>
                    <a:pt x="10454" y="3306"/>
                  </a:cubicBezTo>
                  <a:cubicBezTo>
                    <a:pt x="10414" y="3283"/>
                    <a:pt x="10368" y="3256"/>
                    <a:pt x="10328" y="3234"/>
                  </a:cubicBezTo>
                  <a:cubicBezTo>
                    <a:pt x="10192" y="3166"/>
                    <a:pt x="10057" y="3098"/>
                    <a:pt x="9917" y="3035"/>
                  </a:cubicBezTo>
                  <a:cubicBezTo>
                    <a:pt x="9292" y="2753"/>
                    <a:pt x="8575" y="2577"/>
                    <a:pt x="7883" y="2577"/>
                  </a:cubicBezTo>
                  <a:cubicBezTo>
                    <a:pt x="7102" y="2577"/>
                    <a:pt x="6353" y="2802"/>
                    <a:pt x="5810" y="3356"/>
                  </a:cubicBezTo>
                  <a:cubicBezTo>
                    <a:pt x="5629" y="2232"/>
                    <a:pt x="4934" y="1203"/>
                    <a:pt x="3977" y="598"/>
                  </a:cubicBezTo>
                  <a:cubicBezTo>
                    <a:pt x="3792" y="480"/>
                    <a:pt x="3598" y="381"/>
                    <a:pt x="3395" y="295"/>
                  </a:cubicBezTo>
                  <a:lnTo>
                    <a:pt x="3368" y="286"/>
                  </a:lnTo>
                  <a:cubicBezTo>
                    <a:pt x="3034" y="151"/>
                    <a:pt x="2682" y="61"/>
                    <a:pt x="2325" y="25"/>
                  </a:cubicBezTo>
                  <a:cubicBezTo>
                    <a:pt x="2176" y="9"/>
                    <a:pt x="2027" y="1"/>
                    <a:pt x="1878" y="1"/>
                  </a:cubicBezTo>
                  <a:close/>
                </a:path>
              </a:pathLst>
            </a:custGeom>
            <a:solidFill>
              <a:srgbClr val="96C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9" name="Google Shape;339;p9"/>
            <p:cNvGrpSpPr/>
            <p:nvPr/>
          </p:nvGrpSpPr>
          <p:grpSpPr>
            <a:xfrm>
              <a:off x="2817404" y="4621973"/>
              <a:ext cx="415395" cy="521528"/>
              <a:chOff x="2817404" y="4621973"/>
              <a:chExt cx="415395" cy="521528"/>
            </a:xfrm>
          </p:grpSpPr>
          <p:sp>
            <p:nvSpPr>
              <p:cNvPr id="340" name="Google Shape;340;p9"/>
              <p:cNvSpPr/>
              <p:nvPr/>
            </p:nvSpPr>
            <p:spPr>
              <a:xfrm flipH="1">
                <a:off x="2857795" y="4848542"/>
                <a:ext cx="172638" cy="294959"/>
              </a:xfrm>
              <a:custGeom>
                <a:avLst/>
                <a:gdLst/>
                <a:ahLst/>
                <a:cxnLst/>
                <a:rect l="l" t="t" r="r" b="b"/>
                <a:pathLst>
                  <a:path w="4582" h="7828" extrusionOk="0">
                    <a:moveTo>
                      <a:pt x="55" y="0"/>
                    </a:moveTo>
                    <a:cubicBezTo>
                      <a:pt x="44" y="0"/>
                      <a:pt x="32" y="3"/>
                      <a:pt x="23" y="8"/>
                    </a:cubicBezTo>
                    <a:cubicBezTo>
                      <a:pt x="0" y="19"/>
                      <a:pt x="0" y="53"/>
                      <a:pt x="12" y="75"/>
                    </a:cubicBezTo>
                    <a:cubicBezTo>
                      <a:pt x="1851" y="2434"/>
                      <a:pt x="3352" y="5029"/>
                      <a:pt x="4480" y="7794"/>
                    </a:cubicBezTo>
                    <a:cubicBezTo>
                      <a:pt x="4492" y="7816"/>
                      <a:pt x="4503" y="7828"/>
                      <a:pt x="4525" y="7828"/>
                    </a:cubicBezTo>
                    <a:lnTo>
                      <a:pt x="4548" y="7828"/>
                    </a:lnTo>
                    <a:cubicBezTo>
                      <a:pt x="4571" y="7816"/>
                      <a:pt x="4582" y="7782"/>
                      <a:pt x="4571" y="7760"/>
                    </a:cubicBezTo>
                    <a:cubicBezTo>
                      <a:pt x="3442" y="4984"/>
                      <a:pt x="1930" y="2377"/>
                      <a:pt x="91" y="19"/>
                    </a:cubicBezTo>
                    <a:cubicBezTo>
                      <a:pt x="84" y="6"/>
                      <a:pt x="70" y="0"/>
                      <a:pt x="55" y="0"/>
                    </a:cubicBezTo>
                    <a:close/>
                  </a:path>
                </a:pathLst>
              </a:custGeom>
              <a:solidFill>
                <a:srgbClr val="4724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9"/>
              <p:cNvSpPr/>
              <p:nvPr/>
            </p:nvSpPr>
            <p:spPr>
              <a:xfrm flipH="1">
                <a:off x="2867967" y="5060605"/>
                <a:ext cx="145473" cy="60363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1602" extrusionOk="0">
                    <a:moveTo>
                      <a:pt x="703" y="0"/>
                    </a:moveTo>
                    <a:cubicBezTo>
                      <a:pt x="464" y="0"/>
                      <a:pt x="226" y="46"/>
                      <a:pt x="1" y="135"/>
                    </a:cubicBezTo>
                    <a:cubicBezTo>
                      <a:pt x="430" y="699"/>
                      <a:pt x="1084" y="1060"/>
                      <a:pt x="1761" y="1263"/>
                    </a:cubicBezTo>
                    <a:cubicBezTo>
                      <a:pt x="2450" y="1477"/>
                      <a:pt x="3149" y="1534"/>
                      <a:pt x="3860" y="1601"/>
                    </a:cubicBezTo>
                    <a:cubicBezTo>
                      <a:pt x="3465" y="1319"/>
                      <a:pt x="2991" y="1060"/>
                      <a:pt x="2596" y="789"/>
                    </a:cubicBezTo>
                    <a:cubicBezTo>
                      <a:pt x="2213" y="507"/>
                      <a:pt x="1795" y="281"/>
                      <a:pt x="1344" y="112"/>
                    </a:cubicBezTo>
                    <a:cubicBezTo>
                      <a:pt x="1135" y="37"/>
                      <a:pt x="919" y="0"/>
                      <a:pt x="7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9"/>
              <p:cNvSpPr/>
              <p:nvPr/>
            </p:nvSpPr>
            <p:spPr>
              <a:xfrm flipH="1">
                <a:off x="2817404" y="4945342"/>
                <a:ext cx="62959" cy="157766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4187" extrusionOk="0">
                    <a:moveTo>
                      <a:pt x="1671" y="0"/>
                    </a:moveTo>
                    <a:lnTo>
                      <a:pt x="1671" y="0"/>
                    </a:lnTo>
                    <a:cubicBezTo>
                      <a:pt x="565" y="1106"/>
                      <a:pt x="1" y="2629"/>
                      <a:pt x="125" y="4187"/>
                    </a:cubicBezTo>
                    <a:cubicBezTo>
                      <a:pt x="362" y="3983"/>
                      <a:pt x="565" y="3746"/>
                      <a:pt x="712" y="3476"/>
                    </a:cubicBezTo>
                    <a:cubicBezTo>
                      <a:pt x="1321" y="2415"/>
                      <a:pt x="1648" y="1219"/>
                      <a:pt x="16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9"/>
              <p:cNvSpPr/>
              <p:nvPr/>
            </p:nvSpPr>
            <p:spPr>
              <a:xfrm flipH="1">
                <a:off x="3031677" y="4658033"/>
                <a:ext cx="185825" cy="180600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4793" extrusionOk="0">
                    <a:moveTo>
                      <a:pt x="1212" y="1"/>
                    </a:moveTo>
                    <a:cubicBezTo>
                      <a:pt x="1143" y="1"/>
                      <a:pt x="1074" y="14"/>
                      <a:pt x="1005" y="42"/>
                    </a:cubicBezTo>
                    <a:cubicBezTo>
                      <a:pt x="779" y="144"/>
                      <a:pt x="621" y="358"/>
                      <a:pt x="587" y="606"/>
                    </a:cubicBezTo>
                    <a:cubicBezTo>
                      <a:pt x="565" y="877"/>
                      <a:pt x="576" y="1159"/>
                      <a:pt x="621" y="1430"/>
                    </a:cubicBezTo>
                    <a:cubicBezTo>
                      <a:pt x="260" y="1487"/>
                      <a:pt x="0" y="1814"/>
                      <a:pt x="34" y="2175"/>
                    </a:cubicBezTo>
                    <a:cubicBezTo>
                      <a:pt x="68" y="2367"/>
                      <a:pt x="158" y="2547"/>
                      <a:pt x="294" y="2694"/>
                    </a:cubicBezTo>
                    <a:cubicBezTo>
                      <a:pt x="937" y="3506"/>
                      <a:pt x="1953" y="3913"/>
                      <a:pt x="2946" y="4229"/>
                    </a:cubicBezTo>
                    <a:cubicBezTo>
                      <a:pt x="3600" y="4432"/>
                      <a:pt x="4266" y="4624"/>
                      <a:pt x="4932" y="4793"/>
                    </a:cubicBezTo>
                    <a:cubicBezTo>
                      <a:pt x="4176" y="3292"/>
                      <a:pt x="3205" y="1746"/>
                      <a:pt x="2065" y="505"/>
                    </a:cubicBezTo>
                    <a:cubicBezTo>
                      <a:pt x="1834" y="264"/>
                      <a:pt x="1527" y="1"/>
                      <a:pt x="12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9"/>
              <p:cNvSpPr/>
              <p:nvPr/>
            </p:nvSpPr>
            <p:spPr>
              <a:xfrm flipH="1">
                <a:off x="2939819" y="4621973"/>
                <a:ext cx="113560" cy="205318"/>
              </a:xfrm>
              <a:custGeom>
                <a:avLst/>
                <a:gdLst/>
                <a:ahLst/>
                <a:cxnLst/>
                <a:rect l="l" t="t" r="r" b="b"/>
                <a:pathLst>
                  <a:path w="3014" h="5449" extrusionOk="0">
                    <a:moveTo>
                      <a:pt x="2299" y="0"/>
                    </a:moveTo>
                    <a:cubicBezTo>
                      <a:pt x="2178" y="0"/>
                      <a:pt x="2054" y="26"/>
                      <a:pt x="1941" y="74"/>
                    </a:cubicBezTo>
                    <a:cubicBezTo>
                      <a:pt x="1659" y="221"/>
                      <a:pt x="1411" y="424"/>
                      <a:pt x="1219" y="672"/>
                    </a:cubicBezTo>
                    <a:cubicBezTo>
                      <a:pt x="1104" y="464"/>
                      <a:pt x="942" y="227"/>
                      <a:pt x="713" y="227"/>
                    </a:cubicBezTo>
                    <a:cubicBezTo>
                      <a:pt x="694" y="227"/>
                      <a:pt x="675" y="228"/>
                      <a:pt x="655" y="232"/>
                    </a:cubicBezTo>
                    <a:cubicBezTo>
                      <a:pt x="474" y="254"/>
                      <a:pt x="350" y="435"/>
                      <a:pt x="282" y="604"/>
                    </a:cubicBezTo>
                    <a:cubicBezTo>
                      <a:pt x="136" y="977"/>
                      <a:pt x="57" y="1383"/>
                      <a:pt x="57" y="1789"/>
                    </a:cubicBezTo>
                    <a:cubicBezTo>
                      <a:pt x="0" y="2590"/>
                      <a:pt x="0" y="3391"/>
                      <a:pt x="68" y="4193"/>
                    </a:cubicBezTo>
                    <a:cubicBezTo>
                      <a:pt x="101" y="4681"/>
                      <a:pt x="116" y="5449"/>
                      <a:pt x="420" y="5449"/>
                    </a:cubicBezTo>
                    <a:cubicBezTo>
                      <a:pt x="530" y="5449"/>
                      <a:pt x="679" y="5348"/>
                      <a:pt x="880" y="5095"/>
                    </a:cubicBezTo>
                    <a:cubicBezTo>
                      <a:pt x="1806" y="3944"/>
                      <a:pt x="2483" y="2613"/>
                      <a:pt x="2878" y="1191"/>
                    </a:cubicBezTo>
                    <a:cubicBezTo>
                      <a:pt x="2968" y="864"/>
                      <a:pt x="3013" y="458"/>
                      <a:pt x="2810" y="221"/>
                    </a:cubicBezTo>
                    <a:cubicBezTo>
                      <a:pt x="2685" y="68"/>
                      <a:pt x="2495" y="0"/>
                      <a:pt x="22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9"/>
              <p:cNvSpPr/>
              <p:nvPr/>
            </p:nvSpPr>
            <p:spPr>
              <a:xfrm flipH="1">
                <a:off x="3026553" y="4832641"/>
                <a:ext cx="206247" cy="145897"/>
              </a:xfrm>
              <a:custGeom>
                <a:avLst/>
                <a:gdLst/>
                <a:ahLst/>
                <a:cxnLst/>
                <a:rect l="l" t="t" r="r" b="b"/>
                <a:pathLst>
                  <a:path w="5474" h="3872" extrusionOk="0">
                    <a:moveTo>
                      <a:pt x="5473" y="1"/>
                    </a:moveTo>
                    <a:lnTo>
                      <a:pt x="2426" y="531"/>
                    </a:lnTo>
                    <a:cubicBezTo>
                      <a:pt x="1614" y="667"/>
                      <a:pt x="734" y="847"/>
                      <a:pt x="181" y="1468"/>
                    </a:cubicBezTo>
                    <a:cubicBezTo>
                      <a:pt x="79" y="1581"/>
                      <a:pt x="11" y="1716"/>
                      <a:pt x="0" y="1874"/>
                    </a:cubicBezTo>
                    <a:cubicBezTo>
                      <a:pt x="11" y="2055"/>
                      <a:pt x="124" y="2224"/>
                      <a:pt x="294" y="2303"/>
                    </a:cubicBezTo>
                    <a:cubicBezTo>
                      <a:pt x="463" y="2370"/>
                      <a:pt x="643" y="2416"/>
                      <a:pt x="835" y="2427"/>
                    </a:cubicBezTo>
                    <a:cubicBezTo>
                      <a:pt x="734" y="2709"/>
                      <a:pt x="700" y="3014"/>
                      <a:pt x="722" y="3307"/>
                    </a:cubicBezTo>
                    <a:cubicBezTo>
                      <a:pt x="734" y="3578"/>
                      <a:pt x="926" y="3860"/>
                      <a:pt x="1196" y="3871"/>
                    </a:cubicBezTo>
                    <a:cubicBezTo>
                      <a:pt x="1309" y="3871"/>
                      <a:pt x="1433" y="3849"/>
                      <a:pt x="1546" y="3792"/>
                    </a:cubicBezTo>
                    <a:cubicBezTo>
                      <a:pt x="2550" y="3375"/>
                      <a:pt x="3318" y="2562"/>
                      <a:pt x="4063" y="1772"/>
                    </a:cubicBezTo>
                    <a:cubicBezTo>
                      <a:pt x="4627" y="1174"/>
                      <a:pt x="4909" y="599"/>
                      <a:pt x="54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9"/>
              <p:cNvSpPr/>
              <p:nvPr/>
            </p:nvSpPr>
            <p:spPr>
              <a:xfrm flipH="1">
                <a:off x="2951310" y="4845000"/>
                <a:ext cx="131005" cy="204979"/>
              </a:xfrm>
              <a:custGeom>
                <a:avLst/>
                <a:gdLst/>
                <a:ahLst/>
                <a:cxnLst/>
                <a:rect l="l" t="t" r="r" b="b"/>
                <a:pathLst>
                  <a:path w="3477" h="5440" extrusionOk="0">
                    <a:moveTo>
                      <a:pt x="1039" y="0"/>
                    </a:moveTo>
                    <a:cubicBezTo>
                      <a:pt x="509" y="1444"/>
                      <a:pt x="170" y="2957"/>
                      <a:pt x="35" y="4480"/>
                    </a:cubicBezTo>
                    <a:cubicBezTo>
                      <a:pt x="1" y="4683"/>
                      <a:pt x="12" y="4875"/>
                      <a:pt x="69" y="5067"/>
                    </a:cubicBezTo>
                    <a:cubicBezTo>
                      <a:pt x="125" y="5270"/>
                      <a:pt x="294" y="5416"/>
                      <a:pt x="486" y="5439"/>
                    </a:cubicBezTo>
                    <a:cubicBezTo>
                      <a:pt x="621" y="5439"/>
                      <a:pt x="746" y="5394"/>
                      <a:pt x="847" y="5326"/>
                    </a:cubicBezTo>
                    <a:cubicBezTo>
                      <a:pt x="1163" y="5123"/>
                      <a:pt x="1377" y="4807"/>
                      <a:pt x="1592" y="4502"/>
                    </a:cubicBezTo>
                    <a:cubicBezTo>
                      <a:pt x="1851" y="4660"/>
                      <a:pt x="2122" y="4920"/>
                      <a:pt x="2393" y="5078"/>
                    </a:cubicBezTo>
                    <a:cubicBezTo>
                      <a:pt x="2533" y="5163"/>
                      <a:pt x="2708" y="5218"/>
                      <a:pt x="2873" y="5218"/>
                    </a:cubicBezTo>
                    <a:cubicBezTo>
                      <a:pt x="3016" y="5218"/>
                      <a:pt x="3151" y="5177"/>
                      <a:pt x="3251" y="5078"/>
                    </a:cubicBezTo>
                    <a:cubicBezTo>
                      <a:pt x="3476" y="4864"/>
                      <a:pt x="3443" y="4491"/>
                      <a:pt x="3364" y="4198"/>
                    </a:cubicBezTo>
                    <a:cubicBezTo>
                      <a:pt x="3149" y="3408"/>
                      <a:pt x="2788" y="2686"/>
                      <a:pt x="2416" y="1963"/>
                    </a:cubicBezTo>
                    <a:cubicBezTo>
                      <a:pt x="2043" y="1241"/>
                      <a:pt x="1648" y="519"/>
                      <a:pt x="10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9"/>
              <p:cNvSpPr/>
              <p:nvPr/>
            </p:nvSpPr>
            <p:spPr>
              <a:xfrm flipH="1">
                <a:off x="2841217" y="4839461"/>
                <a:ext cx="192193" cy="138135"/>
              </a:xfrm>
              <a:custGeom>
                <a:avLst/>
                <a:gdLst/>
                <a:ahLst/>
                <a:cxnLst/>
                <a:rect l="l" t="t" r="r" b="b"/>
                <a:pathLst>
                  <a:path w="5101" h="3666" extrusionOk="0">
                    <a:moveTo>
                      <a:pt x="317" y="0"/>
                    </a:moveTo>
                    <a:cubicBezTo>
                      <a:pt x="194" y="0"/>
                      <a:pt x="83" y="15"/>
                      <a:pt x="1" y="57"/>
                    </a:cubicBezTo>
                    <a:cubicBezTo>
                      <a:pt x="57" y="316"/>
                      <a:pt x="362" y="610"/>
                      <a:pt x="531" y="813"/>
                    </a:cubicBezTo>
                    <a:cubicBezTo>
                      <a:pt x="734" y="1072"/>
                      <a:pt x="948" y="1332"/>
                      <a:pt x="1163" y="1580"/>
                    </a:cubicBezTo>
                    <a:cubicBezTo>
                      <a:pt x="1592" y="2054"/>
                      <a:pt x="2043" y="2517"/>
                      <a:pt x="2517" y="2934"/>
                    </a:cubicBezTo>
                    <a:cubicBezTo>
                      <a:pt x="2788" y="3205"/>
                      <a:pt x="3104" y="3419"/>
                      <a:pt x="3431" y="3600"/>
                    </a:cubicBezTo>
                    <a:cubicBezTo>
                      <a:pt x="3506" y="3642"/>
                      <a:pt x="3588" y="3665"/>
                      <a:pt x="3671" y="3665"/>
                    </a:cubicBezTo>
                    <a:cubicBezTo>
                      <a:pt x="3700" y="3665"/>
                      <a:pt x="3729" y="3662"/>
                      <a:pt x="3758" y="3656"/>
                    </a:cubicBezTo>
                    <a:cubicBezTo>
                      <a:pt x="3927" y="3600"/>
                      <a:pt x="3984" y="3397"/>
                      <a:pt x="3973" y="3228"/>
                    </a:cubicBezTo>
                    <a:cubicBezTo>
                      <a:pt x="3961" y="3058"/>
                      <a:pt x="3894" y="2889"/>
                      <a:pt x="3882" y="2720"/>
                    </a:cubicBezTo>
                    <a:cubicBezTo>
                      <a:pt x="4176" y="2584"/>
                      <a:pt x="4446" y="2426"/>
                      <a:pt x="4695" y="2235"/>
                    </a:cubicBezTo>
                    <a:cubicBezTo>
                      <a:pt x="4887" y="2099"/>
                      <a:pt x="5078" y="1919"/>
                      <a:pt x="5090" y="1682"/>
                    </a:cubicBezTo>
                    <a:cubicBezTo>
                      <a:pt x="5101" y="1445"/>
                      <a:pt x="4943" y="1253"/>
                      <a:pt x="4762" y="1106"/>
                    </a:cubicBezTo>
                    <a:cubicBezTo>
                      <a:pt x="4108" y="542"/>
                      <a:pt x="3217" y="361"/>
                      <a:pt x="2370" y="237"/>
                    </a:cubicBezTo>
                    <a:cubicBezTo>
                      <a:pt x="1953" y="181"/>
                      <a:pt x="1546" y="136"/>
                      <a:pt x="1140" y="102"/>
                    </a:cubicBezTo>
                    <a:cubicBezTo>
                      <a:pt x="936" y="78"/>
                      <a:pt x="596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9"/>
              <p:cNvSpPr/>
              <p:nvPr/>
            </p:nvSpPr>
            <p:spPr>
              <a:xfrm flipH="1">
                <a:off x="2828858" y="4709880"/>
                <a:ext cx="195622" cy="125324"/>
              </a:xfrm>
              <a:custGeom>
                <a:avLst/>
                <a:gdLst/>
                <a:ahLst/>
                <a:cxnLst/>
                <a:rect l="l" t="t" r="r" b="b"/>
                <a:pathLst>
                  <a:path w="5192" h="3326" extrusionOk="0">
                    <a:moveTo>
                      <a:pt x="3966" y="0"/>
                    </a:moveTo>
                    <a:cubicBezTo>
                      <a:pt x="3867" y="0"/>
                      <a:pt x="3765" y="19"/>
                      <a:pt x="3668" y="43"/>
                    </a:cubicBezTo>
                    <a:cubicBezTo>
                      <a:pt x="2822" y="246"/>
                      <a:pt x="2156" y="855"/>
                      <a:pt x="1546" y="1476"/>
                    </a:cubicBezTo>
                    <a:cubicBezTo>
                      <a:pt x="1264" y="1769"/>
                      <a:pt x="982" y="2063"/>
                      <a:pt x="711" y="2379"/>
                    </a:cubicBezTo>
                    <a:cubicBezTo>
                      <a:pt x="508" y="2593"/>
                      <a:pt x="57" y="2977"/>
                      <a:pt x="0" y="3270"/>
                    </a:cubicBezTo>
                    <a:cubicBezTo>
                      <a:pt x="99" y="3312"/>
                      <a:pt x="228" y="3325"/>
                      <a:pt x="365" y="3325"/>
                    </a:cubicBezTo>
                    <a:cubicBezTo>
                      <a:pt x="558" y="3325"/>
                      <a:pt x="767" y="3299"/>
                      <a:pt x="926" y="3293"/>
                    </a:cubicBezTo>
                    <a:cubicBezTo>
                      <a:pt x="1253" y="3281"/>
                      <a:pt x="1580" y="3259"/>
                      <a:pt x="1908" y="3225"/>
                    </a:cubicBezTo>
                    <a:cubicBezTo>
                      <a:pt x="2551" y="3169"/>
                      <a:pt x="3194" y="3067"/>
                      <a:pt x="3826" y="2932"/>
                    </a:cubicBezTo>
                    <a:cubicBezTo>
                      <a:pt x="4198" y="2875"/>
                      <a:pt x="4559" y="2751"/>
                      <a:pt x="4898" y="2582"/>
                    </a:cubicBezTo>
                    <a:cubicBezTo>
                      <a:pt x="4999" y="2537"/>
                      <a:pt x="5078" y="2458"/>
                      <a:pt x="5135" y="2356"/>
                    </a:cubicBezTo>
                    <a:cubicBezTo>
                      <a:pt x="5191" y="2198"/>
                      <a:pt x="5067" y="2018"/>
                      <a:pt x="4920" y="1939"/>
                    </a:cubicBezTo>
                    <a:cubicBezTo>
                      <a:pt x="4774" y="1848"/>
                      <a:pt x="4593" y="1803"/>
                      <a:pt x="4458" y="1702"/>
                    </a:cubicBezTo>
                    <a:cubicBezTo>
                      <a:pt x="4514" y="1397"/>
                      <a:pt x="4548" y="1081"/>
                      <a:pt x="4548" y="765"/>
                    </a:cubicBezTo>
                    <a:cubicBezTo>
                      <a:pt x="4548" y="528"/>
                      <a:pt x="4514" y="269"/>
                      <a:pt x="4334" y="122"/>
                    </a:cubicBezTo>
                    <a:cubicBezTo>
                      <a:pt x="4224" y="32"/>
                      <a:pt x="4097" y="0"/>
                      <a:pt x="396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9"/>
              <p:cNvSpPr/>
              <p:nvPr/>
            </p:nvSpPr>
            <p:spPr>
              <a:xfrm flipH="1">
                <a:off x="2995544" y="4794811"/>
                <a:ext cx="84209" cy="76453"/>
              </a:xfrm>
              <a:custGeom>
                <a:avLst/>
                <a:gdLst/>
                <a:ahLst/>
                <a:cxnLst/>
                <a:rect l="l" t="t" r="r" b="b"/>
                <a:pathLst>
                  <a:path w="2235" h="2029" extrusionOk="0">
                    <a:moveTo>
                      <a:pt x="1126" y="0"/>
                    </a:moveTo>
                    <a:cubicBezTo>
                      <a:pt x="1041" y="0"/>
                      <a:pt x="955" y="11"/>
                      <a:pt x="869" y="34"/>
                    </a:cubicBezTo>
                    <a:cubicBezTo>
                      <a:pt x="328" y="170"/>
                      <a:pt x="1" y="723"/>
                      <a:pt x="136" y="1264"/>
                    </a:cubicBezTo>
                    <a:cubicBezTo>
                      <a:pt x="251" y="1723"/>
                      <a:pt x="665" y="2028"/>
                      <a:pt x="1119" y="2028"/>
                    </a:cubicBezTo>
                    <a:cubicBezTo>
                      <a:pt x="1200" y="2028"/>
                      <a:pt x="1283" y="2018"/>
                      <a:pt x="1366" y="1998"/>
                    </a:cubicBezTo>
                    <a:cubicBezTo>
                      <a:pt x="1908" y="1862"/>
                      <a:pt x="2235" y="1309"/>
                      <a:pt x="2099" y="768"/>
                    </a:cubicBezTo>
                    <a:cubicBezTo>
                      <a:pt x="1985" y="312"/>
                      <a:pt x="1576" y="0"/>
                      <a:pt x="1126" y="0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0" name="Google Shape;350;p9"/>
            <p:cNvGrpSpPr/>
            <p:nvPr/>
          </p:nvGrpSpPr>
          <p:grpSpPr>
            <a:xfrm>
              <a:off x="-5130" y="3668425"/>
              <a:ext cx="513891" cy="1447339"/>
              <a:chOff x="7049178" y="3744009"/>
              <a:chExt cx="268001" cy="754766"/>
            </a:xfrm>
          </p:grpSpPr>
          <p:sp>
            <p:nvSpPr>
              <p:cNvPr id="351" name="Google Shape;351;p9"/>
              <p:cNvSpPr/>
              <p:nvPr/>
            </p:nvSpPr>
            <p:spPr>
              <a:xfrm>
                <a:off x="7049178" y="3744009"/>
                <a:ext cx="268001" cy="754766"/>
              </a:xfrm>
              <a:custGeom>
                <a:avLst/>
                <a:gdLst/>
                <a:ahLst/>
                <a:cxnLst/>
                <a:rect l="l" t="t" r="r" b="b"/>
                <a:pathLst>
                  <a:path w="5318" h="14977" extrusionOk="0">
                    <a:moveTo>
                      <a:pt x="2120" y="1"/>
                    </a:moveTo>
                    <a:cubicBezTo>
                      <a:pt x="1701" y="1"/>
                      <a:pt x="1280" y="153"/>
                      <a:pt x="939" y="398"/>
                    </a:cubicBezTo>
                    <a:cubicBezTo>
                      <a:pt x="632" y="628"/>
                      <a:pt x="366" y="908"/>
                      <a:pt x="163" y="1228"/>
                    </a:cubicBezTo>
                    <a:cubicBezTo>
                      <a:pt x="131" y="1278"/>
                      <a:pt x="100" y="1328"/>
                      <a:pt x="68" y="1377"/>
                    </a:cubicBezTo>
                    <a:cubicBezTo>
                      <a:pt x="41" y="1409"/>
                      <a:pt x="18" y="1445"/>
                      <a:pt x="0" y="1481"/>
                    </a:cubicBezTo>
                    <a:lnTo>
                      <a:pt x="0" y="14977"/>
                    </a:lnTo>
                    <a:cubicBezTo>
                      <a:pt x="285" y="14801"/>
                      <a:pt x="555" y="14548"/>
                      <a:pt x="781" y="14367"/>
                    </a:cubicBezTo>
                    <a:cubicBezTo>
                      <a:pt x="1783" y="13555"/>
                      <a:pt x="2749" y="12679"/>
                      <a:pt x="3589" y="11695"/>
                    </a:cubicBezTo>
                    <a:cubicBezTo>
                      <a:pt x="3647" y="11632"/>
                      <a:pt x="3697" y="11569"/>
                      <a:pt x="3751" y="11506"/>
                    </a:cubicBezTo>
                    <a:cubicBezTo>
                      <a:pt x="4026" y="11172"/>
                      <a:pt x="4293" y="10824"/>
                      <a:pt x="4536" y="10463"/>
                    </a:cubicBezTo>
                    <a:cubicBezTo>
                      <a:pt x="4857" y="9989"/>
                      <a:pt x="5150" y="9479"/>
                      <a:pt x="5268" y="8915"/>
                    </a:cubicBezTo>
                    <a:cubicBezTo>
                      <a:pt x="5304" y="8748"/>
                      <a:pt x="5317" y="8576"/>
                      <a:pt x="5313" y="8405"/>
                    </a:cubicBezTo>
                    <a:cubicBezTo>
                      <a:pt x="5313" y="8351"/>
                      <a:pt x="5313" y="8297"/>
                      <a:pt x="5304" y="8242"/>
                    </a:cubicBezTo>
                    <a:cubicBezTo>
                      <a:pt x="5277" y="7890"/>
                      <a:pt x="5141" y="7561"/>
                      <a:pt x="4920" y="7290"/>
                    </a:cubicBezTo>
                    <a:cubicBezTo>
                      <a:pt x="4676" y="7008"/>
                      <a:pt x="4297" y="6834"/>
                      <a:pt x="3928" y="6834"/>
                    </a:cubicBezTo>
                    <a:cubicBezTo>
                      <a:pt x="3731" y="6834"/>
                      <a:pt x="3537" y="6884"/>
                      <a:pt x="3367" y="6992"/>
                    </a:cubicBezTo>
                    <a:cubicBezTo>
                      <a:pt x="3458" y="6780"/>
                      <a:pt x="3534" y="6568"/>
                      <a:pt x="3607" y="6356"/>
                    </a:cubicBezTo>
                    <a:cubicBezTo>
                      <a:pt x="3634" y="6284"/>
                      <a:pt x="3656" y="6207"/>
                      <a:pt x="3679" y="6135"/>
                    </a:cubicBezTo>
                    <a:cubicBezTo>
                      <a:pt x="4022" y="5033"/>
                      <a:pt x="4162" y="3878"/>
                      <a:pt x="4099" y="2727"/>
                    </a:cubicBezTo>
                    <a:cubicBezTo>
                      <a:pt x="4094" y="2673"/>
                      <a:pt x="4090" y="2623"/>
                      <a:pt x="4085" y="2569"/>
                    </a:cubicBezTo>
                    <a:cubicBezTo>
                      <a:pt x="4049" y="2072"/>
                      <a:pt x="3959" y="1576"/>
                      <a:pt x="3742" y="1129"/>
                    </a:cubicBezTo>
                    <a:cubicBezTo>
                      <a:pt x="3543" y="727"/>
                      <a:pt x="3232" y="371"/>
                      <a:pt x="2839" y="172"/>
                    </a:cubicBezTo>
                    <a:cubicBezTo>
                      <a:pt x="2794" y="150"/>
                      <a:pt x="2749" y="131"/>
                      <a:pt x="2704" y="113"/>
                    </a:cubicBezTo>
                    <a:cubicBezTo>
                      <a:pt x="2659" y="95"/>
                      <a:pt x="2605" y="77"/>
                      <a:pt x="2555" y="59"/>
                    </a:cubicBezTo>
                    <a:cubicBezTo>
                      <a:pt x="2413" y="20"/>
                      <a:pt x="2267" y="1"/>
                      <a:pt x="2120" y="1"/>
                    </a:cubicBezTo>
                    <a:close/>
                  </a:path>
                </a:pathLst>
              </a:custGeom>
              <a:solidFill>
                <a:srgbClr val="789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9"/>
              <p:cNvSpPr/>
              <p:nvPr/>
            </p:nvSpPr>
            <p:spPr>
              <a:xfrm>
                <a:off x="7049178" y="3749250"/>
                <a:ext cx="142870" cy="479559"/>
              </a:xfrm>
              <a:custGeom>
                <a:avLst/>
                <a:gdLst/>
                <a:ahLst/>
                <a:cxnLst/>
                <a:rect l="l" t="t" r="r" b="b"/>
                <a:pathLst>
                  <a:path w="2835" h="9516" extrusionOk="0">
                    <a:moveTo>
                      <a:pt x="2699" y="0"/>
                    </a:moveTo>
                    <a:cubicBezTo>
                      <a:pt x="2235" y="1273"/>
                      <a:pt x="1824" y="2578"/>
                      <a:pt x="1445" y="3878"/>
                    </a:cubicBezTo>
                    <a:cubicBezTo>
                      <a:pt x="1427" y="3950"/>
                      <a:pt x="1404" y="4022"/>
                      <a:pt x="1381" y="4094"/>
                    </a:cubicBezTo>
                    <a:cubicBezTo>
                      <a:pt x="1228" y="4622"/>
                      <a:pt x="1079" y="5150"/>
                      <a:pt x="930" y="5674"/>
                    </a:cubicBezTo>
                    <a:cubicBezTo>
                      <a:pt x="917" y="5733"/>
                      <a:pt x="898" y="5787"/>
                      <a:pt x="880" y="5850"/>
                    </a:cubicBezTo>
                    <a:cubicBezTo>
                      <a:pt x="817" y="6080"/>
                      <a:pt x="754" y="6310"/>
                      <a:pt x="691" y="6541"/>
                    </a:cubicBezTo>
                    <a:cubicBezTo>
                      <a:pt x="524" y="7136"/>
                      <a:pt x="357" y="7732"/>
                      <a:pt x="185" y="8333"/>
                    </a:cubicBezTo>
                    <a:cubicBezTo>
                      <a:pt x="172" y="8391"/>
                      <a:pt x="154" y="8445"/>
                      <a:pt x="136" y="8504"/>
                    </a:cubicBezTo>
                    <a:cubicBezTo>
                      <a:pt x="91" y="8671"/>
                      <a:pt x="45" y="8829"/>
                      <a:pt x="0" y="8992"/>
                    </a:cubicBezTo>
                    <a:lnTo>
                      <a:pt x="0" y="9515"/>
                    </a:lnTo>
                    <a:cubicBezTo>
                      <a:pt x="208" y="8820"/>
                      <a:pt x="402" y="8120"/>
                      <a:pt x="596" y="7430"/>
                    </a:cubicBezTo>
                    <a:cubicBezTo>
                      <a:pt x="610" y="7376"/>
                      <a:pt x="628" y="7326"/>
                      <a:pt x="641" y="7272"/>
                    </a:cubicBezTo>
                    <a:cubicBezTo>
                      <a:pt x="704" y="7042"/>
                      <a:pt x="768" y="6811"/>
                      <a:pt x="831" y="6586"/>
                    </a:cubicBezTo>
                    <a:cubicBezTo>
                      <a:pt x="1056" y="5778"/>
                      <a:pt x="1282" y="4965"/>
                      <a:pt x="1521" y="4148"/>
                    </a:cubicBezTo>
                    <a:cubicBezTo>
                      <a:pt x="1539" y="4081"/>
                      <a:pt x="1557" y="4013"/>
                      <a:pt x="1580" y="3945"/>
                    </a:cubicBezTo>
                    <a:cubicBezTo>
                      <a:pt x="1959" y="2641"/>
                      <a:pt x="2370" y="1332"/>
                      <a:pt x="2835" y="59"/>
                    </a:cubicBezTo>
                    <a:cubicBezTo>
                      <a:pt x="2790" y="36"/>
                      <a:pt x="2749" y="18"/>
                      <a:pt x="2699" y="0"/>
                    </a:cubicBezTo>
                    <a:close/>
                  </a:path>
                </a:pathLst>
              </a:custGeom>
              <a:solidFill>
                <a:srgbClr val="2B03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9"/>
              <p:cNvSpPr/>
              <p:nvPr/>
            </p:nvSpPr>
            <p:spPr>
              <a:xfrm>
                <a:off x="7052353" y="3805642"/>
                <a:ext cx="203193" cy="155418"/>
              </a:xfrm>
              <a:custGeom>
                <a:avLst/>
                <a:gdLst/>
                <a:ahLst/>
                <a:cxnLst/>
                <a:rect l="l" t="t" r="r" b="b"/>
                <a:pathLst>
                  <a:path w="4032" h="3084" extrusionOk="0">
                    <a:moveTo>
                      <a:pt x="95" y="1"/>
                    </a:moveTo>
                    <a:cubicBezTo>
                      <a:pt x="64" y="50"/>
                      <a:pt x="32" y="100"/>
                      <a:pt x="0" y="150"/>
                    </a:cubicBezTo>
                    <a:cubicBezTo>
                      <a:pt x="204" y="583"/>
                      <a:pt x="411" y="1030"/>
                      <a:pt x="614" y="1463"/>
                    </a:cubicBezTo>
                    <a:cubicBezTo>
                      <a:pt x="849" y="1960"/>
                      <a:pt x="1088" y="2479"/>
                      <a:pt x="1318" y="2975"/>
                    </a:cubicBezTo>
                    <a:lnTo>
                      <a:pt x="1332" y="3007"/>
                    </a:lnTo>
                    <a:lnTo>
                      <a:pt x="1368" y="3084"/>
                    </a:lnTo>
                    <a:lnTo>
                      <a:pt x="1454" y="3029"/>
                    </a:lnTo>
                    <a:lnTo>
                      <a:pt x="4031" y="1504"/>
                    </a:lnTo>
                    <a:cubicBezTo>
                      <a:pt x="4027" y="1445"/>
                      <a:pt x="4022" y="1395"/>
                      <a:pt x="4018" y="1341"/>
                    </a:cubicBezTo>
                    <a:lnTo>
                      <a:pt x="1517" y="2826"/>
                    </a:lnTo>
                    <a:lnTo>
                      <a:pt x="1436" y="2876"/>
                    </a:lnTo>
                    <a:cubicBezTo>
                      <a:pt x="1418" y="2835"/>
                      <a:pt x="1400" y="2799"/>
                      <a:pt x="1382" y="2763"/>
                    </a:cubicBezTo>
                    <a:cubicBezTo>
                      <a:pt x="1174" y="2312"/>
                      <a:pt x="957" y="1847"/>
                      <a:pt x="745" y="1400"/>
                    </a:cubicBezTo>
                    <a:cubicBezTo>
                      <a:pt x="533" y="940"/>
                      <a:pt x="307" y="466"/>
                      <a:pt x="95" y="1"/>
                    </a:cubicBezTo>
                    <a:close/>
                  </a:path>
                </a:pathLst>
              </a:custGeom>
              <a:solidFill>
                <a:srgbClr val="2B03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9"/>
              <p:cNvSpPr/>
              <p:nvPr/>
            </p:nvSpPr>
            <p:spPr>
              <a:xfrm>
                <a:off x="7075534" y="4052929"/>
                <a:ext cx="158845" cy="71208"/>
              </a:xfrm>
              <a:custGeom>
                <a:avLst/>
                <a:gdLst/>
                <a:ahLst/>
                <a:cxnLst/>
                <a:rect l="l" t="t" r="r" b="b"/>
                <a:pathLst>
                  <a:path w="3152" h="1413" extrusionOk="0">
                    <a:moveTo>
                      <a:pt x="3151" y="0"/>
                    </a:moveTo>
                    <a:cubicBezTo>
                      <a:pt x="2226" y="605"/>
                      <a:pt x="1197" y="1025"/>
                      <a:pt x="114" y="1246"/>
                    </a:cubicBezTo>
                    <a:lnTo>
                      <a:pt x="1" y="1268"/>
                    </a:lnTo>
                    <a:lnTo>
                      <a:pt x="28" y="1413"/>
                    </a:lnTo>
                    <a:lnTo>
                      <a:pt x="73" y="1404"/>
                    </a:lnTo>
                    <a:cubicBezTo>
                      <a:pt x="1138" y="1196"/>
                      <a:pt x="2158" y="794"/>
                      <a:pt x="3084" y="221"/>
                    </a:cubicBezTo>
                    <a:cubicBezTo>
                      <a:pt x="3106" y="149"/>
                      <a:pt x="3129" y="72"/>
                      <a:pt x="3151" y="0"/>
                    </a:cubicBezTo>
                    <a:close/>
                  </a:path>
                </a:pathLst>
              </a:custGeom>
              <a:solidFill>
                <a:srgbClr val="2B03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9"/>
              <p:cNvSpPr/>
              <p:nvPr/>
            </p:nvSpPr>
            <p:spPr>
              <a:xfrm>
                <a:off x="7049178" y="4157296"/>
                <a:ext cx="15068" cy="23484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66" extrusionOk="0">
                    <a:moveTo>
                      <a:pt x="0" y="1"/>
                    </a:moveTo>
                    <a:lnTo>
                      <a:pt x="0" y="240"/>
                    </a:lnTo>
                    <a:cubicBezTo>
                      <a:pt x="45" y="294"/>
                      <a:pt x="91" y="353"/>
                      <a:pt x="140" y="407"/>
                    </a:cubicBezTo>
                    <a:lnTo>
                      <a:pt x="185" y="466"/>
                    </a:lnTo>
                    <a:lnTo>
                      <a:pt x="298" y="371"/>
                    </a:lnTo>
                    <a:cubicBezTo>
                      <a:pt x="262" y="326"/>
                      <a:pt x="226" y="281"/>
                      <a:pt x="190" y="236"/>
                    </a:cubicBezTo>
                    <a:cubicBezTo>
                      <a:pt x="122" y="159"/>
                      <a:pt x="59" y="82"/>
                      <a:pt x="0" y="1"/>
                    </a:cubicBezTo>
                    <a:close/>
                  </a:path>
                </a:pathLst>
              </a:custGeom>
              <a:solidFill>
                <a:srgbClr val="2B03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9"/>
              <p:cNvSpPr/>
              <p:nvPr/>
            </p:nvSpPr>
            <p:spPr>
              <a:xfrm>
                <a:off x="7049178" y="3969223"/>
                <a:ext cx="52360" cy="77356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535" extrusionOk="0">
                    <a:moveTo>
                      <a:pt x="0" y="0"/>
                    </a:moveTo>
                    <a:lnTo>
                      <a:pt x="0" y="280"/>
                    </a:lnTo>
                    <a:cubicBezTo>
                      <a:pt x="271" y="695"/>
                      <a:pt x="564" y="1101"/>
                      <a:pt x="885" y="1485"/>
                    </a:cubicBezTo>
                    <a:cubicBezTo>
                      <a:pt x="898" y="1503"/>
                      <a:pt x="912" y="1521"/>
                      <a:pt x="926" y="1535"/>
                    </a:cubicBezTo>
                    <a:lnTo>
                      <a:pt x="1038" y="1440"/>
                    </a:lnTo>
                    <a:cubicBezTo>
                      <a:pt x="1002" y="1399"/>
                      <a:pt x="966" y="1354"/>
                      <a:pt x="930" y="1314"/>
                    </a:cubicBezTo>
                    <a:cubicBezTo>
                      <a:pt x="592" y="894"/>
                      <a:pt x="280" y="456"/>
                      <a:pt x="0" y="0"/>
                    </a:cubicBezTo>
                    <a:close/>
                  </a:path>
                </a:pathLst>
              </a:custGeom>
              <a:solidFill>
                <a:srgbClr val="2B03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9"/>
              <p:cNvSpPr/>
              <p:nvPr/>
            </p:nvSpPr>
            <p:spPr>
              <a:xfrm>
                <a:off x="7049178" y="4159111"/>
                <a:ext cx="267749" cy="93785"/>
              </a:xfrm>
              <a:custGeom>
                <a:avLst/>
                <a:gdLst/>
                <a:ahLst/>
                <a:cxnLst/>
                <a:rect l="l" t="t" r="r" b="b"/>
                <a:pathLst>
                  <a:path w="5313" h="1861" extrusionOk="0">
                    <a:moveTo>
                      <a:pt x="5299" y="1"/>
                    </a:moveTo>
                    <a:cubicBezTo>
                      <a:pt x="5087" y="127"/>
                      <a:pt x="4861" y="236"/>
                      <a:pt x="4631" y="326"/>
                    </a:cubicBezTo>
                    <a:cubicBezTo>
                      <a:pt x="3137" y="944"/>
                      <a:pt x="1589" y="1405"/>
                      <a:pt x="0" y="1712"/>
                    </a:cubicBezTo>
                    <a:lnTo>
                      <a:pt x="0" y="1861"/>
                    </a:lnTo>
                    <a:cubicBezTo>
                      <a:pt x="1607" y="1554"/>
                      <a:pt x="3178" y="1084"/>
                      <a:pt x="4690" y="461"/>
                    </a:cubicBezTo>
                    <a:cubicBezTo>
                      <a:pt x="4902" y="376"/>
                      <a:pt x="5110" y="281"/>
                      <a:pt x="5313" y="168"/>
                    </a:cubicBezTo>
                    <a:cubicBezTo>
                      <a:pt x="5308" y="114"/>
                      <a:pt x="5308" y="55"/>
                      <a:pt x="5299" y="1"/>
                    </a:cubicBezTo>
                    <a:close/>
                  </a:path>
                </a:pathLst>
              </a:custGeom>
              <a:solidFill>
                <a:srgbClr val="2B03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9"/>
              <p:cNvSpPr/>
              <p:nvPr/>
            </p:nvSpPr>
            <p:spPr>
              <a:xfrm>
                <a:off x="7049178" y="4323801"/>
                <a:ext cx="189082" cy="36436"/>
              </a:xfrm>
              <a:custGeom>
                <a:avLst/>
                <a:gdLst/>
                <a:ahLst/>
                <a:cxnLst/>
                <a:rect l="l" t="t" r="r" b="b"/>
                <a:pathLst>
                  <a:path w="3752" h="723" extrusionOk="0">
                    <a:moveTo>
                      <a:pt x="3751" y="1"/>
                    </a:moveTo>
                    <a:lnTo>
                      <a:pt x="3751" y="1"/>
                    </a:lnTo>
                    <a:cubicBezTo>
                      <a:pt x="2519" y="308"/>
                      <a:pt x="1264" y="502"/>
                      <a:pt x="0" y="579"/>
                    </a:cubicBezTo>
                    <a:lnTo>
                      <a:pt x="0" y="723"/>
                    </a:lnTo>
                    <a:cubicBezTo>
                      <a:pt x="1210" y="655"/>
                      <a:pt x="2411" y="475"/>
                      <a:pt x="3589" y="190"/>
                    </a:cubicBezTo>
                    <a:cubicBezTo>
                      <a:pt x="3643" y="127"/>
                      <a:pt x="3697" y="64"/>
                      <a:pt x="3751" y="1"/>
                    </a:cubicBezTo>
                    <a:close/>
                  </a:path>
                </a:pathLst>
              </a:custGeom>
              <a:solidFill>
                <a:srgbClr val="2B03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9" name="Google Shape;359;p9"/>
            <p:cNvGrpSpPr/>
            <p:nvPr/>
          </p:nvGrpSpPr>
          <p:grpSpPr>
            <a:xfrm>
              <a:off x="-4901" y="2565364"/>
              <a:ext cx="458289" cy="1290753"/>
              <a:chOff x="7819811" y="2913298"/>
              <a:chExt cx="293249" cy="825924"/>
            </a:xfrm>
          </p:grpSpPr>
          <p:sp>
            <p:nvSpPr>
              <p:cNvPr id="360" name="Google Shape;360;p9"/>
              <p:cNvSpPr/>
              <p:nvPr/>
            </p:nvSpPr>
            <p:spPr>
              <a:xfrm>
                <a:off x="7820012" y="2913298"/>
                <a:ext cx="293047" cy="825924"/>
              </a:xfrm>
              <a:custGeom>
                <a:avLst/>
                <a:gdLst/>
                <a:ahLst/>
                <a:cxnLst/>
                <a:rect l="l" t="t" r="r" b="b"/>
                <a:pathLst>
                  <a:path w="5815" h="16389" extrusionOk="0">
                    <a:moveTo>
                      <a:pt x="2320" y="0"/>
                    </a:moveTo>
                    <a:cubicBezTo>
                      <a:pt x="1860" y="0"/>
                      <a:pt x="1397" y="169"/>
                      <a:pt x="1021" y="437"/>
                    </a:cubicBezTo>
                    <a:cubicBezTo>
                      <a:pt x="687" y="686"/>
                      <a:pt x="398" y="993"/>
                      <a:pt x="177" y="1345"/>
                    </a:cubicBezTo>
                    <a:cubicBezTo>
                      <a:pt x="141" y="1399"/>
                      <a:pt x="105" y="1453"/>
                      <a:pt x="73" y="1503"/>
                    </a:cubicBezTo>
                    <a:cubicBezTo>
                      <a:pt x="46" y="1539"/>
                      <a:pt x="23" y="1579"/>
                      <a:pt x="1" y="1620"/>
                    </a:cubicBezTo>
                    <a:lnTo>
                      <a:pt x="1" y="16389"/>
                    </a:lnTo>
                    <a:cubicBezTo>
                      <a:pt x="312" y="16190"/>
                      <a:pt x="606" y="15915"/>
                      <a:pt x="849" y="15716"/>
                    </a:cubicBezTo>
                    <a:cubicBezTo>
                      <a:pt x="1951" y="14827"/>
                      <a:pt x="3007" y="13870"/>
                      <a:pt x="3928" y="12796"/>
                    </a:cubicBezTo>
                    <a:cubicBezTo>
                      <a:pt x="3986" y="12728"/>
                      <a:pt x="4045" y="12656"/>
                      <a:pt x="4104" y="12588"/>
                    </a:cubicBezTo>
                    <a:cubicBezTo>
                      <a:pt x="4406" y="12223"/>
                      <a:pt x="4695" y="11843"/>
                      <a:pt x="4961" y="11446"/>
                    </a:cubicBezTo>
                    <a:cubicBezTo>
                      <a:pt x="5313" y="10927"/>
                      <a:pt x="5638" y="10367"/>
                      <a:pt x="5760" y="9754"/>
                    </a:cubicBezTo>
                    <a:cubicBezTo>
                      <a:pt x="5796" y="9569"/>
                      <a:pt x="5814" y="9383"/>
                      <a:pt x="5810" y="9194"/>
                    </a:cubicBezTo>
                    <a:cubicBezTo>
                      <a:pt x="5810" y="9135"/>
                      <a:pt x="5805" y="9072"/>
                      <a:pt x="5801" y="9013"/>
                    </a:cubicBezTo>
                    <a:cubicBezTo>
                      <a:pt x="5769" y="8630"/>
                      <a:pt x="5625" y="8269"/>
                      <a:pt x="5381" y="7975"/>
                    </a:cubicBezTo>
                    <a:cubicBezTo>
                      <a:pt x="5113" y="7663"/>
                      <a:pt x="4698" y="7474"/>
                      <a:pt x="4293" y="7474"/>
                    </a:cubicBezTo>
                    <a:cubicBezTo>
                      <a:pt x="4077" y="7474"/>
                      <a:pt x="3865" y="7528"/>
                      <a:pt x="3679" y="7646"/>
                    </a:cubicBezTo>
                    <a:cubicBezTo>
                      <a:pt x="3779" y="7416"/>
                      <a:pt x="3864" y="7185"/>
                      <a:pt x="3946" y="6951"/>
                    </a:cubicBezTo>
                    <a:cubicBezTo>
                      <a:pt x="3973" y="6869"/>
                      <a:pt x="3995" y="6788"/>
                      <a:pt x="4022" y="6711"/>
                    </a:cubicBezTo>
                    <a:cubicBezTo>
                      <a:pt x="4397" y="5506"/>
                      <a:pt x="4550" y="4242"/>
                      <a:pt x="4478" y="2988"/>
                    </a:cubicBezTo>
                    <a:cubicBezTo>
                      <a:pt x="4474" y="2929"/>
                      <a:pt x="4474" y="2866"/>
                      <a:pt x="4465" y="2807"/>
                    </a:cubicBezTo>
                    <a:cubicBezTo>
                      <a:pt x="4424" y="2270"/>
                      <a:pt x="4329" y="1724"/>
                      <a:pt x="4090" y="1236"/>
                    </a:cubicBezTo>
                    <a:cubicBezTo>
                      <a:pt x="3873" y="799"/>
                      <a:pt x="3530" y="406"/>
                      <a:pt x="3102" y="189"/>
                    </a:cubicBezTo>
                    <a:cubicBezTo>
                      <a:pt x="3052" y="162"/>
                      <a:pt x="3002" y="140"/>
                      <a:pt x="2953" y="121"/>
                    </a:cubicBezTo>
                    <a:cubicBezTo>
                      <a:pt x="2898" y="99"/>
                      <a:pt x="2844" y="81"/>
                      <a:pt x="2790" y="63"/>
                    </a:cubicBezTo>
                    <a:cubicBezTo>
                      <a:pt x="2636" y="20"/>
                      <a:pt x="2479" y="0"/>
                      <a:pt x="23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9"/>
              <p:cNvSpPr/>
              <p:nvPr/>
            </p:nvSpPr>
            <p:spPr>
              <a:xfrm>
                <a:off x="7820012" y="2918942"/>
                <a:ext cx="156325" cy="524562"/>
              </a:xfrm>
              <a:custGeom>
                <a:avLst/>
                <a:gdLst/>
                <a:ahLst/>
                <a:cxnLst/>
                <a:rect l="l" t="t" r="r" b="b"/>
                <a:pathLst>
                  <a:path w="3102" h="10409" extrusionOk="0">
                    <a:moveTo>
                      <a:pt x="2953" y="0"/>
                    </a:moveTo>
                    <a:cubicBezTo>
                      <a:pt x="2443" y="1395"/>
                      <a:pt x="1996" y="2821"/>
                      <a:pt x="1581" y="4243"/>
                    </a:cubicBezTo>
                    <a:cubicBezTo>
                      <a:pt x="1558" y="4325"/>
                      <a:pt x="1531" y="4401"/>
                      <a:pt x="1513" y="4482"/>
                    </a:cubicBezTo>
                    <a:cubicBezTo>
                      <a:pt x="1341" y="5060"/>
                      <a:pt x="1179" y="5638"/>
                      <a:pt x="1021" y="6211"/>
                    </a:cubicBezTo>
                    <a:cubicBezTo>
                      <a:pt x="1003" y="6274"/>
                      <a:pt x="985" y="6338"/>
                      <a:pt x="967" y="6401"/>
                    </a:cubicBezTo>
                    <a:cubicBezTo>
                      <a:pt x="894" y="6654"/>
                      <a:pt x="822" y="6911"/>
                      <a:pt x="755" y="7164"/>
                    </a:cubicBezTo>
                    <a:cubicBezTo>
                      <a:pt x="574" y="7809"/>
                      <a:pt x="393" y="8468"/>
                      <a:pt x="204" y="9123"/>
                    </a:cubicBezTo>
                    <a:cubicBezTo>
                      <a:pt x="186" y="9186"/>
                      <a:pt x="168" y="9249"/>
                      <a:pt x="150" y="9312"/>
                    </a:cubicBezTo>
                    <a:cubicBezTo>
                      <a:pt x="100" y="9484"/>
                      <a:pt x="50" y="9660"/>
                      <a:pt x="1" y="9836"/>
                    </a:cubicBezTo>
                    <a:lnTo>
                      <a:pt x="1" y="10409"/>
                    </a:lnTo>
                    <a:cubicBezTo>
                      <a:pt x="226" y="9651"/>
                      <a:pt x="439" y="8883"/>
                      <a:pt x="651" y="8130"/>
                    </a:cubicBezTo>
                    <a:cubicBezTo>
                      <a:pt x="669" y="8075"/>
                      <a:pt x="682" y="8017"/>
                      <a:pt x="700" y="7958"/>
                    </a:cubicBezTo>
                    <a:cubicBezTo>
                      <a:pt x="768" y="7705"/>
                      <a:pt x="840" y="7457"/>
                      <a:pt x="908" y="7204"/>
                    </a:cubicBezTo>
                    <a:cubicBezTo>
                      <a:pt x="1156" y="6324"/>
                      <a:pt x="1400" y="5435"/>
                      <a:pt x="1662" y="4541"/>
                    </a:cubicBezTo>
                    <a:cubicBezTo>
                      <a:pt x="1684" y="4464"/>
                      <a:pt x="1707" y="4392"/>
                      <a:pt x="1729" y="4315"/>
                    </a:cubicBezTo>
                    <a:cubicBezTo>
                      <a:pt x="2145" y="2889"/>
                      <a:pt x="2592" y="1463"/>
                      <a:pt x="3102" y="68"/>
                    </a:cubicBezTo>
                    <a:cubicBezTo>
                      <a:pt x="3052" y="46"/>
                      <a:pt x="3002" y="23"/>
                      <a:pt x="2953" y="0"/>
                    </a:cubicBezTo>
                    <a:close/>
                  </a:path>
                </a:pathLst>
              </a:custGeom>
              <a:solidFill>
                <a:srgbClr val="2B03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9"/>
              <p:cNvSpPr/>
              <p:nvPr/>
            </p:nvSpPr>
            <p:spPr>
              <a:xfrm>
                <a:off x="7823439" y="2981029"/>
                <a:ext cx="222292" cy="169730"/>
              </a:xfrm>
              <a:custGeom>
                <a:avLst/>
                <a:gdLst/>
                <a:ahLst/>
                <a:cxnLst/>
                <a:rect l="l" t="t" r="r" b="b"/>
                <a:pathLst>
                  <a:path w="4411" h="3368" extrusionOk="0">
                    <a:moveTo>
                      <a:pt x="104" y="1"/>
                    </a:moveTo>
                    <a:cubicBezTo>
                      <a:pt x="68" y="46"/>
                      <a:pt x="37" y="100"/>
                      <a:pt x="0" y="154"/>
                    </a:cubicBezTo>
                    <a:cubicBezTo>
                      <a:pt x="222" y="633"/>
                      <a:pt x="452" y="1120"/>
                      <a:pt x="673" y="1594"/>
                    </a:cubicBezTo>
                    <a:cubicBezTo>
                      <a:pt x="930" y="2136"/>
                      <a:pt x="1192" y="2704"/>
                      <a:pt x="1445" y="3250"/>
                    </a:cubicBezTo>
                    <a:lnTo>
                      <a:pt x="1458" y="3287"/>
                    </a:lnTo>
                    <a:lnTo>
                      <a:pt x="1499" y="3368"/>
                    </a:lnTo>
                    <a:lnTo>
                      <a:pt x="1594" y="3309"/>
                    </a:lnTo>
                    <a:lnTo>
                      <a:pt x="4410" y="1639"/>
                    </a:lnTo>
                    <a:cubicBezTo>
                      <a:pt x="4406" y="1580"/>
                      <a:pt x="4406" y="1522"/>
                      <a:pt x="4397" y="1463"/>
                    </a:cubicBezTo>
                    <a:lnTo>
                      <a:pt x="1661" y="3088"/>
                    </a:lnTo>
                    <a:lnTo>
                      <a:pt x="1567" y="3142"/>
                    </a:lnTo>
                    <a:cubicBezTo>
                      <a:pt x="1549" y="3102"/>
                      <a:pt x="1531" y="3061"/>
                      <a:pt x="1513" y="3020"/>
                    </a:cubicBezTo>
                    <a:cubicBezTo>
                      <a:pt x="1287" y="2524"/>
                      <a:pt x="1048" y="2018"/>
                      <a:pt x="817" y="1531"/>
                    </a:cubicBezTo>
                    <a:cubicBezTo>
                      <a:pt x="583" y="1025"/>
                      <a:pt x="339" y="506"/>
                      <a:pt x="104" y="1"/>
                    </a:cubicBezTo>
                    <a:close/>
                  </a:path>
                </a:pathLst>
              </a:custGeom>
              <a:solidFill>
                <a:srgbClr val="2B03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9"/>
              <p:cNvSpPr/>
              <p:nvPr/>
            </p:nvSpPr>
            <p:spPr>
              <a:xfrm>
                <a:off x="7848889" y="3251245"/>
                <a:ext cx="173863" cy="77860"/>
              </a:xfrm>
              <a:custGeom>
                <a:avLst/>
                <a:gdLst/>
                <a:ahLst/>
                <a:cxnLst/>
                <a:rect l="l" t="t" r="r" b="b"/>
                <a:pathLst>
                  <a:path w="3450" h="1545" extrusionOk="0">
                    <a:moveTo>
                      <a:pt x="3449" y="1"/>
                    </a:moveTo>
                    <a:cubicBezTo>
                      <a:pt x="2438" y="664"/>
                      <a:pt x="1310" y="1125"/>
                      <a:pt x="127" y="1364"/>
                    </a:cubicBezTo>
                    <a:lnTo>
                      <a:pt x="1" y="1387"/>
                    </a:lnTo>
                    <a:lnTo>
                      <a:pt x="28" y="1545"/>
                    </a:lnTo>
                    <a:lnTo>
                      <a:pt x="78" y="1536"/>
                    </a:lnTo>
                    <a:cubicBezTo>
                      <a:pt x="1247" y="1310"/>
                      <a:pt x="2362" y="872"/>
                      <a:pt x="3373" y="240"/>
                    </a:cubicBezTo>
                    <a:cubicBezTo>
                      <a:pt x="3400" y="163"/>
                      <a:pt x="3422" y="82"/>
                      <a:pt x="3449" y="1"/>
                    </a:cubicBezTo>
                    <a:close/>
                  </a:path>
                </a:pathLst>
              </a:custGeom>
              <a:solidFill>
                <a:srgbClr val="2B03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9"/>
              <p:cNvSpPr/>
              <p:nvPr/>
            </p:nvSpPr>
            <p:spPr>
              <a:xfrm>
                <a:off x="7820012" y="3365440"/>
                <a:ext cx="16429" cy="25752"/>
              </a:xfrm>
              <a:custGeom>
                <a:avLst/>
                <a:gdLst/>
                <a:ahLst/>
                <a:cxnLst/>
                <a:rect l="l" t="t" r="r" b="b"/>
                <a:pathLst>
                  <a:path w="326" h="511" extrusionOk="0">
                    <a:moveTo>
                      <a:pt x="1" y="1"/>
                    </a:moveTo>
                    <a:lnTo>
                      <a:pt x="1" y="263"/>
                    </a:lnTo>
                    <a:cubicBezTo>
                      <a:pt x="50" y="326"/>
                      <a:pt x="100" y="389"/>
                      <a:pt x="150" y="452"/>
                    </a:cubicBezTo>
                    <a:lnTo>
                      <a:pt x="199" y="511"/>
                    </a:lnTo>
                    <a:lnTo>
                      <a:pt x="326" y="407"/>
                    </a:lnTo>
                    <a:lnTo>
                      <a:pt x="204" y="263"/>
                    </a:lnTo>
                    <a:cubicBezTo>
                      <a:pt x="136" y="177"/>
                      <a:pt x="68" y="91"/>
                      <a:pt x="1" y="1"/>
                    </a:cubicBezTo>
                    <a:close/>
                  </a:path>
                </a:pathLst>
              </a:custGeom>
              <a:solidFill>
                <a:srgbClr val="2B03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9"/>
              <p:cNvSpPr/>
              <p:nvPr/>
            </p:nvSpPr>
            <p:spPr>
              <a:xfrm>
                <a:off x="7820012" y="3159577"/>
                <a:ext cx="57148" cy="84916"/>
              </a:xfrm>
              <a:custGeom>
                <a:avLst/>
                <a:gdLst/>
                <a:ahLst/>
                <a:cxnLst/>
                <a:rect l="l" t="t" r="r" b="b"/>
                <a:pathLst>
                  <a:path w="1134" h="1685" extrusionOk="0">
                    <a:moveTo>
                      <a:pt x="1" y="1"/>
                    </a:moveTo>
                    <a:lnTo>
                      <a:pt x="1" y="303"/>
                    </a:lnTo>
                    <a:cubicBezTo>
                      <a:pt x="294" y="764"/>
                      <a:pt x="619" y="1206"/>
                      <a:pt x="967" y="1626"/>
                    </a:cubicBezTo>
                    <a:cubicBezTo>
                      <a:pt x="980" y="1644"/>
                      <a:pt x="998" y="1662"/>
                      <a:pt x="1012" y="1684"/>
                    </a:cubicBezTo>
                    <a:lnTo>
                      <a:pt x="1134" y="1581"/>
                    </a:lnTo>
                    <a:cubicBezTo>
                      <a:pt x="1098" y="1536"/>
                      <a:pt x="1057" y="1486"/>
                      <a:pt x="1021" y="1441"/>
                    </a:cubicBezTo>
                    <a:cubicBezTo>
                      <a:pt x="646" y="980"/>
                      <a:pt x="308" y="502"/>
                      <a:pt x="1" y="1"/>
                    </a:cubicBezTo>
                    <a:close/>
                  </a:path>
                </a:pathLst>
              </a:custGeom>
              <a:solidFill>
                <a:srgbClr val="2B03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9"/>
              <p:cNvSpPr/>
              <p:nvPr/>
            </p:nvSpPr>
            <p:spPr>
              <a:xfrm>
                <a:off x="7820012" y="3367254"/>
                <a:ext cx="292795" cy="102655"/>
              </a:xfrm>
              <a:custGeom>
                <a:avLst/>
                <a:gdLst/>
                <a:ahLst/>
                <a:cxnLst/>
                <a:rect l="l" t="t" r="r" b="b"/>
                <a:pathLst>
                  <a:path w="5810" h="2037" extrusionOk="0">
                    <a:moveTo>
                      <a:pt x="5801" y="1"/>
                    </a:moveTo>
                    <a:cubicBezTo>
                      <a:pt x="5566" y="141"/>
                      <a:pt x="5322" y="258"/>
                      <a:pt x="5065" y="357"/>
                    </a:cubicBezTo>
                    <a:cubicBezTo>
                      <a:pt x="3431" y="1034"/>
                      <a:pt x="1734" y="1540"/>
                      <a:pt x="1" y="1874"/>
                    </a:cubicBezTo>
                    <a:lnTo>
                      <a:pt x="1" y="2036"/>
                    </a:lnTo>
                    <a:cubicBezTo>
                      <a:pt x="1757" y="1702"/>
                      <a:pt x="3476" y="1188"/>
                      <a:pt x="5128" y="506"/>
                    </a:cubicBezTo>
                    <a:cubicBezTo>
                      <a:pt x="5363" y="412"/>
                      <a:pt x="5593" y="308"/>
                      <a:pt x="5810" y="186"/>
                    </a:cubicBezTo>
                    <a:cubicBezTo>
                      <a:pt x="5810" y="123"/>
                      <a:pt x="5805" y="64"/>
                      <a:pt x="5801" y="1"/>
                    </a:cubicBezTo>
                    <a:close/>
                  </a:path>
                </a:pathLst>
              </a:custGeom>
              <a:solidFill>
                <a:srgbClr val="2B03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9"/>
              <p:cNvSpPr/>
              <p:nvPr/>
            </p:nvSpPr>
            <p:spPr>
              <a:xfrm>
                <a:off x="7819811" y="3547667"/>
                <a:ext cx="207023" cy="39862"/>
              </a:xfrm>
              <a:custGeom>
                <a:avLst/>
                <a:gdLst/>
                <a:ahLst/>
                <a:cxnLst/>
                <a:rect l="l" t="t" r="r" b="b"/>
                <a:pathLst>
                  <a:path w="4108" h="791" extrusionOk="0">
                    <a:moveTo>
                      <a:pt x="4108" y="0"/>
                    </a:moveTo>
                    <a:lnTo>
                      <a:pt x="4108" y="0"/>
                    </a:lnTo>
                    <a:cubicBezTo>
                      <a:pt x="2763" y="339"/>
                      <a:pt x="1386" y="546"/>
                      <a:pt x="0" y="632"/>
                    </a:cubicBezTo>
                    <a:lnTo>
                      <a:pt x="0" y="790"/>
                    </a:lnTo>
                    <a:cubicBezTo>
                      <a:pt x="1327" y="713"/>
                      <a:pt x="2641" y="519"/>
                      <a:pt x="3927" y="208"/>
                    </a:cubicBezTo>
                    <a:cubicBezTo>
                      <a:pt x="3990" y="140"/>
                      <a:pt x="4049" y="68"/>
                      <a:pt x="4108" y="0"/>
                    </a:cubicBezTo>
                    <a:close/>
                  </a:path>
                </a:pathLst>
              </a:custGeom>
              <a:solidFill>
                <a:srgbClr val="2B03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8" name="Google Shape;368;p9"/>
            <p:cNvGrpSpPr/>
            <p:nvPr/>
          </p:nvGrpSpPr>
          <p:grpSpPr>
            <a:xfrm>
              <a:off x="6352239" y="4216305"/>
              <a:ext cx="615848" cy="927234"/>
              <a:chOff x="6646491" y="3585466"/>
              <a:chExt cx="412297" cy="620763"/>
            </a:xfrm>
          </p:grpSpPr>
          <p:sp>
            <p:nvSpPr>
              <p:cNvPr id="369" name="Google Shape;369;p9"/>
              <p:cNvSpPr/>
              <p:nvPr/>
            </p:nvSpPr>
            <p:spPr>
              <a:xfrm>
                <a:off x="6827511" y="3731018"/>
                <a:ext cx="176898" cy="47521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12916" extrusionOk="0">
                    <a:moveTo>
                      <a:pt x="71" y="1"/>
                    </a:moveTo>
                    <a:cubicBezTo>
                      <a:pt x="57" y="1"/>
                      <a:pt x="40" y="6"/>
                      <a:pt x="23" y="18"/>
                    </a:cubicBezTo>
                    <a:cubicBezTo>
                      <a:pt x="0" y="29"/>
                      <a:pt x="0" y="63"/>
                      <a:pt x="23" y="97"/>
                    </a:cubicBezTo>
                    <a:cubicBezTo>
                      <a:pt x="1377" y="1789"/>
                      <a:pt x="2167" y="3854"/>
                      <a:pt x="2787" y="5649"/>
                    </a:cubicBezTo>
                    <a:cubicBezTo>
                      <a:pt x="3588" y="8007"/>
                      <a:pt x="4220" y="10422"/>
                      <a:pt x="4694" y="12870"/>
                    </a:cubicBezTo>
                    <a:cubicBezTo>
                      <a:pt x="4694" y="12893"/>
                      <a:pt x="4717" y="12916"/>
                      <a:pt x="4751" y="12916"/>
                    </a:cubicBezTo>
                    <a:cubicBezTo>
                      <a:pt x="4785" y="12916"/>
                      <a:pt x="4807" y="12882"/>
                      <a:pt x="4796" y="12859"/>
                    </a:cubicBezTo>
                    <a:cubicBezTo>
                      <a:pt x="4333" y="10399"/>
                      <a:pt x="3690" y="7973"/>
                      <a:pt x="2889" y="5603"/>
                    </a:cubicBezTo>
                    <a:cubicBezTo>
                      <a:pt x="2268" y="3809"/>
                      <a:pt x="1467" y="1733"/>
                      <a:pt x="102" y="18"/>
                    </a:cubicBezTo>
                    <a:cubicBezTo>
                      <a:pt x="96" y="6"/>
                      <a:pt x="85" y="1"/>
                      <a:pt x="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9"/>
              <p:cNvSpPr/>
              <p:nvPr/>
            </p:nvSpPr>
            <p:spPr>
              <a:xfrm>
                <a:off x="6970744" y="3907695"/>
                <a:ext cx="88044" cy="195994"/>
              </a:xfrm>
              <a:custGeom>
                <a:avLst/>
                <a:gdLst/>
                <a:ahLst/>
                <a:cxnLst/>
                <a:rect l="l" t="t" r="r" b="b"/>
                <a:pathLst>
                  <a:path w="2393" h="5327" extrusionOk="0">
                    <a:moveTo>
                      <a:pt x="1997" y="0"/>
                    </a:moveTo>
                    <a:cubicBezTo>
                      <a:pt x="632" y="1411"/>
                      <a:pt x="0" y="3385"/>
                      <a:pt x="294" y="5326"/>
                    </a:cubicBezTo>
                    <a:cubicBezTo>
                      <a:pt x="1512" y="4536"/>
                      <a:pt x="2155" y="3092"/>
                      <a:pt x="2325" y="1659"/>
                    </a:cubicBezTo>
                    <a:cubicBezTo>
                      <a:pt x="2392" y="1061"/>
                      <a:pt x="2234" y="553"/>
                      <a:pt x="19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9"/>
              <p:cNvSpPr/>
              <p:nvPr/>
            </p:nvSpPr>
            <p:spPr>
              <a:xfrm>
                <a:off x="6978617" y="3906702"/>
                <a:ext cx="68949" cy="199894"/>
              </a:xfrm>
              <a:custGeom>
                <a:avLst/>
                <a:gdLst/>
                <a:ahLst/>
                <a:cxnLst/>
                <a:rect l="l" t="t" r="r" b="b"/>
                <a:pathLst>
                  <a:path w="1874" h="5433" extrusionOk="0">
                    <a:moveTo>
                      <a:pt x="1805" y="0"/>
                    </a:moveTo>
                    <a:cubicBezTo>
                      <a:pt x="1784" y="0"/>
                      <a:pt x="1769" y="13"/>
                      <a:pt x="1761" y="39"/>
                    </a:cubicBezTo>
                    <a:cubicBezTo>
                      <a:pt x="1129" y="1788"/>
                      <a:pt x="542" y="3582"/>
                      <a:pt x="12" y="5365"/>
                    </a:cubicBezTo>
                    <a:cubicBezTo>
                      <a:pt x="1" y="5387"/>
                      <a:pt x="23" y="5421"/>
                      <a:pt x="46" y="5432"/>
                    </a:cubicBezTo>
                    <a:lnTo>
                      <a:pt x="68" y="5432"/>
                    </a:lnTo>
                    <a:cubicBezTo>
                      <a:pt x="91" y="5432"/>
                      <a:pt x="113" y="5421"/>
                      <a:pt x="125" y="5398"/>
                    </a:cubicBezTo>
                    <a:cubicBezTo>
                      <a:pt x="655" y="3616"/>
                      <a:pt x="1242" y="1821"/>
                      <a:pt x="1862" y="72"/>
                    </a:cubicBezTo>
                    <a:cubicBezTo>
                      <a:pt x="1874" y="50"/>
                      <a:pt x="1862" y="16"/>
                      <a:pt x="1829" y="5"/>
                    </a:cubicBezTo>
                    <a:cubicBezTo>
                      <a:pt x="1820" y="2"/>
                      <a:pt x="1812" y="0"/>
                      <a:pt x="18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9"/>
              <p:cNvSpPr/>
              <p:nvPr/>
            </p:nvSpPr>
            <p:spPr>
              <a:xfrm>
                <a:off x="6805913" y="4022267"/>
                <a:ext cx="190585" cy="160305"/>
              </a:xfrm>
              <a:custGeom>
                <a:avLst/>
                <a:gdLst/>
                <a:ahLst/>
                <a:cxnLst/>
                <a:rect l="l" t="t" r="r" b="b"/>
                <a:pathLst>
                  <a:path w="5180" h="4357" extrusionOk="0">
                    <a:moveTo>
                      <a:pt x="551" y="1"/>
                    </a:moveTo>
                    <a:cubicBezTo>
                      <a:pt x="367" y="1"/>
                      <a:pt x="183" y="16"/>
                      <a:pt x="0" y="46"/>
                    </a:cubicBezTo>
                    <a:cubicBezTo>
                      <a:pt x="1038" y="2156"/>
                      <a:pt x="2923" y="3724"/>
                      <a:pt x="5180" y="4356"/>
                    </a:cubicBezTo>
                    <a:cubicBezTo>
                      <a:pt x="4999" y="3442"/>
                      <a:pt x="4582" y="2596"/>
                      <a:pt x="3961" y="1896"/>
                    </a:cubicBezTo>
                    <a:cubicBezTo>
                      <a:pt x="3465" y="1310"/>
                      <a:pt x="2867" y="813"/>
                      <a:pt x="2201" y="429"/>
                    </a:cubicBezTo>
                    <a:cubicBezTo>
                      <a:pt x="1696" y="147"/>
                      <a:pt x="1126" y="1"/>
                      <a:pt x="55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9"/>
              <p:cNvSpPr/>
              <p:nvPr/>
            </p:nvSpPr>
            <p:spPr>
              <a:xfrm>
                <a:off x="6803816" y="4021752"/>
                <a:ext cx="195184" cy="162880"/>
              </a:xfrm>
              <a:custGeom>
                <a:avLst/>
                <a:gdLst/>
                <a:ahLst/>
                <a:cxnLst/>
                <a:rect l="l" t="t" r="r" b="b"/>
                <a:pathLst>
                  <a:path w="5305" h="4427" extrusionOk="0">
                    <a:moveTo>
                      <a:pt x="56" y="0"/>
                    </a:moveTo>
                    <a:cubicBezTo>
                      <a:pt x="35" y="0"/>
                      <a:pt x="10" y="21"/>
                      <a:pt x="1" y="49"/>
                    </a:cubicBezTo>
                    <a:cubicBezTo>
                      <a:pt x="1" y="82"/>
                      <a:pt x="23" y="105"/>
                      <a:pt x="46" y="116"/>
                    </a:cubicBezTo>
                    <a:cubicBezTo>
                      <a:pt x="69" y="116"/>
                      <a:pt x="2100" y="500"/>
                      <a:pt x="3251" y="1809"/>
                    </a:cubicBezTo>
                    <a:cubicBezTo>
                      <a:pt x="3973" y="2610"/>
                      <a:pt x="4616" y="3479"/>
                      <a:pt x="5192" y="4393"/>
                    </a:cubicBezTo>
                    <a:cubicBezTo>
                      <a:pt x="5203" y="4415"/>
                      <a:pt x="5214" y="4427"/>
                      <a:pt x="5237" y="4427"/>
                    </a:cubicBezTo>
                    <a:cubicBezTo>
                      <a:pt x="5248" y="4427"/>
                      <a:pt x="5259" y="4415"/>
                      <a:pt x="5271" y="4415"/>
                    </a:cubicBezTo>
                    <a:cubicBezTo>
                      <a:pt x="5293" y="4393"/>
                      <a:pt x="5304" y="4359"/>
                      <a:pt x="5282" y="4336"/>
                    </a:cubicBezTo>
                    <a:cubicBezTo>
                      <a:pt x="4706" y="3411"/>
                      <a:pt x="4063" y="2542"/>
                      <a:pt x="3341" y="1730"/>
                    </a:cubicBezTo>
                    <a:cubicBezTo>
                      <a:pt x="2156" y="398"/>
                      <a:pt x="91" y="3"/>
                      <a:pt x="69" y="3"/>
                    </a:cubicBezTo>
                    <a:cubicBezTo>
                      <a:pt x="65" y="1"/>
                      <a:pt x="60" y="0"/>
                      <a:pt x="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9"/>
              <p:cNvSpPr/>
              <p:nvPr/>
            </p:nvSpPr>
            <p:spPr>
              <a:xfrm>
                <a:off x="6692556" y="3653864"/>
                <a:ext cx="130834" cy="65785"/>
              </a:xfrm>
              <a:custGeom>
                <a:avLst/>
                <a:gdLst/>
                <a:ahLst/>
                <a:cxnLst/>
                <a:rect l="l" t="t" r="r" b="b"/>
                <a:pathLst>
                  <a:path w="3556" h="1788" extrusionOk="0">
                    <a:moveTo>
                      <a:pt x="824" y="1"/>
                    </a:moveTo>
                    <a:cubicBezTo>
                      <a:pt x="734" y="1"/>
                      <a:pt x="643" y="6"/>
                      <a:pt x="554" y="16"/>
                    </a:cubicBezTo>
                    <a:cubicBezTo>
                      <a:pt x="418" y="27"/>
                      <a:pt x="294" y="72"/>
                      <a:pt x="181" y="151"/>
                    </a:cubicBezTo>
                    <a:cubicBezTo>
                      <a:pt x="68" y="219"/>
                      <a:pt x="1" y="354"/>
                      <a:pt x="23" y="501"/>
                    </a:cubicBezTo>
                    <a:cubicBezTo>
                      <a:pt x="46" y="580"/>
                      <a:pt x="91" y="659"/>
                      <a:pt x="147" y="716"/>
                    </a:cubicBezTo>
                    <a:cubicBezTo>
                      <a:pt x="418" y="986"/>
                      <a:pt x="757" y="1178"/>
                      <a:pt x="1118" y="1302"/>
                    </a:cubicBezTo>
                    <a:cubicBezTo>
                      <a:pt x="1687" y="1523"/>
                      <a:pt x="2391" y="1788"/>
                      <a:pt x="3041" y="1788"/>
                    </a:cubicBezTo>
                    <a:cubicBezTo>
                      <a:pt x="3189" y="1788"/>
                      <a:pt x="3335" y="1774"/>
                      <a:pt x="3476" y="1742"/>
                    </a:cubicBezTo>
                    <a:cubicBezTo>
                      <a:pt x="3499" y="1742"/>
                      <a:pt x="3510" y="1731"/>
                      <a:pt x="3533" y="1720"/>
                    </a:cubicBezTo>
                    <a:cubicBezTo>
                      <a:pt x="3555" y="1697"/>
                      <a:pt x="3544" y="1663"/>
                      <a:pt x="3533" y="1630"/>
                    </a:cubicBezTo>
                    <a:cubicBezTo>
                      <a:pt x="3442" y="1472"/>
                      <a:pt x="3318" y="1314"/>
                      <a:pt x="3183" y="1189"/>
                    </a:cubicBezTo>
                    <a:cubicBezTo>
                      <a:pt x="2833" y="828"/>
                      <a:pt x="2438" y="524"/>
                      <a:pt x="1998" y="298"/>
                    </a:cubicBezTo>
                    <a:cubicBezTo>
                      <a:pt x="1638" y="104"/>
                      <a:pt x="1232" y="1"/>
                      <a:pt x="824" y="1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9"/>
              <p:cNvSpPr/>
              <p:nvPr/>
            </p:nvSpPr>
            <p:spPr>
              <a:xfrm>
                <a:off x="6806318" y="3585466"/>
                <a:ext cx="58169" cy="125573"/>
              </a:xfrm>
              <a:custGeom>
                <a:avLst/>
                <a:gdLst/>
                <a:ahLst/>
                <a:cxnLst/>
                <a:rect l="l" t="t" r="r" b="b"/>
                <a:pathLst>
                  <a:path w="1581" h="3413" extrusionOk="0">
                    <a:moveTo>
                      <a:pt x="1133" y="0"/>
                    </a:moveTo>
                    <a:cubicBezTo>
                      <a:pt x="1087" y="0"/>
                      <a:pt x="1040" y="8"/>
                      <a:pt x="994" y="24"/>
                    </a:cubicBezTo>
                    <a:cubicBezTo>
                      <a:pt x="757" y="81"/>
                      <a:pt x="565" y="227"/>
                      <a:pt x="429" y="431"/>
                    </a:cubicBezTo>
                    <a:cubicBezTo>
                      <a:pt x="294" y="622"/>
                      <a:pt x="192" y="848"/>
                      <a:pt x="147" y="1085"/>
                    </a:cubicBezTo>
                    <a:cubicBezTo>
                      <a:pt x="12" y="1706"/>
                      <a:pt x="1" y="2349"/>
                      <a:pt x="125" y="2969"/>
                    </a:cubicBezTo>
                    <a:cubicBezTo>
                      <a:pt x="144" y="3120"/>
                      <a:pt x="225" y="3413"/>
                      <a:pt x="397" y="3413"/>
                    </a:cubicBezTo>
                    <a:cubicBezTo>
                      <a:pt x="430" y="3413"/>
                      <a:pt x="468" y="3402"/>
                      <a:pt x="508" y="3376"/>
                    </a:cubicBezTo>
                    <a:cubicBezTo>
                      <a:pt x="723" y="3252"/>
                      <a:pt x="847" y="2845"/>
                      <a:pt x="948" y="2631"/>
                    </a:cubicBezTo>
                    <a:cubicBezTo>
                      <a:pt x="1219" y="2067"/>
                      <a:pt x="1580" y="1514"/>
                      <a:pt x="1580" y="882"/>
                    </a:cubicBezTo>
                    <a:cubicBezTo>
                      <a:pt x="1580" y="713"/>
                      <a:pt x="1558" y="555"/>
                      <a:pt x="1524" y="397"/>
                    </a:cubicBezTo>
                    <a:cubicBezTo>
                      <a:pt x="1524" y="295"/>
                      <a:pt x="1490" y="205"/>
                      <a:pt x="1434" y="126"/>
                    </a:cubicBezTo>
                    <a:cubicBezTo>
                      <a:pt x="1354" y="46"/>
                      <a:pt x="1246" y="0"/>
                      <a:pt x="1133" y="0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9"/>
              <p:cNvSpPr/>
              <p:nvPr/>
            </p:nvSpPr>
            <p:spPr>
              <a:xfrm>
                <a:off x="6829976" y="3611442"/>
                <a:ext cx="147428" cy="94152"/>
              </a:xfrm>
              <a:custGeom>
                <a:avLst/>
                <a:gdLst/>
                <a:ahLst/>
                <a:cxnLst/>
                <a:rect l="l" t="t" r="r" b="b"/>
                <a:pathLst>
                  <a:path w="4007" h="2559" extrusionOk="0">
                    <a:moveTo>
                      <a:pt x="3365" y="1"/>
                    </a:moveTo>
                    <a:cubicBezTo>
                      <a:pt x="3322" y="1"/>
                      <a:pt x="3280" y="3"/>
                      <a:pt x="3239" y="7"/>
                    </a:cubicBezTo>
                    <a:cubicBezTo>
                      <a:pt x="2258" y="86"/>
                      <a:pt x="1366" y="672"/>
                      <a:pt x="712" y="1417"/>
                    </a:cubicBezTo>
                    <a:cubicBezTo>
                      <a:pt x="554" y="1598"/>
                      <a:pt x="1" y="2218"/>
                      <a:pt x="193" y="2489"/>
                    </a:cubicBezTo>
                    <a:cubicBezTo>
                      <a:pt x="227" y="2538"/>
                      <a:pt x="292" y="2558"/>
                      <a:pt x="375" y="2558"/>
                    </a:cubicBezTo>
                    <a:cubicBezTo>
                      <a:pt x="672" y="2558"/>
                      <a:pt x="1199" y="2305"/>
                      <a:pt x="1366" y="2252"/>
                    </a:cubicBezTo>
                    <a:cubicBezTo>
                      <a:pt x="1919" y="2094"/>
                      <a:pt x="2461" y="1891"/>
                      <a:pt x="2980" y="1654"/>
                    </a:cubicBezTo>
                    <a:cubicBezTo>
                      <a:pt x="3409" y="1440"/>
                      <a:pt x="3826" y="1146"/>
                      <a:pt x="3950" y="695"/>
                    </a:cubicBezTo>
                    <a:cubicBezTo>
                      <a:pt x="4007" y="526"/>
                      <a:pt x="3984" y="356"/>
                      <a:pt x="3894" y="210"/>
                    </a:cubicBezTo>
                    <a:cubicBezTo>
                      <a:pt x="3773" y="51"/>
                      <a:pt x="3566" y="1"/>
                      <a:pt x="3365" y="1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9"/>
              <p:cNvSpPr/>
              <p:nvPr/>
            </p:nvSpPr>
            <p:spPr>
              <a:xfrm>
                <a:off x="6837886" y="3682268"/>
                <a:ext cx="163175" cy="50663"/>
              </a:xfrm>
              <a:custGeom>
                <a:avLst/>
                <a:gdLst/>
                <a:ahLst/>
                <a:cxnLst/>
                <a:rect l="l" t="t" r="r" b="b"/>
                <a:pathLst>
                  <a:path w="4435" h="1377" extrusionOk="0">
                    <a:moveTo>
                      <a:pt x="2987" y="0"/>
                    </a:moveTo>
                    <a:cubicBezTo>
                      <a:pt x="2101" y="0"/>
                      <a:pt x="1224" y="191"/>
                      <a:pt x="406" y="553"/>
                    </a:cubicBezTo>
                    <a:cubicBezTo>
                      <a:pt x="203" y="643"/>
                      <a:pt x="0" y="858"/>
                      <a:pt x="271" y="1016"/>
                    </a:cubicBezTo>
                    <a:cubicBezTo>
                      <a:pt x="497" y="1128"/>
                      <a:pt x="745" y="1196"/>
                      <a:pt x="993" y="1241"/>
                    </a:cubicBezTo>
                    <a:cubicBezTo>
                      <a:pt x="1373" y="1329"/>
                      <a:pt x="1766" y="1376"/>
                      <a:pt x="2157" y="1376"/>
                    </a:cubicBezTo>
                    <a:cubicBezTo>
                      <a:pt x="2266" y="1376"/>
                      <a:pt x="2375" y="1373"/>
                      <a:pt x="2483" y="1365"/>
                    </a:cubicBezTo>
                    <a:cubicBezTo>
                      <a:pt x="2765" y="1354"/>
                      <a:pt x="3047" y="1309"/>
                      <a:pt x="3318" y="1252"/>
                    </a:cubicBezTo>
                    <a:cubicBezTo>
                      <a:pt x="3668" y="1185"/>
                      <a:pt x="4029" y="1072"/>
                      <a:pt x="4277" y="812"/>
                    </a:cubicBezTo>
                    <a:cubicBezTo>
                      <a:pt x="4367" y="733"/>
                      <a:pt x="4424" y="621"/>
                      <a:pt x="4435" y="496"/>
                    </a:cubicBezTo>
                    <a:cubicBezTo>
                      <a:pt x="4424" y="361"/>
                      <a:pt x="4345" y="226"/>
                      <a:pt x="4221" y="169"/>
                    </a:cubicBezTo>
                    <a:cubicBezTo>
                      <a:pt x="4096" y="101"/>
                      <a:pt x="3961" y="68"/>
                      <a:pt x="3814" y="56"/>
                    </a:cubicBezTo>
                    <a:cubicBezTo>
                      <a:pt x="3539" y="19"/>
                      <a:pt x="3263" y="0"/>
                      <a:pt x="2987" y="0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9"/>
              <p:cNvSpPr/>
              <p:nvPr/>
            </p:nvSpPr>
            <p:spPr>
              <a:xfrm>
                <a:off x="6805509" y="3739443"/>
                <a:ext cx="112107" cy="125978"/>
              </a:xfrm>
              <a:custGeom>
                <a:avLst/>
                <a:gdLst/>
                <a:ahLst/>
                <a:cxnLst/>
                <a:rect l="l" t="t" r="r" b="b"/>
                <a:pathLst>
                  <a:path w="3047" h="3424" extrusionOk="0">
                    <a:moveTo>
                      <a:pt x="331" y="1"/>
                    </a:moveTo>
                    <a:cubicBezTo>
                      <a:pt x="243" y="1"/>
                      <a:pt x="164" y="31"/>
                      <a:pt x="113" y="116"/>
                    </a:cubicBezTo>
                    <a:cubicBezTo>
                      <a:pt x="0" y="297"/>
                      <a:pt x="158" y="646"/>
                      <a:pt x="214" y="816"/>
                    </a:cubicBezTo>
                    <a:cubicBezTo>
                      <a:pt x="372" y="1346"/>
                      <a:pt x="621" y="1842"/>
                      <a:pt x="948" y="2283"/>
                    </a:cubicBezTo>
                    <a:cubicBezTo>
                      <a:pt x="1117" y="2531"/>
                      <a:pt x="1320" y="2756"/>
                      <a:pt x="1535" y="2971"/>
                    </a:cubicBezTo>
                    <a:cubicBezTo>
                      <a:pt x="1738" y="3185"/>
                      <a:pt x="1997" y="3343"/>
                      <a:pt x="2279" y="3411"/>
                    </a:cubicBezTo>
                    <a:cubicBezTo>
                      <a:pt x="2322" y="3419"/>
                      <a:pt x="2366" y="3424"/>
                      <a:pt x="2410" y="3424"/>
                    </a:cubicBezTo>
                    <a:cubicBezTo>
                      <a:pt x="2658" y="3424"/>
                      <a:pt x="2915" y="3291"/>
                      <a:pt x="3002" y="3061"/>
                    </a:cubicBezTo>
                    <a:cubicBezTo>
                      <a:pt x="3047" y="2892"/>
                      <a:pt x="3047" y="2711"/>
                      <a:pt x="2979" y="2542"/>
                    </a:cubicBezTo>
                    <a:cubicBezTo>
                      <a:pt x="2832" y="2170"/>
                      <a:pt x="2618" y="1820"/>
                      <a:pt x="2347" y="1515"/>
                    </a:cubicBezTo>
                    <a:cubicBezTo>
                      <a:pt x="1907" y="962"/>
                      <a:pt x="1365" y="500"/>
                      <a:pt x="756" y="150"/>
                    </a:cubicBezTo>
                    <a:cubicBezTo>
                      <a:pt x="650" y="86"/>
                      <a:pt x="478" y="1"/>
                      <a:pt x="331" y="1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9"/>
              <p:cNvSpPr/>
              <p:nvPr/>
            </p:nvSpPr>
            <p:spPr>
              <a:xfrm>
                <a:off x="6832478" y="3722923"/>
                <a:ext cx="149083" cy="76455"/>
              </a:xfrm>
              <a:custGeom>
                <a:avLst/>
                <a:gdLst/>
                <a:ahLst/>
                <a:cxnLst/>
                <a:rect l="l" t="t" r="r" b="b"/>
                <a:pathLst>
                  <a:path w="4052" h="2078" extrusionOk="0">
                    <a:moveTo>
                      <a:pt x="665" y="0"/>
                    </a:moveTo>
                    <a:cubicBezTo>
                      <a:pt x="635" y="0"/>
                      <a:pt x="606" y="0"/>
                      <a:pt x="576" y="1"/>
                    </a:cubicBezTo>
                    <a:cubicBezTo>
                      <a:pt x="384" y="1"/>
                      <a:pt x="12" y="35"/>
                      <a:pt x="1" y="305"/>
                    </a:cubicBezTo>
                    <a:cubicBezTo>
                      <a:pt x="1" y="509"/>
                      <a:pt x="316" y="734"/>
                      <a:pt x="452" y="870"/>
                    </a:cubicBezTo>
                    <a:cubicBezTo>
                      <a:pt x="858" y="1231"/>
                      <a:pt x="1332" y="1524"/>
                      <a:pt x="1829" y="1750"/>
                    </a:cubicBezTo>
                    <a:cubicBezTo>
                      <a:pt x="2111" y="1863"/>
                      <a:pt x="2393" y="1953"/>
                      <a:pt x="2697" y="2009"/>
                    </a:cubicBezTo>
                    <a:cubicBezTo>
                      <a:pt x="2839" y="2055"/>
                      <a:pt x="2982" y="2077"/>
                      <a:pt x="3126" y="2077"/>
                    </a:cubicBezTo>
                    <a:cubicBezTo>
                      <a:pt x="3270" y="2077"/>
                      <a:pt x="3414" y="2055"/>
                      <a:pt x="3555" y="2009"/>
                    </a:cubicBezTo>
                    <a:cubicBezTo>
                      <a:pt x="3826" y="1908"/>
                      <a:pt x="4052" y="1626"/>
                      <a:pt x="3995" y="1344"/>
                    </a:cubicBezTo>
                    <a:cubicBezTo>
                      <a:pt x="3950" y="1174"/>
                      <a:pt x="3848" y="1028"/>
                      <a:pt x="3713" y="915"/>
                    </a:cubicBezTo>
                    <a:cubicBezTo>
                      <a:pt x="3397" y="667"/>
                      <a:pt x="3036" y="475"/>
                      <a:pt x="2652" y="351"/>
                    </a:cubicBezTo>
                    <a:cubicBezTo>
                      <a:pt x="2014" y="124"/>
                      <a:pt x="1345" y="0"/>
                      <a:pt x="665" y="0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9"/>
              <p:cNvSpPr/>
              <p:nvPr/>
            </p:nvSpPr>
            <p:spPr>
              <a:xfrm>
                <a:off x="6768127" y="3747648"/>
                <a:ext cx="71856" cy="153094"/>
              </a:xfrm>
              <a:custGeom>
                <a:avLst/>
                <a:gdLst/>
                <a:ahLst/>
                <a:cxnLst/>
                <a:rect l="l" t="t" r="r" b="b"/>
                <a:pathLst>
                  <a:path w="1953" h="4161" extrusionOk="0">
                    <a:moveTo>
                      <a:pt x="454" y="1"/>
                    </a:moveTo>
                    <a:cubicBezTo>
                      <a:pt x="375" y="1"/>
                      <a:pt x="299" y="21"/>
                      <a:pt x="237" y="74"/>
                    </a:cubicBezTo>
                    <a:cubicBezTo>
                      <a:pt x="91" y="209"/>
                      <a:pt x="91" y="480"/>
                      <a:pt x="79" y="649"/>
                    </a:cubicBezTo>
                    <a:cubicBezTo>
                      <a:pt x="0" y="1270"/>
                      <a:pt x="34" y="1902"/>
                      <a:pt x="158" y="2511"/>
                    </a:cubicBezTo>
                    <a:cubicBezTo>
                      <a:pt x="283" y="3120"/>
                      <a:pt x="632" y="3673"/>
                      <a:pt x="1129" y="4046"/>
                    </a:cubicBezTo>
                    <a:cubicBezTo>
                      <a:pt x="1210" y="4116"/>
                      <a:pt x="1309" y="4160"/>
                      <a:pt x="1418" y="4160"/>
                    </a:cubicBezTo>
                    <a:cubicBezTo>
                      <a:pt x="1431" y="4160"/>
                      <a:pt x="1443" y="4160"/>
                      <a:pt x="1456" y="4158"/>
                    </a:cubicBezTo>
                    <a:cubicBezTo>
                      <a:pt x="1648" y="4147"/>
                      <a:pt x="1761" y="3921"/>
                      <a:pt x="1817" y="3730"/>
                    </a:cubicBezTo>
                    <a:cubicBezTo>
                      <a:pt x="1953" y="3143"/>
                      <a:pt x="1862" y="2522"/>
                      <a:pt x="1727" y="1935"/>
                    </a:cubicBezTo>
                    <a:cubicBezTo>
                      <a:pt x="1614" y="1439"/>
                      <a:pt x="1434" y="965"/>
                      <a:pt x="1185" y="525"/>
                    </a:cubicBezTo>
                    <a:cubicBezTo>
                      <a:pt x="1095" y="356"/>
                      <a:pt x="960" y="220"/>
                      <a:pt x="802" y="107"/>
                    </a:cubicBezTo>
                    <a:cubicBezTo>
                      <a:pt x="712" y="52"/>
                      <a:pt x="579" y="1"/>
                      <a:pt x="454" y="1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9"/>
              <p:cNvSpPr/>
              <p:nvPr/>
            </p:nvSpPr>
            <p:spPr>
              <a:xfrm>
                <a:off x="6678869" y="3746507"/>
                <a:ext cx="96360" cy="141798"/>
              </a:xfrm>
              <a:custGeom>
                <a:avLst/>
                <a:gdLst/>
                <a:ahLst/>
                <a:cxnLst/>
                <a:rect l="l" t="t" r="r" b="b"/>
                <a:pathLst>
                  <a:path w="2619" h="3854" extrusionOk="0">
                    <a:moveTo>
                      <a:pt x="2372" y="1"/>
                    </a:moveTo>
                    <a:cubicBezTo>
                      <a:pt x="2228" y="1"/>
                      <a:pt x="2037" y="122"/>
                      <a:pt x="1941" y="184"/>
                    </a:cubicBezTo>
                    <a:cubicBezTo>
                      <a:pt x="1242" y="601"/>
                      <a:pt x="723" y="1312"/>
                      <a:pt x="373" y="2057"/>
                    </a:cubicBezTo>
                    <a:cubicBezTo>
                      <a:pt x="158" y="2519"/>
                      <a:pt x="0" y="3061"/>
                      <a:pt x="215" y="3524"/>
                    </a:cubicBezTo>
                    <a:cubicBezTo>
                      <a:pt x="260" y="3648"/>
                      <a:pt x="361" y="3761"/>
                      <a:pt x="497" y="3828"/>
                    </a:cubicBezTo>
                    <a:cubicBezTo>
                      <a:pt x="559" y="3845"/>
                      <a:pt x="624" y="3854"/>
                      <a:pt x="689" y="3854"/>
                    </a:cubicBezTo>
                    <a:cubicBezTo>
                      <a:pt x="754" y="3854"/>
                      <a:pt x="818" y="3845"/>
                      <a:pt x="881" y="3828"/>
                    </a:cubicBezTo>
                    <a:cubicBezTo>
                      <a:pt x="1151" y="3727"/>
                      <a:pt x="1377" y="3557"/>
                      <a:pt x="1546" y="3321"/>
                    </a:cubicBezTo>
                    <a:cubicBezTo>
                      <a:pt x="1704" y="3084"/>
                      <a:pt x="1840" y="2835"/>
                      <a:pt x="1941" y="2564"/>
                    </a:cubicBezTo>
                    <a:cubicBezTo>
                      <a:pt x="2190" y="1944"/>
                      <a:pt x="2370" y="1289"/>
                      <a:pt x="2505" y="635"/>
                    </a:cubicBezTo>
                    <a:cubicBezTo>
                      <a:pt x="2528" y="499"/>
                      <a:pt x="2618" y="150"/>
                      <a:pt x="2483" y="37"/>
                    </a:cubicBezTo>
                    <a:cubicBezTo>
                      <a:pt x="2452" y="11"/>
                      <a:pt x="2414" y="1"/>
                      <a:pt x="2372" y="1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9"/>
              <p:cNvSpPr/>
              <p:nvPr/>
            </p:nvSpPr>
            <p:spPr>
              <a:xfrm>
                <a:off x="6646491" y="3717257"/>
                <a:ext cx="143675" cy="57727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569" extrusionOk="0">
                    <a:moveTo>
                      <a:pt x="3129" y="0"/>
                    </a:moveTo>
                    <a:cubicBezTo>
                      <a:pt x="2998" y="0"/>
                      <a:pt x="2871" y="8"/>
                      <a:pt x="2776" y="8"/>
                    </a:cubicBezTo>
                    <a:cubicBezTo>
                      <a:pt x="2178" y="19"/>
                      <a:pt x="1603" y="144"/>
                      <a:pt x="1061" y="358"/>
                    </a:cubicBezTo>
                    <a:cubicBezTo>
                      <a:pt x="655" y="527"/>
                      <a:pt x="260" y="764"/>
                      <a:pt x="57" y="1159"/>
                    </a:cubicBezTo>
                    <a:cubicBezTo>
                      <a:pt x="11" y="1215"/>
                      <a:pt x="0" y="1306"/>
                      <a:pt x="23" y="1373"/>
                    </a:cubicBezTo>
                    <a:cubicBezTo>
                      <a:pt x="68" y="1452"/>
                      <a:pt x="147" y="1509"/>
                      <a:pt x="237" y="1520"/>
                    </a:cubicBezTo>
                    <a:cubicBezTo>
                      <a:pt x="380" y="1554"/>
                      <a:pt x="525" y="1568"/>
                      <a:pt x="671" y="1568"/>
                    </a:cubicBezTo>
                    <a:cubicBezTo>
                      <a:pt x="1067" y="1568"/>
                      <a:pt x="1468" y="1460"/>
                      <a:pt x="1840" y="1328"/>
                    </a:cubicBezTo>
                    <a:cubicBezTo>
                      <a:pt x="2370" y="1137"/>
                      <a:pt x="2889" y="900"/>
                      <a:pt x="3363" y="595"/>
                    </a:cubicBezTo>
                    <a:cubicBezTo>
                      <a:pt x="3532" y="493"/>
                      <a:pt x="3905" y="268"/>
                      <a:pt x="3622" y="87"/>
                    </a:cubicBezTo>
                    <a:cubicBezTo>
                      <a:pt x="3498" y="15"/>
                      <a:pt x="3310" y="0"/>
                      <a:pt x="3129" y="0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9"/>
              <p:cNvSpPr/>
              <p:nvPr/>
            </p:nvSpPr>
            <p:spPr>
              <a:xfrm>
                <a:off x="6745721" y="3693011"/>
                <a:ext cx="122482" cy="72113"/>
              </a:xfrm>
              <a:custGeom>
                <a:avLst/>
                <a:gdLst/>
                <a:ahLst/>
                <a:cxnLst/>
                <a:rect l="l" t="t" r="r" b="b"/>
                <a:pathLst>
                  <a:path w="3329" h="1960" extrusionOk="0">
                    <a:moveTo>
                      <a:pt x="2850" y="0"/>
                    </a:moveTo>
                    <a:cubicBezTo>
                      <a:pt x="2130" y="0"/>
                      <a:pt x="1429" y="214"/>
                      <a:pt x="824" y="611"/>
                    </a:cubicBezTo>
                    <a:cubicBezTo>
                      <a:pt x="440" y="859"/>
                      <a:pt x="79" y="1220"/>
                      <a:pt x="11" y="1660"/>
                    </a:cubicBezTo>
                    <a:cubicBezTo>
                      <a:pt x="0" y="1739"/>
                      <a:pt x="45" y="1818"/>
                      <a:pt x="113" y="1841"/>
                    </a:cubicBezTo>
                    <a:cubicBezTo>
                      <a:pt x="351" y="1920"/>
                      <a:pt x="599" y="1959"/>
                      <a:pt x="846" y="1959"/>
                    </a:cubicBezTo>
                    <a:cubicBezTo>
                      <a:pt x="1266" y="1959"/>
                      <a:pt x="1685" y="1846"/>
                      <a:pt x="2054" y="1626"/>
                    </a:cubicBezTo>
                    <a:cubicBezTo>
                      <a:pt x="2595" y="1322"/>
                      <a:pt x="2945" y="803"/>
                      <a:pt x="3273" y="250"/>
                    </a:cubicBezTo>
                    <a:cubicBezTo>
                      <a:pt x="3329" y="148"/>
                      <a:pt x="3261" y="24"/>
                      <a:pt x="3148" y="13"/>
                    </a:cubicBezTo>
                    <a:cubicBezTo>
                      <a:pt x="3049" y="4"/>
                      <a:pt x="2949" y="0"/>
                      <a:pt x="28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4" name="Google Shape;384;p9"/>
            <p:cNvGrpSpPr/>
            <p:nvPr/>
          </p:nvGrpSpPr>
          <p:grpSpPr>
            <a:xfrm>
              <a:off x="2036208" y="4365320"/>
              <a:ext cx="259473" cy="208245"/>
              <a:chOff x="5196707" y="4504607"/>
              <a:chExt cx="136889" cy="109868"/>
            </a:xfrm>
          </p:grpSpPr>
          <p:sp>
            <p:nvSpPr>
              <p:cNvPr id="385" name="Google Shape;385;p9"/>
              <p:cNvSpPr/>
              <p:nvPr/>
            </p:nvSpPr>
            <p:spPr>
              <a:xfrm>
                <a:off x="5262496" y="4504607"/>
                <a:ext cx="43515" cy="22603"/>
              </a:xfrm>
              <a:custGeom>
                <a:avLst/>
                <a:gdLst/>
                <a:ahLst/>
                <a:cxnLst/>
                <a:rect l="l" t="t" r="r" b="b"/>
                <a:pathLst>
                  <a:path w="926" h="481" extrusionOk="0">
                    <a:moveTo>
                      <a:pt x="338" y="1"/>
                    </a:moveTo>
                    <a:cubicBezTo>
                      <a:pt x="235" y="1"/>
                      <a:pt x="126" y="44"/>
                      <a:pt x="45" y="115"/>
                    </a:cubicBezTo>
                    <a:cubicBezTo>
                      <a:pt x="34" y="115"/>
                      <a:pt x="23" y="127"/>
                      <a:pt x="11" y="149"/>
                    </a:cubicBezTo>
                    <a:cubicBezTo>
                      <a:pt x="0" y="183"/>
                      <a:pt x="11" y="228"/>
                      <a:pt x="45" y="262"/>
                    </a:cubicBezTo>
                    <a:cubicBezTo>
                      <a:pt x="158" y="375"/>
                      <a:pt x="305" y="454"/>
                      <a:pt x="474" y="465"/>
                    </a:cubicBezTo>
                    <a:cubicBezTo>
                      <a:pt x="515" y="475"/>
                      <a:pt x="557" y="481"/>
                      <a:pt x="602" y="481"/>
                    </a:cubicBezTo>
                    <a:cubicBezTo>
                      <a:pt x="656" y="481"/>
                      <a:pt x="711" y="472"/>
                      <a:pt x="767" y="454"/>
                    </a:cubicBezTo>
                    <a:cubicBezTo>
                      <a:pt x="858" y="420"/>
                      <a:pt x="925" y="330"/>
                      <a:pt x="903" y="228"/>
                    </a:cubicBezTo>
                    <a:cubicBezTo>
                      <a:pt x="869" y="36"/>
                      <a:pt x="530" y="2"/>
                      <a:pt x="372" y="2"/>
                    </a:cubicBezTo>
                    <a:cubicBezTo>
                      <a:pt x="361" y="1"/>
                      <a:pt x="349" y="1"/>
                      <a:pt x="338" y="1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9"/>
              <p:cNvSpPr/>
              <p:nvPr/>
            </p:nvSpPr>
            <p:spPr>
              <a:xfrm>
                <a:off x="5212637" y="4515838"/>
                <a:ext cx="43515" cy="22791"/>
              </a:xfrm>
              <a:custGeom>
                <a:avLst/>
                <a:gdLst/>
                <a:ahLst/>
                <a:cxnLst/>
                <a:rect l="l" t="t" r="r" b="b"/>
                <a:pathLst>
                  <a:path w="926" h="485" extrusionOk="0">
                    <a:moveTo>
                      <a:pt x="384" y="0"/>
                    </a:moveTo>
                    <a:cubicBezTo>
                      <a:pt x="271" y="0"/>
                      <a:pt x="147" y="34"/>
                      <a:pt x="57" y="113"/>
                    </a:cubicBezTo>
                    <a:cubicBezTo>
                      <a:pt x="0" y="147"/>
                      <a:pt x="0" y="226"/>
                      <a:pt x="57" y="260"/>
                    </a:cubicBezTo>
                    <a:cubicBezTo>
                      <a:pt x="170" y="384"/>
                      <a:pt x="316" y="452"/>
                      <a:pt x="474" y="463"/>
                    </a:cubicBezTo>
                    <a:cubicBezTo>
                      <a:pt x="520" y="478"/>
                      <a:pt x="566" y="484"/>
                      <a:pt x="612" y="484"/>
                    </a:cubicBezTo>
                    <a:cubicBezTo>
                      <a:pt x="667" y="484"/>
                      <a:pt x="723" y="475"/>
                      <a:pt x="779" y="463"/>
                    </a:cubicBezTo>
                    <a:cubicBezTo>
                      <a:pt x="869" y="418"/>
                      <a:pt x="926" y="328"/>
                      <a:pt x="914" y="226"/>
                    </a:cubicBezTo>
                    <a:cubicBezTo>
                      <a:pt x="880" y="46"/>
                      <a:pt x="542" y="12"/>
                      <a:pt x="384" y="0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9"/>
              <p:cNvSpPr/>
              <p:nvPr/>
            </p:nvSpPr>
            <p:spPr>
              <a:xfrm>
                <a:off x="5290034" y="4542812"/>
                <a:ext cx="43562" cy="22650"/>
              </a:xfrm>
              <a:custGeom>
                <a:avLst/>
                <a:gdLst/>
                <a:ahLst/>
                <a:cxnLst/>
                <a:rect l="l" t="t" r="r" b="b"/>
                <a:pathLst>
                  <a:path w="927" h="482" extrusionOk="0">
                    <a:moveTo>
                      <a:pt x="338" y="0"/>
                    </a:moveTo>
                    <a:cubicBezTo>
                      <a:pt x="235" y="0"/>
                      <a:pt x="127" y="44"/>
                      <a:pt x="46" y="115"/>
                    </a:cubicBezTo>
                    <a:cubicBezTo>
                      <a:pt x="35" y="115"/>
                      <a:pt x="23" y="137"/>
                      <a:pt x="12" y="149"/>
                    </a:cubicBezTo>
                    <a:cubicBezTo>
                      <a:pt x="1" y="182"/>
                      <a:pt x="12" y="239"/>
                      <a:pt x="46" y="261"/>
                    </a:cubicBezTo>
                    <a:cubicBezTo>
                      <a:pt x="159" y="386"/>
                      <a:pt x="305" y="453"/>
                      <a:pt x="475" y="465"/>
                    </a:cubicBezTo>
                    <a:cubicBezTo>
                      <a:pt x="520" y="476"/>
                      <a:pt x="568" y="481"/>
                      <a:pt x="617" y="481"/>
                    </a:cubicBezTo>
                    <a:cubicBezTo>
                      <a:pt x="667" y="481"/>
                      <a:pt x="717" y="476"/>
                      <a:pt x="768" y="465"/>
                    </a:cubicBezTo>
                    <a:cubicBezTo>
                      <a:pt x="858" y="419"/>
                      <a:pt x="926" y="329"/>
                      <a:pt x="915" y="228"/>
                    </a:cubicBezTo>
                    <a:cubicBezTo>
                      <a:pt x="870" y="36"/>
                      <a:pt x="531" y="2"/>
                      <a:pt x="373" y="2"/>
                    </a:cubicBezTo>
                    <a:cubicBezTo>
                      <a:pt x="362" y="1"/>
                      <a:pt x="350" y="0"/>
                      <a:pt x="338" y="0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9"/>
              <p:cNvSpPr/>
              <p:nvPr/>
            </p:nvSpPr>
            <p:spPr>
              <a:xfrm>
                <a:off x="5240222" y="4549673"/>
                <a:ext cx="43515" cy="22603"/>
              </a:xfrm>
              <a:custGeom>
                <a:avLst/>
                <a:gdLst/>
                <a:ahLst/>
                <a:cxnLst/>
                <a:rect l="l" t="t" r="r" b="b"/>
                <a:pathLst>
                  <a:path w="926" h="481" extrusionOk="0">
                    <a:moveTo>
                      <a:pt x="337" y="1"/>
                    </a:moveTo>
                    <a:cubicBezTo>
                      <a:pt x="234" y="1"/>
                      <a:pt x="126" y="43"/>
                      <a:pt x="45" y="104"/>
                    </a:cubicBezTo>
                    <a:cubicBezTo>
                      <a:pt x="34" y="115"/>
                      <a:pt x="23" y="127"/>
                      <a:pt x="11" y="149"/>
                    </a:cubicBezTo>
                    <a:cubicBezTo>
                      <a:pt x="0" y="183"/>
                      <a:pt x="11" y="228"/>
                      <a:pt x="45" y="262"/>
                    </a:cubicBezTo>
                    <a:cubicBezTo>
                      <a:pt x="158" y="375"/>
                      <a:pt x="305" y="454"/>
                      <a:pt x="474" y="465"/>
                    </a:cubicBezTo>
                    <a:cubicBezTo>
                      <a:pt x="515" y="475"/>
                      <a:pt x="557" y="481"/>
                      <a:pt x="602" y="481"/>
                    </a:cubicBezTo>
                    <a:cubicBezTo>
                      <a:pt x="656" y="481"/>
                      <a:pt x="712" y="473"/>
                      <a:pt x="767" y="454"/>
                    </a:cubicBezTo>
                    <a:cubicBezTo>
                      <a:pt x="858" y="420"/>
                      <a:pt x="925" y="319"/>
                      <a:pt x="914" y="217"/>
                    </a:cubicBezTo>
                    <a:cubicBezTo>
                      <a:pt x="869" y="36"/>
                      <a:pt x="530" y="3"/>
                      <a:pt x="372" y="3"/>
                    </a:cubicBezTo>
                    <a:cubicBezTo>
                      <a:pt x="361" y="1"/>
                      <a:pt x="349" y="1"/>
                      <a:pt x="337" y="1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389;p9"/>
              <p:cNvSpPr/>
              <p:nvPr/>
            </p:nvSpPr>
            <p:spPr>
              <a:xfrm>
                <a:off x="5261416" y="4591684"/>
                <a:ext cx="44079" cy="2279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485" extrusionOk="0">
                    <a:moveTo>
                      <a:pt x="395" y="0"/>
                    </a:moveTo>
                    <a:cubicBezTo>
                      <a:pt x="271" y="0"/>
                      <a:pt x="147" y="34"/>
                      <a:pt x="57" y="113"/>
                    </a:cubicBezTo>
                    <a:cubicBezTo>
                      <a:pt x="0" y="147"/>
                      <a:pt x="0" y="226"/>
                      <a:pt x="57" y="260"/>
                    </a:cubicBezTo>
                    <a:cubicBezTo>
                      <a:pt x="170" y="384"/>
                      <a:pt x="316" y="451"/>
                      <a:pt x="486" y="463"/>
                    </a:cubicBezTo>
                    <a:cubicBezTo>
                      <a:pt x="526" y="478"/>
                      <a:pt x="569" y="484"/>
                      <a:pt x="614" y="484"/>
                    </a:cubicBezTo>
                    <a:cubicBezTo>
                      <a:pt x="668" y="484"/>
                      <a:pt x="723" y="475"/>
                      <a:pt x="779" y="463"/>
                    </a:cubicBezTo>
                    <a:cubicBezTo>
                      <a:pt x="869" y="418"/>
                      <a:pt x="937" y="327"/>
                      <a:pt x="914" y="226"/>
                    </a:cubicBezTo>
                    <a:cubicBezTo>
                      <a:pt x="881" y="45"/>
                      <a:pt x="542" y="11"/>
                      <a:pt x="395" y="0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9"/>
              <p:cNvSpPr/>
              <p:nvPr/>
            </p:nvSpPr>
            <p:spPr>
              <a:xfrm>
                <a:off x="5196707" y="4568329"/>
                <a:ext cx="42998" cy="22791"/>
              </a:xfrm>
              <a:custGeom>
                <a:avLst/>
                <a:gdLst/>
                <a:ahLst/>
                <a:cxnLst/>
                <a:rect l="l" t="t" r="r" b="b"/>
                <a:pathLst>
                  <a:path w="915" h="485" extrusionOk="0">
                    <a:moveTo>
                      <a:pt x="373" y="1"/>
                    </a:moveTo>
                    <a:cubicBezTo>
                      <a:pt x="249" y="1"/>
                      <a:pt x="136" y="34"/>
                      <a:pt x="46" y="113"/>
                    </a:cubicBezTo>
                    <a:cubicBezTo>
                      <a:pt x="35" y="125"/>
                      <a:pt x="23" y="136"/>
                      <a:pt x="12" y="147"/>
                    </a:cubicBezTo>
                    <a:cubicBezTo>
                      <a:pt x="1" y="192"/>
                      <a:pt x="12" y="238"/>
                      <a:pt x="46" y="260"/>
                    </a:cubicBezTo>
                    <a:cubicBezTo>
                      <a:pt x="159" y="384"/>
                      <a:pt x="305" y="452"/>
                      <a:pt x="463" y="463"/>
                    </a:cubicBezTo>
                    <a:cubicBezTo>
                      <a:pt x="509" y="478"/>
                      <a:pt x="555" y="485"/>
                      <a:pt x="601" y="485"/>
                    </a:cubicBezTo>
                    <a:cubicBezTo>
                      <a:pt x="657" y="485"/>
                      <a:pt x="712" y="476"/>
                      <a:pt x="768" y="463"/>
                    </a:cubicBezTo>
                    <a:cubicBezTo>
                      <a:pt x="858" y="418"/>
                      <a:pt x="915" y="328"/>
                      <a:pt x="904" y="226"/>
                    </a:cubicBezTo>
                    <a:cubicBezTo>
                      <a:pt x="870" y="46"/>
                      <a:pt x="531" y="12"/>
                      <a:pt x="373" y="1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1" name="Google Shape;391;p9"/>
            <p:cNvGrpSpPr/>
            <p:nvPr/>
          </p:nvGrpSpPr>
          <p:grpSpPr>
            <a:xfrm>
              <a:off x="7434545" y="4608495"/>
              <a:ext cx="259473" cy="208245"/>
              <a:chOff x="5196707" y="4504607"/>
              <a:chExt cx="136889" cy="109868"/>
            </a:xfrm>
          </p:grpSpPr>
          <p:sp>
            <p:nvSpPr>
              <p:cNvPr id="392" name="Google Shape;392;p9"/>
              <p:cNvSpPr/>
              <p:nvPr/>
            </p:nvSpPr>
            <p:spPr>
              <a:xfrm>
                <a:off x="5262496" y="4504607"/>
                <a:ext cx="43515" cy="22603"/>
              </a:xfrm>
              <a:custGeom>
                <a:avLst/>
                <a:gdLst/>
                <a:ahLst/>
                <a:cxnLst/>
                <a:rect l="l" t="t" r="r" b="b"/>
                <a:pathLst>
                  <a:path w="926" h="481" extrusionOk="0">
                    <a:moveTo>
                      <a:pt x="338" y="1"/>
                    </a:moveTo>
                    <a:cubicBezTo>
                      <a:pt x="235" y="1"/>
                      <a:pt x="126" y="44"/>
                      <a:pt x="45" y="115"/>
                    </a:cubicBezTo>
                    <a:cubicBezTo>
                      <a:pt x="34" y="115"/>
                      <a:pt x="23" y="127"/>
                      <a:pt x="11" y="149"/>
                    </a:cubicBezTo>
                    <a:cubicBezTo>
                      <a:pt x="0" y="183"/>
                      <a:pt x="11" y="228"/>
                      <a:pt x="45" y="262"/>
                    </a:cubicBezTo>
                    <a:cubicBezTo>
                      <a:pt x="158" y="375"/>
                      <a:pt x="305" y="454"/>
                      <a:pt x="474" y="465"/>
                    </a:cubicBezTo>
                    <a:cubicBezTo>
                      <a:pt x="515" y="475"/>
                      <a:pt x="557" y="481"/>
                      <a:pt x="602" y="481"/>
                    </a:cubicBezTo>
                    <a:cubicBezTo>
                      <a:pt x="656" y="481"/>
                      <a:pt x="711" y="472"/>
                      <a:pt x="767" y="454"/>
                    </a:cubicBezTo>
                    <a:cubicBezTo>
                      <a:pt x="858" y="420"/>
                      <a:pt x="925" y="330"/>
                      <a:pt x="903" y="228"/>
                    </a:cubicBezTo>
                    <a:cubicBezTo>
                      <a:pt x="869" y="36"/>
                      <a:pt x="530" y="2"/>
                      <a:pt x="372" y="2"/>
                    </a:cubicBezTo>
                    <a:cubicBezTo>
                      <a:pt x="361" y="1"/>
                      <a:pt x="349" y="1"/>
                      <a:pt x="338" y="1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9"/>
              <p:cNvSpPr/>
              <p:nvPr/>
            </p:nvSpPr>
            <p:spPr>
              <a:xfrm>
                <a:off x="5212637" y="4515838"/>
                <a:ext cx="43515" cy="22791"/>
              </a:xfrm>
              <a:custGeom>
                <a:avLst/>
                <a:gdLst/>
                <a:ahLst/>
                <a:cxnLst/>
                <a:rect l="l" t="t" r="r" b="b"/>
                <a:pathLst>
                  <a:path w="926" h="485" extrusionOk="0">
                    <a:moveTo>
                      <a:pt x="384" y="0"/>
                    </a:moveTo>
                    <a:cubicBezTo>
                      <a:pt x="271" y="0"/>
                      <a:pt x="147" y="34"/>
                      <a:pt x="57" y="113"/>
                    </a:cubicBezTo>
                    <a:cubicBezTo>
                      <a:pt x="0" y="147"/>
                      <a:pt x="0" y="226"/>
                      <a:pt x="57" y="260"/>
                    </a:cubicBezTo>
                    <a:cubicBezTo>
                      <a:pt x="170" y="384"/>
                      <a:pt x="316" y="452"/>
                      <a:pt x="474" y="463"/>
                    </a:cubicBezTo>
                    <a:cubicBezTo>
                      <a:pt x="520" y="478"/>
                      <a:pt x="566" y="484"/>
                      <a:pt x="612" y="484"/>
                    </a:cubicBezTo>
                    <a:cubicBezTo>
                      <a:pt x="667" y="484"/>
                      <a:pt x="723" y="475"/>
                      <a:pt x="779" y="463"/>
                    </a:cubicBezTo>
                    <a:cubicBezTo>
                      <a:pt x="869" y="418"/>
                      <a:pt x="926" y="328"/>
                      <a:pt x="914" y="226"/>
                    </a:cubicBezTo>
                    <a:cubicBezTo>
                      <a:pt x="880" y="46"/>
                      <a:pt x="542" y="12"/>
                      <a:pt x="384" y="0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9"/>
              <p:cNvSpPr/>
              <p:nvPr/>
            </p:nvSpPr>
            <p:spPr>
              <a:xfrm>
                <a:off x="5290034" y="4542812"/>
                <a:ext cx="43562" cy="22650"/>
              </a:xfrm>
              <a:custGeom>
                <a:avLst/>
                <a:gdLst/>
                <a:ahLst/>
                <a:cxnLst/>
                <a:rect l="l" t="t" r="r" b="b"/>
                <a:pathLst>
                  <a:path w="927" h="482" extrusionOk="0">
                    <a:moveTo>
                      <a:pt x="338" y="0"/>
                    </a:moveTo>
                    <a:cubicBezTo>
                      <a:pt x="235" y="0"/>
                      <a:pt x="127" y="44"/>
                      <a:pt x="46" y="115"/>
                    </a:cubicBezTo>
                    <a:cubicBezTo>
                      <a:pt x="35" y="115"/>
                      <a:pt x="23" y="137"/>
                      <a:pt x="12" y="149"/>
                    </a:cubicBezTo>
                    <a:cubicBezTo>
                      <a:pt x="1" y="182"/>
                      <a:pt x="12" y="239"/>
                      <a:pt x="46" y="261"/>
                    </a:cubicBezTo>
                    <a:cubicBezTo>
                      <a:pt x="159" y="386"/>
                      <a:pt x="305" y="453"/>
                      <a:pt x="475" y="465"/>
                    </a:cubicBezTo>
                    <a:cubicBezTo>
                      <a:pt x="520" y="476"/>
                      <a:pt x="568" y="481"/>
                      <a:pt x="617" y="481"/>
                    </a:cubicBezTo>
                    <a:cubicBezTo>
                      <a:pt x="667" y="481"/>
                      <a:pt x="717" y="476"/>
                      <a:pt x="768" y="465"/>
                    </a:cubicBezTo>
                    <a:cubicBezTo>
                      <a:pt x="858" y="419"/>
                      <a:pt x="926" y="329"/>
                      <a:pt x="915" y="228"/>
                    </a:cubicBezTo>
                    <a:cubicBezTo>
                      <a:pt x="870" y="36"/>
                      <a:pt x="531" y="2"/>
                      <a:pt x="373" y="2"/>
                    </a:cubicBezTo>
                    <a:cubicBezTo>
                      <a:pt x="362" y="1"/>
                      <a:pt x="350" y="0"/>
                      <a:pt x="338" y="0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9"/>
              <p:cNvSpPr/>
              <p:nvPr/>
            </p:nvSpPr>
            <p:spPr>
              <a:xfrm>
                <a:off x="5240222" y="4549673"/>
                <a:ext cx="43515" cy="22603"/>
              </a:xfrm>
              <a:custGeom>
                <a:avLst/>
                <a:gdLst/>
                <a:ahLst/>
                <a:cxnLst/>
                <a:rect l="l" t="t" r="r" b="b"/>
                <a:pathLst>
                  <a:path w="926" h="481" extrusionOk="0">
                    <a:moveTo>
                      <a:pt x="337" y="1"/>
                    </a:moveTo>
                    <a:cubicBezTo>
                      <a:pt x="234" y="1"/>
                      <a:pt x="126" y="43"/>
                      <a:pt x="45" y="104"/>
                    </a:cubicBezTo>
                    <a:cubicBezTo>
                      <a:pt x="34" y="115"/>
                      <a:pt x="23" y="127"/>
                      <a:pt x="11" y="149"/>
                    </a:cubicBezTo>
                    <a:cubicBezTo>
                      <a:pt x="0" y="183"/>
                      <a:pt x="11" y="228"/>
                      <a:pt x="45" y="262"/>
                    </a:cubicBezTo>
                    <a:cubicBezTo>
                      <a:pt x="158" y="375"/>
                      <a:pt x="305" y="454"/>
                      <a:pt x="474" y="465"/>
                    </a:cubicBezTo>
                    <a:cubicBezTo>
                      <a:pt x="515" y="475"/>
                      <a:pt x="557" y="481"/>
                      <a:pt x="602" y="481"/>
                    </a:cubicBezTo>
                    <a:cubicBezTo>
                      <a:pt x="656" y="481"/>
                      <a:pt x="712" y="473"/>
                      <a:pt x="767" y="454"/>
                    </a:cubicBezTo>
                    <a:cubicBezTo>
                      <a:pt x="858" y="420"/>
                      <a:pt x="925" y="319"/>
                      <a:pt x="914" y="217"/>
                    </a:cubicBezTo>
                    <a:cubicBezTo>
                      <a:pt x="869" y="36"/>
                      <a:pt x="530" y="3"/>
                      <a:pt x="372" y="3"/>
                    </a:cubicBezTo>
                    <a:cubicBezTo>
                      <a:pt x="361" y="1"/>
                      <a:pt x="349" y="1"/>
                      <a:pt x="337" y="1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9"/>
              <p:cNvSpPr/>
              <p:nvPr/>
            </p:nvSpPr>
            <p:spPr>
              <a:xfrm>
                <a:off x="5261416" y="4591684"/>
                <a:ext cx="44079" cy="2279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485" extrusionOk="0">
                    <a:moveTo>
                      <a:pt x="395" y="0"/>
                    </a:moveTo>
                    <a:cubicBezTo>
                      <a:pt x="271" y="0"/>
                      <a:pt x="147" y="34"/>
                      <a:pt x="57" y="113"/>
                    </a:cubicBezTo>
                    <a:cubicBezTo>
                      <a:pt x="0" y="147"/>
                      <a:pt x="0" y="226"/>
                      <a:pt x="57" y="260"/>
                    </a:cubicBezTo>
                    <a:cubicBezTo>
                      <a:pt x="170" y="384"/>
                      <a:pt x="316" y="451"/>
                      <a:pt x="486" y="463"/>
                    </a:cubicBezTo>
                    <a:cubicBezTo>
                      <a:pt x="526" y="478"/>
                      <a:pt x="569" y="484"/>
                      <a:pt x="614" y="484"/>
                    </a:cubicBezTo>
                    <a:cubicBezTo>
                      <a:pt x="668" y="484"/>
                      <a:pt x="723" y="475"/>
                      <a:pt x="779" y="463"/>
                    </a:cubicBezTo>
                    <a:cubicBezTo>
                      <a:pt x="869" y="418"/>
                      <a:pt x="937" y="327"/>
                      <a:pt x="914" y="226"/>
                    </a:cubicBezTo>
                    <a:cubicBezTo>
                      <a:pt x="881" y="45"/>
                      <a:pt x="542" y="11"/>
                      <a:pt x="395" y="0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9"/>
              <p:cNvSpPr/>
              <p:nvPr/>
            </p:nvSpPr>
            <p:spPr>
              <a:xfrm>
                <a:off x="5196707" y="4568329"/>
                <a:ext cx="42998" cy="22791"/>
              </a:xfrm>
              <a:custGeom>
                <a:avLst/>
                <a:gdLst/>
                <a:ahLst/>
                <a:cxnLst/>
                <a:rect l="l" t="t" r="r" b="b"/>
                <a:pathLst>
                  <a:path w="915" h="485" extrusionOk="0">
                    <a:moveTo>
                      <a:pt x="373" y="1"/>
                    </a:moveTo>
                    <a:cubicBezTo>
                      <a:pt x="249" y="1"/>
                      <a:pt x="136" y="34"/>
                      <a:pt x="46" y="113"/>
                    </a:cubicBezTo>
                    <a:cubicBezTo>
                      <a:pt x="35" y="125"/>
                      <a:pt x="23" y="136"/>
                      <a:pt x="12" y="147"/>
                    </a:cubicBezTo>
                    <a:cubicBezTo>
                      <a:pt x="1" y="192"/>
                      <a:pt x="12" y="238"/>
                      <a:pt x="46" y="260"/>
                    </a:cubicBezTo>
                    <a:cubicBezTo>
                      <a:pt x="159" y="384"/>
                      <a:pt x="305" y="452"/>
                      <a:pt x="463" y="463"/>
                    </a:cubicBezTo>
                    <a:cubicBezTo>
                      <a:pt x="509" y="478"/>
                      <a:pt x="555" y="485"/>
                      <a:pt x="601" y="485"/>
                    </a:cubicBezTo>
                    <a:cubicBezTo>
                      <a:pt x="657" y="485"/>
                      <a:pt x="712" y="476"/>
                      <a:pt x="768" y="463"/>
                    </a:cubicBezTo>
                    <a:cubicBezTo>
                      <a:pt x="858" y="418"/>
                      <a:pt x="915" y="328"/>
                      <a:pt x="904" y="226"/>
                    </a:cubicBezTo>
                    <a:cubicBezTo>
                      <a:pt x="870" y="46"/>
                      <a:pt x="531" y="12"/>
                      <a:pt x="373" y="1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8" name="Google Shape;398;p9"/>
          <p:cNvGrpSpPr/>
          <p:nvPr/>
        </p:nvGrpSpPr>
        <p:grpSpPr>
          <a:xfrm>
            <a:off x="122141" y="75235"/>
            <a:ext cx="1185926" cy="1185594"/>
            <a:chOff x="1510831" y="915222"/>
            <a:chExt cx="536084" cy="535934"/>
          </a:xfrm>
        </p:grpSpPr>
        <p:sp>
          <p:nvSpPr>
            <p:cNvPr id="399" name="Google Shape;399;p9"/>
            <p:cNvSpPr/>
            <p:nvPr/>
          </p:nvSpPr>
          <p:spPr>
            <a:xfrm>
              <a:off x="1510831" y="915222"/>
              <a:ext cx="536084" cy="535934"/>
            </a:xfrm>
            <a:custGeom>
              <a:avLst/>
              <a:gdLst/>
              <a:ahLst/>
              <a:cxnLst/>
              <a:rect l="l" t="t" r="r" b="b"/>
              <a:pathLst>
                <a:path w="14268" h="14264" extrusionOk="0">
                  <a:moveTo>
                    <a:pt x="7136" y="0"/>
                  </a:moveTo>
                  <a:lnTo>
                    <a:pt x="6166" y="3525"/>
                  </a:lnTo>
                  <a:lnTo>
                    <a:pt x="3566" y="957"/>
                  </a:lnTo>
                  <a:lnTo>
                    <a:pt x="3566" y="957"/>
                  </a:lnTo>
                  <a:lnTo>
                    <a:pt x="4496" y="4496"/>
                  </a:lnTo>
                  <a:lnTo>
                    <a:pt x="4496" y="4496"/>
                  </a:lnTo>
                  <a:lnTo>
                    <a:pt x="957" y="3566"/>
                  </a:lnTo>
                  <a:lnTo>
                    <a:pt x="957" y="3566"/>
                  </a:lnTo>
                  <a:lnTo>
                    <a:pt x="3525" y="6166"/>
                  </a:lnTo>
                  <a:lnTo>
                    <a:pt x="0" y="7132"/>
                  </a:lnTo>
                  <a:lnTo>
                    <a:pt x="3525" y="8102"/>
                  </a:lnTo>
                  <a:lnTo>
                    <a:pt x="957" y="10702"/>
                  </a:lnTo>
                  <a:lnTo>
                    <a:pt x="4496" y="9772"/>
                  </a:lnTo>
                  <a:lnTo>
                    <a:pt x="3566" y="13311"/>
                  </a:lnTo>
                  <a:lnTo>
                    <a:pt x="6166" y="10742"/>
                  </a:lnTo>
                  <a:lnTo>
                    <a:pt x="7136" y="14263"/>
                  </a:lnTo>
                  <a:lnTo>
                    <a:pt x="8102" y="10742"/>
                  </a:lnTo>
                  <a:lnTo>
                    <a:pt x="10702" y="13311"/>
                  </a:lnTo>
                  <a:lnTo>
                    <a:pt x="9772" y="9772"/>
                  </a:lnTo>
                  <a:lnTo>
                    <a:pt x="13311" y="10702"/>
                  </a:lnTo>
                  <a:lnTo>
                    <a:pt x="10742" y="8102"/>
                  </a:lnTo>
                  <a:lnTo>
                    <a:pt x="14268" y="7132"/>
                  </a:lnTo>
                  <a:lnTo>
                    <a:pt x="10742" y="6166"/>
                  </a:lnTo>
                  <a:lnTo>
                    <a:pt x="13311" y="3566"/>
                  </a:lnTo>
                  <a:lnTo>
                    <a:pt x="13311" y="3566"/>
                  </a:lnTo>
                  <a:lnTo>
                    <a:pt x="9772" y="4496"/>
                  </a:lnTo>
                  <a:lnTo>
                    <a:pt x="10702" y="957"/>
                  </a:lnTo>
                  <a:lnTo>
                    <a:pt x="10702" y="957"/>
                  </a:lnTo>
                  <a:lnTo>
                    <a:pt x="8102" y="3525"/>
                  </a:lnTo>
                  <a:lnTo>
                    <a:pt x="71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9"/>
            <p:cNvSpPr/>
            <p:nvPr/>
          </p:nvSpPr>
          <p:spPr>
            <a:xfrm>
              <a:off x="1696511" y="1164323"/>
              <a:ext cx="30885" cy="30922"/>
            </a:xfrm>
            <a:custGeom>
              <a:avLst/>
              <a:gdLst/>
              <a:ahLst/>
              <a:cxnLst/>
              <a:rect l="l" t="t" r="r" b="b"/>
              <a:pathLst>
                <a:path w="822" h="823" extrusionOk="0">
                  <a:moveTo>
                    <a:pt x="411" y="1"/>
                  </a:moveTo>
                  <a:cubicBezTo>
                    <a:pt x="181" y="1"/>
                    <a:pt x="0" y="186"/>
                    <a:pt x="0" y="411"/>
                  </a:cubicBezTo>
                  <a:cubicBezTo>
                    <a:pt x="0" y="642"/>
                    <a:pt x="181" y="822"/>
                    <a:pt x="411" y="822"/>
                  </a:cubicBezTo>
                  <a:cubicBezTo>
                    <a:pt x="637" y="822"/>
                    <a:pt x="822" y="642"/>
                    <a:pt x="822" y="411"/>
                  </a:cubicBezTo>
                  <a:cubicBezTo>
                    <a:pt x="822" y="186"/>
                    <a:pt x="637" y="1"/>
                    <a:pt x="411" y="1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9"/>
            <p:cNvSpPr/>
            <p:nvPr/>
          </p:nvSpPr>
          <p:spPr>
            <a:xfrm>
              <a:off x="1844393" y="1164323"/>
              <a:ext cx="30885" cy="30922"/>
            </a:xfrm>
            <a:custGeom>
              <a:avLst/>
              <a:gdLst/>
              <a:ahLst/>
              <a:cxnLst/>
              <a:rect l="l" t="t" r="r" b="b"/>
              <a:pathLst>
                <a:path w="822" h="823" extrusionOk="0">
                  <a:moveTo>
                    <a:pt x="411" y="1"/>
                  </a:moveTo>
                  <a:cubicBezTo>
                    <a:pt x="185" y="1"/>
                    <a:pt x="0" y="186"/>
                    <a:pt x="0" y="411"/>
                  </a:cubicBezTo>
                  <a:cubicBezTo>
                    <a:pt x="0" y="642"/>
                    <a:pt x="185" y="822"/>
                    <a:pt x="411" y="822"/>
                  </a:cubicBezTo>
                  <a:cubicBezTo>
                    <a:pt x="637" y="822"/>
                    <a:pt x="822" y="642"/>
                    <a:pt x="822" y="411"/>
                  </a:cubicBezTo>
                  <a:cubicBezTo>
                    <a:pt x="822" y="186"/>
                    <a:pt x="637" y="1"/>
                    <a:pt x="411" y="1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9"/>
            <p:cNvSpPr/>
            <p:nvPr/>
          </p:nvSpPr>
          <p:spPr>
            <a:xfrm>
              <a:off x="1754521" y="1187580"/>
              <a:ext cx="61957" cy="33590"/>
            </a:xfrm>
            <a:custGeom>
              <a:avLst/>
              <a:gdLst/>
              <a:ahLst/>
              <a:cxnLst/>
              <a:rect l="l" t="t" r="r" b="b"/>
              <a:pathLst>
                <a:path w="1649" h="894" extrusionOk="0">
                  <a:moveTo>
                    <a:pt x="1584" y="0"/>
                  </a:moveTo>
                  <a:cubicBezTo>
                    <a:pt x="1559" y="0"/>
                    <a:pt x="1534" y="16"/>
                    <a:pt x="1530" y="50"/>
                  </a:cubicBezTo>
                  <a:cubicBezTo>
                    <a:pt x="1526" y="76"/>
                    <a:pt x="1403" y="781"/>
                    <a:pt x="826" y="781"/>
                  </a:cubicBezTo>
                  <a:cubicBezTo>
                    <a:pt x="817" y="781"/>
                    <a:pt x="808" y="781"/>
                    <a:pt x="799" y="781"/>
                  </a:cubicBezTo>
                  <a:cubicBezTo>
                    <a:pt x="325" y="767"/>
                    <a:pt x="122" y="117"/>
                    <a:pt x="122" y="113"/>
                  </a:cubicBezTo>
                  <a:cubicBezTo>
                    <a:pt x="113" y="84"/>
                    <a:pt x="91" y="72"/>
                    <a:pt x="68" y="72"/>
                  </a:cubicBezTo>
                  <a:cubicBezTo>
                    <a:pt x="34" y="72"/>
                    <a:pt x="0" y="101"/>
                    <a:pt x="14" y="144"/>
                  </a:cubicBezTo>
                  <a:cubicBezTo>
                    <a:pt x="23" y="176"/>
                    <a:pt x="244" y="876"/>
                    <a:pt x="795" y="894"/>
                  </a:cubicBezTo>
                  <a:lnTo>
                    <a:pt x="826" y="894"/>
                  </a:lnTo>
                  <a:cubicBezTo>
                    <a:pt x="1499" y="894"/>
                    <a:pt x="1639" y="72"/>
                    <a:pt x="1643" y="68"/>
                  </a:cubicBezTo>
                  <a:cubicBezTo>
                    <a:pt x="1648" y="25"/>
                    <a:pt x="1615" y="0"/>
                    <a:pt x="1584" y="0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1"/>
          <p:cNvSpPr txBox="1">
            <a:spLocks noGrp="1"/>
          </p:cNvSpPr>
          <p:nvPr>
            <p:ph type="title" hasCustomPrompt="1"/>
          </p:nvPr>
        </p:nvSpPr>
        <p:spPr>
          <a:xfrm>
            <a:off x="715100" y="1586525"/>
            <a:ext cx="49227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35" name="Google Shape;435;p11"/>
          <p:cNvSpPr txBox="1">
            <a:spLocks noGrp="1"/>
          </p:cNvSpPr>
          <p:nvPr>
            <p:ph type="subTitle" idx="1"/>
          </p:nvPr>
        </p:nvSpPr>
        <p:spPr>
          <a:xfrm>
            <a:off x="914300" y="3097675"/>
            <a:ext cx="4478400" cy="45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436" name="Google Shape;436;p11"/>
          <p:cNvGrpSpPr/>
          <p:nvPr/>
        </p:nvGrpSpPr>
        <p:grpSpPr>
          <a:xfrm>
            <a:off x="-544547" y="3432653"/>
            <a:ext cx="9688547" cy="1801431"/>
            <a:chOff x="-544547" y="3432653"/>
            <a:chExt cx="9688547" cy="1801431"/>
          </a:xfrm>
        </p:grpSpPr>
        <p:sp>
          <p:nvSpPr>
            <p:cNvPr id="437" name="Google Shape;437;p11"/>
            <p:cNvSpPr/>
            <p:nvPr/>
          </p:nvSpPr>
          <p:spPr>
            <a:xfrm rot="10800000" flipH="1">
              <a:off x="5100268" y="3702827"/>
              <a:ext cx="4043726" cy="1447519"/>
            </a:xfrm>
            <a:custGeom>
              <a:avLst/>
              <a:gdLst/>
              <a:ahLst/>
              <a:cxnLst/>
              <a:rect l="l" t="t" r="r" b="b"/>
              <a:pathLst>
                <a:path w="26184" h="9373" extrusionOk="0">
                  <a:moveTo>
                    <a:pt x="0" y="1"/>
                  </a:moveTo>
                  <a:cubicBezTo>
                    <a:pt x="707" y="1791"/>
                    <a:pt x="2548" y="3199"/>
                    <a:pt x="4471" y="3199"/>
                  </a:cubicBezTo>
                  <a:cubicBezTo>
                    <a:pt x="4759" y="3199"/>
                    <a:pt x="5048" y="3168"/>
                    <a:pt x="5335" y="3102"/>
                  </a:cubicBezTo>
                  <a:lnTo>
                    <a:pt x="5335" y="3102"/>
                  </a:lnTo>
                  <a:cubicBezTo>
                    <a:pt x="5123" y="5458"/>
                    <a:pt x="7195" y="7602"/>
                    <a:pt x="9524" y="8035"/>
                  </a:cubicBezTo>
                  <a:cubicBezTo>
                    <a:pt x="9905" y="8106"/>
                    <a:pt x="10289" y="8140"/>
                    <a:pt x="10672" y="8140"/>
                  </a:cubicBezTo>
                  <a:cubicBezTo>
                    <a:pt x="12623" y="8140"/>
                    <a:pt x="14560" y="7269"/>
                    <a:pt x="16118" y="6054"/>
                  </a:cubicBezTo>
                  <a:cubicBezTo>
                    <a:pt x="16773" y="7940"/>
                    <a:pt x="18664" y="9321"/>
                    <a:pt x="20659" y="9371"/>
                  </a:cubicBezTo>
                  <a:cubicBezTo>
                    <a:pt x="20696" y="9372"/>
                    <a:pt x="20733" y="9372"/>
                    <a:pt x="20771" y="9372"/>
                  </a:cubicBezTo>
                  <a:cubicBezTo>
                    <a:pt x="22727" y="9372"/>
                    <a:pt x="24627" y="8095"/>
                    <a:pt x="25358" y="6279"/>
                  </a:cubicBezTo>
                  <a:cubicBezTo>
                    <a:pt x="25620" y="6469"/>
                    <a:pt x="25895" y="6636"/>
                    <a:pt x="26184" y="6785"/>
                  </a:cubicBezTo>
                  <a:lnTo>
                    <a:pt x="2618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 rot="10800000">
              <a:off x="8707" y="3604536"/>
              <a:ext cx="4314469" cy="1544436"/>
            </a:xfrm>
            <a:custGeom>
              <a:avLst/>
              <a:gdLst/>
              <a:ahLst/>
              <a:cxnLst/>
              <a:rect l="l" t="t" r="r" b="b"/>
              <a:pathLst>
                <a:path w="26184" h="9373" extrusionOk="0">
                  <a:moveTo>
                    <a:pt x="0" y="1"/>
                  </a:moveTo>
                  <a:cubicBezTo>
                    <a:pt x="707" y="1791"/>
                    <a:pt x="2548" y="3199"/>
                    <a:pt x="4471" y="3199"/>
                  </a:cubicBezTo>
                  <a:cubicBezTo>
                    <a:pt x="4759" y="3199"/>
                    <a:pt x="5048" y="3168"/>
                    <a:pt x="5335" y="3102"/>
                  </a:cubicBezTo>
                  <a:lnTo>
                    <a:pt x="5335" y="3102"/>
                  </a:lnTo>
                  <a:cubicBezTo>
                    <a:pt x="5123" y="5458"/>
                    <a:pt x="7195" y="7602"/>
                    <a:pt x="9524" y="8035"/>
                  </a:cubicBezTo>
                  <a:cubicBezTo>
                    <a:pt x="9905" y="8106"/>
                    <a:pt x="10289" y="8140"/>
                    <a:pt x="10672" y="8140"/>
                  </a:cubicBezTo>
                  <a:cubicBezTo>
                    <a:pt x="12623" y="8140"/>
                    <a:pt x="14560" y="7269"/>
                    <a:pt x="16118" y="6054"/>
                  </a:cubicBezTo>
                  <a:cubicBezTo>
                    <a:pt x="16773" y="7940"/>
                    <a:pt x="18664" y="9321"/>
                    <a:pt x="20659" y="9371"/>
                  </a:cubicBezTo>
                  <a:cubicBezTo>
                    <a:pt x="20696" y="9372"/>
                    <a:pt x="20733" y="9372"/>
                    <a:pt x="20771" y="9372"/>
                  </a:cubicBezTo>
                  <a:cubicBezTo>
                    <a:pt x="22727" y="9372"/>
                    <a:pt x="24627" y="8095"/>
                    <a:pt x="25358" y="6279"/>
                  </a:cubicBezTo>
                  <a:cubicBezTo>
                    <a:pt x="25620" y="6469"/>
                    <a:pt x="25895" y="6636"/>
                    <a:pt x="26184" y="6785"/>
                  </a:cubicBezTo>
                  <a:lnTo>
                    <a:pt x="2618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7325596" y="3832143"/>
              <a:ext cx="1818405" cy="1317986"/>
            </a:xfrm>
            <a:custGeom>
              <a:avLst/>
              <a:gdLst/>
              <a:ahLst/>
              <a:cxnLst/>
              <a:rect l="l" t="t" r="r" b="b"/>
              <a:pathLst>
                <a:path w="17780" h="12887" extrusionOk="0">
                  <a:moveTo>
                    <a:pt x="17780" y="1"/>
                  </a:moveTo>
                  <a:cubicBezTo>
                    <a:pt x="17721" y="59"/>
                    <a:pt x="17662" y="118"/>
                    <a:pt x="17604" y="177"/>
                  </a:cubicBezTo>
                  <a:cubicBezTo>
                    <a:pt x="16209" y="1643"/>
                    <a:pt x="15415" y="3566"/>
                    <a:pt x="14751" y="5480"/>
                  </a:cubicBezTo>
                  <a:cubicBezTo>
                    <a:pt x="14317" y="5377"/>
                    <a:pt x="13876" y="5328"/>
                    <a:pt x="13435" y="5328"/>
                  </a:cubicBezTo>
                  <a:cubicBezTo>
                    <a:pt x="10718" y="5328"/>
                    <a:pt x="8014" y="7189"/>
                    <a:pt x="7218" y="9818"/>
                  </a:cubicBezTo>
                  <a:cubicBezTo>
                    <a:pt x="6738" y="9711"/>
                    <a:pt x="6249" y="9658"/>
                    <a:pt x="5759" y="9658"/>
                  </a:cubicBezTo>
                  <a:cubicBezTo>
                    <a:pt x="5438" y="9658"/>
                    <a:pt x="5117" y="9681"/>
                    <a:pt x="4799" y="9727"/>
                  </a:cubicBezTo>
                  <a:cubicBezTo>
                    <a:pt x="4713" y="9736"/>
                    <a:pt x="4632" y="9750"/>
                    <a:pt x="4550" y="9768"/>
                  </a:cubicBezTo>
                  <a:cubicBezTo>
                    <a:pt x="4334" y="9804"/>
                    <a:pt x="4122" y="9854"/>
                    <a:pt x="3909" y="9912"/>
                  </a:cubicBezTo>
                  <a:cubicBezTo>
                    <a:pt x="3693" y="9971"/>
                    <a:pt x="3481" y="10043"/>
                    <a:pt x="3268" y="10125"/>
                  </a:cubicBezTo>
                  <a:cubicBezTo>
                    <a:pt x="2916" y="10265"/>
                    <a:pt x="2578" y="10432"/>
                    <a:pt x="2253" y="10630"/>
                  </a:cubicBezTo>
                  <a:cubicBezTo>
                    <a:pt x="1332" y="11190"/>
                    <a:pt x="560" y="11966"/>
                    <a:pt x="1" y="12887"/>
                  </a:cubicBezTo>
                  <a:lnTo>
                    <a:pt x="17780" y="12887"/>
                  </a:lnTo>
                  <a:lnTo>
                    <a:pt x="17780" y="1"/>
                  </a:lnTo>
                  <a:close/>
                </a:path>
              </a:pathLst>
            </a:custGeom>
            <a:solidFill>
              <a:srgbClr val="96C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1"/>
            <p:cNvSpPr/>
            <p:nvPr/>
          </p:nvSpPr>
          <p:spPr>
            <a:xfrm>
              <a:off x="0" y="3988012"/>
              <a:ext cx="3944658" cy="1161208"/>
            </a:xfrm>
            <a:custGeom>
              <a:avLst/>
              <a:gdLst/>
              <a:ahLst/>
              <a:cxnLst/>
              <a:rect l="l" t="t" r="r" b="b"/>
              <a:pathLst>
                <a:path w="38417" h="11309" extrusionOk="0">
                  <a:moveTo>
                    <a:pt x="1878" y="1"/>
                  </a:moveTo>
                  <a:cubicBezTo>
                    <a:pt x="1394" y="1"/>
                    <a:pt x="911" y="85"/>
                    <a:pt x="452" y="250"/>
                  </a:cubicBezTo>
                  <a:cubicBezTo>
                    <a:pt x="298" y="304"/>
                    <a:pt x="149" y="372"/>
                    <a:pt x="1" y="449"/>
                  </a:cubicBezTo>
                  <a:lnTo>
                    <a:pt x="1" y="11309"/>
                  </a:lnTo>
                  <a:lnTo>
                    <a:pt x="38416" y="11309"/>
                  </a:lnTo>
                  <a:cubicBezTo>
                    <a:pt x="38317" y="11128"/>
                    <a:pt x="38200" y="10952"/>
                    <a:pt x="38073" y="10785"/>
                  </a:cubicBezTo>
                  <a:cubicBezTo>
                    <a:pt x="37021" y="9422"/>
                    <a:pt x="35342" y="8646"/>
                    <a:pt x="33645" y="8366"/>
                  </a:cubicBezTo>
                  <a:cubicBezTo>
                    <a:pt x="33122" y="8279"/>
                    <a:pt x="32592" y="8236"/>
                    <a:pt x="32062" y="8236"/>
                  </a:cubicBezTo>
                  <a:cubicBezTo>
                    <a:pt x="29703" y="8236"/>
                    <a:pt x="27342" y="9080"/>
                    <a:pt x="25543" y="10609"/>
                  </a:cubicBezTo>
                  <a:cubicBezTo>
                    <a:pt x="24613" y="9065"/>
                    <a:pt x="23160" y="7905"/>
                    <a:pt x="21445" y="7346"/>
                  </a:cubicBezTo>
                  <a:lnTo>
                    <a:pt x="21418" y="7332"/>
                  </a:lnTo>
                  <a:cubicBezTo>
                    <a:pt x="20704" y="7104"/>
                    <a:pt x="19961" y="6990"/>
                    <a:pt x="19216" y="6990"/>
                  </a:cubicBezTo>
                  <a:cubicBezTo>
                    <a:pt x="19136" y="6990"/>
                    <a:pt x="19056" y="6991"/>
                    <a:pt x="18976" y="6994"/>
                  </a:cubicBezTo>
                  <a:cubicBezTo>
                    <a:pt x="17238" y="7057"/>
                    <a:pt x="15518" y="7738"/>
                    <a:pt x="14232" y="8912"/>
                  </a:cubicBezTo>
                  <a:cubicBezTo>
                    <a:pt x="14092" y="7788"/>
                    <a:pt x="13690" y="6709"/>
                    <a:pt x="13068" y="5761"/>
                  </a:cubicBezTo>
                  <a:cubicBezTo>
                    <a:pt x="12404" y="4746"/>
                    <a:pt x="11510" y="3902"/>
                    <a:pt x="10454" y="3306"/>
                  </a:cubicBezTo>
                  <a:cubicBezTo>
                    <a:pt x="10414" y="3283"/>
                    <a:pt x="10368" y="3256"/>
                    <a:pt x="10328" y="3234"/>
                  </a:cubicBezTo>
                  <a:cubicBezTo>
                    <a:pt x="10192" y="3166"/>
                    <a:pt x="10057" y="3098"/>
                    <a:pt x="9917" y="3035"/>
                  </a:cubicBezTo>
                  <a:cubicBezTo>
                    <a:pt x="9292" y="2753"/>
                    <a:pt x="8575" y="2577"/>
                    <a:pt x="7883" y="2577"/>
                  </a:cubicBezTo>
                  <a:cubicBezTo>
                    <a:pt x="7102" y="2577"/>
                    <a:pt x="6353" y="2802"/>
                    <a:pt x="5810" y="3356"/>
                  </a:cubicBezTo>
                  <a:cubicBezTo>
                    <a:pt x="5629" y="2232"/>
                    <a:pt x="4934" y="1203"/>
                    <a:pt x="3977" y="598"/>
                  </a:cubicBezTo>
                  <a:cubicBezTo>
                    <a:pt x="3792" y="480"/>
                    <a:pt x="3598" y="381"/>
                    <a:pt x="3395" y="295"/>
                  </a:cubicBezTo>
                  <a:lnTo>
                    <a:pt x="3368" y="286"/>
                  </a:lnTo>
                  <a:cubicBezTo>
                    <a:pt x="3034" y="151"/>
                    <a:pt x="2682" y="61"/>
                    <a:pt x="2325" y="25"/>
                  </a:cubicBezTo>
                  <a:cubicBezTo>
                    <a:pt x="2176" y="9"/>
                    <a:pt x="2027" y="1"/>
                    <a:pt x="1878" y="1"/>
                  </a:cubicBezTo>
                  <a:close/>
                </a:path>
              </a:pathLst>
            </a:custGeom>
            <a:solidFill>
              <a:srgbClr val="96C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1" name="Google Shape;441;p11"/>
            <p:cNvGrpSpPr/>
            <p:nvPr/>
          </p:nvGrpSpPr>
          <p:grpSpPr>
            <a:xfrm>
              <a:off x="6672823" y="4597304"/>
              <a:ext cx="607645" cy="570871"/>
              <a:chOff x="1099056" y="3386869"/>
              <a:chExt cx="334220" cy="314011"/>
            </a:xfrm>
          </p:grpSpPr>
          <p:sp>
            <p:nvSpPr>
              <p:cNvPr id="442" name="Google Shape;442;p11"/>
              <p:cNvSpPr/>
              <p:nvPr/>
            </p:nvSpPr>
            <p:spPr>
              <a:xfrm>
                <a:off x="1231443" y="3491740"/>
                <a:ext cx="95146" cy="209139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4150" extrusionOk="0">
                    <a:moveTo>
                      <a:pt x="902" y="1"/>
                    </a:moveTo>
                    <a:cubicBezTo>
                      <a:pt x="898" y="1"/>
                      <a:pt x="894" y="1"/>
                      <a:pt x="890" y="1"/>
                    </a:cubicBezTo>
                    <a:cubicBezTo>
                      <a:pt x="565" y="28"/>
                      <a:pt x="601" y="836"/>
                      <a:pt x="583" y="1066"/>
                    </a:cubicBezTo>
                    <a:cubicBezTo>
                      <a:pt x="560" y="1382"/>
                      <a:pt x="511" y="1694"/>
                      <a:pt x="443" y="2005"/>
                    </a:cubicBezTo>
                    <a:cubicBezTo>
                      <a:pt x="398" y="2222"/>
                      <a:pt x="335" y="2439"/>
                      <a:pt x="267" y="2655"/>
                    </a:cubicBezTo>
                    <a:cubicBezTo>
                      <a:pt x="177" y="2926"/>
                      <a:pt x="64" y="3197"/>
                      <a:pt x="32" y="3481"/>
                    </a:cubicBezTo>
                    <a:cubicBezTo>
                      <a:pt x="0" y="3711"/>
                      <a:pt x="50" y="3946"/>
                      <a:pt x="167" y="4149"/>
                    </a:cubicBezTo>
                    <a:lnTo>
                      <a:pt x="1499" y="4149"/>
                    </a:lnTo>
                    <a:cubicBezTo>
                      <a:pt x="1621" y="4014"/>
                      <a:pt x="1716" y="3851"/>
                      <a:pt x="1774" y="3675"/>
                    </a:cubicBezTo>
                    <a:cubicBezTo>
                      <a:pt x="1878" y="3368"/>
                      <a:pt x="1887" y="3039"/>
                      <a:pt x="1860" y="2718"/>
                    </a:cubicBezTo>
                    <a:cubicBezTo>
                      <a:pt x="1833" y="2407"/>
                      <a:pt x="1779" y="2100"/>
                      <a:pt x="1702" y="1798"/>
                    </a:cubicBezTo>
                    <a:cubicBezTo>
                      <a:pt x="1662" y="1635"/>
                      <a:pt x="1612" y="1473"/>
                      <a:pt x="1562" y="1315"/>
                    </a:cubicBezTo>
                    <a:cubicBezTo>
                      <a:pt x="1476" y="1039"/>
                      <a:pt x="1377" y="773"/>
                      <a:pt x="1269" y="507"/>
                    </a:cubicBezTo>
                    <a:cubicBezTo>
                      <a:pt x="1242" y="434"/>
                      <a:pt x="1215" y="362"/>
                      <a:pt x="1188" y="290"/>
                    </a:cubicBezTo>
                    <a:cubicBezTo>
                      <a:pt x="1135" y="158"/>
                      <a:pt x="1044" y="1"/>
                      <a:pt x="90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11"/>
              <p:cNvSpPr/>
              <p:nvPr/>
            </p:nvSpPr>
            <p:spPr>
              <a:xfrm>
                <a:off x="1099056" y="3386869"/>
                <a:ext cx="334220" cy="207123"/>
              </a:xfrm>
              <a:custGeom>
                <a:avLst/>
                <a:gdLst/>
                <a:ahLst/>
                <a:cxnLst/>
                <a:rect l="l" t="t" r="r" b="b"/>
                <a:pathLst>
                  <a:path w="6632" h="4110" extrusionOk="0">
                    <a:moveTo>
                      <a:pt x="3509" y="0"/>
                    </a:moveTo>
                    <a:cubicBezTo>
                      <a:pt x="3077" y="0"/>
                      <a:pt x="2648" y="106"/>
                      <a:pt x="2262" y="308"/>
                    </a:cubicBezTo>
                    <a:cubicBezTo>
                      <a:pt x="2077" y="412"/>
                      <a:pt x="1896" y="539"/>
                      <a:pt x="1738" y="678"/>
                    </a:cubicBezTo>
                    <a:cubicBezTo>
                      <a:pt x="1400" y="976"/>
                      <a:pt x="1115" y="1346"/>
                      <a:pt x="867" y="1726"/>
                    </a:cubicBezTo>
                    <a:cubicBezTo>
                      <a:pt x="465" y="2339"/>
                      <a:pt x="262" y="3007"/>
                      <a:pt x="1" y="3694"/>
                    </a:cubicBezTo>
                    <a:cubicBezTo>
                      <a:pt x="788" y="3973"/>
                      <a:pt x="1624" y="4110"/>
                      <a:pt x="2460" y="4110"/>
                    </a:cubicBezTo>
                    <a:cubicBezTo>
                      <a:pt x="3932" y="4110"/>
                      <a:pt x="5407" y="3685"/>
                      <a:pt x="6631" y="2868"/>
                    </a:cubicBezTo>
                    <a:cubicBezTo>
                      <a:pt x="6532" y="2371"/>
                      <a:pt x="6338" y="1897"/>
                      <a:pt x="6071" y="1468"/>
                    </a:cubicBezTo>
                    <a:cubicBezTo>
                      <a:pt x="5814" y="1049"/>
                      <a:pt x="5462" y="692"/>
                      <a:pt x="5047" y="430"/>
                    </a:cubicBezTo>
                    <a:cubicBezTo>
                      <a:pt x="4893" y="335"/>
                      <a:pt x="4735" y="259"/>
                      <a:pt x="4573" y="195"/>
                    </a:cubicBezTo>
                    <a:cubicBezTo>
                      <a:pt x="4302" y="96"/>
                      <a:pt x="4027" y="33"/>
                      <a:pt x="3742" y="10"/>
                    </a:cubicBezTo>
                    <a:cubicBezTo>
                      <a:pt x="3665" y="4"/>
                      <a:pt x="3587" y="0"/>
                      <a:pt x="35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11"/>
              <p:cNvSpPr/>
              <p:nvPr/>
            </p:nvSpPr>
            <p:spPr>
              <a:xfrm>
                <a:off x="1186642" y="3386869"/>
                <a:ext cx="101042" cy="41525"/>
              </a:xfrm>
              <a:custGeom>
                <a:avLst/>
                <a:gdLst/>
                <a:ahLst/>
                <a:cxnLst/>
                <a:rect l="l" t="t" r="r" b="b"/>
                <a:pathLst>
                  <a:path w="2005" h="824" extrusionOk="0">
                    <a:moveTo>
                      <a:pt x="1771" y="0"/>
                    </a:moveTo>
                    <a:cubicBezTo>
                      <a:pt x="1339" y="0"/>
                      <a:pt x="911" y="106"/>
                      <a:pt x="528" y="308"/>
                    </a:cubicBezTo>
                    <a:cubicBezTo>
                      <a:pt x="339" y="412"/>
                      <a:pt x="158" y="539"/>
                      <a:pt x="0" y="678"/>
                    </a:cubicBezTo>
                    <a:cubicBezTo>
                      <a:pt x="153" y="790"/>
                      <a:pt x="409" y="823"/>
                      <a:pt x="615" y="823"/>
                    </a:cubicBezTo>
                    <a:cubicBezTo>
                      <a:pt x="684" y="823"/>
                      <a:pt x="747" y="820"/>
                      <a:pt x="799" y="814"/>
                    </a:cubicBezTo>
                    <a:cubicBezTo>
                      <a:pt x="1196" y="769"/>
                      <a:pt x="1567" y="579"/>
                      <a:pt x="1828" y="277"/>
                    </a:cubicBezTo>
                    <a:cubicBezTo>
                      <a:pt x="1896" y="195"/>
                      <a:pt x="1955" y="110"/>
                      <a:pt x="2004" y="10"/>
                    </a:cubicBezTo>
                    <a:cubicBezTo>
                      <a:pt x="1927" y="4"/>
                      <a:pt x="1849" y="0"/>
                      <a:pt x="177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11"/>
              <p:cNvSpPr/>
              <p:nvPr/>
            </p:nvSpPr>
            <p:spPr>
              <a:xfrm>
                <a:off x="1154994" y="3470574"/>
                <a:ext cx="91971" cy="85923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705" extrusionOk="0">
                    <a:moveTo>
                      <a:pt x="1333" y="1"/>
                    </a:moveTo>
                    <a:cubicBezTo>
                      <a:pt x="1208" y="1"/>
                      <a:pt x="1077" y="31"/>
                      <a:pt x="971" y="69"/>
                    </a:cubicBezTo>
                    <a:cubicBezTo>
                      <a:pt x="678" y="173"/>
                      <a:pt x="421" y="358"/>
                      <a:pt x="231" y="606"/>
                    </a:cubicBezTo>
                    <a:cubicBezTo>
                      <a:pt x="105" y="769"/>
                      <a:pt x="5" y="963"/>
                      <a:pt x="5" y="1166"/>
                    </a:cubicBezTo>
                    <a:cubicBezTo>
                      <a:pt x="1" y="1374"/>
                      <a:pt x="109" y="1586"/>
                      <a:pt x="299" y="1667"/>
                    </a:cubicBezTo>
                    <a:cubicBezTo>
                      <a:pt x="368" y="1692"/>
                      <a:pt x="441" y="1705"/>
                      <a:pt x="515" y="1705"/>
                    </a:cubicBezTo>
                    <a:cubicBezTo>
                      <a:pt x="562" y="1705"/>
                      <a:pt x="609" y="1700"/>
                      <a:pt x="655" y="1690"/>
                    </a:cubicBezTo>
                    <a:cubicBezTo>
                      <a:pt x="989" y="1631"/>
                      <a:pt x="1292" y="1446"/>
                      <a:pt x="1495" y="1170"/>
                    </a:cubicBezTo>
                    <a:cubicBezTo>
                      <a:pt x="1657" y="945"/>
                      <a:pt x="1824" y="530"/>
                      <a:pt x="1730" y="241"/>
                    </a:cubicBezTo>
                    <a:cubicBezTo>
                      <a:pt x="1667" y="60"/>
                      <a:pt x="1506" y="1"/>
                      <a:pt x="13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11"/>
              <p:cNvSpPr/>
              <p:nvPr/>
            </p:nvSpPr>
            <p:spPr>
              <a:xfrm>
                <a:off x="1309907" y="3396696"/>
                <a:ext cx="95146" cy="86730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1721" extrusionOk="0">
                    <a:moveTo>
                      <a:pt x="389" y="0"/>
                    </a:moveTo>
                    <a:cubicBezTo>
                      <a:pt x="290" y="113"/>
                      <a:pt x="208" y="244"/>
                      <a:pt x="150" y="384"/>
                    </a:cubicBezTo>
                    <a:cubicBezTo>
                      <a:pt x="1" y="741"/>
                      <a:pt x="1" y="1192"/>
                      <a:pt x="290" y="1481"/>
                    </a:cubicBezTo>
                    <a:cubicBezTo>
                      <a:pt x="459" y="1647"/>
                      <a:pt x="700" y="1720"/>
                      <a:pt x="940" y="1720"/>
                    </a:cubicBezTo>
                    <a:cubicBezTo>
                      <a:pt x="1001" y="1720"/>
                      <a:pt x="1061" y="1716"/>
                      <a:pt x="1120" y="1707"/>
                    </a:cubicBezTo>
                    <a:cubicBezTo>
                      <a:pt x="1423" y="1666"/>
                      <a:pt x="1693" y="1508"/>
                      <a:pt x="1887" y="1273"/>
                    </a:cubicBezTo>
                    <a:cubicBezTo>
                      <a:pt x="1630" y="854"/>
                      <a:pt x="1278" y="497"/>
                      <a:pt x="863" y="235"/>
                    </a:cubicBezTo>
                    <a:cubicBezTo>
                      <a:pt x="709" y="140"/>
                      <a:pt x="551" y="64"/>
                      <a:pt x="38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11"/>
              <p:cNvSpPr/>
              <p:nvPr/>
            </p:nvSpPr>
            <p:spPr>
              <a:xfrm>
                <a:off x="1288993" y="3501063"/>
                <a:ext cx="112431" cy="61935"/>
              </a:xfrm>
              <a:custGeom>
                <a:avLst/>
                <a:gdLst/>
                <a:ahLst/>
                <a:cxnLst/>
                <a:rect l="l" t="t" r="r" b="b"/>
                <a:pathLst>
                  <a:path w="2231" h="1229" extrusionOk="0">
                    <a:moveTo>
                      <a:pt x="863" y="0"/>
                    </a:moveTo>
                    <a:cubicBezTo>
                      <a:pt x="749" y="0"/>
                      <a:pt x="635" y="17"/>
                      <a:pt x="524" y="51"/>
                    </a:cubicBezTo>
                    <a:cubicBezTo>
                      <a:pt x="303" y="123"/>
                      <a:pt x="86" y="281"/>
                      <a:pt x="46" y="511"/>
                    </a:cubicBezTo>
                    <a:cubicBezTo>
                      <a:pt x="0" y="755"/>
                      <a:pt x="167" y="999"/>
                      <a:pt x="384" y="1112"/>
                    </a:cubicBezTo>
                    <a:cubicBezTo>
                      <a:pt x="562" y="1202"/>
                      <a:pt x="762" y="1229"/>
                      <a:pt x="963" y="1229"/>
                    </a:cubicBezTo>
                    <a:cubicBezTo>
                      <a:pt x="1012" y="1229"/>
                      <a:pt x="1062" y="1227"/>
                      <a:pt x="1111" y="1224"/>
                    </a:cubicBezTo>
                    <a:cubicBezTo>
                      <a:pt x="1273" y="1224"/>
                      <a:pt x="1436" y="1197"/>
                      <a:pt x="1594" y="1148"/>
                    </a:cubicBezTo>
                    <a:cubicBezTo>
                      <a:pt x="2230" y="922"/>
                      <a:pt x="1828" y="358"/>
                      <a:pt x="1404" y="132"/>
                    </a:cubicBezTo>
                    <a:cubicBezTo>
                      <a:pt x="1236" y="45"/>
                      <a:pt x="1050" y="0"/>
                      <a:pt x="8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8" name="Google Shape;448;p11"/>
            <p:cNvGrpSpPr/>
            <p:nvPr/>
          </p:nvGrpSpPr>
          <p:grpSpPr>
            <a:xfrm rot="-1487337" flipH="1">
              <a:off x="-367610" y="3660203"/>
              <a:ext cx="1335428" cy="1137434"/>
              <a:chOff x="5346978" y="3647205"/>
              <a:chExt cx="576281" cy="490812"/>
            </a:xfrm>
          </p:grpSpPr>
          <p:sp>
            <p:nvSpPr>
              <p:cNvPr id="449" name="Google Shape;449;p11"/>
              <p:cNvSpPr/>
              <p:nvPr/>
            </p:nvSpPr>
            <p:spPr>
              <a:xfrm>
                <a:off x="5645880" y="4017117"/>
                <a:ext cx="207215" cy="86646"/>
              </a:xfrm>
              <a:custGeom>
                <a:avLst/>
                <a:gdLst/>
                <a:ahLst/>
                <a:cxnLst/>
                <a:rect l="l" t="t" r="r" b="b"/>
                <a:pathLst>
                  <a:path w="5632" h="2355" extrusionOk="0">
                    <a:moveTo>
                      <a:pt x="606" y="0"/>
                    </a:moveTo>
                    <a:cubicBezTo>
                      <a:pt x="477" y="0"/>
                      <a:pt x="354" y="34"/>
                      <a:pt x="238" y="92"/>
                    </a:cubicBezTo>
                    <a:cubicBezTo>
                      <a:pt x="204" y="115"/>
                      <a:pt x="170" y="137"/>
                      <a:pt x="147" y="171"/>
                    </a:cubicBezTo>
                    <a:cubicBezTo>
                      <a:pt x="136" y="182"/>
                      <a:pt x="125" y="194"/>
                      <a:pt x="125" y="194"/>
                    </a:cubicBezTo>
                    <a:cubicBezTo>
                      <a:pt x="12" y="363"/>
                      <a:pt x="1" y="577"/>
                      <a:pt x="91" y="758"/>
                    </a:cubicBezTo>
                    <a:cubicBezTo>
                      <a:pt x="181" y="938"/>
                      <a:pt x="317" y="1085"/>
                      <a:pt x="486" y="1209"/>
                    </a:cubicBezTo>
                    <a:cubicBezTo>
                      <a:pt x="847" y="1469"/>
                      <a:pt x="1265" y="1661"/>
                      <a:pt x="1693" y="1785"/>
                    </a:cubicBezTo>
                    <a:cubicBezTo>
                      <a:pt x="1682" y="1931"/>
                      <a:pt x="1750" y="2067"/>
                      <a:pt x="1874" y="2157"/>
                    </a:cubicBezTo>
                    <a:cubicBezTo>
                      <a:pt x="1998" y="2225"/>
                      <a:pt x="2145" y="2281"/>
                      <a:pt x="2291" y="2293"/>
                    </a:cubicBezTo>
                    <a:cubicBezTo>
                      <a:pt x="2577" y="2336"/>
                      <a:pt x="2844" y="2355"/>
                      <a:pt x="3105" y="2355"/>
                    </a:cubicBezTo>
                    <a:cubicBezTo>
                      <a:pt x="3661" y="2355"/>
                      <a:pt x="4187" y="2269"/>
                      <a:pt x="4785" y="2146"/>
                    </a:cubicBezTo>
                    <a:cubicBezTo>
                      <a:pt x="4955" y="2112"/>
                      <a:pt x="5180" y="2044"/>
                      <a:pt x="5395" y="2022"/>
                    </a:cubicBezTo>
                    <a:cubicBezTo>
                      <a:pt x="5450" y="2014"/>
                      <a:pt x="5506" y="2006"/>
                      <a:pt x="5562" y="2006"/>
                    </a:cubicBezTo>
                    <a:cubicBezTo>
                      <a:pt x="5585" y="2006"/>
                      <a:pt x="5608" y="2007"/>
                      <a:pt x="5632" y="2010"/>
                    </a:cubicBezTo>
                    <a:lnTo>
                      <a:pt x="5519" y="1977"/>
                    </a:lnTo>
                    <a:cubicBezTo>
                      <a:pt x="4210" y="1548"/>
                      <a:pt x="2935" y="1017"/>
                      <a:pt x="1716" y="385"/>
                    </a:cubicBezTo>
                    <a:cubicBezTo>
                      <a:pt x="1411" y="205"/>
                      <a:pt x="1084" y="81"/>
                      <a:pt x="745" y="13"/>
                    </a:cubicBezTo>
                    <a:cubicBezTo>
                      <a:pt x="698" y="4"/>
                      <a:pt x="652" y="0"/>
                      <a:pt x="6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11"/>
              <p:cNvSpPr/>
              <p:nvPr/>
            </p:nvSpPr>
            <p:spPr>
              <a:xfrm>
                <a:off x="5650884" y="4020502"/>
                <a:ext cx="202212" cy="71010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1930" extrusionOk="0">
                    <a:moveTo>
                      <a:pt x="102" y="0"/>
                    </a:moveTo>
                    <a:cubicBezTo>
                      <a:pt x="68" y="23"/>
                      <a:pt x="34" y="45"/>
                      <a:pt x="0" y="79"/>
                    </a:cubicBezTo>
                    <a:cubicBezTo>
                      <a:pt x="58" y="72"/>
                      <a:pt x="115" y="68"/>
                      <a:pt x="172" y="68"/>
                    </a:cubicBezTo>
                    <a:cubicBezTo>
                      <a:pt x="373" y="68"/>
                      <a:pt x="569" y="113"/>
                      <a:pt x="745" y="192"/>
                    </a:cubicBezTo>
                    <a:cubicBezTo>
                      <a:pt x="1185" y="361"/>
                      <a:pt x="1603" y="576"/>
                      <a:pt x="2020" y="790"/>
                    </a:cubicBezTo>
                    <a:cubicBezTo>
                      <a:pt x="2325" y="948"/>
                      <a:pt x="2652" y="1106"/>
                      <a:pt x="2979" y="1253"/>
                    </a:cubicBezTo>
                    <a:cubicBezTo>
                      <a:pt x="3713" y="1569"/>
                      <a:pt x="4480" y="1794"/>
                      <a:pt x="5259" y="1930"/>
                    </a:cubicBezTo>
                    <a:cubicBezTo>
                      <a:pt x="5314" y="1922"/>
                      <a:pt x="5370" y="1914"/>
                      <a:pt x="5426" y="1914"/>
                    </a:cubicBezTo>
                    <a:cubicBezTo>
                      <a:pt x="5449" y="1914"/>
                      <a:pt x="5472" y="1915"/>
                      <a:pt x="5496" y="1918"/>
                    </a:cubicBezTo>
                    <a:lnTo>
                      <a:pt x="5371" y="1885"/>
                    </a:lnTo>
                    <a:cubicBezTo>
                      <a:pt x="4548" y="1760"/>
                      <a:pt x="3758" y="1523"/>
                      <a:pt x="3002" y="1196"/>
                    </a:cubicBezTo>
                    <a:cubicBezTo>
                      <a:pt x="2675" y="1061"/>
                      <a:pt x="2347" y="892"/>
                      <a:pt x="2043" y="734"/>
                    </a:cubicBezTo>
                    <a:cubicBezTo>
                      <a:pt x="1636" y="530"/>
                      <a:pt x="1208" y="316"/>
                      <a:pt x="767" y="147"/>
                    </a:cubicBezTo>
                    <a:cubicBezTo>
                      <a:pt x="553" y="45"/>
                      <a:pt x="327" y="0"/>
                      <a:pt x="1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11"/>
              <p:cNvSpPr/>
              <p:nvPr/>
            </p:nvSpPr>
            <p:spPr>
              <a:xfrm>
                <a:off x="5346978" y="3647205"/>
                <a:ext cx="270719" cy="272522"/>
              </a:xfrm>
              <a:custGeom>
                <a:avLst/>
                <a:gdLst/>
                <a:ahLst/>
                <a:cxnLst/>
                <a:rect l="l" t="t" r="r" b="b"/>
                <a:pathLst>
                  <a:path w="7358" h="7407" extrusionOk="0">
                    <a:moveTo>
                      <a:pt x="5300" y="0"/>
                    </a:moveTo>
                    <a:cubicBezTo>
                      <a:pt x="5034" y="0"/>
                      <a:pt x="4811" y="227"/>
                      <a:pt x="4649" y="453"/>
                    </a:cubicBezTo>
                    <a:cubicBezTo>
                      <a:pt x="4187" y="1096"/>
                      <a:pt x="3927" y="1864"/>
                      <a:pt x="3882" y="2653"/>
                    </a:cubicBezTo>
                    <a:cubicBezTo>
                      <a:pt x="3555" y="2202"/>
                      <a:pt x="3171" y="1796"/>
                      <a:pt x="2753" y="1446"/>
                    </a:cubicBezTo>
                    <a:cubicBezTo>
                      <a:pt x="2564" y="1294"/>
                      <a:pt x="2342" y="1134"/>
                      <a:pt x="2108" y="1134"/>
                    </a:cubicBezTo>
                    <a:cubicBezTo>
                      <a:pt x="2064" y="1134"/>
                      <a:pt x="2020" y="1140"/>
                      <a:pt x="1975" y="1153"/>
                    </a:cubicBezTo>
                    <a:cubicBezTo>
                      <a:pt x="1794" y="1198"/>
                      <a:pt x="1648" y="1333"/>
                      <a:pt x="1580" y="1514"/>
                    </a:cubicBezTo>
                    <a:cubicBezTo>
                      <a:pt x="1523" y="1694"/>
                      <a:pt x="1512" y="1886"/>
                      <a:pt x="1546" y="2067"/>
                    </a:cubicBezTo>
                    <a:cubicBezTo>
                      <a:pt x="1602" y="2326"/>
                      <a:pt x="1693" y="2574"/>
                      <a:pt x="1828" y="2800"/>
                    </a:cubicBezTo>
                    <a:cubicBezTo>
                      <a:pt x="1997" y="3161"/>
                      <a:pt x="2189" y="3511"/>
                      <a:pt x="2415" y="3838"/>
                    </a:cubicBezTo>
                    <a:cubicBezTo>
                      <a:pt x="2144" y="3725"/>
                      <a:pt x="1862" y="3624"/>
                      <a:pt x="1580" y="3534"/>
                    </a:cubicBezTo>
                    <a:cubicBezTo>
                      <a:pt x="1343" y="3455"/>
                      <a:pt x="1080" y="3389"/>
                      <a:pt x="829" y="3389"/>
                    </a:cubicBezTo>
                    <a:cubicBezTo>
                      <a:pt x="615" y="3389"/>
                      <a:pt x="409" y="3437"/>
                      <a:pt x="237" y="3567"/>
                    </a:cubicBezTo>
                    <a:cubicBezTo>
                      <a:pt x="158" y="3624"/>
                      <a:pt x="90" y="3703"/>
                      <a:pt x="57" y="3804"/>
                    </a:cubicBezTo>
                    <a:cubicBezTo>
                      <a:pt x="0" y="4019"/>
                      <a:pt x="147" y="4244"/>
                      <a:pt x="305" y="4402"/>
                    </a:cubicBezTo>
                    <a:cubicBezTo>
                      <a:pt x="892" y="5023"/>
                      <a:pt x="1693" y="5565"/>
                      <a:pt x="2516" y="5779"/>
                    </a:cubicBezTo>
                    <a:cubicBezTo>
                      <a:pt x="1964" y="6073"/>
                      <a:pt x="1422" y="6400"/>
                      <a:pt x="903" y="6750"/>
                    </a:cubicBezTo>
                    <a:cubicBezTo>
                      <a:pt x="779" y="6829"/>
                      <a:pt x="655" y="6941"/>
                      <a:pt x="632" y="7077"/>
                    </a:cubicBezTo>
                    <a:cubicBezTo>
                      <a:pt x="643" y="7246"/>
                      <a:pt x="767" y="7381"/>
                      <a:pt x="937" y="7404"/>
                    </a:cubicBezTo>
                    <a:cubicBezTo>
                      <a:pt x="964" y="7406"/>
                      <a:pt x="991" y="7407"/>
                      <a:pt x="1018" y="7407"/>
                    </a:cubicBezTo>
                    <a:cubicBezTo>
                      <a:pt x="1157" y="7407"/>
                      <a:pt x="1288" y="7382"/>
                      <a:pt x="1411" y="7325"/>
                    </a:cubicBezTo>
                    <a:cubicBezTo>
                      <a:pt x="2686" y="6862"/>
                      <a:pt x="3893" y="6253"/>
                      <a:pt x="5010" y="5486"/>
                    </a:cubicBezTo>
                    <a:cubicBezTo>
                      <a:pt x="5992" y="4831"/>
                      <a:pt x="6703" y="3692"/>
                      <a:pt x="7199" y="2620"/>
                    </a:cubicBezTo>
                    <a:cubicBezTo>
                      <a:pt x="7278" y="2439"/>
                      <a:pt x="7357" y="2225"/>
                      <a:pt x="7267" y="2033"/>
                    </a:cubicBezTo>
                    <a:cubicBezTo>
                      <a:pt x="7188" y="1897"/>
                      <a:pt x="7053" y="1807"/>
                      <a:pt x="6895" y="1796"/>
                    </a:cubicBezTo>
                    <a:cubicBezTo>
                      <a:pt x="6875" y="1794"/>
                      <a:pt x="6855" y="1794"/>
                      <a:pt x="6836" y="1794"/>
                    </a:cubicBezTo>
                    <a:cubicBezTo>
                      <a:pt x="6700" y="1794"/>
                      <a:pt x="6573" y="1828"/>
                      <a:pt x="6455" y="1897"/>
                    </a:cubicBezTo>
                    <a:cubicBezTo>
                      <a:pt x="6161" y="2055"/>
                      <a:pt x="5902" y="2258"/>
                      <a:pt x="5676" y="2507"/>
                    </a:cubicBezTo>
                    <a:cubicBezTo>
                      <a:pt x="5857" y="2033"/>
                      <a:pt x="5947" y="1536"/>
                      <a:pt x="5958" y="1040"/>
                    </a:cubicBezTo>
                    <a:cubicBezTo>
                      <a:pt x="5969" y="814"/>
                      <a:pt x="5936" y="588"/>
                      <a:pt x="5857" y="385"/>
                    </a:cubicBezTo>
                    <a:cubicBezTo>
                      <a:pt x="5766" y="171"/>
                      <a:pt x="5563" y="24"/>
                      <a:pt x="5338" y="2"/>
                    </a:cubicBezTo>
                    <a:cubicBezTo>
                      <a:pt x="5325" y="1"/>
                      <a:pt x="5313" y="0"/>
                      <a:pt x="53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11"/>
              <p:cNvSpPr/>
              <p:nvPr/>
            </p:nvSpPr>
            <p:spPr>
              <a:xfrm>
                <a:off x="5500145" y="3807804"/>
                <a:ext cx="61517" cy="65822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1789" extrusionOk="0">
                    <a:moveTo>
                      <a:pt x="1120" y="1"/>
                    </a:moveTo>
                    <a:cubicBezTo>
                      <a:pt x="1093" y="1"/>
                      <a:pt x="1066" y="5"/>
                      <a:pt x="1039" y="15"/>
                    </a:cubicBezTo>
                    <a:cubicBezTo>
                      <a:pt x="836" y="128"/>
                      <a:pt x="734" y="342"/>
                      <a:pt x="768" y="568"/>
                    </a:cubicBezTo>
                    <a:cubicBezTo>
                      <a:pt x="704" y="499"/>
                      <a:pt x="618" y="464"/>
                      <a:pt x="531" y="464"/>
                    </a:cubicBezTo>
                    <a:cubicBezTo>
                      <a:pt x="434" y="464"/>
                      <a:pt x="337" y="507"/>
                      <a:pt x="272" y="590"/>
                    </a:cubicBezTo>
                    <a:cubicBezTo>
                      <a:pt x="170" y="748"/>
                      <a:pt x="159" y="1030"/>
                      <a:pt x="306" y="1155"/>
                    </a:cubicBezTo>
                    <a:cubicBezTo>
                      <a:pt x="159" y="1211"/>
                      <a:pt x="1" y="1335"/>
                      <a:pt x="24" y="1459"/>
                    </a:cubicBezTo>
                    <a:cubicBezTo>
                      <a:pt x="35" y="1583"/>
                      <a:pt x="182" y="1651"/>
                      <a:pt x="306" y="1696"/>
                    </a:cubicBezTo>
                    <a:cubicBezTo>
                      <a:pt x="503" y="1755"/>
                      <a:pt x="717" y="1789"/>
                      <a:pt x="933" y="1789"/>
                    </a:cubicBezTo>
                    <a:cubicBezTo>
                      <a:pt x="965" y="1789"/>
                      <a:pt x="996" y="1788"/>
                      <a:pt x="1028" y="1787"/>
                    </a:cubicBezTo>
                    <a:cubicBezTo>
                      <a:pt x="1208" y="1787"/>
                      <a:pt x="1378" y="1775"/>
                      <a:pt x="1558" y="1741"/>
                    </a:cubicBezTo>
                    <a:cubicBezTo>
                      <a:pt x="1581" y="1516"/>
                      <a:pt x="1671" y="1234"/>
                      <a:pt x="1648" y="1019"/>
                    </a:cubicBezTo>
                    <a:cubicBezTo>
                      <a:pt x="1660" y="737"/>
                      <a:pt x="1592" y="466"/>
                      <a:pt x="1457" y="218"/>
                    </a:cubicBezTo>
                    <a:cubicBezTo>
                      <a:pt x="1382" y="106"/>
                      <a:pt x="1252" y="1"/>
                      <a:pt x="11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11"/>
              <p:cNvSpPr/>
              <p:nvPr/>
            </p:nvSpPr>
            <p:spPr>
              <a:xfrm>
                <a:off x="5542530" y="3854641"/>
                <a:ext cx="380729" cy="283376"/>
              </a:xfrm>
              <a:custGeom>
                <a:avLst/>
                <a:gdLst/>
                <a:ahLst/>
                <a:cxnLst/>
                <a:rect l="l" t="t" r="r" b="b"/>
                <a:pathLst>
                  <a:path w="10348" h="7702" extrusionOk="0">
                    <a:moveTo>
                      <a:pt x="102" y="0"/>
                    </a:moveTo>
                    <a:cubicBezTo>
                      <a:pt x="55" y="0"/>
                      <a:pt x="0" y="72"/>
                      <a:pt x="45" y="107"/>
                    </a:cubicBezTo>
                    <a:cubicBezTo>
                      <a:pt x="3081" y="3075"/>
                      <a:pt x="6601" y="5388"/>
                      <a:pt x="10246" y="7690"/>
                    </a:cubicBezTo>
                    <a:cubicBezTo>
                      <a:pt x="10257" y="7702"/>
                      <a:pt x="10269" y="7702"/>
                      <a:pt x="10280" y="7702"/>
                    </a:cubicBezTo>
                    <a:cubicBezTo>
                      <a:pt x="10302" y="7702"/>
                      <a:pt x="10314" y="7690"/>
                      <a:pt x="10336" y="7679"/>
                    </a:cubicBezTo>
                    <a:cubicBezTo>
                      <a:pt x="10348" y="7645"/>
                      <a:pt x="10336" y="7611"/>
                      <a:pt x="10314" y="7589"/>
                    </a:cubicBezTo>
                    <a:cubicBezTo>
                      <a:pt x="6669" y="5287"/>
                      <a:pt x="3160" y="2973"/>
                      <a:pt x="135" y="17"/>
                    </a:cubicBezTo>
                    <a:cubicBezTo>
                      <a:pt x="126" y="5"/>
                      <a:pt x="114" y="0"/>
                      <a:pt x="1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11"/>
              <p:cNvSpPr/>
              <p:nvPr/>
            </p:nvSpPr>
            <p:spPr>
              <a:xfrm>
                <a:off x="5730576" y="3852765"/>
                <a:ext cx="76860" cy="210122"/>
              </a:xfrm>
              <a:custGeom>
                <a:avLst/>
                <a:gdLst/>
                <a:ahLst/>
                <a:cxnLst/>
                <a:rect l="l" t="t" r="r" b="b"/>
                <a:pathLst>
                  <a:path w="2089" h="5711" extrusionOk="0">
                    <a:moveTo>
                      <a:pt x="64" y="1"/>
                    </a:moveTo>
                    <a:cubicBezTo>
                      <a:pt x="32" y="1"/>
                      <a:pt x="1" y="24"/>
                      <a:pt x="1" y="68"/>
                    </a:cubicBezTo>
                    <a:cubicBezTo>
                      <a:pt x="396" y="2020"/>
                      <a:pt x="1050" y="3905"/>
                      <a:pt x="1953" y="5676"/>
                    </a:cubicBezTo>
                    <a:cubicBezTo>
                      <a:pt x="1964" y="5699"/>
                      <a:pt x="1987" y="5710"/>
                      <a:pt x="2009" y="5710"/>
                    </a:cubicBezTo>
                    <a:cubicBezTo>
                      <a:pt x="2054" y="5710"/>
                      <a:pt x="2088" y="5654"/>
                      <a:pt x="2066" y="5620"/>
                    </a:cubicBezTo>
                    <a:cubicBezTo>
                      <a:pt x="1163" y="3859"/>
                      <a:pt x="509" y="1986"/>
                      <a:pt x="125" y="45"/>
                    </a:cubicBezTo>
                    <a:cubicBezTo>
                      <a:pt x="115" y="15"/>
                      <a:pt x="89" y="1"/>
                      <a:pt x="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11"/>
              <p:cNvSpPr/>
              <p:nvPr/>
            </p:nvSpPr>
            <p:spPr>
              <a:xfrm>
                <a:off x="5668324" y="3743528"/>
                <a:ext cx="98420" cy="122151"/>
              </a:xfrm>
              <a:custGeom>
                <a:avLst/>
                <a:gdLst/>
                <a:ahLst/>
                <a:cxnLst/>
                <a:rect l="l" t="t" r="r" b="b"/>
                <a:pathLst>
                  <a:path w="2675" h="3320" extrusionOk="0">
                    <a:moveTo>
                      <a:pt x="1206" y="1"/>
                    </a:moveTo>
                    <a:cubicBezTo>
                      <a:pt x="1153" y="1"/>
                      <a:pt x="1100" y="13"/>
                      <a:pt x="1050" y="35"/>
                    </a:cubicBezTo>
                    <a:cubicBezTo>
                      <a:pt x="948" y="114"/>
                      <a:pt x="892" y="216"/>
                      <a:pt x="880" y="340"/>
                    </a:cubicBezTo>
                    <a:cubicBezTo>
                      <a:pt x="801" y="633"/>
                      <a:pt x="824" y="949"/>
                      <a:pt x="925" y="1232"/>
                    </a:cubicBezTo>
                    <a:cubicBezTo>
                      <a:pt x="835" y="1074"/>
                      <a:pt x="722" y="949"/>
                      <a:pt x="587" y="837"/>
                    </a:cubicBezTo>
                    <a:cubicBezTo>
                      <a:pt x="499" y="772"/>
                      <a:pt x="382" y="714"/>
                      <a:pt x="273" y="714"/>
                    </a:cubicBezTo>
                    <a:cubicBezTo>
                      <a:pt x="229" y="714"/>
                      <a:pt x="186" y="724"/>
                      <a:pt x="147" y="746"/>
                    </a:cubicBezTo>
                    <a:cubicBezTo>
                      <a:pt x="57" y="803"/>
                      <a:pt x="0" y="904"/>
                      <a:pt x="0" y="1017"/>
                    </a:cubicBezTo>
                    <a:cubicBezTo>
                      <a:pt x="0" y="1119"/>
                      <a:pt x="23" y="1220"/>
                      <a:pt x="68" y="1322"/>
                    </a:cubicBezTo>
                    <a:cubicBezTo>
                      <a:pt x="361" y="2078"/>
                      <a:pt x="1196" y="2777"/>
                      <a:pt x="1806" y="3319"/>
                    </a:cubicBezTo>
                    <a:cubicBezTo>
                      <a:pt x="2201" y="2665"/>
                      <a:pt x="2562" y="1886"/>
                      <a:pt x="2629" y="1130"/>
                    </a:cubicBezTo>
                    <a:cubicBezTo>
                      <a:pt x="2674" y="837"/>
                      <a:pt x="2641" y="532"/>
                      <a:pt x="2528" y="261"/>
                    </a:cubicBezTo>
                    <a:cubicBezTo>
                      <a:pt x="2494" y="171"/>
                      <a:pt x="2426" y="103"/>
                      <a:pt x="2347" y="47"/>
                    </a:cubicBezTo>
                    <a:cubicBezTo>
                      <a:pt x="2289" y="18"/>
                      <a:pt x="2225" y="3"/>
                      <a:pt x="2161" y="3"/>
                    </a:cubicBezTo>
                    <a:cubicBezTo>
                      <a:pt x="2075" y="3"/>
                      <a:pt x="1989" y="29"/>
                      <a:pt x="1918" y="81"/>
                    </a:cubicBezTo>
                    <a:cubicBezTo>
                      <a:pt x="1806" y="160"/>
                      <a:pt x="1715" y="272"/>
                      <a:pt x="1659" y="397"/>
                    </a:cubicBezTo>
                    <a:cubicBezTo>
                      <a:pt x="1602" y="284"/>
                      <a:pt x="1523" y="171"/>
                      <a:pt x="1422" y="81"/>
                    </a:cubicBezTo>
                    <a:cubicBezTo>
                      <a:pt x="1361" y="27"/>
                      <a:pt x="1285" y="1"/>
                      <a:pt x="120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11"/>
              <p:cNvSpPr/>
              <p:nvPr/>
            </p:nvSpPr>
            <p:spPr>
              <a:xfrm>
                <a:off x="5713578" y="3835509"/>
                <a:ext cx="33665" cy="47609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294" extrusionOk="0">
                    <a:moveTo>
                      <a:pt x="699" y="1"/>
                    </a:moveTo>
                    <a:cubicBezTo>
                      <a:pt x="582" y="1"/>
                      <a:pt x="476" y="110"/>
                      <a:pt x="406" y="210"/>
                    </a:cubicBezTo>
                    <a:cubicBezTo>
                      <a:pt x="384" y="232"/>
                      <a:pt x="305" y="277"/>
                      <a:pt x="327" y="300"/>
                    </a:cubicBezTo>
                    <a:cubicBezTo>
                      <a:pt x="271" y="260"/>
                      <a:pt x="209" y="225"/>
                      <a:pt x="153" y="225"/>
                    </a:cubicBezTo>
                    <a:cubicBezTo>
                      <a:pt x="131" y="225"/>
                      <a:pt x="110" y="231"/>
                      <a:pt x="90" y="244"/>
                    </a:cubicBezTo>
                    <a:cubicBezTo>
                      <a:pt x="0" y="311"/>
                      <a:pt x="34" y="447"/>
                      <a:pt x="90" y="548"/>
                    </a:cubicBezTo>
                    <a:cubicBezTo>
                      <a:pt x="237" y="830"/>
                      <a:pt x="440" y="1079"/>
                      <a:pt x="688" y="1293"/>
                    </a:cubicBezTo>
                    <a:cubicBezTo>
                      <a:pt x="779" y="1011"/>
                      <a:pt x="846" y="729"/>
                      <a:pt x="892" y="435"/>
                    </a:cubicBezTo>
                    <a:cubicBezTo>
                      <a:pt x="914" y="356"/>
                      <a:pt x="914" y="266"/>
                      <a:pt x="892" y="187"/>
                    </a:cubicBezTo>
                    <a:cubicBezTo>
                      <a:pt x="880" y="108"/>
                      <a:pt x="824" y="41"/>
                      <a:pt x="745" y="7"/>
                    </a:cubicBezTo>
                    <a:cubicBezTo>
                      <a:pt x="729" y="3"/>
                      <a:pt x="714" y="1"/>
                      <a:pt x="6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7" name="Google Shape;457;p11"/>
            <p:cNvGrpSpPr/>
            <p:nvPr/>
          </p:nvGrpSpPr>
          <p:grpSpPr>
            <a:xfrm>
              <a:off x="2817404" y="4621973"/>
              <a:ext cx="415395" cy="521528"/>
              <a:chOff x="2817404" y="4621973"/>
              <a:chExt cx="415395" cy="521528"/>
            </a:xfrm>
          </p:grpSpPr>
          <p:sp>
            <p:nvSpPr>
              <p:cNvPr id="458" name="Google Shape;458;p11"/>
              <p:cNvSpPr/>
              <p:nvPr/>
            </p:nvSpPr>
            <p:spPr>
              <a:xfrm flipH="1">
                <a:off x="2857795" y="4848542"/>
                <a:ext cx="172638" cy="294959"/>
              </a:xfrm>
              <a:custGeom>
                <a:avLst/>
                <a:gdLst/>
                <a:ahLst/>
                <a:cxnLst/>
                <a:rect l="l" t="t" r="r" b="b"/>
                <a:pathLst>
                  <a:path w="4582" h="7828" extrusionOk="0">
                    <a:moveTo>
                      <a:pt x="55" y="0"/>
                    </a:moveTo>
                    <a:cubicBezTo>
                      <a:pt x="44" y="0"/>
                      <a:pt x="32" y="3"/>
                      <a:pt x="23" y="8"/>
                    </a:cubicBezTo>
                    <a:cubicBezTo>
                      <a:pt x="0" y="19"/>
                      <a:pt x="0" y="53"/>
                      <a:pt x="12" y="75"/>
                    </a:cubicBezTo>
                    <a:cubicBezTo>
                      <a:pt x="1851" y="2434"/>
                      <a:pt x="3352" y="5029"/>
                      <a:pt x="4480" y="7794"/>
                    </a:cubicBezTo>
                    <a:cubicBezTo>
                      <a:pt x="4492" y="7816"/>
                      <a:pt x="4503" y="7828"/>
                      <a:pt x="4525" y="7828"/>
                    </a:cubicBezTo>
                    <a:lnTo>
                      <a:pt x="4548" y="7828"/>
                    </a:lnTo>
                    <a:cubicBezTo>
                      <a:pt x="4571" y="7816"/>
                      <a:pt x="4582" y="7782"/>
                      <a:pt x="4571" y="7760"/>
                    </a:cubicBezTo>
                    <a:cubicBezTo>
                      <a:pt x="3442" y="4984"/>
                      <a:pt x="1930" y="2377"/>
                      <a:pt x="91" y="19"/>
                    </a:cubicBezTo>
                    <a:cubicBezTo>
                      <a:pt x="84" y="6"/>
                      <a:pt x="70" y="0"/>
                      <a:pt x="55" y="0"/>
                    </a:cubicBezTo>
                    <a:close/>
                  </a:path>
                </a:pathLst>
              </a:custGeom>
              <a:solidFill>
                <a:srgbClr val="4724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11"/>
              <p:cNvSpPr/>
              <p:nvPr/>
            </p:nvSpPr>
            <p:spPr>
              <a:xfrm flipH="1">
                <a:off x="2867967" y="5060605"/>
                <a:ext cx="145473" cy="60363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1602" extrusionOk="0">
                    <a:moveTo>
                      <a:pt x="703" y="0"/>
                    </a:moveTo>
                    <a:cubicBezTo>
                      <a:pt x="464" y="0"/>
                      <a:pt x="226" y="46"/>
                      <a:pt x="1" y="135"/>
                    </a:cubicBezTo>
                    <a:cubicBezTo>
                      <a:pt x="430" y="699"/>
                      <a:pt x="1084" y="1060"/>
                      <a:pt x="1761" y="1263"/>
                    </a:cubicBezTo>
                    <a:cubicBezTo>
                      <a:pt x="2450" y="1477"/>
                      <a:pt x="3149" y="1534"/>
                      <a:pt x="3860" y="1601"/>
                    </a:cubicBezTo>
                    <a:cubicBezTo>
                      <a:pt x="3465" y="1319"/>
                      <a:pt x="2991" y="1060"/>
                      <a:pt x="2596" y="789"/>
                    </a:cubicBezTo>
                    <a:cubicBezTo>
                      <a:pt x="2213" y="507"/>
                      <a:pt x="1795" y="281"/>
                      <a:pt x="1344" y="112"/>
                    </a:cubicBezTo>
                    <a:cubicBezTo>
                      <a:pt x="1135" y="37"/>
                      <a:pt x="919" y="0"/>
                      <a:pt x="7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11"/>
              <p:cNvSpPr/>
              <p:nvPr/>
            </p:nvSpPr>
            <p:spPr>
              <a:xfrm flipH="1">
                <a:off x="2817404" y="4945342"/>
                <a:ext cx="62959" cy="157766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4187" extrusionOk="0">
                    <a:moveTo>
                      <a:pt x="1671" y="0"/>
                    </a:moveTo>
                    <a:lnTo>
                      <a:pt x="1671" y="0"/>
                    </a:lnTo>
                    <a:cubicBezTo>
                      <a:pt x="565" y="1106"/>
                      <a:pt x="1" y="2629"/>
                      <a:pt x="125" y="4187"/>
                    </a:cubicBezTo>
                    <a:cubicBezTo>
                      <a:pt x="362" y="3983"/>
                      <a:pt x="565" y="3746"/>
                      <a:pt x="712" y="3476"/>
                    </a:cubicBezTo>
                    <a:cubicBezTo>
                      <a:pt x="1321" y="2415"/>
                      <a:pt x="1648" y="1219"/>
                      <a:pt x="16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11"/>
              <p:cNvSpPr/>
              <p:nvPr/>
            </p:nvSpPr>
            <p:spPr>
              <a:xfrm flipH="1">
                <a:off x="3031677" y="4658033"/>
                <a:ext cx="185825" cy="180600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4793" extrusionOk="0">
                    <a:moveTo>
                      <a:pt x="1212" y="1"/>
                    </a:moveTo>
                    <a:cubicBezTo>
                      <a:pt x="1143" y="1"/>
                      <a:pt x="1074" y="14"/>
                      <a:pt x="1005" y="42"/>
                    </a:cubicBezTo>
                    <a:cubicBezTo>
                      <a:pt x="779" y="144"/>
                      <a:pt x="621" y="358"/>
                      <a:pt x="587" y="606"/>
                    </a:cubicBezTo>
                    <a:cubicBezTo>
                      <a:pt x="565" y="877"/>
                      <a:pt x="576" y="1159"/>
                      <a:pt x="621" y="1430"/>
                    </a:cubicBezTo>
                    <a:cubicBezTo>
                      <a:pt x="260" y="1487"/>
                      <a:pt x="0" y="1814"/>
                      <a:pt x="34" y="2175"/>
                    </a:cubicBezTo>
                    <a:cubicBezTo>
                      <a:pt x="68" y="2367"/>
                      <a:pt x="158" y="2547"/>
                      <a:pt x="294" y="2694"/>
                    </a:cubicBezTo>
                    <a:cubicBezTo>
                      <a:pt x="937" y="3506"/>
                      <a:pt x="1953" y="3913"/>
                      <a:pt x="2946" y="4229"/>
                    </a:cubicBezTo>
                    <a:cubicBezTo>
                      <a:pt x="3600" y="4432"/>
                      <a:pt x="4266" y="4624"/>
                      <a:pt x="4932" y="4793"/>
                    </a:cubicBezTo>
                    <a:cubicBezTo>
                      <a:pt x="4176" y="3292"/>
                      <a:pt x="3205" y="1746"/>
                      <a:pt x="2065" y="505"/>
                    </a:cubicBezTo>
                    <a:cubicBezTo>
                      <a:pt x="1834" y="264"/>
                      <a:pt x="1527" y="1"/>
                      <a:pt x="12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11"/>
              <p:cNvSpPr/>
              <p:nvPr/>
            </p:nvSpPr>
            <p:spPr>
              <a:xfrm flipH="1">
                <a:off x="2939819" y="4621973"/>
                <a:ext cx="113560" cy="205318"/>
              </a:xfrm>
              <a:custGeom>
                <a:avLst/>
                <a:gdLst/>
                <a:ahLst/>
                <a:cxnLst/>
                <a:rect l="l" t="t" r="r" b="b"/>
                <a:pathLst>
                  <a:path w="3014" h="5449" extrusionOk="0">
                    <a:moveTo>
                      <a:pt x="2299" y="0"/>
                    </a:moveTo>
                    <a:cubicBezTo>
                      <a:pt x="2178" y="0"/>
                      <a:pt x="2054" y="26"/>
                      <a:pt x="1941" y="74"/>
                    </a:cubicBezTo>
                    <a:cubicBezTo>
                      <a:pt x="1659" y="221"/>
                      <a:pt x="1411" y="424"/>
                      <a:pt x="1219" y="672"/>
                    </a:cubicBezTo>
                    <a:cubicBezTo>
                      <a:pt x="1104" y="464"/>
                      <a:pt x="942" y="227"/>
                      <a:pt x="713" y="227"/>
                    </a:cubicBezTo>
                    <a:cubicBezTo>
                      <a:pt x="694" y="227"/>
                      <a:pt x="675" y="228"/>
                      <a:pt x="655" y="232"/>
                    </a:cubicBezTo>
                    <a:cubicBezTo>
                      <a:pt x="474" y="254"/>
                      <a:pt x="350" y="435"/>
                      <a:pt x="282" y="604"/>
                    </a:cubicBezTo>
                    <a:cubicBezTo>
                      <a:pt x="136" y="977"/>
                      <a:pt x="57" y="1383"/>
                      <a:pt x="57" y="1789"/>
                    </a:cubicBezTo>
                    <a:cubicBezTo>
                      <a:pt x="0" y="2590"/>
                      <a:pt x="0" y="3391"/>
                      <a:pt x="68" y="4193"/>
                    </a:cubicBezTo>
                    <a:cubicBezTo>
                      <a:pt x="101" y="4681"/>
                      <a:pt x="116" y="5449"/>
                      <a:pt x="420" y="5449"/>
                    </a:cubicBezTo>
                    <a:cubicBezTo>
                      <a:pt x="530" y="5449"/>
                      <a:pt x="679" y="5348"/>
                      <a:pt x="880" y="5095"/>
                    </a:cubicBezTo>
                    <a:cubicBezTo>
                      <a:pt x="1806" y="3944"/>
                      <a:pt x="2483" y="2613"/>
                      <a:pt x="2878" y="1191"/>
                    </a:cubicBezTo>
                    <a:cubicBezTo>
                      <a:pt x="2968" y="864"/>
                      <a:pt x="3013" y="458"/>
                      <a:pt x="2810" y="221"/>
                    </a:cubicBezTo>
                    <a:cubicBezTo>
                      <a:pt x="2685" y="68"/>
                      <a:pt x="2495" y="0"/>
                      <a:pt x="22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11"/>
              <p:cNvSpPr/>
              <p:nvPr/>
            </p:nvSpPr>
            <p:spPr>
              <a:xfrm flipH="1">
                <a:off x="3026553" y="4832641"/>
                <a:ext cx="206247" cy="145897"/>
              </a:xfrm>
              <a:custGeom>
                <a:avLst/>
                <a:gdLst/>
                <a:ahLst/>
                <a:cxnLst/>
                <a:rect l="l" t="t" r="r" b="b"/>
                <a:pathLst>
                  <a:path w="5474" h="3872" extrusionOk="0">
                    <a:moveTo>
                      <a:pt x="5473" y="1"/>
                    </a:moveTo>
                    <a:lnTo>
                      <a:pt x="2426" y="531"/>
                    </a:lnTo>
                    <a:cubicBezTo>
                      <a:pt x="1614" y="667"/>
                      <a:pt x="734" y="847"/>
                      <a:pt x="181" y="1468"/>
                    </a:cubicBezTo>
                    <a:cubicBezTo>
                      <a:pt x="79" y="1581"/>
                      <a:pt x="11" y="1716"/>
                      <a:pt x="0" y="1874"/>
                    </a:cubicBezTo>
                    <a:cubicBezTo>
                      <a:pt x="11" y="2055"/>
                      <a:pt x="124" y="2224"/>
                      <a:pt x="294" y="2303"/>
                    </a:cubicBezTo>
                    <a:cubicBezTo>
                      <a:pt x="463" y="2370"/>
                      <a:pt x="643" y="2416"/>
                      <a:pt x="835" y="2427"/>
                    </a:cubicBezTo>
                    <a:cubicBezTo>
                      <a:pt x="734" y="2709"/>
                      <a:pt x="700" y="3014"/>
                      <a:pt x="722" y="3307"/>
                    </a:cubicBezTo>
                    <a:cubicBezTo>
                      <a:pt x="734" y="3578"/>
                      <a:pt x="926" y="3860"/>
                      <a:pt x="1196" y="3871"/>
                    </a:cubicBezTo>
                    <a:cubicBezTo>
                      <a:pt x="1309" y="3871"/>
                      <a:pt x="1433" y="3849"/>
                      <a:pt x="1546" y="3792"/>
                    </a:cubicBezTo>
                    <a:cubicBezTo>
                      <a:pt x="2550" y="3375"/>
                      <a:pt x="3318" y="2562"/>
                      <a:pt x="4063" y="1772"/>
                    </a:cubicBezTo>
                    <a:cubicBezTo>
                      <a:pt x="4627" y="1174"/>
                      <a:pt x="4909" y="599"/>
                      <a:pt x="54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11"/>
              <p:cNvSpPr/>
              <p:nvPr/>
            </p:nvSpPr>
            <p:spPr>
              <a:xfrm flipH="1">
                <a:off x="2951310" y="4845000"/>
                <a:ext cx="131005" cy="204979"/>
              </a:xfrm>
              <a:custGeom>
                <a:avLst/>
                <a:gdLst/>
                <a:ahLst/>
                <a:cxnLst/>
                <a:rect l="l" t="t" r="r" b="b"/>
                <a:pathLst>
                  <a:path w="3477" h="5440" extrusionOk="0">
                    <a:moveTo>
                      <a:pt x="1039" y="0"/>
                    </a:moveTo>
                    <a:cubicBezTo>
                      <a:pt x="509" y="1444"/>
                      <a:pt x="170" y="2957"/>
                      <a:pt x="35" y="4480"/>
                    </a:cubicBezTo>
                    <a:cubicBezTo>
                      <a:pt x="1" y="4683"/>
                      <a:pt x="12" y="4875"/>
                      <a:pt x="69" y="5067"/>
                    </a:cubicBezTo>
                    <a:cubicBezTo>
                      <a:pt x="125" y="5270"/>
                      <a:pt x="294" y="5416"/>
                      <a:pt x="486" y="5439"/>
                    </a:cubicBezTo>
                    <a:cubicBezTo>
                      <a:pt x="621" y="5439"/>
                      <a:pt x="746" y="5394"/>
                      <a:pt x="847" y="5326"/>
                    </a:cubicBezTo>
                    <a:cubicBezTo>
                      <a:pt x="1163" y="5123"/>
                      <a:pt x="1377" y="4807"/>
                      <a:pt x="1592" y="4502"/>
                    </a:cubicBezTo>
                    <a:cubicBezTo>
                      <a:pt x="1851" y="4660"/>
                      <a:pt x="2122" y="4920"/>
                      <a:pt x="2393" y="5078"/>
                    </a:cubicBezTo>
                    <a:cubicBezTo>
                      <a:pt x="2533" y="5163"/>
                      <a:pt x="2708" y="5218"/>
                      <a:pt x="2873" y="5218"/>
                    </a:cubicBezTo>
                    <a:cubicBezTo>
                      <a:pt x="3016" y="5218"/>
                      <a:pt x="3151" y="5177"/>
                      <a:pt x="3251" y="5078"/>
                    </a:cubicBezTo>
                    <a:cubicBezTo>
                      <a:pt x="3476" y="4864"/>
                      <a:pt x="3443" y="4491"/>
                      <a:pt x="3364" y="4198"/>
                    </a:cubicBezTo>
                    <a:cubicBezTo>
                      <a:pt x="3149" y="3408"/>
                      <a:pt x="2788" y="2686"/>
                      <a:pt x="2416" y="1963"/>
                    </a:cubicBezTo>
                    <a:cubicBezTo>
                      <a:pt x="2043" y="1241"/>
                      <a:pt x="1648" y="519"/>
                      <a:pt x="10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11"/>
              <p:cNvSpPr/>
              <p:nvPr/>
            </p:nvSpPr>
            <p:spPr>
              <a:xfrm flipH="1">
                <a:off x="2841217" y="4839461"/>
                <a:ext cx="192193" cy="138135"/>
              </a:xfrm>
              <a:custGeom>
                <a:avLst/>
                <a:gdLst/>
                <a:ahLst/>
                <a:cxnLst/>
                <a:rect l="l" t="t" r="r" b="b"/>
                <a:pathLst>
                  <a:path w="5101" h="3666" extrusionOk="0">
                    <a:moveTo>
                      <a:pt x="317" y="0"/>
                    </a:moveTo>
                    <a:cubicBezTo>
                      <a:pt x="194" y="0"/>
                      <a:pt x="83" y="15"/>
                      <a:pt x="1" y="57"/>
                    </a:cubicBezTo>
                    <a:cubicBezTo>
                      <a:pt x="57" y="316"/>
                      <a:pt x="362" y="610"/>
                      <a:pt x="531" y="813"/>
                    </a:cubicBezTo>
                    <a:cubicBezTo>
                      <a:pt x="734" y="1072"/>
                      <a:pt x="948" y="1332"/>
                      <a:pt x="1163" y="1580"/>
                    </a:cubicBezTo>
                    <a:cubicBezTo>
                      <a:pt x="1592" y="2054"/>
                      <a:pt x="2043" y="2517"/>
                      <a:pt x="2517" y="2934"/>
                    </a:cubicBezTo>
                    <a:cubicBezTo>
                      <a:pt x="2788" y="3205"/>
                      <a:pt x="3104" y="3419"/>
                      <a:pt x="3431" y="3600"/>
                    </a:cubicBezTo>
                    <a:cubicBezTo>
                      <a:pt x="3506" y="3642"/>
                      <a:pt x="3588" y="3665"/>
                      <a:pt x="3671" y="3665"/>
                    </a:cubicBezTo>
                    <a:cubicBezTo>
                      <a:pt x="3700" y="3665"/>
                      <a:pt x="3729" y="3662"/>
                      <a:pt x="3758" y="3656"/>
                    </a:cubicBezTo>
                    <a:cubicBezTo>
                      <a:pt x="3927" y="3600"/>
                      <a:pt x="3984" y="3397"/>
                      <a:pt x="3973" y="3228"/>
                    </a:cubicBezTo>
                    <a:cubicBezTo>
                      <a:pt x="3961" y="3058"/>
                      <a:pt x="3894" y="2889"/>
                      <a:pt x="3882" y="2720"/>
                    </a:cubicBezTo>
                    <a:cubicBezTo>
                      <a:pt x="4176" y="2584"/>
                      <a:pt x="4446" y="2426"/>
                      <a:pt x="4695" y="2235"/>
                    </a:cubicBezTo>
                    <a:cubicBezTo>
                      <a:pt x="4887" y="2099"/>
                      <a:pt x="5078" y="1919"/>
                      <a:pt x="5090" y="1682"/>
                    </a:cubicBezTo>
                    <a:cubicBezTo>
                      <a:pt x="5101" y="1445"/>
                      <a:pt x="4943" y="1253"/>
                      <a:pt x="4762" y="1106"/>
                    </a:cubicBezTo>
                    <a:cubicBezTo>
                      <a:pt x="4108" y="542"/>
                      <a:pt x="3217" y="361"/>
                      <a:pt x="2370" y="237"/>
                    </a:cubicBezTo>
                    <a:cubicBezTo>
                      <a:pt x="1953" y="181"/>
                      <a:pt x="1546" y="136"/>
                      <a:pt x="1140" y="102"/>
                    </a:cubicBezTo>
                    <a:cubicBezTo>
                      <a:pt x="936" y="78"/>
                      <a:pt x="596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11"/>
              <p:cNvSpPr/>
              <p:nvPr/>
            </p:nvSpPr>
            <p:spPr>
              <a:xfrm flipH="1">
                <a:off x="2828858" y="4709880"/>
                <a:ext cx="195622" cy="125324"/>
              </a:xfrm>
              <a:custGeom>
                <a:avLst/>
                <a:gdLst/>
                <a:ahLst/>
                <a:cxnLst/>
                <a:rect l="l" t="t" r="r" b="b"/>
                <a:pathLst>
                  <a:path w="5192" h="3326" extrusionOk="0">
                    <a:moveTo>
                      <a:pt x="3966" y="0"/>
                    </a:moveTo>
                    <a:cubicBezTo>
                      <a:pt x="3867" y="0"/>
                      <a:pt x="3765" y="19"/>
                      <a:pt x="3668" y="43"/>
                    </a:cubicBezTo>
                    <a:cubicBezTo>
                      <a:pt x="2822" y="246"/>
                      <a:pt x="2156" y="855"/>
                      <a:pt x="1546" y="1476"/>
                    </a:cubicBezTo>
                    <a:cubicBezTo>
                      <a:pt x="1264" y="1769"/>
                      <a:pt x="982" y="2063"/>
                      <a:pt x="711" y="2379"/>
                    </a:cubicBezTo>
                    <a:cubicBezTo>
                      <a:pt x="508" y="2593"/>
                      <a:pt x="57" y="2977"/>
                      <a:pt x="0" y="3270"/>
                    </a:cubicBezTo>
                    <a:cubicBezTo>
                      <a:pt x="99" y="3312"/>
                      <a:pt x="228" y="3325"/>
                      <a:pt x="365" y="3325"/>
                    </a:cubicBezTo>
                    <a:cubicBezTo>
                      <a:pt x="558" y="3325"/>
                      <a:pt x="767" y="3299"/>
                      <a:pt x="926" y="3293"/>
                    </a:cubicBezTo>
                    <a:cubicBezTo>
                      <a:pt x="1253" y="3281"/>
                      <a:pt x="1580" y="3259"/>
                      <a:pt x="1908" y="3225"/>
                    </a:cubicBezTo>
                    <a:cubicBezTo>
                      <a:pt x="2551" y="3169"/>
                      <a:pt x="3194" y="3067"/>
                      <a:pt x="3826" y="2932"/>
                    </a:cubicBezTo>
                    <a:cubicBezTo>
                      <a:pt x="4198" y="2875"/>
                      <a:pt x="4559" y="2751"/>
                      <a:pt x="4898" y="2582"/>
                    </a:cubicBezTo>
                    <a:cubicBezTo>
                      <a:pt x="4999" y="2537"/>
                      <a:pt x="5078" y="2458"/>
                      <a:pt x="5135" y="2356"/>
                    </a:cubicBezTo>
                    <a:cubicBezTo>
                      <a:pt x="5191" y="2198"/>
                      <a:pt x="5067" y="2018"/>
                      <a:pt x="4920" y="1939"/>
                    </a:cubicBezTo>
                    <a:cubicBezTo>
                      <a:pt x="4774" y="1848"/>
                      <a:pt x="4593" y="1803"/>
                      <a:pt x="4458" y="1702"/>
                    </a:cubicBezTo>
                    <a:cubicBezTo>
                      <a:pt x="4514" y="1397"/>
                      <a:pt x="4548" y="1081"/>
                      <a:pt x="4548" y="765"/>
                    </a:cubicBezTo>
                    <a:cubicBezTo>
                      <a:pt x="4548" y="528"/>
                      <a:pt x="4514" y="269"/>
                      <a:pt x="4334" y="122"/>
                    </a:cubicBezTo>
                    <a:cubicBezTo>
                      <a:pt x="4224" y="32"/>
                      <a:pt x="4097" y="0"/>
                      <a:pt x="396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11"/>
              <p:cNvSpPr/>
              <p:nvPr/>
            </p:nvSpPr>
            <p:spPr>
              <a:xfrm flipH="1">
                <a:off x="2995544" y="4794811"/>
                <a:ext cx="84209" cy="76453"/>
              </a:xfrm>
              <a:custGeom>
                <a:avLst/>
                <a:gdLst/>
                <a:ahLst/>
                <a:cxnLst/>
                <a:rect l="l" t="t" r="r" b="b"/>
                <a:pathLst>
                  <a:path w="2235" h="2029" extrusionOk="0">
                    <a:moveTo>
                      <a:pt x="1126" y="0"/>
                    </a:moveTo>
                    <a:cubicBezTo>
                      <a:pt x="1041" y="0"/>
                      <a:pt x="955" y="11"/>
                      <a:pt x="869" y="34"/>
                    </a:cubicBezTo>
                    <a:cubicBezTo>
                      <a:pt x="328" y="170"/>
                      <a:pt x="1" y="723"/>
                      <a:pt x="136" y="1264"/>
                    </a:cubicBezTo>
                    <a:cubicBezTo>
                      <a:pt x="251" y="1723"/>
                      <a:pt x="665" y="2028"/>
                      <a:pt x="1119" y="2028"/>
                    </a:cubicBezTo>
                    <a:cubicBezTo>
                      <a:pt x="1200" y="2028"/>
                      <a:pt x="1283" y="2018"/>
                      <a:pt x="1366" y="1998"/>
                    </a:cubicBezTo>
                    <a:cubicBezTo>
                      <a:pt x="1908" y="1862"/>
                      <a:pt x="2235" y="1309"/>
                      <a:pt x="2099" y="768"/>
                    </a:cubicBezTo>
                    <a:cubicBezTo>
                      <a:pt x="1985" y="312"/>
                      <a:pt x="1576" y="0"/>
                      <a:pt x="1126" y="0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8" name="Google Shape;468;p11"/>
            <p:cNvGrpSpPr/>
            <p:nvPr/>
          </p:nvGrpSpPr>
          <p:grpSpPr>
            <a:xfrm>
              <a:off x="7505212" y="4497436"/>
              <a:ext cx="1237348" cy="670727"/>
              <a:chOff x="3011484" y="1725758"/>
              <a:chExt cx="459093" cy="248878"/>
            </a:xfrm>
          </p:grpSpPr>
          <p:sp>
            <p:nvSpPr>
              <p:cNvPr id="469" name="Google Shape;469;p11"/>
              <p:cNvSpPr/>
              <p:nvPr/>
            </p:nvSpPr>
            <p:spPr>
              <a:xfrm>
                <a:off x="3341326" y="1833627"/>
                <a:ext cx="23257" cy="141010"/>
              </a:xfrm>
              <a:custGeom>
                <a:avLst/>
                <a:gdLst/>
                <a:ahLst/>
                <a:cxnLst/>
                <a:rect l="l" t="t" r="r" b="b"/>
                <a:pathLst>
                  <a:path w="619" h="3753" extrusionOk="0">
                    <a:moveTo>
                      <a:pt x="598" y="1"/>
                    </a:moveTo>
                    <a:cubicBezTo>
                      <a:pt x="587" y="1"/>
                      <a:pt x="578" y="8"/>
                      <a:pt x="578" y="15"/>
                    </a:cubicBezTo>
                    <a:cubicBezTo>
                      <a:pt x="551" y="106"/>
                      <a:pt x="528" y="200"/>
                      <a:pt x="501" y="291"/>
                    </a:cubicBezTo>
                    <a:cubicBezTo>
                      <a:pt x="492" y="327"/>
                      <a:pt x="483" y="367"/>
                      <a:pt x="474" y="404"/>
                    </a:cubicBezTo>
                    <a:cubicBezTo>
                      <a:pt x="452" y="498"/>
                      <a:pt x="429" y="589"/>
                      <a:pt x="407" y="683"/>
                    </a:cubicBezTo>
                    <a:cubicBezTo>
                      <a:pt x="208" y="1518"/>
                      <a:pt x="82" y="2372"/>
                      <a:pt x="27" y="3229"/>
                    </a:cubicBezTo>
                    <a:lnTo>
                      <a:pt x="27" y="3252"/>
                    </a:lnTo>
                    <a:cubicBezTo>
                      <a:pt x="14" y="3419"/>
                      <a:pt x="5" y="3581"/>
                      <a:pt x="0" y="3753"/>
                    </a:cubicBezTo>
                    <a:lnTo>
                      <a:pt x="45" y="3753"/>
                    </a:lnTo>
                    <a:cubicBezTo>
                      <a:pt x="50" y="3504"/>
                      <a:pt x="64" y="3261"/>
                      <a:pt x="86" y="3017"/>
                    </a:cubicBezTo>
                    <a:cubicBezTo>
                      <a:pt x="86" y="3003"/>
                      <a:pt x="86" y="2990"/>
                      <a:pt x="86" y="2976"/>
                    </a:cubicBezTo>
                    <a:cubicBezTo>
                      <a:pt x="154" y="2168"/>
                      <a:pt x="285" y="1365"/>
                      <a:pt x="474" y="580"/>
                    </a:cubicBezTo>
                    <a:cubicBezTo>
                      <a:pt x="488" y="521"/>
                      <a:pt x="501" y="467"/>
                      <a:pt x="515" y="408"/>
                    </a:cubicBezTo>
                    <a:cubicBezTo>
                      <a:pt x="528" y="367"/>
                      <a:pt x="537" y="322"/>
                      <a:pt x="551" y="282"/>
                    </a:cubicBezTo>
                    <a:cubicBezTo>
                      <a:pt x="574" y="191"/>
                      <a:pt x="596" y="110"/>
                      <a:pt x="619" y="24"/>
                    </a:cubicBezTo>
                    <a:cubicBezTo>
                      <a:pt x="619" y="15"/>
                      <a:pt x="614" y="2"/>
                      <a:pt x="605" y="2"/>
                    </a:cubicBezTo>
                    <a:cubicBezTo>
                      <a:pt x="603" y="1"/>
                      <a:pt x="600" y="1"/>
                      <a:pt x="598" y="1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11"/>
              <p:cNvSpPr/>
              <p:nvPr/>
            </p:nvSpPr>
            <p:spPr>
              <a:xfrm>
                <a:off x="3343543" y="1907080"/>
                <a:ext cx="56171" cy="42457"/>
              </a:xfrm>
              <a:custGeom>
                <a:avLst/>
                <a:gdLst/>
                <a:ahLst/>
                <a:cxnLst/>
                <a:rect l="l" t="t" r="r" b="b"/>
                <a:pathLst>
                  <a:path w="1495" h="1130" extrusionOk="0">
                    <a:moveTo>
                      <a:pt x="1027" y="1"/>
                    </a:moveTo>
                    <a:cubicBezTo>
                      <a:pt x="1009" y="1"/>
                      <a:pt x="992" y="1"/>
                      <a:pt x="975" y="1"/>
                    </a:cubicBezTo>
                    <a:cubicBezTo>
                      <a:pt x="790" y="15"/>
                      <a:pt x="609" y="69"/>
                      <a:pt x="456" y="173"/>
                    </a:cubicBezTo>
                    <a:cubicBezTo>
                      <a:pt x="302" y="272"/>
                      <a:pt x="185" y="421"/>
                      <a:pt x="126" y="597"/>
                    </a:cubicBezTo>
                    <a:cubicBezTo>
                      <a:pt x="86" y="740"/>
                      <a:pt x="56" y="935"/>
                      <a:pt x="14" y="1084"/>
                    </a:cubicBezTo>
                    <a:lnTo>
                      <a:pt x="14" y="1084"/>
                    </a:lnTo>
                    <a:cubicBezTo>
                      <a:pt x="39" y="1033"/>
                      <a:pt x="96" y="997"/>
                      <a:pt x="149" y="972"/>
                    </a:cubicBezTo>
                    <a:cubicBezTo>
                      <a:pt x="348" y="877"/>
                      <a:pt x="569" y="841"/>
                      <a:pt x="776" y="778"/>
                    </a:cubicBezTo>
                    <a:cubicBezTo>
                      <a:pt x="988" y="719"/>
                      <a:pt x="1205" y="629"/>
                      <a:pt x="1341" y="453"/>
                    </a:cubicBezTo>
                    <a:cubicBezTo>
                      <a:pt x="1422" y="335"/>
                      <a:pt x="1476" y="200"/>
                      <a:pt x="1494" y="55"/>
                    </a:cubicBezTo>
                    <a:cubicBezTo>
                      <a:pt x="1340" y="19"/>
                      <a:pt x="1182" y="1"/>
                      <a:pt x="1027" y="1"/>
                    </a:cubicBezTo>
                    <a:close/>
                    <a:moveTo>
                      <a:pt x="14" y="1084"/>
                    </a:moveTo>
                    <a:lnTo>
                      <a:pt x="14" y="1084"/>
                    </a:lnTo>
                    <a:cubicBezTo>
                      <a:pt x="7" y="1098"/>
                      <a:pt x="2" y="1113"/>
                      <a:pt x="0" y="1130"/>
                    </a:cubicBezTo>
                    <a:cubicBezTo>
                      <a:pt x="5" y="1115"/>
                      <a:pt x="9" y="1100"/>
                      <a:pt x="14" y="1084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11"/>
              <p:cNvSpPr/>
              <p:nvPr/>
            </p:nvSpPr>
            <p:spPr>
              <a:xfrm>
                <a:off x="3292633" y="1909973"/>
                <a:ext cx="50234" cy="48055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1279" extrusionOk="0">
                    <a:moveTo>
                      <a:pt x="188" y="1"/>
                    </a:moveTo>
                    <a:cubicBezTo>
                      <a:pt x="126" y="1"/>
                      <a:pt x="63" y="4"/>
                      <a:pt x="1" y="10"/>
                    </a:cubicBezTo>
                    <a:cubicBezTo>
                      <a:pt x="1" y="154"/>
                      <a:pt x="33" y="299"/>
                      <a:pt x="105" y="425"/>
                    </a:cubicBezTo>
                    <a:cubicBezTo>
                      <a:pt x="209" y="615"/>
                      <a:pt x="407" y="737"/>
                      <a:pt x="610" y="827"/>
                    </a:cubicBezTo>
                    <a:cubicBezTo>
                      <a:pt x="813" y="913"/>
                      <a:pt x="1026" y="980"/>
                      <a:pt x="1206" y="1102"/>
                    </a:cubicBezTo>
                    <a:cubicBezTo>
                      <a:pt x="1257" y="1135"/>
                      <a:pt x="1310" y="1182"/>
                      <a:pt x="1330" y="1237"/>
                    </a:cubicBezTo>
                    <a:lnTo>
                      <a:pt x="1330" y="1237"/>
                    </a:lnTo>
                    <a:cubicBezTo>
                      <a:pt x="1305" y="1082"/>
                      <a:pt x="1303" y="881"/>
                      <a:pt x="1283" y="737"/>
                    </a:cubicBezTo>
                    <a:cubicBezTo>
                      <a:pt x="1247" y="552"/>
                      <a:pt x="1156" y="389"/>
                      <a:pt x="1016" y="267"/>
                    </a:cubicBezTo>
                    <a:cubicBezTo>
                      <a:pt x="877" y="145"/>
                      <a:pt x="710" y="64"/>
                      <a:pt x="529" y="28"/>
                    </a:cubicBezTo>
                    <a:cubicBezTo>
                      <a:pt x="415" y="11"/>
                      <a:pt x="302" y="1"/>
                      <a:pt x="188" y="1"/>
                    </a:cubicBezTo>
                    <a:close/>
                    <a:moveTo>
                      <a:pt x="1330" y="1237"/>
                    </a:moveTo>
                    <a:cubicBezTo>
                      <a:pt x="1332" y="1251"/>
                      <a:pt x="1334" y="1265"/>
                      <a:pt x="1337" y="1278"/>
                    </a:cubicBezTo>
                    <a:cubicBezTo>
                      <a:pt x="1337" y="1264"/>
                      <a:pt x="1334" y="1250"/>
                      <a:pt x="1330" y="1237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11"/>
              <p:cNvSpPr/>
              <p:nvPr/>
            </p:nvSpPr>
            <p:spPr>
              <a:xfrm>
                <a:off x="3266521" y="1725758"/>
                <a:ext cx="204056" cy="195978"/>
              </a:xfrm>
              <a:custGeom>
                <a:avLst/>
                <a:gdLst/>
                <a:ahLst/>
                <a:cxnLst/>
                <a:rect l="l" t="t" r="r" b="b"/>
                <a:pathLst>
                  <a:path w="5431" h="5216" extrusionOk="0">
                    <a:moveTo>
                      <a:pt x="3243" y="1"/>
                    </a:moveTo>
                    <a:cubicBezTo>
                      <a:pt x="2633" y="1"/>
                      <a:pt x="2605" y="2087"/>
                      <a:pt x="2605" y="2087"/>
                    </a:cubicBezTo>
                    <a:cubicBezTo>
                      <a:pt x="2605" y="2087"/>
                      <a:pt x="2318" y="259"/>
                      <a:pt x="1732" y="259"/>
                    </a:cubicBezTo>
                    <a:cubicBezTo>
                      <a:pt x="1695" y="259"/>
                      <a:pt x="1656" y="266"/>
                      <a:pt x="1617" y="282"/>
                    </a:cubicBezTo>
                    <a:cubicBezTo>
                      <a:pt x="958" y="544"/>
                      <a:pt x="2258" y="2327"/>
                      <a:pt x="2258" y="2327"/>
                    </a:cubicBezTo>
                    <a:cubicBezTo>
                      <a:pt x="2258" y="2327"/>
                      <a:pt x="1154" y="1444"/>
                      <a:pt x="594" y="1444"/>
                    </a:cubicBezTo>
                    <a:cubicBezTo>
                      <a:pt x="484" y="1444"/>
                      <a:pt x="395" y="1478"/>
                      <a:pt x="339" y="1559"/>
                    </a:cubicBezTo>
                    <a:cubicBezTo>
                      <a:pt x="1" y="2056"/>
                      <a:pt x="2045" y="2760"/>
                      <a:pt x="2045" y="2760"/>
                    </a:cubicBezTo>
                    <a:cubicBezTo>
                      <a:pt x="2045" y="2760"/>
                      <a:pt x="1999" y="2759"/>
                      <a:pt x="1922" y="2759"/>
                    </a:cubicBezTo>
                    <a:cubicBezTo>
                      <a:pt x="1517" y="2759"/>
                      <a:pt x="260" y="2797"/>
                      <a:pt x="249" y="3270"/>
                    </a:cubicBezTo>
                    <a:cubicBezTo>
                      <a:pt x="247" y="3424"/>
                      <a:pt x="393" y="3480"/>
                      <a:pt x="607" y="3480"/>
                    </a:cubicBezTo>
                    <a:cubicBezTo>
                      <a:pt x="1176" y="3480"/>
                      <a:pt x="2221" y="3085"/>
                      <a:pt x="2222" y="3085"/>
                    </a:cubicBezTo>
                    <a:lnTo>
                      <a:pt x="2222" y="3085"/>
                    </a:lnTo>
                    <a:cubicBezTo>
                      <a:pt x="2221" y="3085"/>
                      <a:pt x="619" y="4222"/>
                      <a:pt x="1107" y="4674"/>
                    </a:cubicBezTo>
                    <a:cubicBezTo>
                      <a:pt x="1143" y="4708"/>
                      <a:pt x="1186" y="4724"/>
                      <a:pt x="1234" y="4724"/>
                    </a:cubicBezTo>
                    <a:cubicBezTo>
                      <a:pt x="1681" y="4724"/>
                      <a:pt x="2533" y="3333"/>
                      <a:pt x="2533" y="3333"/>
                    </a:cubicBezTo>
                    <a:lnTo>
                      <a:pt x="2533" y="3333"/>
                    </a:lnTo>
                    <a:cubicBezTo>
                      <a:pt x="2533" y="3333"/>
                      <a:pt x="2222" y="5193"/>
                      <a:pt x="2912" y="5215"/>
                    </a:cubicBezTo>
                    <a:cubicBezTo>
                      <a:pt x="2916" y="5216"/>
                      <a:pt x="2919" y="5216"/>
                      <a:pt x="2923" y="5216"/>
                    </a:cubicBezTo>
                    <a:cubicBezTo>
                      <a:pt x="3600" y="5216"/>
                      <a:pt x="2885" y="3121"/>
                      <a:pt x="2885" y="3121"/>
                    </a:cubicBezTo>
                    <a:lnTo>
                      <a:pt x="2885" y="3121"/>
                    </a:lnTo>
                    <a:cubicBezTo>
                      <a:pt x="2885" y="3121"/>
                      <a:pt x="3769" y="4208"/>
                      <a:pt x="4345" y="4208"/>
                    </a:cubicBezTo>
                    <a:cubicBezTo>
                      <a:pt x="4461" y="4208"/>
                      <a:pt x="4564" y="4165"/>
                      <a:pt x="4645" y="4060"/>
                    </a:cubicBezTo>
                    <a:cubicBezTo>
                      <a:pt x="5133" y="3433"/>
                      <a:pt x="3219" y="2805"/>
                      <a:pt x="3219" y="2805"/>
                    </a:cubicBezTo>
                    <a:cubicBezTo>
                      <a:pt x="3219" y="2805"/>
                      <a:pt x="5431" y="2525"/>
                      <a:pt x="5101" y="1758"/>
                    </a:cubicBezTo>
                    <a:cubicBezTo>
                      <a:pt x="5022" y="1571"/>
                      <a:pt x="4861" y="1500"/>
                      <a:pt x="4662" y="1500"/>
                    </a:cubicBezTo>
                    <a:cubicBezTo>
                      <a:pt x="4048" y="1500"/>
                      <a:pt x="3079" y="2178"/>
                      <a:pt x="3079" y="2178"/>
                    </a:cubicBezTo>
                    <a:cubicBezTo>
                      <a:pt x="3079" y="2178"/>
                      <a:pt x="4131" y="372"/>
                      <a:pt x="3382" y="34"/>
                    </a:cubicBezTo>
                    <a:cubicBezTo>
                      <a:pt x="3332" y="11"/>
                      <a:pt x="3286" y="1"/>
                      <a:pt x="324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11"/>
              <p:cNvSpPr/>
              <p:nvPr/>
            </p:nvSpPr>
            <p:spPr>
              <a:xfrm>
                <a:off x="3338959" y="1799812"/>
                <a:ext cx="54630" cy="49821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326" extrusionOk="0">
                    <a:moveTo>
                      <a:pt x="725" y="0"/>
                    </a:moveTo>
                    <a:cubicBezTo>
                      <a:pt x="555" y="0"/>
                      <a:pt x="386" y="65"/>
                      <a:pt x="257" y="193"/>
                    </a:cubicBezTo>
                    <a:cubicBezTo>
                      <a:pt x="0" y="455"/>
                      <a:pt x="0" y="875"/>
                      <a:pt x="257" y="1132"/>
                    </a:cubicBezTo>
                    <a:cubicBezTo>
                      <a:pt x="386" y="1261"/>
                      <a:pt x="555" y="1325"/>
                      <a:pt x="725" y="1325"/>
                    </a:cubicBezTo>
                    <a:cubicBezTo>
                      <a:pt x="895" y="1325"/>
                      <a:pt x="1065" y="1261"/>
                      <a:pt x="1196" y="1132"/>
                    </a:cubicBezTo>
                    <a:cubicBezTo>
                      <a:pt x="1454" y="875"/>
                      <a:pt x="1454" y="455"/>
                      <a:pt x="1196" y="193"/>
                    </a:cubicBezTo>
                    <a:cubicBezTo>
                      <a:pt x="1065" y="65"/>
                      <a:pt x="895" y="0"/>
                      <a:pt x="7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11"/>
              <p:cNvSpPr/>
              <p:nvPr/>
            </p:nvSpPr>
            <p:spPr>
              <a:xfrm>
                <a:off x="3375930" y="1820777"/>
                <a:ext cx="7139" cy="7176"/>
              </a:xfrm>
              <a:custGeom>
                <a:avLst/>
                <a:gdLst/>
                <a:ahLst/>
                <a:cxnLst/>
                <a:rect l="l" t="t" r="r" b="b"/>
                <a:pathLst>
                  <a:path w="190" h="191" extrusionOk="0">
                    <a:moveTo>
                      <a:pt x="95" y="1"/>
                    </a:moveTo>
                    <a:cubicBezTo>
                      <a:pt x="45" y="1"/>
                      <a:pt x="0" y="41"/>
                      <a:pt x="0" y="96"/>
                    </a:cubicBezTo>
                    <a:cubicBezTo>
                      <a:pt x="0" y="145"/>
                      <a:pt x="45" y="190"/>
                      <a:pt x="95" y="190"/>
                    </a:cubicBezTo>
                    <a:cubicBezTo>
                      <a:pt x="149" y="190"/>
                      <a:pt x="190" y="145"/>
                      <a:pt x="190" y="96"/>
                    </a:cubicBezTo>
                    <a:cubicBezTo>
                      <a:pt x="190" y="41"/>
                      <a:pt x="149" y="1"/>
                      <a:pt x="95" y="1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11"/>
              <p:cNvSpPr/>
              <p:nvPr/>
            </p:nvSpPr>
            <p:spPr>
              <a:xfrm>
                <a:off x="3349442" y="1819425"/>
                <a:ext cx="8191" cy="7026"/>
              </a:xfrm>
              <a:custGeom>
                <a:avLst/>
                <a:gdLst/>
                <a:ahLst/>
                <a:cxnLst/>
                <a:rect l="l" t="t" r="r" b="b"/>
                <a:pathLst>
                  <a:path w="218" h="187" extrusionOk="0">
                    <a:moveTo>
                      <a:pt x="96" y="1"/>
                    </a:moveTo>
                    <a:cubicBezTo>
                      <a:pt x="42" y="1"/>
                      <a:pt x="1" y="41"/>
                      <a:pt x="1" y="96"/>
                    </a:cubicBezTo>
                    <a:cubicBezTo>
                      <a:pt x="1" y="150"/>
                      <a:pt x="46" y="186"/>
                      <a:pt x="93" y="186"/>
                    </a:cubicBezTo>
                    <a:cubicBezTo>
                      <a:pt x="116" y="186"/>
                      <a:pt x="140" y="178"/>
                      <a:pt x="159" y="159"/>
                    </a:cubicBezTo>
                    <a:cubicBezTo>
                      <a:pt x="218" y="100"/>
                      <a:pt x="177" y="1"/>
                      <a:pt x="96" y="1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11"/>
              <p:cNvSpPr/>
              <p:nvPr/>
            </p:nvSpPr>
            <p:spPr>
              <a:xfrm>
                <a:off x="3358797" y="1826225"/>
                <a:ext cx="13676" cy="8491"/>
              </a:xfrm>
              <a:custGeom>
                <a:avLst/>
                <a:gdLst/>
                <a:ahLst/>
                <a:cxnLst/>
                <a:rect l="l" t="t" r="r" b="b"/>
                <a:pathLst>
                  <a:path w="364" h="226" extrusionOk="0">
                    <a:moveTo>
                      <a:pt x="18" y="0"/>
                    </a:moveTo>
                    <a:cubicBezTo>
                      <a:pt x="9" y="0"/>
                      <a:pt x="0" y="14"/>
                      <a:pt x="0" y="23"/>
                    </a:cubicBezTo>
                    <a:cubicBezTo>
                      <a:pt x="5" y="91"/>
                      <a:pt x="50" y="217"/>
                      <a:pt x="172" y="226"/>
                    </a:cubicBezTo>
                    <a:lnTo>
                      <a:pt x="176" y="226"/>
                    </a:lnTo>
                    <a:cubicBezTo>
                      <a:pt x="294" y="226"/>
                      <a:pt x="348" y="104"/>
                      <a:pt x="361" y="36"/>
                    </a:cubicBezTo>
                    <a:cubicBezTo>
                      <a:pt x="364" y="21"/>
                      <a:pt x="351" y="11"/>
                      <a:pt x="339" y="11"/>
                    </a:cubicBezTo>
                    <a:cubicBezTo>
                      <a:pt x="331" y="11"/>
                      <a:pt x="323" y="16"/>
                      <a:pt x="321" y="27"/>
                    </a:cubicBezTo>
                    <a:cubicBezTo>
                      <a:pt x="321" y="32"/>
                      <a:pt x="290" y="181"/>
                      <a:pt x="181" y="181"/>
                    </a:cubicBezTo>
                    <a:cubicBezTo>
                      <a:pt x="180" y="181"/>
                      <a:pt x="178" y="181"/>
                      <a:pt x="176" y="181"/>
                    </a:cubicBezTo>
                    <a:cubicBezTo>
                      <a:pt x="63" y="176"/>
                      <a:pt x="45" y="27"/>
                      <a:pt x="45" y="18"/>
                    </a:cubicBezTo>
                    <a:cubicBezTo>
                      <a:pt x="41" y="9"/>
                      <a:pt x="32" y="0"/>
                      <a:pt x="18" y="0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11"/>
              <p:cNvSpPr/>
              <p:nvPr/>
            </p:nvSpPr>
            <p:spPr>
              <a:xfrm>
                <a:off x="3115107" y="1836182"/>
                <a:ext cx="22919" cy="138304"/>
              </a:xfrm>
              <a:custGeom>
                <a:avLst/>
                <a:gdLst/>
                <a:ahLst/>
                <a:cxnLst/>
                <a:rect l="l" t="t" r="r" b="b"/>
                <a:pathLst>
                  <a:path w="610" h="3681" extrusionOk="0">
                    <a:moveTo>
                      <a:pt x="25" y="0"/>
                    </a:moveTo>
                    <a:cubicBezTo>
                      <a:pt x="23" y="0"/>
                      <a:pt x="21" y="1"/>
                      <a:pt x="18" y="2"/>
                    </a:cubicBezTo>
                    <a:cubicBezTo>
                      <a:pt x="5" y="2"/>
                      <a:pt x="0" y="15"/>
                      <a:pt x="5" y="29"/>
                    </a:cubicBezTo>
                    <a:cubicBezTo>
                      <a:pt x="27" y="114"/>
                      <a:pt x="50" y="200"/>
                      <a:pt x="72" y="281"/>
                    </a:cubicBezTo>
                    <a:cubicBezTo>
                      <a:pt x="81" y="322"/>
                      <a:pt x="95" y="363"/>
                      <a:pt x="104" y="408"/>
                    </a:cubicBezTo>
                    <a:cubicBezTo>
                      <a:pt x="117" y="462"/>
                      <a:pt x="131" y="521"/>
                      <a:pt x="145" y="575"/>
                    </a:cubicBezTo>
                    <a:cubicBezTo>
                      <a:pt x="334" y="1347"/>
                      <a:pt x="461" y="2132"/>
                      <a:pt x="524" y="2922"/>
                    </a:cubicBezTo>
                    <a:cubicBezTo>
                      <a:pt x="524" y="2935"/>
                      <a:pt x="524" y="2949"/>
                      <a:pt x="528" y="2963"/>
                    </a:cubicBezTo>
                    <a:cubicBezTo>
                      <a:pt x="546" y="3202"/>
                      <a:pt x="560" y="3441"/>
                      <a:pt x="569" y="3680"/>
                    </a:cubicBezTo>
                    <a:lnTo>
                      <a:pt x="609" y="3680"/>
                    </a:lnTo>
                    <a:cubicBezTo>
                      <a:pt x="605" y="3518"/>
                      <a:pt x="596" y="3351"/>
                      <a:pt x="587" y="3188"/>
                    </a:cubicBezTo>
                    <a:lnTo>
                      <a:pt x="587" y="3166"/>
                    </a:lnTo>
                    <a:cubicBezTo>
                      <a:pt x="528" y="2326"/>
                      <a:pt x="406" y="1491"/>
                      <a:pt x="212" y="674"/>
                    </a:cubicBezTo>
                    <a:cubicBezTo>
                      <a:pt x="194" y="584"/>
                      <a:pt x="172" y="489"/>
                      <a:pt x="145" y="399"/>
                    </a:cubicBezTo>
                    <a:lnTo>
                      <a:pt x="117" y="286"/>
                    </a:lnTo>
                    <a:cubicBezTo>
                      <a:pt x="95" y="196"/>
                      <a:pt x="68" y="105"/>
                      <a:pt x="45" y="15"/>
                    </a:cubicBezTo>
                    <a:cubicBezTo>
                      <a:pt x="42" y="8"/>
                      <a:pt x="35" y="0"/>
                      <a:pt x="25" y="0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11"/>
              <p:cNvSpPr/>
              <p:nvPr/>
            </p:nvSpPr>
            <p:spPr>
              <a:xfrm>
                <a:off x="3080654" y="1908432"/>
                <a:ext cx="55344" cy="41630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1108" extrusionOk="0">
                    <a:moveTo>
                      <a:pt x="462" y="1"/>
                    </a:moveTo>
                    <a:cubicBezTo>
                      <a:pt x="305" y="1"/>
                      <a:pt x="151" y="19"/>
                      <a:pt x="1" y="51"/>
                    </a:cubicBezTo>
                    <a:cubicBezTo>
                      <a:pt x="19" y="195"/>
                      <a:pt x="73" y="326"/>
                      <a:pt x="154" y="444"/>
                    </a:cubicBezTo>
                    <a:cubicBezTo>
                      <a:pt x="285" y="615"/>
                      <a:pt x="493" y="706"/>
                      <a:pt x="705" y="764"/>
                    </a:cubicBezTo>
                    <a:cubicBezTo>
                      <a:pt x="913" y="823"/>
                      <a:pt x="1129" y="859"/>
                      <a:pt x="1323" y="949"/>
                    </a:cubicBezTo>
                    <a:cubicBezTo>
                      <a:pt x="1378" y="978"/>
                      <a:pt x="1435" y="1016"/>
                      <a:pt x="1460" y="1067"/>
                    </a:cubicBezTo>
                    <a:lnTo>
                      <a:pt x="1460" y="1067"/>
                    </a:lnTo>
                    <a:cubicBezTo>
                      <a:pt x="1417" y="918"/>
                      <a:pt x="1387" y="724"/>
                      <a:pt x="1341" y="584"/>
                    </a:cubicBezTo>
                    <a:cubicBezTo>
                      <a:pt x="1287" y="412"/>
                      <a:pt x="1174" y="263"/>
                      <a:pt x="1021" y="168"/>
                    </a:cubicBezTo>
                    <a:cubicBezTo>
                      <a:pt x="867" y="69"/>
                      <a:pt x="696" y="10"/>
                      <a:pt x="515" y="1"/>
                    </a:cubicBezTo>
                    <a:cubicBezTo>
                      <a:pt x="498" y="1"/>
                      <a:pt x="480" y="1"/>
                      <a:pt x="462" y="1"/>
                    </a:cubicBezTo>
                    <a:close/>
                    <a:moveTo>
                      <a:pt x="1460" y="1067"/>
                    </a:moveTo>
                    <a:cubicBezTo>
                      <a:pt x="1464" y="1081"/>
                      <a:pt x="1468" y="1094"/>
                      <a:pt x="1472" y="1107"/>
                    </a:cubicBezTo>
                    <a:cubicBezTo>
                      <a:pt x="1471" y="1093"/>
                      <a:pt x="1466" y="1080"/>
                      <a:pt x="1460" y="1067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11"/>
              <p:cNvSpPr/>
              <p:nvPr/>
            </p:nvSpPr>
            <p:spPr>
              <a:xfrm>
                <a:off x="3136635" y="1911100"/>
                <a:ext cx="49220" cy="47266"/>
              </a:xfrm>
              <a:custGeom>
                <a:avLst/>
                <a:gdLst/>
                <a:ahLst/>
                <a:cxnLst/>
                <a:rect l="l" t="t" r="r" b="b"/>
                <a:pathLst>
                  <a:path w="1310" h="1258" extrusionOk="0">
                    <a:moveTo>
                      <a:pt x="1146" y="1"/>
                    </a:moveTo>
                    <a:cubicBezTo>
                      <a:pt x="1027" y="1"/>
                      <a:pt x="909" y="11"/>
                      <a:pt x="790" y="30"/>
                    </a:cubicBezTo>
                    <a:cubicBezTo>
                      <a:pt x="614" y="66"/>
                      <a:pt x="452" y="143"/>
                      <a:pt x="316" y="260"/>
                    </a:cubicBezTo>
                    <a:cubicBezTo>
                      <a:pt x="176" y="382"/>
                      <a:pt x="86" y="544"/>
                      <a:pt x="55" y="720"/>
                    </a:cubicBezTo>
                    <a:cubicBezTo>
                      <a:pt x="30" y="869"/>
                      <a:pt x="28" y="1064"/>
                      <a:pt x="7" y="1217"/>
                    </a:cubicBezTo>
                    <a:lnTo>
                      <a:pt x="7" y="1217"/>
                    </a:lnTo>
                    <a:cubicBezTo>
                      <a:pt x="23" y="1163"/>
                      <a:pt x="71" y="1118"/>
                      <a:pt x="122" y="1081"/>
                    </a:cubicBezTo>
                    <a:cubicBezTo>
                      <a:pt x="303" y="964"/>
                      <a:pt x="510" y="901"/>
                      <a:pt x="709" y="811"/>
                    </a:cubicBezTo>
                    <a:cubicBezTo>
                      <a:pt x="908" y="725"/>
                      <a:pt x="1102" y="607"/>
                      <a:pt x="1210" y="418"/>
                    </a:cubicBezTo>
                    <a:cubicBezTo>
                      <a:pt x="1278" y="291"/>
                      <a:pt x="1309" y="152"/>
                      <a:pt x="1305" y="7"/>
                    </a:cubicBezTo>
                    <a:cubicBezTo>
                      <a:pt x="1252" y="3"/>
                      <a:pt x="1199" y="1"/>
                      <a:pt x="1146" y="1"/>
                    </a:cubicBezTo>
                    <a:close/>
                    <a:moveTo>
                      <a:pt x="7" y="1217"/>
                    </a:moveTo>
                    <a:lnTo>
                      <a:pt x="7" y="1217"/>
                    </a:lnTo>
                    <a:cubicBezTo>
                      <a:pt x="3" y="1230"/>
                      <a:pt x="0" y="1243"/>
                      <a:pt x="0" y="1257"/>
                    </a:cubicBezTo>
                    <a:cubicBezTo>
                      <a:pt x="3" y="1244"/>
                      <a:pt x="5" y="1231"/>
                      <a:pt x="7" y="1217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11"/>
              <p:cNvSpPr/>
              <p:nvPr/>
            </p:nvSpPr>
            <p:spPr>
              <a:xfrm>
                <a:off x="3011484" y="1730605"/>
                <a:ext cx="199623" cy="192146"/>
              </a:xfrm>
              <a:custGeom>
                <a:avLst/>
                <a:gdLst/>
                <a:ahLst/>
                <a:cxnLst/>
                <a:rect l="l" t="t" r="r" b="b"/>
                <a:pathLst>
                  <a:path w="5313" h="5114" extrusionOk="0">
                    <a:moveTo>
                      <a:pt x="2138" y="0"/>
                    </a:moveTo>
                    <a:cubicBezTo>
                      <a:pt x="2096" y="0"/>
                      <a:pt x="2052" y="10"/>
                      <a:pt x="2004" y="31"/>
                    </a:cubicBezTo>
                    <a:cubicBezTo>
                      <a:pt x="1273" y="361"/>
                      <a:pt x="2302" y="2135"/>
                      <a:pt x="2302" y="2135"/>
                    </a:cubicBezTo>
                    <a:cubicBezTo>
                      <a:pt x="2302" y="2135"/>
                      <a:pt x="1347" y="1466"/>
                      <a:pt x="745" y="1466"/>
                    </a:cubicBezTo>
                    <a:cubicBezTo>
                      <a:pt x="551" y="1466"/>
                      <a:pt x="393" y="1536"/>
                      <a:pt x="316" y="1719"/>
                    </a:cubicBezTo>
                    <a:cubicBezTo>
                      <a:pt x="0" y="2473"/>
                      <a:pt x="2162" y="2748"/>
                      <a:pt x="2162" y="2748"/>
                    </a:cubicBezTo>
                    <a:cubicBezTo>
                      <a:pt x="2162" y="2748"/>
                      <a:pt x="285" y="3362"/>
                      <a:pt x="763" y="3981"/>
                    </a:cubicBezTo>
                    <a:cubicBezTo>
                      <a:pt x="843" y="4083"/>
                      <a:pt x="944" y="4126"/>
                      <a:pt x="1058" y="4126"/>
                    </a:cubicBezTo>
                    <a:cubicBezTo>
                      <a:pt x="1623" y="4126"/>
                      <a:pt x="2487" y="3064"/>
                      <a:pt x="2487" y="3064"/>
                    </a:cubicBezTo>
                    <a:lnTo>
                      <a:pt x="2487" y="3064"/>
                    </a:lnTo>
                    <a:cubicBezTo>
                      <a:pt x="2487" y="3065"/>
                      <a:pt x="1786" y="5114"/>
                      <a:pt x="2449" y="5114"/>
                    </a:cubicBezTo>
                    <a:cubicBezTo>
                      <a:pt x="2453" y="5114"/>
                      <a:pt x="2457" y="5114"/>
                      <a:pt x="2460" y="5114"/>
                    </a:cubicBezTo>
                    <a:cubicBezTo>
                      <a:pt x="3137" y="5095"/>
                      <a:pt x="2830" y="3268"/>
                      <a:pt x="2830" y="3267"/>
                    </a:cubicBezTo>
                    <a:lnTo>
                      <a:pt x="2830" y="3267"/>
                    </a:lnTo>
                    <a:cubicBezTo>
                      <a:pt x="2830" y="3268"/>
                      <a:pt x="3665" y="4634"/>
                      <a:pt x="4105" y="4634"/>
                    </a:cubicBezTo>
                    <a:cubicBezTo>
                      <a:pt x="4151" y="4634"/>
                      <a:pt x="4193" y="4619"/>
                      <a:pt x="4230" y="4585"/>
                    </a:cubicBezTo>
                    <a:cubicBezTo>
                      <a:pt x="4708" y="4139"/>
                      <a:pt x="3137" y="3024"/>
                      <a:pt x="3137" y="3024"/>
                    </a:cubicBezTo>
                    <a:lnTo>
                      <a:pt x="3137" y="3024"/>
                    </a:lnTo>
                    <a:cubicBezTo>
                      <a:pt x="3137" y="3024"/>
                      <a:pt x="4163" y="3412"/>
                      <a:pt x="4719" y="3412"/>
                    </a:cubicBezTo>
                    <a:cubicBezTo>
                      <a:pt x="4930" y="3412"/>
                      <a:pt x="5073" y="3356"/>
                      <a:pt x="5069" y="3204"/>
                    </a:cubicBezTo>
                    <a:cubicBezTo>
                      <a:pt x="5062" y="2744"/>
                      <a:pt x="3837" y="2706"/>
                      <a:pt x="3435" y="2706"/>
                    </a:cubicBezTo>
                    <a:cubicBezTo>
                      <a:pt x="3356" y="2706"/>
                      <a:pt x="3309" y="2708"/>
                      <a:pt x="3309" y="2708"/>
                    </a:cubicBezTo>
                    <a:cubicBezTo>
                      <a:pt x="3309" y="2708"/>
                      <a:pt x="5313" y="2017"/>
                      <a:pt x="4983" y="1530"/>
                    </a:cubicBezTo>
                    <a:cubicBezTo>
                      <a:pt x="4930" y="1450"/>
                      <a:pt x="4844" y="1416"/>
                      <a:pt x="4736" y="1416"/>
                    </a:cubicBezTo>
                    <a:cubicBezTo>
                      <a:pt x="4191" y="1416"/>
                      <a:pt x="3106" y="2283"/>
                      <a:pt x="3106" y="2283"/>
                    </a:cubicBezTo>
                    <a:cubicBezTo>
                      <a:pt x="3106" y="2283"/>
                      <a:pt x="4379" y="532"/>
                      <a:pt x="3733" y="275"/>
                    </a:cubicBezTo>
                    <a:cubicBezTo>
                      <a:pt x="3695" y="260"/>
                      <a:pt x="3658" y="253"/>
                      <a:pt x="3623" y="253"/>
                    </a:cubicBezTo>
                    <a:cubicBezTo>
                      <a:pt x="3051" y="253"/>
                      <a:pt x="2767" y="2049"/>
                      <a:pt x="2767" y="2049"/>
                    </a:cubicBezTo>
                    <a:cubicBezTo>
                      <a:pt x="2767" y="2049"/>
                      <a:pt x="2740" y="0"/>
                      <a:pt x="21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11"/>
              <p:cNvSpPr/>
              <p:nvPr/>
            </p:nvSpPr>
            <p:spPr>
              <a:xfrm>
                <a:off x="3087454" y="1803344"/>
                <a:ext cx="52601" cy="48844"/>
              </a:xfrm>
              <a:custGeom>
                <a:avLst/>
                <a:gdLst/>
                <a:ahLst/>
                <a:cxnLst/>
                <a:rect l="l" t="t" r="r" b="b"/>
                <a:pathLst>
                  <a:path w="1400" h="1300" extrusionOk="0">
                    <a:moveTo>
                      <a:pt x="696" y="0"/>
                    </a:moveTo>
                    <a:cubicBezTo>
                      <a:pt x="382" y="0"/>
                      <a:pt x="107" y="226"/>
                      <a:pt x="55" y="546"/>
                    </a:cubicBezTo>
                    <a:cubicBezTo>
                      <a:pt x="0" y="898"/>
                      <a:pt x="240" y="1232"/>
                      <a:pt x="596" y="1291"/>
                    </a:cubicBezTo>
                    <a:cubicBezTo>
                      <a:pt x="631" y="1297"/>
                      <a:pt x="667" y="1300"/>
                      <a:pt x="701" y="1300"/>
                    </a:cubicBezTo>
                    <a:cubicBezTo>
                      <a:pt x="1012" y="1300"/>
                      <a:pt x="1288" y="1070"/>
                      <a:pt x="1341" y="754"/>
                    </a:cubicBezTo>
                    <a:cubicBezTo>
                      <a:pt x="1400" y="397"/>
                      <a:pt x="1156" y="63"/>
                      <a:pt x="804" y="9"/>
                    </a:cubicBezTo>
                    <a:cubicBezTo>
                      <a:pt x="768" y="3"/>
                      <a:pt x="732" y="0"/>
                      <a:pt x="69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11"/>
              <p:cNvSpPr/>
              <p:nvPr/>
            </p:nvSpPr>
            <p:spPr>
              <a:xfrm>
                <a:off x="3095945" y="1823858"/>
                <a:ext cx="8153" cy="6838"/>
              </a:xfrm>
              <a:custGeom>
                <a:avLst/>
                <a:gdLst/>
                <a:ahLst/>
                <a:cxnLst/>
                <a:rect l="l" t="t" r="r" b="b"/>
                <a:pathLst>
                  <a:path w="217" h="182" extrusionOk="0">
                    <a:moveTo>
                      <a:pt x="122" y="0"/>
                    </a:moveTo>
                    <a:cubicBezTo>
                      <a:pt x="41" y="0"/>
                      <a:pt x="0" y="99"/>
                      <a:pt x="59" y="154"/>
                    </a:cubicBezTo>
                    <a:cubicBezTo>
                      <a:pt x="78" y="173"/>
                      <a:pt x="101" y="181"/>
                      <a:pt x="124" y="181"/>
                    </a:cubicBezTo>
                    <a:cubicBezTo>
                      <a:pt x="172" y="181"/>
                      <a:pt x="217" y="145"/>
                      <a:pt x="217" y="90"/>
                    </a:cubicBezTo>
                    <a:cubicBezTo>
                      <a:pt x="217" y="41"/>
                      <a:pt x="176" y="0"/>
                      <a:pt x="122" y="0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11"/>
              <p:cNvSpPr/>
              <p:nvPr/>
            </p:nvSpPr>
            <p:spPr>
              <a:xfrm>
                <a:off x="3121870" y="1822468"/>
                <a:ext cx="8191" cy="6876"/>
              </a:xfrm>
              <a:custGeom>
                <a:avLst/>
                <a:gdLst/>
                <a:ahLst/>
                <a:cxnLst/>
                <a:rect l="l" t="t" r="r" b="b"/>
                <a:pathLst>
                  <a:path w="218" h="183" extrusionOk="0">
                    <a:moveTo>
                      <a:pt x="127" y="1"/>
                    </a:moveTo>
                    <a:cubicBezTo>
                      <a:pt x="46" y="1"/>
                      <a:pt x="1" y="100"/>
                      <a:pt x="59" y="154"/>
                    </a:cubicBezTo>
                    <a:cubicBezTo>
                      <a:pt x="79" y="174"/>
                      <a:pt x="102" y="182"/>
                      <a:pt x="125" y="182"/>
                    </a:cubicBezTo>
                    <a:cubicBezTo>
                      <a:pt x="172" y="182"/>
                      <a:pt x="217" y="146"/>
                      <a:pt x="217" y="91"/>
                    </a:cubicBezTo>
                    <a:cubicBezTo>
                      <a:pt x="217" y="42"/>
                      <a:pt x="177" y="1"/>
                      <a:pt x="127" y="1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11"/>
              <p:cNvSpPr/>
              <p:nvPr/>
            </p:nvSpPr>
            <p:spPr>
              <a:xfrm>
                <a:off x="3107630" y="1829081"/>
                <a:ext cx="13451" cy="8379"/>
              </a:xfrm>
              <a:custGeom>
                <a:avLst/>
                <a:gdLst/>
                <a:ahLst/>
                <a:cxnLst/>
                <a:rect l="l" t="t" r="r" b="b"/>
                <a:pathLst>
                  <a:path w="358" h="223" extrusionOk="0">
                    <a:moveTo>
                      <a:pt x="339" y="1"/>
                    </a:moveTo>
                    <a:cubicBezTo>
                      <a:pt x="326" y="1"/>
                      <a:pt x="316" y="10"/>
                      <a:pt x="316" y="19"/>
                    </a:cubicBezTo>
                    <a:cubicBezTo>
                      <a:pt x="316" y="28"/>
                      <a:pt x="294" y="173"/>
                      <a:pt x="186" y="177"/>
                    </a:cubicBezTo>
                    <a:cubicBezTo>
                      <a:pt x="184" y="177"/>
                      <a:pt x="182" y="177"/>
                      <a:pt x="181" y="177"/>
                    </a:cubicBezTo>
                    <a:cubicBezTo>
                      <a:pt x="72" y="177"/>
                      <a:pt x="41" y="28"/>
                      <a:pt x="41" y="28"/>
                    </a:cubicBezTo>
                    <a:cubicBezTo>
                      <a:pt x="41" y="21"/>
                      <a:pt x="32" y="13"/>
                      <a:pt x="24" y="13"/>
                    </a:cubicBezTo>
                    <a:cubicBezTo>
                      <a:pt x="22" y="13"/>
                      <a:pt x="20" y="14"/>
                      <a:pt x="19" y="15"/>
                    </a:cubicBezTo>
                    <a:cubicBezTo>
                      <a:pt x="5" y="15"/>
                      <a:pt x="1" y="24"/>
                      <a:pt x="1" y="37"/>
                    </a:cubicBezTo>
                    <a:cubicBezTo>
                      <a:pt x="14" y="100"/>
                      <a:pt x="68" y="222"/>
                      <a:pt x="181" y="222"/>
                    </a:cubicBezTo>
                    <a:lnTo>
                      <a:pt x="186" y="222"/>
                    </a:lnTo>
                    <a:cubicBezTo>
                      <a:pt x="303" y="213"/>
                      <a:pt x="348" y="91"/>
                      <a:pt x="357" y="24"/>
                    </a:cubicBezTo>
                    <a:cubicBezTo>
                      <a:pt x="357" y="15"/>
                      <a:pt x="348" y="1"/>
                      <a:pt x="339" y="1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85" name="Google Shape;485;p11"/>
            <p:cNvGrpSpPr/>
            <p:nvPr/>
          </p:nvGrpSpPr>
          <p:grpSpPr>
            <a:xfrm>
              <a:off x="595661" y="4549367"/>
              <a:ext cx="354260" cy="317650"/>
              <a:chOff x="4398691" y="3651940"/>
              <a:chExt cx="721654" cy="647078"/>
            </a:xfrm>
          </p:grpSpPr>
          <p:sp>
            <p:nvSpPr>
              <p:cNvPr id="486" name="Google Shape;486;p11"/>
              <p:cNvSpPr/>
              <p:nvPr/>
            </p:nvSpPr>
            <p:spPr>
              <a:xfrm>
                <a:off x="4562654" y="3760573"/>
                <a:ext cx="56259" cy="265843"/>
              </a:xfrm>
              <a:custGeom>
                <a:avLst/>
                <a:gdLst/>
                <a:ahLst/>
                <a:cxnLst/>
                <a:rect l="l" t="t" r="r" b="b"/>
                <a:pathLst>
                  <a:path w="666" h="3147" extrusionOk="0">
                    <a:moveTo>
                      <a:pt x="294" y="1"/>
                    </a:moveTo>
                    <a:lnTo>
                      <a:pt x="294" y="1"/>
                    </a:lnTo>
                    <a:cubicBezTo>
                      <a:pt x="248" y="35"/>
                      <a:pt x="215" y="57"/>
                      <a:pt x="181" y="91"/>
                    </a:cubicBezTo>
                    <a:cubicBezTo>
                      <a:pt x="0" y="1299"/>
                      <a:pt x="124" y="2292"/>
                      <a:pt x="553" y="3093"/>
                    </a:cubicBezTo>
                    <a:cubicBezTo>
                      <a:pt x="553" y="3104"/>
                      <a:pt x="564" y="3104"/>
                      <a:pt x="564" y="3115"/>
                    </a:cubicBezTo>
                    <a:cubicBezTo>
                      <a:pt x="564" y="3127"/>
                      <a:pt x="576" y="3127"/>
                      <a:pt x="576" y="3138"/>
                    </a:cubicBezTo>
                    <a:cubicBezTo>
                      <a:pt x="587" y="3144"/>
                      <a:pt x="598" y="3146"/>
                      <a:pt x="608" y="3146"/>
                    </a:cubicBezTo>
                    <a:cubicBezTo>
                      <a:pt x="618" y="3146"/>
                      <a:pt x="627" y="3144"/>
                      <a:pt x="632" y="3138"/>
                    </a:cubicBezTo>
                    <a:cubicBezTo>
                      <a:pt x="655" y="3127"/>
                      <a:pt x="666" y="3093"/>
                      <a:pt x="655" y="3070"/>
                    </a:cubicBezTo>
                    <a:lnTo>
                      <a:pt x="632" y="3014"/>
                    </a:lnTo>
                    <a:cubicBezTo>
                      <a:pt x="215" y="2213"/>
                      <a:pt x="102" y="1220"/>
                      <a:pt x="294" y="1"/>
                    </a:cubicBezTo>
                    <a:close/>
                  </a:path>
                </a:pathLst>
              </a:custGeom>
              <a:solidFill>
                <a:srgbClr val="5430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11"/>
              <p:cNvSpPr/>
              <p:nvPr/>
            </p:nvSpPr>
            <p:spPr>
              <a:xfrm>
                <a:off x="4398691" y="3703046"/>
                <a:ext cx="633966" cy="595971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7055" extrusionOk="0">
                    <a:moveTo>
                      <a:pt x="4482" y="1"/>
                    </a:moveTo>
                    <a:cubicBezTo>
                      <a:pt x="4213" y="1"/>
                      <a:pt x="3943" y="29"/>
                      <a:pt x="3679" y="84"/>
                    </a:cubicBezTo>
                    <a:cubicBezTo>
                      <a:pt x="3386" y="152"/>
                      <a:pt x="3104" y="242"/>
                      <a:pt x="2821" y="366"/>
                    </a:cubicBezTo>
                    <a:cubicBezTo>
                      <a:pt x="2032" y="738"/>
                      <a:pt x="1343" y="1314"/>
                      <a:pt x="835" y="2025"/>
                    </a:cubicBezTo>
                    <a:lnTo>
                      <a:pt x="779" y="2104"/>
                    </a:lnTo>
                    <a:cubicBezTo>
                      <a:pt x="531" y="2442"/>
                      <a:pt x="339" y="2826"/>
                      <a:pt x="203" y="3221"/>
                    </a:cubicBezTo>
                    <a:cubicBezTo>
                      <a:pt x="170" y="3322"/>
                      <a:pt x="136" y="3435"/>
                      <a:pt x="113" y="3537"/>
                    </a:cubicBezTo>
                    <a:cubicBezTo>
                      <a:pt x="0" y="4067"/>
                      <a:pt x="57" y="4609"/>
                      <a:pt x="282" y="5105"/>
                    </a:cubicBezTo>
                    <a:cubicBezTo>
                      <a:pt x="373" y="5297"/>
                      <a:pt x="497" y="5466"/>
                      <a:pt x="632" y="5636"/>
                    </a:cubicBezTo>
                    <a:cubicBezTo>
                      <a:pt x="734" y="5749"/>
                      <a:pt x="835" y="5861"/>
                      <a:pt x="937" y="5963"/>
                    </a:cubicBezTo>
                    <a:cubicBezTo>
                      <a:pt x="1163" y="6200"/>
                      <a:pt x="1400" y="6414"/>
                      <a:pt x="1670" y="6606"/>
                    </a:cubicBezTo>
                    <a:cubicBezTo>
                      <a:pt x="2146" y="6916"/>
                      <a:pt x="2706" y="7055"/>
                      <a:pt x="3275" y="7055"/>
                    </a:cubicBezTo>
                    <a:cubicBezTo>
                      <a:pt x="3867" y="7055"/>
                      <a:pt x="4470" y="6905"/>
                      <a:pt x="4999" y="6640"/>
                    </a:cubicBezTo>
                    <a:cubicBezTo>
                      <a:pt x="5857" y="6222"/>
                      <a:pt x="6556" y="5534"/>
                      <a:pt x="6985" y="4688"/>
                    </a:cubicBezTo>
                    <a:cubicBezTo>
                      <a:pt x="7053" y="4564"/>
                      <a:pt x="7109" y="4440"/>
                      <a:pt x="7155" y="4315"/>
                    </a:cubicBezTo>
                    <a:cubicBezTo>
                      <a:pt x="7335" y="3853"/>
                      <a:pt x="7448" y="3368"/>
                      <a:pt x="7493" y="2882"/>
                    </a:cubicBezTo>
                    <a:cubicBezTo>
                      <a:pt x="7504" y="2634"/>
                      <a:pt x="7493" y="2397"/>
                      <a:pt x="7448" y="2160"/>
                    </a:cubicBezTo>
                    <a:cubicBezTo>
                      <a:pt x="7414" y="2013"/>
                      <a:pt x="7380" y="1867"/>
                      <a:pt x="7324" y="1720"/>
                    </a:cubicBezTo>
                    <a:cubicBezTo>
                      <a:pt x="7211" y="1348"/>
                      <a:pt x="6985" y="998"/>
                      <a:pt x="6692" y="738"/>
                    </a:cubicBezTo>
                    <a:lnTo>
                      <a:pt x="6613" y="671"/>
                    </a:lnTo>
                    <a:cubicBezTo>
                      <a:pt x="6263" y="411"/>
                      <a:pt x="5868" y="231"/>
                      <a:pt x="5439" y="129"/>
                    </a:cubicBezTo>
                    <a:lnTo>
                      <a:pt x="5315" y="95"/>
                    </a:lnTo>
                    <a:cubicBezTo>
                      <a:pt x="5044" y="32"/>
                      <a:pt x="4763" y="1"/>
                      <a:pt x="44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11"/>
              <p:cNvSpPr/>
              <p:nvPr/>
            </p:nvSpPr>
            <p:spPr>
              <a:xfrm>
                <a:off x="4813286" y="3712930"/>
                <a:ext cx="214560" cy="191251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264" extrusionOk="0">
                    <a:moveTo>
                      <a:pt x="531" y="1"/>
                    </a:moveTo>
                    <a:lnTo>
                      <a:pt x="486" y="46"/>
                    </a:lnTo>
                    <a:cubicBezTo>
                      <a:pt x="1" y="576"/>
                      <a:pt x="633" y="1513"/>
                      <a:pt x="1039" y="1863"/>
                    </a:cubicBezTo>
                    <a:cubicBezTo>
                      <a:pt x="1242" y="2043"/>
                      <a:pt x="1479" y="2179"/>
                      <a:pt x="1739" y="2235"/>
                    </a:cubicBezTo>
                    <a:cubicBezTo>
                      <a:pt x="1811" y="2254"/>
                      <a:pt x="1885" y="2263"/>
                      <a:pt x="1958" y="2263"/>
                    </a:cubicBezTo>
                    <a:cubicBezTo>
                      <a:pt x="2145" y="2263"/>
                      <a:pt x="2329" y="2202"/>
                      <a:pt x="2484" y="2088"/>
                    </a:cubicBezTo>
                    <a:cubicBezTo>
                      <a:pt x="2506" y="2066"/>
                      <a:pt x="2517" y="2054"/>
                      <a:pt x="2540" y="2043"/>
                    </a:cubicBezTo>
                    <a:cubicBezTo>
                      <a:pt x="2506" y="1885"/>
                      <a:pt x="2461" y="1738"/>
                      <a:pt x="2416" y="1603"/>
                    </a:cubicBezTo>
                    <a:cubicBezTo>
                      <a:pt x="2280" y="1186"/>
                      <a:pt x="2043" y="824"/>
                      <a:pt x="1705" y="554"/>
                    </a:cubicBezTo>
                    <a:cubicBezTo>
                      <a:pt x="1355" y="294"/>
                      <a:pt x="960" y="114"/>
                      <a:pt x="53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11"/>
              <p:cNvSpPr/>
              <p:nvPr/>
            </p:nvSpPr>
            <p:spPr>
              <a:xfrm>
                <a:off x="4468297" y="3733879"/>
                <a:ext cx="181194" cy="191927"/>
              </a:xfrm>
              <a:custGeom>
                <a:avLst/>
                <a:gdLst/>
                <a:ahLst/>
                <a:cxnLst/>
                <a:rect l="l" t="t" r="r" b="b"/>
                <a:pathLst>
                  <a:path w="2145" h="2272" extrusionOk="0">
                    <a:moveTo>
                      <a:pt x="1997" y="1"/>
                    </a:moveTo>
                    <a:cubicBezTo>
                      <a:pt x="1196" y="373"/>
                      <a:pt x="519" y="949"/>
                      <a:pt x="0" y="1660"/>
                    </a:cubicBezTo>
                    <a:cubicBezTo>
                      <a:pt x="124" y="1998"/>
                      <a:pt x="418" y="2235"/>
                      <a:pt x="767" y="2269"/>
                    </a:cubicBezTo>
                    <a:cubicBezTo>
                      <a:pt x="790" y="2271"/>
                      <a:pt x="813" y="2272"/>
                      <a:pt x="836" y="2272"/>
                    </a:cubicBezTo>
                    <a:cubicBezTo>
                      <a:pt x="951" y="2272"/>
                      <a:pt x="1072" y="2248"/>
                      <a:pt x="1185" y="2201"/>
                    </a:cubicBezTo>
                    <a:cubicBezTo>
                      <a:pt x="1614" y="2021"/>
                      <a:pt x="1930" y="1648"/>
                      <a:pt x="2054" y="1197"/>
                    </a:cubicBezTo>
                    <a:cubicBezTo>
                      <a:pt x="2133" y="904"/>
                      <a:pt x="2144" y="599"/>
                      <a:pt x="2088" y="306"/>
                    </a:cubicBezTo>
                    <a:cubicBezTo>
                      <a:pt x="2076" y="204"/>
                      <a:pt x="2043" y="103"/>
                      <a:pt x="199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11"/>
              <p:cNvSpPr/>
              <p:nvPr/>
            </p:nvSpPr>
            <p:spPr>
              <a:xfrm>
                <a:off x="4668414" y="3853325"/>
                <a:ext cx="187867" cy="163459"/>
              </a:xfrm>
              <a:custGeom>
                <a:avLst/>
                <a:gdLst/>
                <a:ahLst/>
                <a:cxnLst/>
                <a:rect l="l" t="t" r="r" b="b"/>
                <a:pathLst>
                  <a:path w="2224" h="1935" extrusionOk="0">
                    <a:moveTo>
                      <a:pt x="1045" y="0"/>
                    </a:moveTo>
                    <a:cubicBezTo>
                      <a:pt x="960" y="0"/>
                      <a:pt x="878" y="10"/>
                      <a:pt x="802" y="31"/>
                    </a:cubicBezTo>
                    <a:cubicBezTo>
                      <a:pt x="418" y="155"/>
                      <a:pt x="125" y="483"/>
                      <a:pt x="35" y="878"/>
                    </a:cubicBezTo>
                    <a:cubicBezTo>
                      <a:pt x="12" y="991"/>
                      <a:pt x="1" y="1103"/>
                      <a:pt x="23" y="1227"/>
                    </a:cubicBezTo>
                    <a:cubicBezTo>
                      <a:pt x="68" y="1476"/>
                      <a:pt x="226" y="1690"/>
                      <a:pt x="452" y="1814"/>
                    </a:cubicBezTo>
                    <a:cubicBezTo>
                      <a:pt x="628" y="1894"/>
                      <a:pt x="814" y="1935"/>
                      <a:pt x="999" y="1935"/>
                    </a:cubicBezTo>
                    <a:cubicBezTo>
                      <a:pt x="1230" y="1935"/>
                      <a:pt x="1459" y="1872"/>
                      <a:pt x="1660" y="1747"/>
                    </a:cubicBezTo>
                    <a:cubicBezTo>
                      <a:pt x="2043" y="1498"/>
                      <a:pt x="2224" y="900"/>
                      <a:pt x="1998" y="483"/>
                    </a:cubicBezTo>
                    <a:cubicBezTo>
                      <a:pt x="1824" y="189"/>
                      <a:pt x="1411" y="0"/>
                      <a:pt x="104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11"/>
              <p:cNvSpPr/>
              <p:nvPr/>
            </p:nvSpPr>
            <p:spPr>
              <a:xfrm>
                <a:off x="4924875" y="3945571"/>
                <a:ext cx="106858" cy="152815"/>
              </a:xfrm>
              <a:custGeom>
                <a:avLst/>
                <a:gdLst/>
                <a:ahLst/>
                <a:cxnLst/>
                <a:rect l="l" t="t" r="r" b="b"/>
                <a:pathLst>
                  <a:path w="1265" h="1809" extrusionOk="0">
                    <a:moveTo>
                      <a:pt x="1264" y="0"/>
                    </a:moveTo>
                    <a:cubicBezTo>
                      <a:pt x="937" y="0"/>
                      <a:pt x="632" y="113"/>
                      <a:pt x="384" y="327"/>
                    </a:cubicBezTo>
                    <a:cubicBezTo>
                      <a:pt x="113" y="598"/>
                      <a:pt x="0" y="982"/>
                      <a:pt x="91" y="1354"/>
                    </a:cubicBezTo>
                    <a:cubicBezTo>
                      <a:pt x="102" y="1433"/>
                      <a:pt x="136" y="1512"/>
                      <a:pt x="192" y="1580"/>
                    </a:cubicBezTo>
                    <a:cubicBezTo>
                      <a:pt x="248" y="1648"/>
                      <a:pt x="316" y="1704"/>
                      <a:pt x="406" y="1749"/>
                    </a:cubicBezTo>
                    <a:cubicBezTo>
                      <a:pt x="500" y="1787"/>
                      <a:pt x="601" y="1808"/>
                      <a:pt x="704" y="1808"/>
                    </a:cubicBezTo>
                    <a:cubicBezTo>
                      <a:pt x="725" y="1808"/>
                      <a:pt x="746" y="1807"/>
                      <a:pt x="768" y="1806"/>
                    </a:cubicBezTo>
                    <a:cubicBezTo>
                      <a:pt x="824" y="1681"/>
                      <a:pt x="880" y="1557"/>
                      <a:pt x="926" y="1433"/>
                    </a:cubicBezTo>
                    <a:cubicBezTo>
                      <a:pt x="1106" y="971"/>
                      <a:pt x="1219" y="497"/>
                      <a:pt x="126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11"/>
              <p:cNvSpPr/>
              <p:nvPr/>
            </p:nvSpPr>
            <p:spPr>
              <a:xfrm>
                <a:off x="4398691" y="3974630"/>
                <a:ext cx="120204" cy="204514"/>
              </a:xfrm>
              <a:custGeom>
                <a:avLst/>
                <a:gdLst/>
                <a:ahLst/>
                <a:cxnLst/>
                <a:rect l="l" t="t" r="r" b="b"/>
                <a:pathLst>
                  <a:path w="1423" h="2421" extrusionOk="0">
                    <a:moveTo>
                      <a:pt x="292" y="0"/>
                    </a:moveTo>
                    <a:cubicBezTo>
                      <a:pt x="262" y="0"/>
                      <a:pt x="233" y="2"/>
                      <a:pt x="203" y="6"/>
                    </a:cubicBezTo>
                    <a:cubicBezTo>
                      <a:pt x="170" y="107"/>
                      <a:pt x="136" y="220"/>
                      <a:pt x="113" y="333"/>
                    </a:cubicBezTo>
                    <a:cubicBezTo>
                      <a:pt x="0" y="852"/>
                      <a:pt x="57" y="1394"/>
                      <a:pt x="282" y="1890"/>
                    </a:cubicBezTo>
                    <a:cubicBezTo>
                      <a:pt x="373" y="2082"/>
                      <a:pt x="497" y="2251"/>
                      <a:pt x="632" y="2421"/>
                    </a:cubicBezTo>
                    <a:cubicBezTo>
                      <a:pt x="666" y="2409"/>
                      <a:pt x="689" y="2409"/>
                      <a:pt x="711" y="2398"/>
                    </a:cubicBezTo>
                    <a:cubicBezTo>
                      <a:pt x="914" y="2319"/>
                      <a:pt x="1072" y="2172"/>
                      <a:pt x="1174" y="1981"/>
                    </a:cubicBezTo>
                    <a:cubicBezTo>
                      <a:pt x="1253" y="1868"/>
                      <a:pt x="1309" y="1744"/>
                      <a:pt x="1343" y="1620"/>
                    </a:cubicBezTo>
                    <a:cubicBezTo>
                      <a:pt x="1400" y="1405"/>
                      <a:pt x="1422" y="1191"/>
                      <a:pt x="1377" y="976"/>
                    </a:cubicBezTo>
                    <a:cubicBezTo>
                      <a:pt x="1292" y="529"/>
                      <a:pt x="794" y="0"/>
                      <a:pt x="29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11"/>
              <p:cNvSpPr/>
              <p:nvPr/>
            </p:nvSpPr>
            <p:spPr>
              <a:xfrm>
                <a:off x="4634118" y="4080560"/>
                <a:ext cx="230779" cy="148338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1756" extrusionOk="0">
                    <a:moveTo>
                      <a:pt x="1714" y="1"/>
                    </a:moveTo>
                    <a:cubicBezTo>
                      <a:pt x="1277" y="1"/>
                      <a:pt x="803" y="143"/>
                      <a:pt x="531" y="309"/>
                    </a:cubicBezTo>
                    <a:cubicBezTo>
                      <a:pt x="384" y="377"/>
                      <a:pt x="271" y="490"/>
                      <a:pt x="192" y="625"/>
                    </a:cubicBezTo>
                    <a:cubicBezTo>
                      <a:pt x="1" y="964"/>
                      <a:pt x="215" y="1415"/>
                      <a:pt x="542" y="1607"/>
                    </a:cubicBezTo>
                    <a:cubicBezTo>
                      <a:pt x="727" y="1715"/>
                      <a:pt x="941" y="1755"/>
                      <a:pt x="1159" y="1755"/>
                    </a:cubicBezTo>
                    <a:cubicBezTo>
                      <a:pt x="1327" y="1755"/>
                      <a:pt x="1497" y="1731"/>
                      <a:pt x="1659" y="1697"/>
                    </a:cubicBezTo>
                    <a:cubicBezTo>
                      <a:pt x="2032" y="1618"/>
                      <a:pt x="2404" y="1471"/>
                      <a:pt x="2585" y="1133"/>
                    </a:cubicBezTo>
                    <a:cubicBezTo>
                      <a:pt x="2731" y="873"/>
                      <a:pt x="2720" y="478"/>
                      <a:pt x="2494" y="253"/>
                    </a:cubicBezTo>
                    <a:cubicBezTo>
                      <a:pt x="2308" y="71"/>
                      <a:pt x="2020" y="1"/>
                      <a:pt x="171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11"/>
              <p:cNvSpPr/>
              <p:nvPr/>
            </p:nvSpPr>
            <p:spPr>
              <a:xfrm>
                <a:off x="4453936" y="3750690"/>
                <a:ext cx="530065" cy="440875"/>
              </a:xfrm>
              <a:custGeom>
                <a:avLst/>
                <a:gdLst/>
                <a:ahLst/>
                <a:cxnLst/>
                <a:rect l="l" t="t" r="r" b="b"/>
                <a:pathLst>
                  <a:path w="6275" h="5219" extrusionOk="0">
                    <a:moveTo>
                      <a:pt x="6210" y="1"/>
                    </a:moveTo>
                    <a:cubicBezTo>
                      <a:pt x="6202" y="1"/>
                      <a:pt x="6194" y="2"/>
                      <a:pt x="6185" y="5"/>
                    </a:cubicBezTo>
                    <a:cubicBezTo>
                      <a:pt x="4244" y="1201"/>
                      <a:pt x="1806" y="2860"/>
                      <a:pt x="23" y="5128"/>
                    </a:cubicBezTo>
                    <a:cubicBezTo>
                      <a:pt x="1" y="5151"/>
                      <a:pt x="1" y="5185"/>
                      <a:pt x="23" y="5207"/>
                    </a:cubicBezTo>
                    <a:cubicBezTo>
                      <a:pt x="35" y="5207"/>
                      <a:pt x="46" y="5207"/>
                      <a:pt x="57" y="5218"/>
                    </a:cubicBezTo>
                    <a:cubicBezTo>
                      <a:pt x="80" y="5207"/>
                      <a:pt x="91" y="5207"/>
                      <a:pt x="102" y="5196"/>
                    </a:cubicBezTo>
                    <a:cubicBezTo>
                      <a:pt x="1874" y="2939"/>
                      <a:pt x="4311" y="1291"/>
                      <a:pt x="6241" y="95"/>
                    </a:cubicBezTo>
                    <a:cubicBezTo>
                      <a:pt x="6264" y="84"/>
                      <a:pt x="6275" y="50"/>
                      <a:pt x="6264" y="28"/>
                    </a:cubicBezTo>
                    <a:cubicBezTo>
                      <a:pt x="6247" y="11"/>
                      <a:pt x="6231" y="1"/>
                      <a:pt x="62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11"/>
              <p:cNvSpPr/>
              <p:nvPr/>
            </p:nvSpPr>
            <p:spPr>
              <a:xfrm>
                <a:off x="4857212" y="3692065"/>
                <a:ext cx="207887" cy="208738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2471" extrusionOk="0">
                    <a:moveTo>
                      <a:pt x="984" y="0"/>
                    </a:moveTo>
                    <a:cubicBezTo>
                      <a:pt x="654" y="0"/>
                      <a:pt x="349" y="113"/>
                      <a:pt x="0" y="248"/>
                    </a:cubicBezTo>
                    <a:cubicBezTo>
                      <a:pt x="181" y="778"/>
                      <a:pt x="327" y="1150"/>
                      <a:pt x="677" y="1557"/>
                    </a:cubicBezTo>
                    <a:cubicBezTo>
                      <a:pt x="1151" y="2098"/>
                      <a:pt x="1715" y="2471"/>
                      <a:pt x="2043" y="2471"/>
                    </a:cubicBezTo>
                    <a:cubicBezTo>
                      <a:pt x="2347" y="2064"/>
                      <a:pt x="2460" y="1557"/>
                      <a:pt x="2358" y="1060"/>
                    </a:cubicBezTo>
                    <a:cubicBezTo>
                      <a:pt x="2257" y="586"/>
                      <a:pt x="1896" y="203"/>
                      <a:pt x="1422" y="67"/>
                    </a:cubicBezTo>
                    <a:cubicBezTo>
                      <a:pt x="1268" y="20"/>
                      <a:pt x="1124" y="0"/>
                      <a:pt x="9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11"/>
              <p:cNvSpPr/>
              <p:nvPr/>
            </p:nvSpPr>
            <p:spPr>
              <a:xfrm>
                <a:off x="4962973" y="3651940"/>
                <a:ext cx="53387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632" h="1231" extrusionOk="0">
                    <a:moveTo>
                      <a:pt x="564" y="0"/>
                    </a:moveTo>
                    <a:cubicBezTo>
                      <a:pt x="546" y="0"/>
                      <a:pt x="528" y="10"/>
                      <a:pt x="520" y="34"/>
                    </a:cubicBezTo>
                    <a:lnTo>
                      <a:pt x="12" y="1163"/>
                    </a:lnTo>
                    <a:cubicBezTo>
                      <a:pt x="1" y="1185"/>
                      <a:pt x="12" y="1219"/>
                      <a:pt x="46" y="1231"/>
                    </a:cubicBezTo>
                    <a:lnTo>
                      <a:pt x="57" y="1231"/>
                    </a:lnTo>
                    <a:cubicBezTo>
                      <a:pt x="80" y="1231"/>
                      <a:pt x="102" y="1219"/>
                      <a:pt x="113" y="1197"/>
                    </a:cubicBezTo>
                    <a:lnTo>
                      <a:pt x="610" y="68"/>
                    </a:lnTo>
                    <a:cubicBezTo>
                      <a:pt x="632" y="32"/>
                      <a:pt x="598" y="0"/>
                      <a:pt x="5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11"/>
              <p:cNvSpPr/>
              <p:nvPr/>
            </p:nvSpPr>
            <p:spPr>
              <a:xfrm>
                <a:off x="5009686" y="3783465"/>
                <a:ext cx="110659" cy="24920"/>
              </a:xfrm>
              <a:custGeom>
                <a:avLst/>
                <a:gdLst/>
                <a:ahLst/>
                <a:cxnLst/>
                <a:rect l="l" t="t" r="r" b="b"/>
                <a:pathLst>
                  <a:path w="1310" h="295" extrusionOk="0">
                    <a:moveTo>
                      <a:pt x="1253" y="1"/>
                    </a:moveTo>
                    <a:cubicBezTo>
                      <a:pt x="847" y="35"/>
                      <a:pt x="441" y="102"/>
                      <a:pt x="46" y="193"/>
                    </a:cubicBezTo>
                    <a:cubicBezTo>
                      <a:pt x="12" y="204"/>
                      <a:pt x="1" y="238"/>
                      <a:pt x="1" y="260"/>
                    </a:cubicBezTo>
                    <a:cubicBezTo>
                      <a:pt x="12" y="283"/>
                      <a:pt x="34" y="294"/>
                      <a:pt x="57" y="294"/>
                    </a:cubicBezTo>
                    <a:lnTo>
                      <a:pt x="68" y="294"/>
                    </a:lnTo>
                    <a:cubicBezTo>
                      <a:pt x="452" y="204"/>
                      <a:pt x="858" y="136"/>
                      <a:pt x="1264" y="102"/>
                    </a:cubicBezTo>
                    <a:cubicBezTo>
                      <a:pt x="1287" y="102"/>
                      <a:pt x="1310" y="80"/>
                      <a:pt x="1310" y="46"/>
                    </a:cubicBezTo>
                    <a:cubicBezTo>
                      <a:pt x="1310" y="23"/>
                      <a:pt x="1287" y="1"/>
                      <a:pt x="12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98" name="Google Shape;498;p11"/>
            <p:cNvGrpSpPr/>
            <p:nvPr/>
          </p:nvGrpSpPr>
          <p:grpSpPr>
            <a:xfrm rot="1125675" flipH="1">
              <a:off x="1408713" y="3922456"/>
              <a:ext cx="1127215" cy="1161207"/>
              <a:chOff x="7498330" y="3730067"/>
              <a:chExt cx="735527" cy="757707"/>
            </a:xfrm>
          </p:grpSpPr>
          <p:sp>
            <p:nvSpPr>
              <p:cNvPr id="499" name="Google Shape;499;p11"/>
              <p:cNvSpPr/>
              <p:nvPr/>
            </p:nvSpPr>
            <p:spPr>
              <a:xfrm>
                <a:off x="7768255" y="4399005"/>
                <a:ext cx="224342" cy="73026"/>
              </a:xfrm>
              <a:custGeom>
                <a:avLst/>
                <a:gdLst/>
                <a:ahLst/>
                <a:cxnLst/>
                <a:rect l="l" t="t" r="r" b="b"/>
                <a:pathLst>
                  <a:path w="4774" h="1554" extrusionOk="0">
                    <a:moveTo>
                      <a:pt x="3462" y="1"/>
                    </a:moveTo>
                    <a:cubicBezTo>
                      <a:pt x="2741" y="1"/>
                      <a:pt x="2025" y="162"/>
                      <a:pt x="1366" y="485"/>
                    </a:cubicBezTo>
                    <a:cubicBezTo>
                      <a:pt x="914" y="699"/>
                      <a:pt x="485" y="1004"/>
                      <a:pt x="0" y="1151"/>
                    </a:cubicBezTo>
                    <a:cubicBezTo>
                      <a:pt x="325" y="1444"/>
                      <a:pt x="751" y="1554"/>
                      <a:pt x="1187" y="1554"/>
                    </a:cubicBezTo>
                    <a:cubicBezTo>
                      <a:pt x="1371" y="1554"/>
                      <a:pt x="1557" y="1534"/>
                      <a:pt x="1738" y="1501"/>
                    </a:cubicBezTo>
                    <a:cubicBezTo>
                      <a:pt x="2077" y="1433"/>
                      <a:pt x="2426" y="1331"/>
                      <a:pt x="2754" y="1207"/>
                    </a:cubicBezTo>
                    <a:cubicBezTo>
                      <a:pt x="3453" y="925"/>
                      <a:pt x="4130" y="587"/>
                      <a:pt x="4773" y="180"/>
                    </a:cubicBezTo>
                    <a:cubicBezTo>
                      <a:pt x="4342" y="61"/>
                      <a:pt x="3901" y="1"/>
                      <a:pt x="346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11"/>
              <p:cNvSpPr/>
              <p:nvPr/>
            </p:nvSpPr>
            <p:spPr>
              <a:xfrm>
                <a:off x="7865811" y="4082417"/>
                <a:ext cx="100799" cy="252444"/>
              </a:xfrm>
              <a:custGeom>
                <a:avLst/>
                <a:gdLst/>
                <a:ahLst/>
                <a:cxnLst/>
                <a:rect l="l" t="t" r="r" b="b"/>
                <a:pathLst>
                  <a:path w="2145" h="5372" extrusionOk="0">
                    <a:moveTo>
                      <a:pt x="1851" y="0"/>
                    </a:moveTo>
                    <a:cubicBezTo>
                      <a:pt x="508" y="1444"/>
                      <a:pt x="1" y="3464"/>
                      <a:pt x="508" y="5371"/>
                    </a:cubicBezTo>
                    <a:cubicBezTo>
                      <a:pt x="1005" y="4976"/>
                      <a:pt x="1298" y="4299"/>
                      <a:pt x="1524" y="3701"/>
                    </a:cubicBezTo>
                    <a:cubicBezTo>
                      <a:pt x="1761" y="3103"/>
                      <a:pt x="1930" y="2483"/>
                      <a:pt x="2054" y="1851"/>
                    </a:cubicBezTo>
                    <a:cubicBezTo>
                      <a:pt x="2145" y="1230"/>
                      <a:pt x="2077" y="587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11"/>
              <p:cNvSpPr/>
              <p:nvPr/>
            </p:nvSpPr>
            <p:spPr>
              <a:xfrm>
                <a:off x="7498330" y="3776543"/>
                <a:ext cx="593421" cy="702538"/>
              </a:xfrm>
              <a:custGeom>
                <a:avLst/>
                <a:gdLst/>
                <a:ahLst/>
                <a:cxnLst/>
                <a:rect l="l" t="t" r="r" b="b"/>
                <a:pathLst>
                  <a:path w="12628" h="14950" extrusionOk="0">
                    <a:moveTo>
                      <a:pt x="12398" y="1"/>
                    </a:moveTo>
                    <a:cubicBezTo>
                      <a:pt x="12369" y="1"/>
                      <a:pt x="12339" y="24"/>
                      <a:pt x="12345" y="66"/>
                    </a:cubicBezTo>
                    <a:cubicBezTo>
                      <a:pt x="12526" y="1623"/>
                      <a:pt x="12492" y="3192"/>
                      <a:pt x="12255" y="4737"/>
                    </a:cubicBezTo>
                    <a:cubicBezTo>
                      <a:pt x="11928" y="6848"/>
                      <a:pt x="11240" y="8642"/>
                      <a:pt x="10213" y="10075"/>
                    </a:cubicBezTo>
                    <a:cubicBezTo>
                      <a:pt x="9581" y="10932"/>
                      <a:pt x="8836" y="11711"/>
                      <a:pt x="8001" y="12366"/>
                    </a:cubicBezTo>
                    <a:cubicBezTo>
                      <a:pt x="5977" y="13981"/>
                      <a:pt x="3712" y="14845"/>
                      <a:pt x="1587" y="14845"/>
                    </a:cubicBezTo>
                    <a:cubicBezTo>
                      <a:pt x="1071" y="14845"/>
                      <a:pt x="563" y="14794"/>
                      <a:pt x="68" y="14690"/>
                    </a:cubicBezTo>
                    <a:cubicBezTo>
                      <a:pt x="62" y="14688"/>
                      <a:pt x="57" y="14687"/>
                      <a:pt x="51" y="14687"/>
                    </a:cubicBezTo>
                    <a:cubicBezTo>
                      <a:pt x="27" y="14687"/>
                      <a:pt x="10" y="14707"/>
                      <a:pt x="1" y="14735"/>
                    </a:cubicBezTo>
                    <a:cubicBezTo>
                      <a:pt x="1" y="14758"/>
                      <a:pt x="12" y="14792"/>
                      <a:pt x="46" y="14792"/>
                    </a:cubicBezTo>
                    <a:cubicBezTo>
                      <a:pt x="553" y="14904"/>
                      <a:pt x="1073" y="14950"/>
                      <a:pt x="1592" y="14950"/>
                    </a:cubicBezTo>
                    <a:cubicBezTo>
                      <a:pt x="3747" y="14950"/>
                      <a:pt x="6026" y="14081"/>
                      <a:pt x="8069" y="12445"/>
                    </a:cubicBezTo>
                    <a:cubicBezTo>
                      <a:pt x="8915" y="11779"/>
                      <a:pt x="9660" y="11011"/>
                      <a:pt x="10303" y="10143"/>
                    </a:cubicBezTo>
                    <a:cubicBezTo>
                      <a:pt x="11330" y="8687"/>
                      <a:pt x="12030" y="6881"/>
                      <a:pt x="12357" y="4760"/>
                    </a:cubicBezTo>
                    <a:cubicBezTo>
                      <a:pt x="12605" y="3203"/>
                      <a:pt x="12628" y="1612"/>
                      <a:pt x="12447" y="55"/>
                    </a:cubicBezTo>
                    <a:cubicBezTo>
                      <a:pt x="12447" y="18"/>
                      <a:pt x="12423" y="1"/>
                      <a:pt x="12398" y="1"/>
                    </a:cubicBezTo>
                    <a:close/>
                  </a:path>
                </a:pathLst>
              </a:custGeom>
              <a:solidFill>
                <a:srgbClr val="4724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11"/>
              <p:cNvSpPr/>
              <p:nvPr/>
            </p:nvSpPr>
            <p:spPr>
              <a:xfrm>
                <a:off x="8021169" y="4026167"/>
                <a:ext cx="199953" cy="163910"/>
              </a:xfrm>
              <a:custGeom>
                <a:avLst/>
                <a:gdLst/>
                <a:ahLst/>
                <a:cxnLst/>
                <a:rect l="l" t="t" r="r" b="b"/>
                <a:pathLst>
                  <a:path w="4255" h="3488" extrusionOk="0">
                    <a:moveTo>
                      <a:pt x="4255" y="1"/>
                    </a:moveTo>
                    <a:lnTo>
                      <a:pt x="4255" y="1"/>
                    </a:lnTo>
                    <a:cubicBezTo>
                      <a:pt x="3307" y="80"/>
                      <a:pt x="2449" y="588"/>
                      <a:pt x="1761" y="1242"/>
                    </a:cubicBezTo>
                    <a:cubicBezTo>
                      <a:pt x="1062" y="1897"/>
                      <a:pt x="531" y="2698"/>
                      <a:pt x="1" y="3488"/>
                    </a:cubicBezTo>
                    <a:cubicBezTo>
                      <a:pt x="1039" y="3352"/>
                      <a:pt x="2009" y="2935"/>
                      <a:pt x="2833" y="2292"/>
                    </a:cubicBezTo>
                    <a:cubicBezTo>
                      <a:pt x="3555" y="1716"/>
                      <a:pt x="4063" y="904"/>
                      <a:pt x="425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11"/>
              <p:cNvSpPr/>
              <p:nvPr/>
            </p:nvSpPr>
            <p:spPr>
              <a:xfrm>
                <a:off x="8014825" y="4037821"/>
                <a:ext cx="190414" cy="155451"/>
              </a:xfrm>
              <a:custGeom>
                <a:avLst/>
                <a:gdLst/>
                <a:ahLst/>
                <a:cxnLst/>
                <a:rect l="l" t="t" r="r" b="b"/>
                <a:pathLst>
                  <a:path w="4052" h="3308" extrusionOk="0">
                    <a:moveTo>
                      <a:pt x="3991" y="0"/>
                    </a:moveTo>
                    <a:cubicBezTo>
                      <a:pt x="3980" y="0"/>
                      <a:pt x="3970" y="4"/>
                      <a:pt x="3961" y="13"/>
                    </a:cubicBezTo>
                    <a:cubicBezTo>
                      <a:pt x="2539" y="938"/>
                      <a:pt x="1230" y="2010"/>
                      <a:pt x="46" y="3217"/>
                    </a:cubicBezTo>
                    <a:cubicBezTo>
                      <a:pt x="0" y="3251"/>
                      <a:pt x="34" y="3307"/>
                      <a:pt x="79" y="3307"/>
                    </a:cubicBezTo>
                    <a:cubicBezTo>
                      <a:pt x="91" y="3307"/>
                      <a:pt x="102" y="3296"/>
                      <a:pt x="113" y="3285"/>
                    </a:cubicBezTo>
                    <a:cubicBezTo>
                      <a:pt x="1298" y="2089"/>
                      <a:pt x="2607" y="1017"/>
                      <a:pt x="4018" y="103"/>
                    </a:cubicBezTo>
                    <a:cubicBezTo>
                      <a:pt x="4040" y="80"/>
                      <a:pt x="4051" y="58"/>
                      <a:pt x="4040" y="24"/>
                    </a:cubicBezTo>
                    <a:cubicBezTo>
                      <a:pt x="4026" y="10"/>
                      <a:pt x="4008" y="0"/>
                      <a:pt x="3991" y="0"/>
                    </a:cubicBezTo>
                    <a:close/>
                  </a:path>
                </a:pathLst>
              </a:custGeom>
              <a:solidFill>
                <a:srgbClr val="4724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11"/>
              <p:cNvSpPr/>
              <p:nvPr/>
            </p:nvSpPr>
            <p:spPr>
              <a:xfrm>
                <a:off x="7875351" y="4165499"/>
                <a:ext cx="56250" cy="194784"/>
              </a:xfrm>
              <a:custGeom>
                <a:avLst/>
                <a:gdLst/>
                <a:ahLst/>
                <a:cxnLst/>
                <a:rect l="l" t="t" r="r" b="b"/>
                <a:pathLst>
                  <a:path w="1197" h="4145" extrusionOk="0">
                    <a:moveTo>
                      <a:pt x="1135" y="1"/>
                    </a:moveTo>
                    <a:cubicBezTo>
                      <a:pt x="1110" y="1"/>
                      <a:pt x="1093" y="21"/>
                      <a:pt x="1084" y="49"/>
                    </a:cubicBezTo>
                    <a:cubicBezTo>
                      <a:pt x="949" y="985"/>
                      <a:pt x="757" y="1911"/>
                      <a:pt x="497" y="2836"/>
                    </a:cubicBezTo>
                    <a:cubicBezTo>
                      <a:pt x="396" y="3265"/>
                      <a:pt x="226" y="3671"/>
                      <a:pt x="12" y="4066"/>
                    </a:cubicBezTo>
                    <a:cubicBezTo>
                      <a:pt x="1" y="4089"/>
                      <a:pt x="1" y="4122"/>
                      <a:pt x="34" y="4134"/>
                    </a:cubicBezTo>
                    <a:cubicBezTo>
                      <a:pt x="34" y="4145"/>
                      <a:pt x="46" y="4145"/>
                      <a:pt x="57" y="4145"/>
                    </a:cubicBezTo>
                    <a:cubicBezTo>
                      <a:pt x="80" y="4145"/>
                      <a:pt x="91" y="4134"/>
                      <a:pt x="102" y="4122"/>
                    </a:cubicBezTo>
                    <a:cubicBezTo>
                      <a:pt x="328" y="3727"/>
                      <a:pt x="497" y="3299"/>
                      <a:pt x="599" y="2859"/>
                    </a:cubicBezTo>
                    <a:cubicBezTo>
                      <a:pt x="858" y="1945"/>
                      <a:pt x="1061" y="1008"/>
                      <a:pt x="1197" y="60"/>
                    </a:cubicBezTo>
                    <a:cubicBezTo>
                      <a:pt x="1197" y="26"/>
                      <a:pt x="1174" y="4"/>
                      <a:pt x="1152" y="4"/>
                    </a:cubicBezTo>
                    <a:cubicBezTo>
                      <a:pt x="1146" y="2"/>
                      <a:pt x="1140" y="1"/>
                      <a:pt x="1135" y="1"/>
                    </a:cubicBezTo>
                    <a:close/>
                  </a:path>
                </a:pathLst>
              </a:custGeom>
              <a:solidFill>
                <a:srgbClr val="4724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11"/>
              <p:cNvSpPr/>
              <p:nvPr/>
            </p:nvSpPr>
            <p:spPr>
              <a:xfrm>
                <a:off x="7701432" y="4427483"/>
                <a:ext cx="199953" cy="31438"/>
              </a:xfrm>
              <a:custGeom>
                <a:avLst/>
                <a:gdLst/>
                <a:ahLst/>
                <a:cxnLst/>
                <a:rect l="l" t="t" r="r" b="b"/>
                <a:pathLst>
                  <a:path w="4255" h="669" extrusionOk="0">
                    <a:moveTo>
                      <a:pt x="4189" y="0"/>
                    </a:moveTo>
                    <a:cubicBezTo>
                      <a:pt x="4184" y="0"/>
                      <a:pt x="4180" y="1"/>
                      <a:pt x="4176" y="3"/>
                    </a:cubicBezTo>
                    <a:cubicBezTo>
                      <a:pt x="3085" y="373"/>
                      <a:pt x="1956" y="561"/>
                      <a:pt x="814" y="561"/>
                    </a:cubicBezTo>
                    <a:cubicBezTo>
                      <a:pt x="562" y="561"/>
                      <a:pt x="310" y="552"/>
                      <a:pt x="57" y="533"/>
                    </a:cubicBezTo>
                    <a:cubicBezTo>
                      <a:pt x="23" y="533"/>
                      <a:pt x="0" y="545"/>
                      <a:pt x="0" y="579"/>
                    </a:cubicBezTo>
                    <a:cubicBezTo>
                      <a:pt x="0" y="612"/>
                      <a:pt x="23" y="635"/>
                      <a:pt x="46" y="635"/>
                    </a:cubicBezTo>
                    <a:cubicBezTo>
                      <a:pt x="305" y="658"/>
                      <a:pt x="565" y="669"/>
                      <a:pt x="824" y="669"/>
                    </a:cubicBezTo>
                    <a:cubicBezTo>
                      <a:pt x="1975" y="669"/>
                      <a:pt x="3115" y="477"/>
                      <a:pt x="4209" y="105"/>
                    </a:cubicBezTo>
                    <a:cubicBezTo>
                      <a:pt x="4232" y="93"/>
                      <a:pt x="4255" y="71"/>
                      <a:pt x="4243" y="37"/>
                    </a:cubicBezTo>
                    <a:cubicBezTo>
                      <a:pt x="4234" y="18"/>
                      <a:pt x="4210" y="0"/>
                      <a:pt x="4189" y="0"/>
                    </a:cubicBezTo>
                    <a:close/>
                  </a:path>
                </a:pathLst>
              </a:custGeom>
              <a:solidFill>
                <a:srgbClr val="4724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11"/>
              <p:cNvSpPr/>
              <p:nvPr/>
            </p:nvSpPr>
            <p:spPr>
              <a:xfrm>
                <a:off x="7636206" y="4305067"/>
                <a:ext cx="144267" cy="167669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3568" extrusionOk="0">
                    <a:moveTo>
                      <a:pt x="3006" y="0"/>
                    </a:moveTo>
                    <a:cubicBezTo>
                      <a:pt x="2989" y="0"/>
                      <a:pt x="2971" y="10"/>
                      <a:pt x="2957" y="24"/>
                    </a:cubicBezTo>
                    <a:cubicBezTo>
                      <a:pt x="2190" y="1243"/>
                      <a:pt x="1321" y="2619"/>
                      <a:pt x="34" y="3466"/>
                    </a:cubicBezTo>
                    <a:cubicBezTo>
                      <a:pt x="12" y="3477"/>
                      <a:pt x="0" y="3511"/>
                      <a:pt x="23" y="3545"/>
                    </a:cubicBezTo>
                    <a:cubicBezTo>
                      <a:pt x="23" y="3556"/>
                      <a:pt x="46" y="3567"/>
                      <a:pt x="68" y="3567"/>
                    </a:cubicBezTo>
                    <a:cubicBezTo>
                      <a:pt x="68" y="3567"/>
                      <a:pt x="79" y="3556"/>
                      <a:pt x="91" y="3556"/>
                    </a:cubicBezTo>
                    <a:cubicBezTo>
                      <a:pt x="1400" y="2698"/>
                      <a:pt x="2280" y="1310"/>
                      <a:pt x="3047" y="80"/>
                    </a:cubicBezTo>
                    <a:cubicBezTo>
                      <a:pt x="3070" y="58"/>
                      <a:pt x="3058" y="24"/>
                      <a:pt x="3036" y="13"/>
                    </a:cubicBezTo>
                    <a:cubicBezTo>
                      <a:pt x="3027" y="4"/>
                      <a:pt x="3017" y="0"/>
                      <a:pt x="3006" y="0"/>
                    </a:cubicBezTo>
                    <a:close/>
                  </a:path>
                </a:pathLst>
              </a:custGeom>
              <a:solidFill>
                <a:srgbClr val="4724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11"/>
              <p:cNvSpPr/>
              <p:nvPr/>
            </p:nvSpPr>
            <p:spPr>
              <a:xfrm>
                <a:off x="7767174" y="4183686"/>
                <a:ext cx="78524" cy="122932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2616" extrusionOk="0">
                    <a:moveTo>
                      <a:pt x="1151" y="0"/>
                    </a:moveTo>
                    <a:cubicBezTo>
                      <a:pt x="1118" y="0"/>
                      <a:pt x="1084" y="4"/>
                      <a:pt x="1050" y="12"/>
                    </a:cubicBezTo>
                    <a:cubicBezTo>
                      <a:pt x="870" y="45"/>
                      <a:pt x="700" y="136"/>
                      <a:pt x="576" y="282"/>
                    </a:cubicBezTo>
                    <a:cubicBezTo>
                      <a:pt x="463" y="429"/>
                      <a:pt x="362" y="587"/>
                      <a:pt x="294" y="756"/>
                    </a:cubicBezTo>
                    <a:cubicBezTo>
                      <a:pt x="159" y="1095"/>
                      <a:pt x="57" y="1445"/>
                      <a:pt x="23" y="1806"/>
                    </a:cubicBezTo>
                    <a:cubicBezTo>
                      <a:pt x="1" y="2009"/>
                      <a:pt x="1" y="2449"/>
                      <a:pt x="181" y="2573"/>
                    </a:cubicBezTo>
                    <a:cubicBezTo>
                      <a:pt x="222" y="2600"/>
                      <a:pt x="267" y="2615"/>
                      <a:pt x="312" y="2615"/>
                    </a:cubicBezTo>
                    <a:cubicBezTo>
                      <a:pt x="340" y="2615"/>
                      <a:pt x="369" y="2609"/>
                      <a:pt x="396" y="2596"/>
                    </a:cubicBezTo>
                    <a:cubicBezTo>
                      <a:pt x="475" y="2562"/>
                      <a:pt x="531" y="2517"/>
                      <a:pt x="587" y="2449"/>
                    </a:cubicBezTo>
                    <a:cubicBezTo>
                      <a:pt x="1005" y="2077"/>
                      <a:pt x="1343" y="1625"/>
                      <a:pt x="1569" y="1106"/>
                    </a:cubicBezTo>
                    <a:lnTo>
                      <a:pt x="1569" y="1106"/>
                    </a:lnTo>
                    <a:cubicBezTo>
                      <a:pt x="1558" y="1140"/>
                      <a:pt x="1547" y="1163"/>
                      <a:pt x="1535" y="1196"/>
                    </a:cubicBezTo>
                    <a:cubicBezTo>
                      <a:pt x="1637" y="982"/>
                      <a:pt x="1671" y="734"/>
                      <a:pt x="1637" y="508"/>
                    </a:cubicBezTo>
                    <a:cubicBezTo>
                      <a:pt x="1614" y="316"/>
                      <a:pt x="1501" y="147"/>
                      <a:pt x="1343" y="45"/>
                    </a:cubicBezTo>
                    <a:cubicBezTo>
                      <a:pt x="1283" y="15"/>
                      <a:pt x="1218" y="0"/>
                      <a:pt x="1151" y="0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11"/>
              <p:cNvSpPr/>
              <p:nvPr/>
            </p:nvSpPr>
            <p:spPr>
              <a:xfrm>
                <a:off x="7760266" y="4267990"/>
                <a:ext cx="47791" cy="67904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1445" extrusionOk="0">
                    <a:moveTo>
                      <a:pt x="599" y="1"/>
                    </a:moveTo>
                    <a:cubicBezTo>
                      <a:pt x="554" y="1"/>
                      <a:pt x="520" y="12"/>
                      <a:pt x="509" y="46"/>
                    </a:cubicBezTo>
                    <a:cubicBezTo>
                      <a:pt x="418" y="102"/>
                      <a:pt x="351" y="181"/>
                      <a:pt x="306" y="260"/>
                    </a:cubicBezTo>
                    <a:cubicBezTo>
                      <a:pt x="306" y="170"/>
                      <a:pt x="272" y="80"/>
                      <a:pt x="204" y="23"/>
                    </a:cubicBezTo>
                    <a:cubicBezTo>
                      <a:pt x="193" y="12"/>
                      <a:pt x="182" y="12"/>
                      <a:pt x="170" y="12"/>
                    </a:cubicBezTo>
                    <a:cubicBezTo>
                      <a:pt x="159" y="12"/>
                      <a:pt x="136" y="23"/>
                      <a:pt x="136" y="34"/>
                    </a:cubicBezTo>
                    <a:cubicBezTo>
                      <a:pt x="91" y="136"/>
                      <a:pt x="57" y="249"/>
                      <a:pt x="46" y="362"/>
                    </a:cubicBezTo>
                    <a:cubicBezTo>
                      <a:pt x="12" y="723"/>
                      <a:pt x="1" y="1084"/>
                      <a:pt x="24" y="1445"/>
                    </a:cubicBezTo>
                    <a:cubicBezTo>
                      <a:pt x="272" y="1208"/>
                      <a:pt x="543" y="960"/>
                      <a:pt x="802" y="711"/>
                    </a:cubicBezTo>
                    <a:cubicBezTo>
                      <a:pt x="870" y="655"/>
                      <a:pt x="938" y="587"/>
                      <a:pt x="983" y="508"/>
                    </a:cubicBezTo>
                    <a:cubicBezTo>
                      <a:pt x="1005" y="452"/>
                      <a:pt x="1017" y="395"/>
                      <a:pt x="1017" y="339"/>
                    </a:cubicBezTo>
                    <a:cubicBezTo>
                      <a:pt x="1006" y="289"/>
                      <a:pt x="960" y="247"/>
                      <a:pt x="910" y="247"/>
                    </a:cubicBezTo>
                    <a:cubicBezTo>
                      <a:pt x="904" y="247"/>
                      <a:pt x="898" y="248"/>
                      <a:pt x="892" y="249"/>
                    </a:cubicBezTo>
                    <a:cubicBezTo>
                      <a:pt x="910" y="356"/>
                      <a:pt x="829" y="450"/>
                      <a:pt x="732" y="450"/>
                    </a:cubicBezTo>
                    <a:cubicBezTo>
                      <a:pt x="707" y="450"/>
                      <a:pt x="681" y="443"/>
                      <a:pt x="655" y="429"/>
                    </a:cubicBezTo>
                    <a:cubicBezTo>
                      <a:pt x="531" y="362"/>
                      <a:pt x="554" y="181"/>
                      <a:pt x="689" y="136"/>
                    </a:cubicBezTo>
                    <a:cubicBezTo>
                      <a:pt x="689" y="80"/>
                      <a:pt x="655" y="1"/>
                      <a:pt x="599" y="1"/>
                    </a:cubicBezTo>
                    <a:close/>
                  </a:path>
                </a:pathLst>
              </a:custGeom>
              <a:solidFill>
                <a:srgbClr val="4724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11"/>
              <p:cNvSpPr/>
              <p:nvPr/>
            </p:nvSpPr>
            <p:spPr>
              <a:xfrm>
                <a:off x="7897625" y="3771890"/>
                <a:ext cx="157002" cy="54699"/>
              </a:xfrm>
              <a:custGeom>
                <a:avLst/>
                <a:gdLst/>
                <a:ahLst/>
                <a:cxnLst/>
                <a:rect l="l" t="t" r="r" b="b"/>
                <a:pathLst>
                  <a:path w="3341" h="1164" extrusionOk="0">
                    <a:moveTo>
                      <a:pt x="2643" y="0"/>
                    </a:moveTo>
                    <a:cubicBezTo>
                      <a:pt x="2210" y="0"/>
                      <a:pt x="1779" y="36"/>
                      <a:pt x="1355" y="108"/>
                    </a:cubicBezTo>
                    <a:cubicBezTo>
                      <a:pt x="1140" y="154"/>
                      <a:pt x="937" y="221"/>
                      <a:pt x="745" y="312"/>
                    </a:cubicBezTo>
                    <a:cubicBezTo>
                      <a:pt x="497" y="402"/>
                      <a:pt x="271" y="549"/>
                      <a:pt x="102" y="740"/>
                    </a:cubicBezTo>
                    <a:cubicBezTo>
                      <a:pt x="68" y="774"/>
                      <a:pt x="46" y="808"/>
                      <a:pt x="34" y="853"/>
                    </a:cubicBezTo>
                    <a:cubicBezTo>
                      <a:pt x="1" y="989"/>
                      <a:pt x="159" y="1101"/>
                      <a:pt x="305" y="1135"/>
                    </a:cubicBezTo>
                    <a:cubicBezTo>
                      <a:pt x="386" y="1155"/>
                      <a:pt x="469" y="1163"/>
                      <a:pt x="551" y="1163"/>
                    </a:cubicBezTo>
                    <a:cubicBezTo>
                      <a:pt x="804" y="1163"/>
                      <a:pt x="1060" y="1085"/>
                      <a:pt x="1298" y="1000"/>
                    </a:cubicBezTo>
                    <a:cubicBezTo>
                      <a:pt x="1671" y="876"/>
                      <a:pt x="2032" y="729"/>
                      <a:pt x="2382" y="571"/>
                    </a:cubicBezTo>
                    <a:cubicBezTo>
                      <a:pt x="2562" y="481"/>
                      <a:pt x="2731" y="402"/>
                      <a:pt x="2912" y="312"/>
                    </a:cubicBezTo>
                    <a:cubicBezTo>
                      <a:pt x="3013" y="255"/>
                      <a:pt x="3329" y="142"/>
                      <a:pt x="3341" y="29"/>
                    </a:cubicBezTo>
                    <a:cubicBezTo>
                      <a:pt x="3250" y="13"/>
                      <a:pt x="3159" y="2"/>
                      <a:pt x="3068" y="2"/>
                    </a:cubicBezTo>
                    <a:cubicBezTo>
                      <a:pt x="3035" y="2"/>
                      <a:pt x="3002" y="4"/>
                      <a:pt x="2968" y="7"/>
                    </a:cubicBezTo>
                    <a:cubicBezTo>
                      <a:pt x="2860" y="2"/>
                      <a:pt x="2752" y="0"/>
                      <a:pt x="2643" y="0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11"/>
              <p:cNvSpPr/>
              <p:nvPr/>
            </p:nvSpPr>
            <p:spPr>
              <a:xfrm>
                <a:off x="7962334" y="3776824"/>
                <a:ext cx="96006" cy="120489"/>
              </a:xfrm>
              <a:custGeom>
                <a:avLst/>
                <a:gdLst/>
                <a:ahLst/>
                <a:cxnLst/>
                <a:rect l="l" t="t" r="r" b="b"/>
                <a:pathLst>
                  <a:path w="2043" h="2564" extrusionOk="0">
                    <a:moveTo>
                      <a:pt x="1920" y="0"/>
                    </a:moveTo>
                    <a:cubicBezTo>
                      <a:pt x="1846" y="0"/>
                      <a:pt x="1737" y="89"/>
                      <a:pt x="1682" y="116"/>
                    </a:cubicBezTo>
                    <a:cubicBezTo>
                      <a:pt x="1253" y="387"/>
                      <a:pt x="880" y="726"/>
                      <a:pt x="576" y="1132"/>
                    </a:cubicBezTo>
                    <a:cubicBezTo>
                      <a:pt x="406" y="1358"/>
                      <a:pt x="260" y="1594"/>
                      <a:pt x="147" y="1854"/>
                    </a:cubicBezTo>
                    <a:cubicBezTo>
                      <a:pt x="57" y="2012"/>
                      <a:pt x="12" y="2181"/>
                      <a:pt x="0" y="2373"/>
                    </a:cubicBezTo>
                    <a:cubicBezTo>
                      <a:pt x="0" y="2430"/>
                      <a:pt x="12" y="2486"/>
                      <a:pt x="57" y="2531"/>
                    </a:cubicBezTo>
                    <a:cubicBezTo>
                      <a:pt x="83" y="2554"/>
                      <a:pt x="113" y="2564"/>
                      <a:pt x="145" y="2564"/>
                    </a:cubicBezTo>
                    <a:cubicBezTo>
                      <a:pt x="222" y="2564"/>
                      <a:pt x="309" y="2508"/>
                      <a:pt x="373" y="2452"/>
                    </a:cubicBezTo>
                    <a:cubicBezTo>
                      <a:pt x="835" y="2023"/>
                      <a:pt x="1242" y="1515"/>
                      <a:pt x="1569" y="974"/>
                    </a:cubicBezTo>
                    <a:cubicBezTo>
                      <a:pt x="1704" y="771"/>
                      <a:pt x="1828" y="545"/>
                      <a:pt x="1919" y="308"/>
                    </a:cubicBezTo>
                    <a:cubicBezTo>
                      <a:pt x="1952" y="240"/>
                      <a:pt x="2043" y="60"/>
                      <a:pt x="1964" y="15"/>
                    </a:cubicBezTo>
                    <a:cubicBezTo>
                      <a:pt x="1951" y="5"/>
                      <a:pt x="1937" y="0"/>
                      <a:pt x="1920" y="0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11"/>
              <p:cNvSpPr/>
              <p:nvPr/>
            </p:nvSpPr>
            <p:spPr>
              <a:xfrm>
                <a:off x="8032306" y="3776355"/>
                <a:ext cx="41400" cy="144408"/>
              </a:xfrm>
              <a:custGeom>
                <a:avLst/>
                <a:gdLst/>
                <a:ahLst/>
                <a:cxnLst/>
                <a:rect l="l" t="t" r="r" b="b"/>
                <a:pathLst>
                  <a:path w="881" h="3073" extrusionOk="0">
                    <a:moveTo>
                      <a:pt x="698" y="1"/>
                    </a:moveTo>
                    <a:cubicBezTo>
                      <a:pt x="691" y="1"/>
                      <a:pt x="685" y="1"/>
                      <a:pt x="678" y="2"/>
                    </a:cubicBezTo>
                    <a:cubicBezTo>
                      <a:pt x="576" y="25"/>
                      <a:pt x="497" y="228"/>
                      <a:pt x="463" y="307"/>
                    </a:cubicBezTo>
                    <a:cubicBezTo>
                      <a:pt x="317" y="645"/>
                      <a:pt x="204" y="984"/>
                      <a:pt x="125" y="1345"/>
                    </a:cubicBezTo>
                    <a:cubicBezTo>
                      <a:pt x="35" y="1729"/>
                      <a:pt x="1" y="2124"/>
                      <a:pt x="1" y="2530"/>
                    </a:cubicBezTo>
                    <a:cubicBezTo>
                      <a:pt x="1" y="2643"/>
                      <a:pt x="12" y="2744"/>
                      <a:pt x="46" y="2857"/>
                    </a:cubicBezTo>
                    <a:cubicBezTo>
                      <a:pt x="91" y="2959"/>
                      <a:pt x="170" y="3038"/>
                      <a:pt x="283" y="3071"/>
                    </a:cubicBezTo>
                    <a:cubicBezTo>
                      <a:pt x="293" y="3072"/>
                      <a:pt x="303" y="3073"/>
                      <a:pt x="312" y="3073"/>
                    </a:cubicBezTo>
                    <a:cubicBezTo>
                      <a:pt x="438" y="3073"/>
                      <a:pt x="559" y="3007"/>
                      <a:pt x="621" y="2902"/>
                    </a:cubicBezTo>
                    <a:cubicBezTo>
                      <a:pt x="689" y="2789"/>
                      <a:pt x="723" y="2654"/>
                      <a:pt x="734" y="2519"/>
                    </a:cubicBezTo>
                    <a:cubicBezTo>
                      <a:pt x="847" y="1785"/>
                      <a:pt x="881" y="1040"/>
                      <a:pt x="825" y="307"/>
                    </a:cubicBezTo>
                    <a:cubicBezTo>
                      <a:pt x="814" y="210"/>
                      <a:pt x="823" y="1"/>
                      <a:pt x="698" y="1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11"/>
              <p:cNvSpPr/>
              <p:nvPr/>
            </p:nvSpPr>
            <p:spPr>
              <a:xfrm>
                <a:off x="8064778" y="3779080"/>
                <a:ext cx="92199" cy="129981"/>
              </a:xfrm>
              <a:custGeom>
                <a:avLst/>
                <a:gdLst/>
                <a:ahLst/>
                <a:cxnLst/>
                <a:rect l="l" t="t" r="r" b="b"/>
                <a:pathLst>
                  <a:path w="1962" h="2766" extrusionOk="0">
                    <a:moveTo>
                      <a:pt x="195" y="0"/>
                    </a:moveTo>
                    <a:cubicBezTo>
                      <a:pt x="0" y="0"/>
                      <a:pt x="74" y="266"/>
                      <a:pt x="122" y="441"/>
                    </a:cubicBezTo>
                    <a:cubicBezTo>
                      <a:pt x="235" y="937"/>
                      <a:pt x="427" y="1422"/>
                      <a:pt x="686" y="1862"/>
                    </a:cubicBezTo>
                    <a:cubicBezTo>
                      <a:pt x="833" y="2111"/>
                      <a:pt x="1014" y="2336"/>
                      <a:pt x="1228" y="2539"/>
                    </a:cubicBezTo>
                    <a:cubicBezTo>
                      <a:pt x="1336" y="2656"/>
                      <a:pt x="1487" y="2766"/>
                      <a:pt x="1640" y="2766"/>
                    </a:cubicBezTo>
                    <a:cubicBezTo>
                      <a:pt x="1680" y="2766"/>
                      <a:pt x="1719" y="2759"/>
                      <a:pt x="1758" y="2743"/>
                    </a:cubicBezTo>
                    <a:cubicBezTo>
                      <a:pt x="1939" y="2652"/>
                      <a:pt x="1962" y="2427"/>
                      <a:pt x="1939" y="2235"/>
                    </a:cubicBezTo>
                    <a:cubicBezTo>
                      <a:pt x="1849" y="1569"/>
                      <a:pt x="1397" y="1016"/>
                      <a:pt x="946" y="520"/>
                    </a:cubicBezTo>
                    <a:cubicBezTo>
                      <a:pt x="777" y="328"/>
                      <a:pt x="574" y="102"/>
                      <a:pt x="314" y="23"/>
                    </a:cubicBezTo>
                    <a:cubicBezTo>
                      <a:pt x="266" y="7"/>
                      <a:pt x="227" y="0"/>
                      <a:pt x="195" y="0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11"/>
              <p:cNvSpPr/>
              <p:nvPr/>
            </p:nvSpPr>
            <p:spPr>
              <a:xfrm>
                <a:off x="8078969" y="3730067"/>
                <a:ext cx="134211" cy="43280"/>
              </a:xfrm>
              <a:custGeom>
                <a:avLst/>
                <a:gdLst/>
                <a:ahLst/>
                <a:cxnLst/>
                <a:rect l="l" t="t" r="r" b="b"/>
                <a:pathLst>
                  <a:path w="2856" h="921" extrusionOk="0">
                    <a:moveTo>
                      <a:pt x="2143" y="0"/>
                    </a:moveTo>
                    <a:cubicBezTo>
                      <a:pt x="1840" y="0"/>
                      <a:pt x="1539" y="51"/>
                      <a:pt x="1253" y="141"/>
                    </a:cubicBezTo>
                    <a:cubicBezTo>
                      <a:pt x="904" y="254"/>
                      <a:pt x="576" y="389"/>
                      <a:pt x="260" y="570"/>
                    </a:cubicBezTo>
                    <a:cubicBezTo>
                      <a:pt x="159" y="615"/>
                      <a:pt x="1" y="705"/>
                      <a:pt x="80" y="829"/>
                    </a:cubicBezTo>
                    <a:cubicBezTo>
                      <a:pt x="127" y="903"/>
                      <a:pt x="242" y="921"/>
                      <a:pt x="353" y="921"/>
                    </a:cubicBezTo>
                    <a:cubicBezTo>
                      <a:pt x="429" y="921"/>
                      <a:pt x="503" y="913"/>
                      <a:pt x="554" y="908"/>
                    </a:cubicBezTo>
                    <a:cubicBezTo>
                      <a:pt x="1152" y="829"/>
                      <a:pt x="1750" y="705"/>
                      <a:pt x="2337" y="547"/>
                    </a:cubicBezTo>
                    <a:cubicBezTo>
                      <a:pt x="2483" y="513"/>
                      <a:pt x="2630" y="457"/>
                      <a:pt x="2765" y="367"/>
                    </a:cubicBezTo>
                    <a:cubicBezTo>
                      <a:pt x="2799" y="344"/>
                      <a:pt x="2833" y="310"/>
                      <a:pt x="2844" y="265"/>
                    </a:cubicBezTo>
                    <a:cubicBezTo>
                      <a:pt x="2856" y="197"/>
                      <a:pt x="2833" y="141"/>
                      <a:pt x="2777" y="96"/>
                    </a:cubicBezTo>
                    <a:cubicBezTo>
                      <a:pt x="2720" y="62"/>
                      <a:pt x="2664" y="39"/>
                      <a:pt x="2596" y="39"/>
                    </a:cubicBezTo>
                    <a:cubicBezTo>
                      <a:pt x="2446" y="13"/>
                      <a:pt x="2294" y="0"/>
                      <a:pt x="2143" y="0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11"/>
              <p:cNvSpPr/>
              <p:nvPr/>
            </p:nvSpPr>
            <p:spPr>
              <a:xfrm>
                <a:off x="8077936" y="3766862"/>
                <a:ext cx="155921" cy="57143"/>
              </a:xfrm>
              <a:custGeom>
                <a:avLst/>
                <a:gdLst/>
                <a:ahLst/>
                <a:cxnLst/>
                <a:rect l="l" t="t" r="r" b="b"/>
                <a:pathLst>
                  <a:path w="3318" h="1216" extrusionOk="0">
                    <a:moveTo>
                      <a:pt x="721" y="1"/>
                    </a:moveTo>
                    <a:cubicBezTo>
                      <a:pt x="452" y="1"/>
                      <a:pt x="189" y="53"/>
                      <a:pt x="34" y="238"/>
                    </a:cubicBezTo>
                    <a:cubicBezTo>
                      <a:pt x="11" y="261"/>
                      <a:pt x="0" y="283"/>
                      <a:pt x="0" y="317"/>
                    </a:cubicBezTo>
                    <a:cubicBezTo>
                      <a:pt x="0" y="373"/>
                      <a:pt x="68" y="419"/>
                      <a:pt x="124" y="441"/>
                    </a:cubicBezTo>
                    <a:cubicBezTo>
                      <a:pt x="971" y="791"/>
                      <a:pt x="1851" y="1050"/>
                      <a:pt x="2754" y="1197"/>
                    </a:cubicBezTo>
                    <a:cubicBezTo>
                      <a:pt x="2810" y="1209"/>
                      <a:pt x="2868" y="1216"/>
                      <a:pt x="2926" y="1216"/>
                    </a:cubicBezTo>
                    <a:cubicBezTo>
                      <a:pt x="3030" y="1216"/>
                      <a:pt x="3133" y="1195"/>
                      <a:pt x="3227" y="1152"/>
                    </a:cubicBezTo>
                    <a:cubicBezTo>
                      <a:pt x="3261" y="1141"/>
                      <a:pt x="3284" y="1107"/>
                      <a:pt x="3306" y="1084"/>
                    </a:cubicBezTo>
                    <a:cubicBezTo>
                      <a:pt x="3318" y="1028"/>
                      <a:pt x="3295" y="960"/>
                      <a:pt x="3261" y="915"/>
                    </a:cubicBezTo>
                    <a:cubicBezTo>
                      <a:pt x="3171" y="791"/>
                      <a:pt x="3047" y="689"/>
                      <a:pt x="2923" y="610"/>
                    </a:cubicBezTo>
                    <a:cubicBezTo>
                      <a:pt x="2449" y="328"/>
                      <a:pt x="1930" y="136"/>
                      <a:pt x="1388" y="69"/>
                    </a:cubicBezTo>
                    <a:cubicBezTo>
                      <a:pt x="1207" y="42"/>
                      <a:pt x="962" y="1"/>
                      <a:pt x="721" y="1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11"/>
              <p:cNvSpPr/>
              <p:nvPr/>
            </p:nvSpPr>
            <p:spPr>
              <a:xfrm>
                <a:off x="8033387" y="3760001"/>
                <a:ext cx="87547" cy="32754"/>
              </a:xfrm>
              <a:custGeom>
                <a:avLst/>
                <a:gdLst/>
                <a:ahLst/>
                <a:cxnLst/>
                <a:rect l="l" t="t" r="r" b="b"/>
                <a:pathLst>
                  <a:path w="1863" h="697" extrusionOk="0">
                    <a:moveTo>
                      <a:pt x="971" y="0"/>
                    </a:moveTo>
                    <a:cubicBezTo>
                      <a:pt x="666" y="12"/>
                      <a:pt x="373" y="124"/>
                      <a:pt x="147" y="328"/>
                    </a:cubicBezTo>
                    <a:cubicBezTo>
                      <a:pt x="68" y="395"/>
                      <a:pt x="0" y="519"/>
                      <a:pt x="68" y="610"/>
                    </a:cubicBezTo>
                    <a:cubicBezTo>
                      <a:pt x="102" y="644"/>
                      <a:pt x="158" y="666"/>
                      <a:pt x="215" y="677"/>
                    </a:cubicBezTo>
                    <a:cubicBezTo>
                      <a:pt x="308" y="690"/>
                      <a:pt x="403" y="697"/>
                      <a:pt x="497" y="697"/>
                    </a:cubicBezTo>
                    <a:cubicBezTo>
                      <a:pt x="816" y="697"/>
                      <a:pt x="1138" y="625"/>
                      <a:pt x="1433" y="486"/>
                    </a:cubicBezTo>
                    <a:cubicBezTo>
                      <a:pt x="1580" y="418"/>
                      <a:pt x="1862" y="305"/>
                      <a:pt x="1659" y="147"/>
                    </a:cubicBezTo>
                    <a:cubicBezTo>
                      <a:pt x="1490" y="23"/>
                      <a:pt x="1174" y="0"/>
                      <a:pt x="971" y="0"/>
                    </a:cubicBezTo>
                    <a:close/>
                  </a:path>
                </a:pathLst>
              </a:custGeom>
              <a:solidFill>
                <a:srgbClr val="FF91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11"/>
              <p:cNvSpPr/>
              <p:nvPr/>
            </p:nvSpPr>
            <p:spPr>
              <a:xfrm>
                <a:off x="8129909" y="4378188"/>
                <a:ext cx="43515" cy="22650"/>
              </a:xfrm>
              <a:custGeom>
                <a:avLst/>
                <a:gdLst/>
                <a:ahLst/>
                <a:cxnLst/>
                <a:rect l="l" t="t" r="r" b="b"/>
                <a:pathLst>
                  <a:path w="926" h="482" extrusionOk="0">
                    <a:moveTo>
                      <a:pt x="345" y="1"/>
                    </a:moveTo>
                    <a:cubicBezTo>
                      <a:pt x="234" y="1"/>
                      <a:pt x="126" y="43"/>
                      <a:pt x="45" y="104"/>
                    </a:cubicBezTo>
                    <a:cubicBezTo>
                      <a:pt x="34" y="115"/>
                      <a:pt x="23" y="127"/>
                      <a:pt x="23" y="149"/>
                    </a:cubicBezTo>
                    <a:cubicBezTo>
                      <a:pt x="0" y="183"/>
                      <a:pt x="23" y="228"/>
                      <a:pt x="45" y="262"/>
                    </a:cubicBezTo>
                    <a:cubicBezTo>
                      <a:pt x="158" y="375"/>
                      <a:pt x="316" y="454"/>
                      <a:pt x="474" y="465"/>
                    </a:cubicBezTo>
                    <a:cubicBezTo>
                      <a:pt x="520" y="475"/>
                      <a:pt x="565" y="481"/>
                      <a:pt x="610" y="481"/>
                    </a:cubicBezTo>
                    <a:cubicBezTo>
                      <a:pt x="665" y="481"/>
                      <a:pt x="718" y="473"/>
                      <a:pt x="767" y="454"/>
                    </a:cubicBezTo>
                    <a:cubicBezTo>
                      <a:pt x="869" y="420"/>
                      <a:pt x="925" y="319"/>
                      <a:pt x="914" y="217"/>
                    </a:cubicBezTo>
                    <a:cubicBezTo>
                      <a:pt x="869" y="36"/>
                      <a:pt x="530" y="3"/>
                      <a:pt x="384" y="3"/>
                    </a:cubicBezTo>
                    <a:cubicBezTo>
                      <a:pt x="371" y="1"/>
                      <a:pt x="358" y="1"/>
                      <a:pt x="345" y="1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11"/>
              <p:cNvSpPr/>
              <p:nvPr/>
            </p:nvSpPr>
            <p:spPr>
              <a:xfrm>
                <a:off x="8081084" y="4389325"/>
                <a:ext cx="42998" cy="22603"/>
              </a:xfrm>
              <a:custGeom>
                <a:avLst/>
                <a:gdLst/>
                <a:ahLst/>
                <a:cxnLst/>
                <a:rect l="l" t="t" r="r" b="b"/>
                <a:pathLst>
                  <a:path w="915" h="481" extrusionOk="0">
                    <a:moveTo>
                      <a:pt x="336" y="1"/>
                    </a:moveTo>
                    <a:cubicBezTo>
                      <a:pt x="226" y="1"/>
                      <a:pt x="126" y="45"/>
                      <a:pt x="35" y="115"/>
                    </a:cubicBezTo>
                    <a:cubicBezTo>
                      <a:pt x="23" y="115"/>
                      <a:pt x="12" y="127"/>
                      <a:pt x="12" y="149"/>
                    </a:cubicBezTo>
                    <a:cubicBezTo>
                      <a:pt x="1" y="183"/>
                      <a:pt x="12" y="228"/>
                      <a:pt x="35" y="262"/>
                    </a:cubicBezTo>
                    <a:cubicBezTo>
                      <a:pt x="148" y="375"/>
                      <a:pt x="306" y="454"/>
                      <a:pt x="464" y="465"/>
                    </a:cubicBezTo>
                    <a:cubicBezTo>
                      <a:pt x="509" y="475"/>
                      <a:pt x="555" y="481"/>
                      <a:pt x="599" y="481"/>
                    </a:cubicBezTo>
                    <a:cubicBezTo>
                      <a:pt x="654" y="481"/>
                      <a:pt x="707" y="473"/>
                      <a:pt x="757" y="454"/>
                    </a:cubicBezTo>
                    <a:cubicBezTo>
                      <a:pt x="859" y="420"/>
                      <a:pt x="915" y="330"/>
                      <a:pt x="904" y="228"/>
                    </a:cubicBezTo>
                    <a:cubicBezTo>
                      <a:pt x="859" y="36"/>
                      <a:pt x="520" y="3"/>
                      <a:pt x="373" y="3"/>
                    </a:cubicBezTo>
                    <a:cubicBezTo>
                      <a:pt x="361" y="1"/>
                      <a:pt x="348" y="1"/>
                      <a:pt x="336" y="1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11"/>
              <p:cNvSpPr/>
              <p:nvPr/>
            </p:nvSpPr>
            <p:spPr>
              <a:xfrm>
                <a:off x="8157447" y="4416392"/>
                <a:ext cx="43562" cy="22603"/>
              </a:xfrm>
              <a:custGeom>
                <a:avLst/>
                <a:gdLst/>
                <a:ahLst/>
                <a:cxnLst/>
                <a:rect l="l" t="t" r="r" b="b"/>
                <a:pathLst>
                  <a:path w="927" h="481" extrusionOk="0">
                    <a:moveTo>
                      <a:pt x="346" y="0"/>
                    </a:moveTo>
                    <a:cubicBezTo>
                      <a:pt x="235" y="0"/>
                      <a:pt x="127" y="43"/>
                      <a:pt x="46" y="104"/>
                    </a:cubicBezTo>
                    <a:cubicBezTo>
                      <a:pt x="35" y="115"/>
                      <a:pt x="23" y="126"/>
                      <a:pt x="12" y="149"/>
                    </a:cubicBezTo>
                    <a:cubicBezTo>
                      <a:pt x="1" y="183"/>
                      <a:pt x="12" y="228"/>
                      <a:pt x="46" y="262"/>
                    </a:cubicBezTo>
                    <a:cubicBezTo>
                      <a:pt x="159" y="374"/>
                      <a:pt x="306" y="453"/>
                      <a:pt x="475" y="465"/>
                    </a:cubicBezTo>
                    <a:cubicBezTo>
                      <a:pt x="515" y="475"/>
                      <a:pt x="560" y="480"/>
                      <a:pt x="606" y="480"/>
                    </a:cubicBezTo>
                    <a:cubicBezTo>
                      <a:pt x="662" y="480"/>
                      <a:pt x="718" y="472"/>
                      <a:pt x="768" y="453"/>
                    </a:cubicBezTo>
                    <a:cubicBezTo>
                      <a:pt x="870" y="420"/>
                      <a:pt x="926" y="318"/>
                      <a:pt x="915" y="217"/>
                    </a:cubicBezTo>
                    <a:cubicBezTo>
                      <a:pt x="870" y="36"/>
                      <a:pt x="531" y="2"/>
                      <a:pt x="384" y="2"/>
                    </a:cubicBezTo>
                    <a:cubicBezTo>
                      <a:pt x="372" y="1"/>
                      <a:pt x="359" y="0"/>
                      <a:pt x="346" y="0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11"/>
              <p:cNvSpPr/>
              <p:nvPr/>
            </p:nvSpPr>
            <p:spPr>
              <a:xfrm>
                <a:off x="8108152" y="4423253"/>
                <a:ext cx="42998" cy="22650"/>
              </a:xfrm>
              <a:custGeom>
                <a:avLst/>
                <a:gdLst/>
                <a:ahLst/>
                <a:cxnLst/>
                <a:rect l="l" t="t" r="r" b="b"/>
                <a:pathLst>
                  <a:path w="915" h="482" extrusionOk="0">
                    <a:moveTo>
                      <a:pt x="326" y="1"/>
                    </a:moveTo>
                    <a:cubicBezTo>
                      <a:pt x="218" y="1"/>
                      <a:pt x="113" y="35"/>
                      <a:pt x="34" y="104"/>
                    </a:cubicBezTo>
                    <a:cubicBezTo>
                      <a:pt x="23" y="116"/>
                      <a:pt x="12" y="127"/>
                      <a:pt x="12" y="138"/>
                    </a:cubicBezTo>
                    <a:cubicBezTo>
                      <a:pt x="0" y="183"/>
                      <a:pt x="12" y="228"/>
                      <a:pt x="34" y="262"/>
                    </a:cubicBezTo>
                    <a:cubicBezTo>
                      <a:pt x="147" y="375"/>
                      <a:pt x="305" y="443"/>
                      <a:pt x="463" y="465"/>
                    </a:cubicBezTo>
                    <a:cubicBezTo>
                      <a:pt x="509" y="476"/>
                      <a:pt x="554" y="481"/>
                      <a:pt x="599" y="481"/>
                    </a:cubicBezTo>
                    <a:cubicBezTo>
                      <a:pt x="654" y="481"/>
                      <a:pt x="707" y="473"/>
                      <a:pt x="756" y="454"/>
                    </a:cubicBezTo>
                    <a:cubicBezTo>
                      <a:pt x="858" y="420"/>
                      <a:pt x="914" y="319"/>
                      <a:pt x="903" y="217"/>
                    </a:cubicBezTo>
                    <a:cubicBezTo>
                      <a:pt x="869" y="37"/>
                      <a:pt x="519" y="3"/>
                      <a:pt x="373" y="3"/>
                    </a:cubicBezTo>
                    <a:cubicBezTo>
                      <a:pt x="357" y="1"/>
                      <a:pt x="342" y="1"/>
                      <a:pt x="326" y="1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11"/>
              <p:cNvSpPr/>
              <p:nvPr/>
            </p:nvSpPr>
            <p:spPr>
              <a:xfrm>
                <a:off x="8129909" y="4465171"/>
                <a:ext cx="42998" cy="22603"/>
              </a:xfrm>
              <a:custGeom>
                <a:avLst/>
                <a:gdLst/>
                <a:ahLst/>
                <a:cxnLst/>
                <a:rect l="l" t="t" r="r" b="b"/>
                <a:pathLst>
                  <a:path w="915" h="481" extrusionOk="0">
                    <a:moveTo>
                      <a:pt x="335" y="1"/>
                    </a:moveTo>
                    <a:cubicBezTo>
                      <a:pt x="225" y="1"/>
                      <a:pt x="125" y="44"/>
                      <a:pt x="34" y="115"/>
                    </a:cubicBezTo>
                    <a:cubicBezTo>
                      <a:pt x="23" y="115"/>
                      <a:pt x="11" y="126"/>
                      <a:pt x="11" y="149"/>
                    </a:cubicBezTo>
                    <a:cubicBezTo>
                      <a:pt x="0" y="183"/>
                      <a:pt x="11" y="228"/>
                      <a:pt x="45" y="262"/>
                    </a:cubicBezTo>
                    <a:cubicBezTo>
                      <a:pt x="158" y="375"/>
                      <a:pt x="305" y="454"/>
                      <a:pt x="463" y="465"/>
                    </a:cubicBezTo>
                    <a:cubicBezTo>
                      <a:pt x="508" y="475"/>
                      <a:pt x="554" y="481"/>
                      <a:pt x="600" y="481"/>
                    </a:cubicBezTo>
                    <a:cubicBezTo>
                      <a:pt x="656" y="481"/>
                      <a:pt x="711" y="472"/>
                      <a:pt x="767" y="454"/>
                    </a:cubicBezTo>
                    <a:cubicBezTo>
                      <a:pt x="858" y="420"/>
                      <a:pt x="914" y="329"/>
                      <a:pt x="903" y="228"/>
                    </a:cubicBezTo>
                    <a:cubicBezTo>
                      <a:pt x="869" y="36"/>
                      <a:pt x="519" y="2"/>
                      <a:pt x="372" y="2"/>
                    </a:cubicBezTo>
                    <a:cubicBezTo>
                      <a:pt x="360" y="1"/>
                      <a:pt x="347" y="1"/>
                      <a:pt x="335" y="1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11"/>
              <p:cNvSpPr/>
              <p:nvPr/>
            </p:nvSpPr>
            <p:spPr>
              <a:xfrm>
                <a:off x="8063603" y="4441862"/>
                <a:ext cx="44079" cy="22603"/>
              </a:xfrm>
              <a:custGeom>
                <a:avLst/>
                <a:gdLst/>
                <a:ahLst/>
                <a:cxnLst/>
                <a:rect l="l" t="t" r="r" b="b"/>
                <a:pathLst>
                  <a:path w="938" h="481" extrusionOk="0">
                    <a:moveTo>
                      <a:pt x="358" y="0"/>
                    </a:moveTo>
                    <a:cubicBezTo>
                      <a:pt x="246" y="0"/>
                      <a:pt x="138" y="44"/>
                      <a:pt x="57" y="115"/>
                    </a:cubicBezTo>
                    <a:cubicBezTo>
                      <a:pt x="1" y="148"/>
                      <a:pt x="1" y="227"/>
                      <a:pt x="57" y="261"/>
                    </a:cubicBezTo>
                    <a:cubicBezTo>
                      <a:pt x="170" y="374"/>
                      <a:pt x="316" y="453"/>
                      <a:pt x="486" y="464"/>
                    </a:cubicBezTo>
                    <a:cubicBezTo>
                      <a:pt x="526" y="475"/>
                      <a:pt x="569" y="480"/>
                      <a:pt x="613" y="480"/>
                    </a:cubicBezTo>
                    <a:cubicBezTo>
                      <a:pt x="667" y="480"/>
                      <a:pt x="723" y="472"/>
                      <a:pt x="779" y="453"/>
                    </a:cubicBezTo>
                    <a:cubicBezTo>
                      <a:pt x="869" y="419"/>
                      <a:pt x="937" y="318"/>
                      <a:pt x="915" y="216"/>
                    </a:cubicBezTo>
                    <a:cubicBezTo>
                      <a:pt x="881" y="36"/>
                      <a:pt x="542" y="2"/>
                      <a:pt x="395" y="2"/>
                    </a:cubicBezTo>
                    <a:cubicBezTo>
                      <a:pt x="383" y="1"/>
                      <a:pt x="370" y="0"/>
                      <a:pt x="358" y="0"/>
                    </a:cubicBezTo>
                    <a:close/>
                  </a:path>
                </a:pathLst>
              </a:custGeom>
              <a:solidFill>
                <a:srgbClr val="F9F1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22" name="Google Shape;522;p11"/>
          <p:cNvGrpSpPr/>
          <p:nvPr/>
        </p:nvGrpSpPr>
        <p:grpSpPr>
          <a:xfrm>
            <a:off x="-562259" y="162796"/>
            <a:ext cx="1478866" cy="670727"/>
            <a:chOff x="5752305" y="734276"/>
            <a:chExt cx="383653" cy="173998"/>
          </a:xfrm>
        </p:grpSpPr>
        <p:sp>
          <p:nvSpPr>
            <p:cNvPr id="523" name="Google Shape;523;p11"/>
            <p:cNvSpPr/>
            <p:nvPr/>
          </p:nvSpPr>
          <p:spPr>
            <a:xfrm>
              <a:off x="5752305" y="734276"/>
              <a:ext cx="383653" cy="173848"/>
            </a:xfrm>
            <a:custGeom>
              <a:avLst/>
              <a:gdLst/>
              <a:ahLst/>
              <a:cxnLst/>
              <a:rect l="l" t="t" r="r" b="b"/>
              <a:pathLst>
                <a:path w="10211" h="4627" extrusionOk="0">
                  <a:moveTo>
                    <a:pt x="5079" y="0"/>
                  </a:moveTo>
                  <a:cubicBezTo>
                    <a:pt x="2452" y="14"/>
                    <a:pt x="258" y="2013"/>
                    <a:pt x="1" y="4626"/>
                  </a:cubicBezTo>
                  <a:lnTo>
                    <a:pt x="3643" y="4626"/>
                  </a:lnTo>
                  <a:cubicBezTo>
                    <a:pt x="3856" y="4008"/>
                    <a:pt x="4433" y="3588"/>
                    <a:pt x="5088" y="3584"/>
                  </a:cubicBezTo>
                  <a:lnTo>
                    <a:pt x="5146" y="3584"/>
                  </a:lnTo>
                  <a:cubicBezTo>
                    <a:pt x="5792" y="3597"/>
                    <a:pt x="6361" y="4017"/>
                    <a:pt x="6568" y="4626"/>
                  </a:cubicBezTo>
                  <a:lnTo>
                    <a:pt x="10211" y="4626"/>
                  </a:lnTo>
                  <a:cubicBezTo>
                    <a:pt x="9953" y="2013"/>
                    <a:pt x="7764" y="18"/>
                    <a:pt x="51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1"/>
            <p:cNvSpPr/>
            <p:nvPr/>
          </p:nvSpPr>
          <p:spPr>
            <a:xfrm>
              <a:off x="5771654" y="753438"/>
              <a:ext cx="345141" cy="154836"/>
            </a:xfrm>
            <a:custGeom>
              <a:avLst/>
              <a:gdLst/>
              <a:ahLst/>
              <a:cxnLst/>
              <a:rect l="l" t="t" r="r" b="b"/>
              <a:pathLst>
                <a:path w="9186" h="4121" extrusionOk="0">
                  <a:moveTo>
                    <a:pt x="4564" y="0"/>
                  </a:moveTo>
                  <a:cubicBezTo>
                    <a:pt x="2217" y="14"/>
                    <a:pt x="253" y="1787"/>
                    <a:pt x="0" y="4121"/>
                  </a:cubicBezTo>
                  <a:lnTo>
                    <a:pt x="3128" y="4121"/>
                  </a:lnTo>
                  <a:cubicBezTo>
                    <a:pt x="3341" y="3498"/>
                    <a:pt x="3923" y="3078"/>
                    <a:pt x="4577" y="3074"/>
                  </a:cubicBezTo>
                  <a:lnTo>
                    <a:pt x="4631" y="3074"/>
                  </a:lnTo>
                  <a:cubicBezTo>
                    <a:pt x="5281" y="3092"/>
                    <a:pt x="5846" y="3507"/>
                    <a:pt x="6058" y="4121"/>
                  </a:cubicBezTo>
                  <a:lnTo>
                    <a:pt x="9186" y="4121"/>
                  </a:lnTo>
                  <a:cubicBezTo>
                    <a:pt x="8933" y="1787"/>
                    <a:pt x="6969" y="14"/>
                    <a:pt x="46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1"/>
            <p:cNvSpPr/>
            <p:nvPr/>
          </p:nvSpPr>
          <p:spPr>
            <a:xfrm>
              <a:off x="5792169" y="773952"/>
              <a:ext cx="304112" cy="134322"/>
            </a:xfrm>
            <a:custGeom>
              <a:avLst/>
              <a:gdLst/>
              <a:ahLst/>
              <a:cxnLst/>
              <a:rect l="l" t="t" r="r" b="b"/>
              <a:pathLst>
                <a:path w="8094" h="3575" extrusionOk="0">
                  <a:moveTo>
                    <a:pt x="4018" y="0"/>
                  </a:moveTo>
                  <a:cubicBezTo>
                    <a:pt x="1973" y="9"/>
                    <a:pt x="253" y="1544"/>
                    <a:pt x="1" y="3575"/>
                  </a:cubicBezTo>
                  <a:lnTo>
                    <a:pt x="2582" y="3575"/>
                  </a:lnTo>
                  <a:cubicBezTo>
                    <a:pt x="2795" y="2952"/>
                    <a:pt x="3377" y="2532"/>
                    <a:pt x="4031" y="2528"/>
                  </a:cubicBezTo>
                  <a:lnTo>
                    <a:pt x="4090" y="2528"/>
                  </a:lnTo>
                  <a:cubicBezTo>
                    <a:pt x="4735" y="2546"/>
                    <a:pt x="5300" y="2961"/>
                    <a:pt x="5512" y="3575"/>
                  </a:cubicBezTo>
                  <a:lnTo>
                    <a:pt x="8094" y="3575"/>
                  </a:lnTo>
                  <a:cubicBezTo>
                    <a:pt x="7841" y="1544"/>
                    <a:pt x="6121" y="9"/>
                    <a:pt x="40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11"/>
            <p:cNvSpPr/>
            <p:nvPr/>
          </p:nvSpPr>
          <p:spPr>
            <a:xfrm>
              <a:off x="5816590" y="798036"/>
              <a:ext cx="255268" cy="110238"/>
            </a:xfrm>
            <a:custGeom>
              <a:avLst/>
              <a:gdLst/>
              <a:ahLst/>
              <a:cxnLst/>
              <a:rect l="l" t="t" r="r" b="b"/>
              <a:pathLst>
                <a:path w="6794" h="2934" extrusionOk="0">
                  <a:moveTo>
                    <a:pt x="3368" y="0"/>
                  </a:moveTo>
                  <a:cubicBezTo>
                    <a:pt x="1675" y="14"/>
                    <a:pt x="244" y="1259"/>
                    <a:pt x="1" y="2934"/>
                  </a:cubicBezTo>
                  <a:lnTo>
                    <a:pt x="1932" y="2934"/>
                  </a:lnTo>
                  <a:cubicBezTo>
                    <a:pt x="2145" y="2316"/>
                    <a:pt x="2727" y="1896"/>
                    <a:pt x="3381" y="1887"/>
                  </a:cubicBezTo>
                  <a:lnTo>
                    <a:pt x="3440" y="1887"/>
                  </a:lnTo>
                  <a:cubicBezTo>
                    <a:pt x="4085" y="1905"/>
                    <a:pt x="4650" y="2320"/>
                    <a:pt x="4862" y="2934"/>
                  </a:cubicBezTo>
                  <a:lnTo>
                    <a:pt x="6794" y="2934"/>
                  </a:lnTo>
                  <a:cubicBezTo>
                    <a:pt x="6545" y="1259"/>
                    <a:pt x="5119" y="14"/>
                    <a:pt x="34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11"/>
            <p:cNvSpPr/>
            <p:nvPr/>
          </p:nvSpPr>
          <p:spPr>
            <a:xfrm>
              <a:off x="5837104" y="818362"/>
              <a:ext cx="214051" cy="89911"/>
            </a:xfrm>
            <a:custGeom>
              <a:avLst/>
              <a:gdLst/>
              <a:ahLst/>
              <a:cxnLst/>
              <a:rect l="l" t="t" r="r" b="b"/>
              <a:pathLst>
                <a:path w="5697" h="2393" extrusionOk="0">
                  <a:moveTo>
                    <a:pt x="2822" y="1"/>
                  </a:moveTo>
                  <a:cubicBezTo>
                    <a:pt x="1427" y="14"/>
                    <a:pt x="244" y="1021"/>
                    <a:pt x="1" y="2393"/>
                  </a:cubicBezTo>
                  <a:lnTo>
                    <a:pt x="1386" y="2393"/>
                  </a:lnTo>
                  <a:cubicBezTo>
                    <a:pt x="1599" y="1770"/>
                    <a:pt x="2176" y="1350"/>
                    <a:pt x="2835" y="1346"/>
                  </a:cubicBezTo>
                  <a:lnTo>
                    <a:pt x="2889" y="1346"/>
                  </a:lnTo>
                  <a:cubicBezTo>
                    <a:pt x="3535" y="1364"/>
                    <a:pt x="4104" y="1779"/>
                    <a:pt x="4311" y="2393"/>
                  </a:cubicBezTo>
                  <a:lnTo>
                    <a:pt x="5697" y="2393"/>
                  </a:lnTo>
                  <a:cubicBezTo>
                    <a:pt x="5458" y="1021"/>
                    <a:pt x="4271" y="14"/>
                    <a:pt x="28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11"/>
            <p:cNvSpPr/>
            <p:nvPr/>
          </p:nvSpPr>
          <p:spPr>
            <a:xfrm>
              <a:off x="5854763" y="835495"/>
              <a:ext cx="178920" cy="72778"/>
            </a:xfrm>
            <a:custGeom>
              <a:avLst/>
              <a:gdLst/>
              <a:ahLst/>
              <a:cxnLst/>
              <a:rect l="l" t="t" r="r" b="b"/>
              <a:pathLst>
                <a:path w="4762" h="1937" extrusionOk="0">
                  <a:moveTo>
                    <a:pt x="2356" y="1"/>
                  </a:moveTo>
                  <a:cubicBezTo>
                    <a:pt x="1214" y="14"/>
                    <a:pt x="235" y="818"/>
                    <a:pt x="0" y="1937"/>
                  </a:cubicBezTo>
                  <a:lnTo>
                    <a:pt x="916" y="1937"/>
                  </a:lnTo>
                  <a:cubicBezTo>
                    <a:pt x="1129" y="1314"/>
                    <a:pt x="1711" y="894"/>
                    <a:pt x="2365" y="890"/>
                  </a:cubicBezTo>
                  <a:lnTo>
                    <a:pt x="2419" y="890"/>
                  </a:lnTo>
                  <a:cubicBezTo>
                    <a:pt x="3069" y="908"/>
                    <a:pt x="3634" y="1323"/>
                    <a:pt x="3846" y="1937"/>
                  </a:cubicBezTo>
                  <a:lnTo>
                    <a:pt x="4762" y="1937"/>
                  </a:lnTo>
                  <a:cubicBezTo>
                    <a:pt x="4527" y="822"/>
                    <a:pt x="3552" y="19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1"/>
            <p:cNvSpPr/>
            <p:nvPr/>
          </p:nvSpPr>
          <p:spPr>
            <a:xfrm>
              <a:off x="5871858" y="852289"/>
              <a:ext cx="144729" cy="55983"/>
            </a:xfrm>
            <a:custGeom>
              <a:avLst/>
              <a:gdLst/>
              <a:ahLst/>
              <a:cxnLst/>
              <a:rect l="l" t="t" r="r" b="b"/>
              <a:pathLst>
                <a:path w="3852" h="1490" extrusionOk="0">
                  <a:moveTo>
                    <a:pt x="1906" y="1"/>
                  </a:moveTo>
                  <a:cubicBezTo>
                    <a:pt x="1008" y="10"/>
                    <a:pt x="227" y="619"/>
                    <a:pt x="1" y="1490"/>
                  </a:cubicBezTo>
                  <a:lnTo>
                    <a:pt x="461" y="1490"/>
                  </a:lnTo>
                  <a:cubicBezTo>
                    <a:pt x="674" y="867"/>
                    <a:pt x="1256" y="447"/>
                    <a:pt x="1910" y="443"/>
                  </a:cubicBezTo>
                  <a:lnTo>
                    <a:pt x="1964" y="443"/>
                  </a:lnTo>
                  <a:cubicBezTo>
                    <a:pt x="2614" y="461"/>
                    <a:pt x="3179" y="876"/>
                    <a:pt x="3391" y="1490"/>
                  </a:cubicBezTo>
                  <a:lnTo>
                    <a:pt x="3851" y="1490"/>
                  </a:lnTo>
                  <a:cubicBezTo>
                    <a:pt x="3625" y="623"/>
                    <a:pt x="2854" y="19"/>
                    <a:pt x="1964" y="1"/>
                  </a:cubicBezTo>
                  <a:close/>
                </a:path>
              </a:pathLst>
            </a:custGeom>
            <a:solidFill>
              <a:srgbClr val="FF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0" name="Google Shape;530;p11"/>
          <p:cNvSpPr/>
          <p:nvPr/>
        </p:nvSpPr>
        <p:spPr>
          <a:xfrm>
            <a:off x="109173" y="511537"/>
            <a:ext cx="1458449" cy="395675"/>
          </a:xfrm>
          <a:custGeom>
            <a:avLst/>
            <a:gdLst/>
            <a:ahLst/>
            <a:cxnLst/>
            <a:rect l="l" t="t" r="r" b="b"/>
            <a:pathLst>
              <a:path w="9764" h="2649" extrusionOk="0">
                <a:moveTo>
                  <a:pt x="7733" y="0"/>
                </a:moveTo>
                <a:cubicBezTo>
                  <a:pt x="7313" y="0"/>
                  <a:pt x="6896" y="162"/>
                  <a:pt x="6577" y="437"/>
                </a:cubicBezTo>
                <a:cubicBezTo>
                  <a:pt x="6184" y="780"/>
                  <a:pt x="5927" y="1254"/>
                  <a:pt x="5850" y="1773"/>
                </a:cubicBezTo>
                <a:cubicBezTo>
                  <a:pt x="5760" y="1408"/>
                  <a:pt x="5665" y="1033"/>
                  <a:pt x="5475" y="708"/>
                </a:cubicBezTo>
                <a:cubicBezTo>
                  <a:pt x="5286" y="378"/>
                  <a:pt x="4983" y="99"/>
                  <a:pt x="4613" y="22"/>
                </a:cubicBezTo>
                <a:cubicBezTo>
                  <a:pt x="4544" y="8"/>
                  <a:pt x="4475" y="1"/>
                  <a:pt x="4407" y="1"/>
                </a:cubicBezTo>
                <a:cubicBezTo>
                  <a:pt x="4050" y="1"/>
                  <a:pt x="3699" y="177"/>
                  <a:pt x="3431" y="419"/>
                </a:cubicBezTo>
                <a:cubicBezTo>
                  <a:pt x="2911" y="888"/>
                  <a:pt x="2645" y="1570"/>
                  <a:pt x="2699" y="2265"/>
                </a:cubicBezTo>
                <a:cubicBezTo>
                  <a:pt x="2492" y="1900"/>
                  <a:pt x="2262" y="1511"/>
                  <a:pt x="1878" y="1344"/>
                </a:cubicBezTo>
                <a:cubicBezTo>
                  <a:pt x="1748" y="1286"/>
                  <a:pt x="1611" y="1260"/>
                  <a:pt x="1472" y="1260"/>
                </a:cubicBezTo>
                <a:cubicBezTo>
                  <a:pt x="1082" y="1260"/>
                  <a:pt x="686" y="1470"/>
                  <a:pt x="429" y="1773"/>
                </a:cubicBezTo>
                <a:cubicBezTo>
                  <a:pt x="221" y="2030"/>
                  <a:pt x="77" y="2328"/>
                  <a:pt x="0" y="2649"/>
                </a:cubicBezTo>
                <a:lnTo>
                  <a:pt x="9763" y="2649"/>
                </a:lnTo>
                <a:cubicBezTo>
                  <a:pt x="9723" y="2125"/>
                  <a:pt x="9623" y="1606"/>
                  <a:pt x="9384" y="1141"/>
                </a:cubicBezTo>
                <a:cubicBezTo>
                  <a:pt x="9109" y="600"/>
                  <a:pt x="8617" y="139"/>
                  <a:pt x="8021" y="26"/>
                </a:cubicBezTo>
                <a:cubicBezTo>
                  <a:pt x="7926" y="9"/>
                  <a:pt x="7829" y="0"/>
                  <a:pt x="77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11"/>
          <p:cNvSpPr/>
          <p:nvPr/>
        </p:nvSpPr>
        <p:spPr>
          <a:xfrm>
            <a:off x="8095442" y="494087"/>
            <a:ext cx="1099133" cy="298198"/>
          </a:xfrm>
          <a:custGeom>
            <a:avLst/>
            <a:gdLst/>
            <a:ahLst/>
            <a:cxnLst/>
            <a:rect l="l" t="t" r="r" b="b"/>
            <a:pathLst>
              <a:path w="9764" h="2649" extrusionOk="0">
                <a:moveTo>
                  <a:pt x="7733" y="0"/>
                </a:moveTo>
                <a:cubicBezTo>
                  <a:pt x="7313" y="0"/>
                  <a:pt x="6896" y="162"/>
                  <a:pt x="6577" y="437"/>
                </a:cubicBezTo>
                <a:cubicBezTo>
                  <a:pt x="6184" y="780"/>
                  <a:pt x="5927" y="1254"/>
                  <a:pt x="5850" y="1773"/>
                </a:cubicBezTo>
                <a:cubicBezTo>
                  <a:pt x="5760" y="1408"/>
                  <a:pt x="5665" y="1033"/>
                  <a:pt x="5475" y="708"/>
                </a:cubicBezTo>
                <a:cubicBezTo>
                  <a:pt x="5286" y="378"/>
                  <a:pt x="4983" y="99"/>
                  <a:pt x="4613" y="22"/>
                </a:cubicBezTo>
                <a:cubicBezTo>
                  <a:pt x="4544" y="8"/>
                  <a:pt x="4475" y="1"/>
                  <a:pt x="4407" y="1"/>
                </a:cubicBezTo>
                <a:cubicBezTo>
                  <a:pt x="4050" y="1"/>
                  <a:pt x="3699" y="177"/>
                  <a:pt x="3431" y="419"/>
                </a:cubicBezTo>
                <a:cubicBezTo>
                  <a:pt x="2911" y="888"/>
                  <a:pt x="2645" y="1570"/>
                  <a:pt x="2699" y="2265"/>
                </a:cubicBezTo>
                <a:cubicBezTo>
                  <a:pt x="2492" y="1900"/>
                  <a:pt x="2262" y="1511"/>
                  <a:pt x="1878" y="1344"/>
                </a:cubicBezTo>
                <a:cubicBezTo>
                  <a:pt x="1748" y="1286"/>
                  <a:pt x="1611" y="1260"/>
                  <a:pt x="1472" y="1260"/>
                </a:cubicBezTo>
                <a:cubicBezTo>
                  <a:pt x="1082" y="1260"/>
                  <a:pt x="686" y="1470"/>
                  <a:pt x="429" y="1773"/>
                </a:cubicBezTo>
                <a:cubicBezTo>
                  <a:pt x="221" y="2030"/>
                  <a:pt x="77" y="2328"/>
                  <a:pt x="0" y="2649"/>
                </a:cubicBezTo>
                <a:lnTo>
                  <a:pt x="9763" y="2649"/>
                </a:lnTo>
                <a:cubicBezTo>
                  <a:pt x="9723" y="2125"/>
                  <a:pt x="9623" y="1606"/>
                  <a:pt x="9384" y="1141"/>
                </a:cubicBezTo>
                <a:cubicBezTo>
                  <a:pt x="9109" y="600"/>
                  <a:pt x="8617" y="139"/>
                  <a:pt x="8021" y="26"/>
                </a:cubicBezTo>
                <a:cubicBezTo>
                  <a:pt x="7926" y="9"/>
                  <a:pt x="7829" y="0"/>
                  <a:pt x="77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3"/>
          <p:cNvSpPr txBox="1">
            <a:spLocks noGrp="1"/>
          </p:cNvSpPr>
          <p:nvPr>
            <p:ph type="title"/>
          </p:nvPr>
        </p:nvSpPr>
        <p:spPr>
          <a:xfrm>
            <a:off x="1739025" y="1415413"/>
            <a:ext cx="2511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5" name="Google Shape;535;p13"/>
          <p:cNvSpPr txBox="1">
            <a:spLocks noGrp="1"/>
          </p:cNvSpPr>
          <p:nvPr>
            <p:ph type="title" idx="2" hasCustomPrompt="1"/>
          </p:nvPr>
        </p:nvSpPr>
        <p:spPr>
          <a:xfrm>
            <a:off x="764128" y="1641138"/>
            <a:ext cx="754500" cy="63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36" name="Google Shape;536;p13"/>
          <p:cNvSpPr txBox="1">
            <a:spLocks noGrp="1"/>
          </p:cNvSpPr>
          <p:nvPr>
            <p:ph type="subTitle" idx="1"/>
          </p:nvPr>
        </p:nvSpPr>
        <p:spPr>
          <a:xfrm>
            <a:off x="1739025" y="1860888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7" name="Google Shape;537;p13"/>
          <p:cNvSpPr txBox="1">
            <a:spLocks noGrp="1"/>
          </p:cNvSpPr>
          <p:nvPr>
            <p:ph type="title" idx="3"/>
          </p:nvPr>
        </p:nvSpPr>
        <p:spPr>
          <a:xfrm>
            <a:off x="5896900" y="1415413"/>
            <a:ext cx="2532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8" name="Google Shape;538;p13"/>
          <p:cNvSpPr txBox="1">
            <a:spLocks noGrp="1"/>
          </p:cNvSpPr>
          <p:nvPr>
            <p:ph type="subTitle" idx="4"/>
          </p:nvPr>
        </p:nvSpPr>
        <p:spPr>
          <a:xfrm>
            <a:off x="5896900" y="1860688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13"/>
          <p:cNvSpPr txBox="1">
            <a:spLocks noGrp="1"/>
          </p:cNvSpPr>
          <p:nvPr>
            <p:ph type="title" idx="5"/>
          </p:nvPr>
        </p:nvSpPr>
        <p:spPr>
          <a:xfrm>
            <a:off x="1739025" y="2980063"/>
            <a:ext cx="2511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40" name="Google Shape;540;p13"/>
          <p:cNvSpPr txBox="1">
            <a:spLocks noGrp="1"/>
          </p:cNvSpPr>
          <p:nvPr>
            <p:ph type="subTitle" idx="6"/>
          </p:nvPr>
        </p:nvSpPr>
        <p:spPr>
          <a:xfrm>
            <a:off x="1739025" y="3425350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1" name="Google Shape;541;p13"/>
          <p:cNvSpPr txBox="1">
            <a:spLocks noGrp="1"/>
          </p:cNvSpPr>
          <p:nvPr>
            <p:ph type="title" idx="7"/>
          </p:nvPr>
        </p:nvSpPr>
        <p:spPr>
          <a:xfrm>
            <a:off x="5896900" y="2980063"/>
            <a:ext cx="2532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42" name="Google Shape;542;p13"/>
          <p:cNvSpPr txBox="1">
            <a:spLocks noGrp="1"/>
          </p:cNvSpPr>
          <p:nvPr>
            <p:ph type="subTitle" idx="8"/>
          </p:nvPr>
        </p:nvSpPr>
        <p:spPr>
          <a:xfrm>
            <a:off x="5896900" y="3425150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p13"/>
          <p:cNvSpPr txBox="1">
            <a:spLocks noGrp="1"/>
          </p:cNvSpPr>
          <p:nvPr>
            <p:ph type="title" idx="9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44" name="Google Shape;544;p13"/>
          <p:cNvSpPr txBox="1">
            <a:spLocks noGrp="1"/>
          </p:cNvSpPr>
          <p:nvPr>
            <p:ph type="title" idx="13" hasCustomPrompt="1"/>
          </p:nvPr>
        </p:nvSpPr>
        <p:spPr>
          <a:xfrm>
            <a:off x="4922003" y="1641138"/>
            <a:ext cx="754500" cy="63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45" name="Google Shape;545;p13"/>
          <p:cNvSpPr txBox="1">
            <a:spLocks noGrp="1"/>
          </p:cNvSpPr>
          <p:nvPr>
            <p:ph type="title" idx="14" hasCustomPrompt="1"/>
          </p:nvPr>
        </p:nvSpPr>
        <p:spPr>
          <a:xfrm>
            <a:off x="764128" y="2928175"/>
            <a:ext cx="754500" cy="63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46" name="Google Shape;546;p13"/>
          <p:cNvSpPr txBox="1">
            <a:spLocks noGrp="1"/>
          </p:cNvSpPr>
          <p:nvPr>
            <p:ph type="title" idx="15" hasCustomPrompt="1"/>
          </p:nvPr>
        </p:nvSpPr>
        <p:spPr>
          <a:xfrm>
            <a:off x="4922003" y="2928175"/>
            <a:ext cx="754500" cy="63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47" name="Google Shape;547;p13"/>
          <p:cNvSpPr/>
          <p:nvPr/>
        </p:nvSpPr>
        <p:spPr>
          <a:xfrm rot="10800000" flipH="1">
            <a:off x="7046674" y="4385973"/>
            <a:ext cx="2097338" cy="750777"/>
          </a:xfrm>
          <a:custGeom>
            <a:avLst/>
            <a:gdLst/>
            <a:ahLst/>
            <a:cxnLst/>
            <a:rect l="l" t="t" r="r" b="b"/>
            <a:pathLst>
              <a:path w="26184" h="9373" extrusionOk="0">
                <a:moveTo>
                  <a:pt x="0" y="1"/>
                </a:moveTo>
                <a:cubicBezTo>
                  <a:pt x="707" y="1791"/>
                  <a:pt x="2548" y="3199"/>
                  <a:pt x="4471" y="3199"/>
                </a:cubicBezTo>
                <a:cubicBezTo>
                  <a:pt x="4759" y="3199"/>
                  <a:pt x="5048" y="3168"/>
                  <a:pt x="5335" y="3102"/>
                </a:cubicBezTo>
                <a:lnTo>
                  <a:pt x="5335" y="3102"/>
                </a:lnTo>
                <a:cubicBezTo>
                  <a:pt x="5123" y="5458"/>
                  <a:pt x="7195" y="7602"/>
                  <a:pt x="9524" y="8035"/>
                </a:cubicBezTo>
                <a:cubicBezTo>
                  <a:pt x="9905" y="8106"/>
                  <a:pt x="10289" y="8140"/>
                  <a:pt x="10672" y="8140"/>
                </a:cubicBezTo>
                <a:cubicBezTo>
                  <a:pt x="12623" y="8140"/>
                  <a:pt x="14560" y="7269"/>
                  <a:pt x="16118" y="6054"/>
                </a:cubicBezTo>
                <a:cubicBezTo>
                  <a:pt x="16773" y="7940"/>
                  <a:pt x="18664" y="9321"/>
                  <a:pt x="20659" y="9371"/>
                </a:cubicBezTo>
                <a:cubicBezTo>
                  <a:pt x="20696" y="9372"/>
                  <a:pt x="20733" y="9372"/>
                  <a:pt x="20771" y="9372"/>
                </a:cubicBezTo>
                <a:cubicBezTo>
                  <a:pt x="22727" y="9372"/>
                  <a:pt x="24627" y="8095"/>
                  <a:pt x="25358" y="6279"/>
                </a:cubicBezTo>
                <a:cubicBezTo>
                  <a:pt x="25620" y="6469"/>
                  <a:pt x="25895" y="6636"/>
                  <a:pt x="26184" y="6785"/>
                </a:cubicBezTo>
                <a:lnTo>
                  <a:pt x="261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13"/>
          <p:cNvSpPr/>
          <p:nvPr/>
        </p:nvSpPr>
        <p:spPr>
          <a:xfrm rot="10800000">
            <a:off x="8684" y="4248760"/>
            <a:ext cx="2476941" cy="886616"/>
          </a:xfrm>
          <a:custGeom>
            <a:avLst/>
            <a:gdLst/>
            <a:ahLst/>
            <a:cxnLst/>
            <a:rect l="l" t="t" r="r" b="b"/>
            <a:pathLst>
              <a:path w="26184" h="9373" extrusionOk="0">
                <a:moveTo>
                  <a:pt x="0" y="1"/>
                </a:moveTo>
                <a:cubicBezTo>
                  <a:pt x="707" y="1791"/>
                  <a:pt x="2548" y="3199"/>
                  <a:pt x="4471" y="3199"/>
                </a:cubicBezTo>
                <a:cubicBezTo>
                  <a:pt x="4759" y="3199"/>
                  <a:pt x="5048" y="3168"/>
                  <a:pt x="5335" y="3102"/>
                </a:cubicBezTo>
                <a:lnTo>
                  <a:pt x="5335" y="3102"/>
                </a:lnTo>
                <a:cubicBezTo>
                  <a:pt x="5123" y="5458"/>
                  <a:pt x="7195" y="7602"/>
                  <a:pt x="9524" y="8035"/>
                </a:cubicBezTo>
                <a:cubicBezTo>
                  <a:pt x="9905" y="8106"/>
                  <a:pt x="10289" y="8140"/>
                  <a:pt x="10672" y="8140"/>
                </a:cubicBezTo>
                <a:cubicBezTo>
                  <a:pt x="12623" y="8140"/>
                  <a:pt x="14560" y="7269"/>
                  <a:pt x="16118" y="6054"/>
                </a:cubicBezTo>
                <a:cubicBezTo>
                  <a:pt x="16773" y="7940"/>
                  <a:pt x="18664" y="9321"/>
                  <a:pt x="20659" y="9371"/>
                </a:cubicBezTo>
                <a:cubicBezTo>
                  <a:pt x="20696" y="9372"/>
                  <a:pt x="20733" y="9372"/>
                  <a:pt x="20771" y="9372"/>
                </a:cubicBezTo>
                <a:cubicBezTo>
                  <a:pt x="22727" y="9372"/>
                  <a:pt x="24627" y="8095"/>
                  <a:pt x="25358" y="6279"/>
                </a:cubicBezTo>
                <a:cubicBezTo>
                  <a:pt x="25620" y="6469"/>
                  <a:pt x="25895" y="6636"/>
                  <a:pt x="26184" y="6785"/>
                </a:cubicBezTo>
                <a:lnTo>
                  <a:pt x="261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13"/>
          <p:cNvSpPr/>
          <p:nvPr/>
        </p:nvSpPr>
        <p:spPr>
          <a:xfrm>
            <a:off x="-14" y="4388803"/>
            <a:ext cx="2560589" cy="753773"/>
          </a:xfrm>
          <a:custGeom>
            <a:avLst/>
            <a:gdLst/>
            <a:ahLst/>
            <a:cxnLst/>
            <a:rect l="l" t="t" r="r" b="b"/>
            <a:pathLst>
              <a:path w="38417" h="11309" extrusionOk="0">
                <a:moveTo>
                  <a:pt x="1878" y="1"/>
                </a:moveTo>
                <a:cubicBezTo>
                  <a:pt x="1394" y="1"/>
                  <a:pt x="911" y="85"/>
                  <a:pt x="452" y="250"/>
                </a:cubicBezTo>
                <a:cubicBezTo>
                  <a:pt x="298" y="304"/>
                  <a:pt x="149" y="372"/>
                  <a:pt x="1" y="449"/>
                </a:cubicBezTo>
                <a:lnTo>
                  <a:pt x="1" y="11309"/>
                </a:lnTo>
                <a:lnTo>
                  <a:pt x="38416" y="11309"/>
                </a:lnTo>
                <a:cubicBezTo>
                  <a:pt x="38317" y="11128"/>
                  <a:pt x="38200" y="10952"/>
                  <a:pt x="38073" y="10785"/>
                </a:cubicBezTo>
                <a:cubicBezTo>
                  <a:pt x="37021" y="9422"/>
                  <a:pt x="35342" y="8646"/>
                  <a:pt x="33645" y="8366"/>
                </a:cubicBezTo>
                <a:cubicBezTo>
                  <a:pt x="33122" y="8279"/>
                  <a:pt x="32592" y="8236"/>
                  <a:pt x="32062" y="8236"/>
                </a:cubicBezTo>
                <a:cubicBezTo>
                  <a:pt x="29703" y="8236"/>
                  <a:pt x="27342" y="9080"/>
                  <a:pt x="25543" y="10609"/>
                </a:cubicBezTo>
                <a:cubicBezTo>
                  <a:pt x="24613" y="9065"/>
                  <a:pt x="23160" y="7905"/>
                  <a:pt x="21445" y="7346"/>
                </a:cubicBezTo>
                <a:lnTo>
                  <a:pt x="21418" y="7332"/>
                </a:lnTo>
                <a:cubicBezTo>
                  <a:pt x="20704" y="7104"/>
                  <a:pt x="19961" y="6990"/>
                  <a:pt x="19216" y="6990"/>
                </a:cubicBezTo>
                <a:cubicBezTo>
                  <a:pt x="19136" y="6990"/>
                  <a:pt x="19056" y="6991"/>
                  <a:pt x="18976" y="6994"/>
                </a:cubicBezTo>
                <a:cubicBezTo>
                  <a:pt x="17238" y="7057"/>
                  <a:pt x="15518" y="7738"/>
                  <a:pt x="14232" y="8912"/>
                </a:cubicBezTo>
                <a:cubicBezTo>
                  <a:pt x="14092" y="7788"/>
                  <a:pt x="13690" y="6709"/>
                  <a:pt x="13068" y="5761"/>
                </a:cubicBezTo>
                <a:cubicBezTo>
                  <a:pt x="12404" y="4746"/>
                  <a:pt x="11510" y="3902"/>
                  <a:pt x="10454" y="3306"/>
                </a:cubicBezTo>
                <a:cubicBezTo>
                  <a:pt x="10414" y="3283"/>
                  <a:pt x="10368" y="3256"/>
                  <a:pt x="10328" y="3234"/>
                </a:cubicBezTo>
                <a:cubicBezTo>
                  <a:pt x="10192" y="3166"/>
                  <a:pt x="10057" y="3098"/>
                  <a:pt x="9917" y="3035"/>
                </a:cubicBezTo>
                <a:cubicBezTo>
                  <a:pt x="9292" y="2753"/>
                  <a:pt x="8575" y="2577"/>
                  <a:pt x="7883" y="2577"/>
                </a:cubicBezTo>
                <a:cubicBezTo>
                  <a:pt x="7102" y="2577"/>
                  <a:pt x="6353" y="2802"/>
                  <a:pt x="5810" y="3356"/>
                </a:cubicBezTo>
                <a:cubicBezTo>
                  <a:pt x="5629" y="2232"/>
                  <a:pt x="4934" y="1203"/>
                  <a:pt x="3977" y="598"/>
                </a:cubicBezTo>
                <a:cubicBezTo>
                  <a:pt x="3792" y="480"/>
                  <a:pt x="3598" y="381"/>
                  <a:pt x="3395" y="295"/>
                </a:cubicBezTo>
                <a:lnTo>
                  <a:pt x="3368" y="286"/>
                </a:lnTo>
                <a:cubicBezTo>
                  <a:pt x="3034" y="151"/>
                  <a:pt x="2682" y="61"/>
                  <a:pt x="2325" y="25"/>
                </a:cubicBezTo>
                <a:cubicBezTo>
                  <a:pt x="2176" y="9"/>
                  <a:pt x="2027" y="1"/>
                  <a:pt x="187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13"/>
          <p:cNvSpPr/>
          <p:nvPr/>
        </p:nvSpPr>
        <p:spPr>
          <a:xfrm>
            <a:off x="7672661" y="4077073"/>
            <a:ext cx="1471339" cy="1066431"/>
          </a:xfrm>
          <a:custGeom>
            <a:avLst/>
            <a:gdLst/>
            <a:ahLst/>
            <a:cxnLst/>
            <a:rect l="l" t="t" r="r" b="b"/>
            <a:pathLst>
              <a:path w="17780" h="12887" extrusionOk="0">
                <a:moveTo>
                  <a:pt x="17780" y="1"/>
                </a:moveTo>
                <a:cubicBezTo>
                  <a:pt x="17721" y="59"/>
                  <a:pt x="17662" y="118"/>
                  <a:pt x="17604" y="177"/>
                </a:cubicBezTo>
                <a:cubicBezTo>
                  <a:pt x="16209" y="1643"/>
                  <a:pt x="15415" y="3566"/>
                  <a:pt x="14751" y="5480"/>
                </a:cubicBezTo>
                <a:cubicBezTo>
                  <a:pt x="14317" y="5377"/>
                  <a:pt x="13876" y="5328"/>
                  <a:pt x="13435" y="5328"/>
                </a:cubicBezTo>
                <a:cubicBezTo>
                  <a:pt x="10718" y="5328"/>
                  <a:pt x="8014" y="7189"/>
                  <a:pt x="7218" y="9818"/>
                </a:cubicBezTo>
                <a:cubicBezTo>
                  <a:pt x="6738" y="9711"/>
                  <a:pt x="6249" y="9658"/>
                  <a:pt x="5759" y="9658"/>
                </a:cubicBezTo>
                <a:cubicBezTo>
                  <a:pt x="5438" y="9658"/>
                  <a:pt x="5117" y="9681"/>
                  <a:pt x="4799" y="9727"/>
                </a:cubicBezTo>
                <a:cubicBezTo>
                  <a:pt x="4713" y="9736"/>
                  <a:pt x="4632" y="9750"/>
                  <a:pt x="4550" y="9768"/>
                </a:cubicBezTo>
                <a:cubicBezTo>
                  <a:pt x="4334" y="9804"/>
                  <a:pt x="4122" y="9854"/>
                  <a:pt x="3909" y="9912"/>
                </a:cubicBezTo>
                <a:cubicBezTo>
                  <a:pt x="3693" y="9971"/>
                  <a:pt x="3481" y="10043"/>
                  <a:pt x="3268" y="10125"/>
                </a:cubicBezTo>
                <a:cubicBezTo>
                  <a:pt x="2916" y="10265"/>
                  <a:pt x="2578" y="10432"/>
                  <a:pt x="2253" y="10630"/>
                </a:cubicBezTo>
                <a:cubicBezTo>
                  <a:pt x="1332" y="11190"/>
                  <a:pt x="560" y="11966"/>
                  <a:pt x="1" y="12887"/>
                </a:cubicBezTo>
                <a:lnTo>
                  <a:pt x="17780" y="12887"/>
                </a:lnTo>
                <a:lnTo>
                  <a:pt x="17780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1" name="Google Shape;551;p13"/>
          <p:cNvGrpSpPr/>
          <p:nvPr/>
        </p:nvGrpSpPr>
        <p:grpSpPr>
          <a:xfrm>
            <a:off x="-4" y="4074175"/>
            <a:ext cx="890277" cy="1068654"/>
            <a:chOff x="-4" y="4074175"/>
            <a:chExt cx="890277" cy="1068654"/>
          </a:xfrm>
        </p:grpSpPr>
        <p:grpSp>
          <p:nvGrpSpPr>
            <p:cNvPr id="552" name="Google Shape;552;p13"/>
            <p:cNvGrpSpPr/>
            <p:nvPr/>
          </p:nvGrpSpPr>
          <p:grpSpPr>
            <a:xfrm>
              <a:off x="-4" y="4074175"/>
              <a:ext cx="460938" cy="960744"/>
              <a:chOff x="3760846" y="3248636"/>
              <a:chExt cx="347826" cy="724981"/>
            </a:xfrm>
          </p:grpSpPr>
          <p:sp>
            <p:nvSpPr>
              <p:cNvPr id="553" name="Google Shape;553;p13"/>
              <p:cNvSpPr/>
              <p:nvPr/>
            </p:nvSpPr>
            <p:spPr>
              <a:xfrm>
                <a:off x="3850448" y="3248636"/>
                <a:ext cx="258224" cy="326660"/>
              </a:xfrm>
              <a:custGeom>
                <a:avLst/>
                <a:gdLst/>
                <a:ahLst/>
                <a:cxnLst/>
                <a:rect l="l" t="t" r="r" b="b"/>
                <a:pathLst>
                  <a:path w="5124" h="6482" extrusionOk="0">
                    <a:moveTo>
                      <a:pt x="1960" y="0"/>
                    </a:moveTo>
                    <a:cubicBezTo>
                      <a:pt x="1725" y="131"/>
                      <a:pt x="1504" y="284"/>
                      <a:pt x="1301" y="456"/>
                    </a:cubicBezTo>
                    <a:cubicBezTo>
                      <a:pt x="1260" y="492"/>
                      <a:pt x="1224" y="524"/>
                      <a:pt x="1188" y="555"/>
                    </a:cubicBezTo>
                    <a:cubicBezTo>
                      <a:pt x="542" y="1147"/>
                      <a:pt x="91" y="1936"/>
                      <a:pt x="32" y="2803"/>
                    </a:cubicBezTo>
                    <a:cubicBezTo>
                      <a:pt x="1" y="3336"/>
                      <a:pt x="109" y="3864"/>
                      <a:pt x="181" y="4396"/>
                    </a:cubicBezTo>
                    <a:lnTo>
                      <a:pt x="186" y="4423"/>
                    </a:lnTo>
                    <a:cubicBezTo>
                      <a:pt x="253" y="4929"/>
                      <a:pt x="280" y="5444"/>
                      <a:pt x="276" y="5954"/>
                    </a:cubicBezTo>
                    <a:lnTo>
                      <a:pt x="276" y="6053"/>
                    </a:lnTo>
                    <a:lnTo>
                      <a:pt x="271" y="6175"/>
                    </a:lnTo>
                    <a:cubicBezTo>
                      <a:pt x="271" y="6215"/>
                      <a:pt x="267" y="6256"/>
                      <a:pt x="267" y="6297"/>
                    </a:cubicBezTo>
                    <a:lnTo>
                      <a:pt x="267" y="6342"/>
                    </a:lnTo>
                    <a:cubicBezTo>
                      <a:pt x="262" y="6387"/>
                      <a:pt x="262" y="6437"/>
                      <a:pt x="258" y="6482"/>
                    </a:cubicBezTo>
                    <a:cubicBezTo>
                      <a:pt x="280" y="6455"/>
                      <a:pt x="308" y="6423"/>
                      <a:pt x="330" y="6396"/>
                    </a:cubicBezTo>
                    <a:lnTo>
                      <a:pt x="371" y="6351"/>
                    </a:lnTo>
                    <a:cubicBezTo>
                      <a:pt x="398" y="6319"/>
                      <a:pt x="425" y="6292"/>
                      <a:pt x="452" y="6261"/>
                    </a:cubicBezTo>
                    <a:cubicBezTo>
                      <a:pt x="484" y="6229"/>
                      <a:pt x="511" y="6197"/>
                      <a:pt x="538" y="6170"/>
                    </a:cubicBezTo>
                    <a:cubicBezTo>
                      <a:pt x="596" y="6112"/>
                      <a:pt x="660" y="6053"/>
                      <a:pt x="723" y="5999"/>
                    </a:cubicBezTo>
                    <a:cubicBezTo>
                      <a:pt x="750" y="5976"/>
                      <a:pt x="786" y="5940"/>
                      <a:pt x="813" y="5917"/>
                    </a:cubicBezTo>
                    <a:cubicBezTo>
                      <a:pt x="840" y="5895"/>
                      <a:pt x="872" y="5872"/>
                      <a:pt x="899" y="5850"/>
                    </a:cubicBezTo>
                    <a:lnTo>
                      <a:pt x="917" y="5836"/>
                    </a:lnTo>
                    <a:cubicBezTo>
                      <a:pt x="935" y="5823"/>
                      <a:pt x="948" y="5809"/>
                      <a:pt x="967" y="5796"/>
                    </a:cubicBezTo>
                    <a:lnTo>
                      <a:pt x="1034" y="5746"/>
                    </a:lnTo>
                    <a:cubicBezTo>
                      <a:pt x="1043" y="5737"/>
                      <a:pt x="1057" y="5732"/>
                      <a:pt x="1066" y="5723"/>
                    </a:cubicBezTo>
                    <a:cubicBezTo>
                      <a:pt x="1088" y="5705"/>
                      <a:pt x="1111" y="5692"/>
                      <a:pt x="1134" y="5674"/>
                    </a:cubicBezTo>
                    <a:cubicBezTo>
                      <a:pt x="1152" y="5665"/>
                      <a:pt x="1165" y="5651"/>
                      <a:pt x="1179" y="5642"/>
                    </a:cubicBezTo>
                    <a:cubicBezTo>
                      <a:pt x="1201" y="5629"/>
                      <a:pt x="1219" y="5615"/>
                      <a:pt x="1242" y="5602"/>
                    </a:cubicBezTo>
                    <a:lnTo>
                      <a:pt x="1292" y="5570"/>
                    </a:lnTo>
                    <a:cubicBezTo>
                      <a:pt x="1314" y="5556"/>
                      <a:pt x="1337" y="5543"/>
                      <a:pt x="1359" y="5529"/>
                    </a:cubicBezTo>
                    <a:lnTo>
                      <a:pt x="1400" y="5507"/>
                    </a:lnTo>
                    <a:cubicBezTo>
                      <a:pt x="1422" y="5489"/>
                      <a:pt x="1445" y="5480"/>
                      <a:pt x="1472" y="5462"/>
                    </a:cubicBezTo>
                    <a:cubicBezTo>
                      <a:pt x="1504" y="5444"/>
                      <a:pt x="1540" y="5426"/>
                      <a:pt x="1567" y="5407"/>
                    </a:cubicBezTo>
                    <a:cubicBezTo>
                      <a:pt x="1589" y="5394"/>
                      <a:pt x="1621" y="5380"/>
                      <a:pt x="1648" y="5367"/>
                    </a:cubicBezTo>
                    <a:lnTo>
                      <a:pt x="1743" y="5317"/>
                    </a:lnTo>
                    <a:lnTo>
                      <a:pt x="1856" y="5258"/>
                    </a:lnTo>
                    <a:cubicBezTo>
                      <a:pt x="1901" y="5240"/>
                      <a:pt x="1942" y="5222"/>
                      <a:pt x="1987" y="5204"/>
                    </a:cubicBezTo>
                    <a:cubicBezTo>
                      <a:pt x="2041" y="5177"/>
                      <a:pt x="2095" y="5155"/>
                      <a:pt x="2149" y="5132"/>
                    </a:cubicBezTo>
                    <a:cubicBezTo>
                      <a:pt x="2470" y="5010"/>
                      <a:pt x="2804" y="4920"/>
                      <a:pt x="3115" y="4780"/>
                    </a:cubicBezTo>
                    <a:cubicBezTo>
                      <a:pt x="3864" y="4446"/>
                      <a:pt x="4433" y="3746"/>
                      <a:pt x="4803" y="2975"/>
                    </a:cubicBezTo>
                    <a:cubicBezTo>
                      <a:pt x="4821" y="2938"/>
                      <a:pt x="4839" y="2907"/>
                      <a:pt x="4853" y="2871"/>
                    </a:cubicBezTo>
                    <a:cubicBezTo>
                      <a:pt x="4961" y="2632"/>
                      <a:pt x="5051" y="2388"/>
                      <a:pt x="5124" y="2140"/>
                    </a:cubicBezTo>
                    <a:cubicBezTo>
                      <a:pt x="4289" y="1156"/>
                      <a:pt x="3169" y="456"/>
                      <a:pt x="19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13"/>
              <p:cNvSpPr/>
              <p:nvPr/>
            </p:nvSpPr>
            <p:spPr>
              <a:xfrm>
                <a:off x="3896861" y="3271818"/>
                <a:ext cx="198153" cy="187721"/>
              </a:xfrm>
              <a:custGeom>
                <a:avLst/>
                <a:gdLst/>
                <a:ahLst/>
                <a:cxnLst/>
                <a:rect l="l" t="t" r="r" b="b"/>
                <a:pathLst>
                  <a:path w="3932" h="3725" extrusionOk="0">
                    <a:moveTo>
                      <a:pt x="384" y="1"/>
                    </a:moveTo>
                    <a:cubicBezTo>
                      <a:pt x="343" y="37"/>
                      <a:pt x="307" y="68"/>
                      <a:pt x="271" y="100"/>
                    </a:cubicBezTo>
                    <a:cubicBezTo>
                      <a:pt x="339" y="104"/>
                      <a:pt x="411" y="122"/>
                      <a:pt x="474" y="158"/>
                    </a:cubicBezTo>
                    <a:cubicBezTo>
                      <a:pt x="673" y="276"/>
                      <a:pt x="714" y="547"/>
                      <a:pt x="723" y="700"/>
                    </a:cubicBezTo>
                    <a:cubicBezTo>
                      <a:pt x="745" y="1102"/>
                      <a:pt x="628" y="1499"/>
                      <a:pt x="519" y="1797"/>
                    </a:cubicBezTo>
                    <a:cubicBezTo>
                      <a:pt x="429" y="2063"/>
                      <a:pt x="316" y="2330"/>
                      <a:pt x="204" y="2587"/>
                    </a:cubicBezTo>
                    <a:cubicBezTo>
                      <a:pt x="127" y="2736"/>
                      <a:pt x="55" y="2885"/>
                      <a:pt x="0" y="3043"/>
                    </a:cubicBezTo>
                    <a:lnTo>
                      <a:pt x="104" y="3083"/>
                    </a:lnTo>
                    <a:cubicBezTo>
                      <a:pt x="172" y="2939"/>
                      <a:pt x="240" y="2790"/>
                      <a:pt x="307" y="2636"/>
                    </a:cubicBezTo>
                    <a:cubicBezTo>
                      <a:pt x="533" y="2212"/>
                      <a:pt x="840" y="1838"/>
                      <a:pt x="1210" y="1535"/>
                    </a:cubicBezTo>
                    <a:cubicBezTo>
                      <a:pt x="1341" y="1418"/>
                      <a:pt x="1499" y="1328"/>
                      <a:pt x="1666" y="1273"/>
                    </a:cubicBezTo>
                    <a:cubicBezTo>
                      <a:pt x="1719" y="1257"/>
                      <a:pt x="1773" y="1249"/>
                      <a:pt x="1826" y="1249"/>
                    </a:cubicBezTo>
                    <a:cubicBezTo>
                      <a:pt x="1938" y="1249"/>
                      <a:pt x="2048" y="1284"/>
                      <a:pt x="2140" y="1355"/>
                    </a:cubicBezTo>
                    <a:cubicBezTo>
                      <a:pt x="2257" y="1463"/>
                      <a:pt x="2316" y="1616"/>
                      <a:pt x="2307" y="1774"/>
                    </a:cubicBezTo>
                    <a:cubicBezTo>
                      <a:pt x="2298" y="1941"/>
                      <a:pt x="2262" y="2104"/>
                      <a:pt x="2194" y="2262"/>
                    </a:cubicBezTo>
                    <a:cubicBezTo>
                      <a:pt x="2009" y="2754"/>
                      <a:pt x="1761" y="3228"/>
                      <a:pt x="1458" y="3661"/>
                    </a:cubicBezTo>
                    <a:lnTo>
                      <a:pt x="1549" y="3724"/>
                    </a:lnTo>
                    <a:cubicBezTo>
                      <a:pt x="1973" y="3124"/>
                      <a:pt x="2420" y="2749"/>
                      <a:pt x="2916" y="2569"/>
                    </a:cubicBezTo>
                    <a:cubicBezTo>
                      <a:pt x="3099" y="2502"/>
                      <a:pt x="3293" y="2468"/>
                      <a:pt x="3487" y="2468"/>
                    </a:cubicBezTo>
                    <a:cubicBezTo>
                      <a:pt x="3620" y="2468"/>
                      <a:pt x="3752" y="2484"/>
                      <a:pt x="3882" y="2515"/>
                    </a:cubicBezTo>
                    <a:cubicBezTo>
                      <a:pt x="3900" y="2483"/>
                      <a:pt x="3918" y="2447"/>
                      <a:pt x="3932" y="2415"/>
                    </a:cubicBezTo>
                    <a:cubicBezTo>
                      <a:pt x="3783" y="2375"/>
                      <a:pt x="3631" y="2355"/>
                      <a:pt x="3478" y="2355"/>
                    </a:cubicBezTo>
                    <a:cubicBezTo>
                      <a:pt x="3274" y="2355"/>
                      <a:pt x="3069" y="2391"/>
                      <a:pt x="2876" y="2460"/>
                    </a:cubicBezTo>
                    <a:cubicBezTo>
                      <a:pt x="2528" y="2596"/>
                      <a:pt x="2212" y="2799"/>
                      <a:pt x="1950" y="3070"/>
                    </a:cubicBezTo>
                    <a:cubicBezTo>
                      <a:pt x="2086" y="2817"/>
                      <a:pt x="2203" y="2560"/>
                      <a:pt x="2302" y="2298"/>
                    </a:cubicBezTo>
                    <a:cubicBezTo>
                      <a:pt x="2370" y="2131"/>
                      <a:pt x="2415" y="1955"/>
                      <a:pt x="2424" y="1774"/>
                    </a:cubicBezTo>
                    <a:cubicBezTo>
                      <a:pt x="2433" y="1580"/>
                      <a:pt x="2357" y="1395"/>
                      <a:pt x="2212" y="1264"/>
                    </a:cubicBezTo>
                    <a:cubicBezTo>
                      <a:pt x="2101" y="1181"/>
                      <a:pt x="1964" y="1138"/>
                      <a:pt x="1826" y="1138"/>
                    </a:cubicBezTo>
                    <a:cubicBezTo>
                      <a:pt x="1763" y="1138"/>
                      <a:pt x="1700" y="1147"/>
                      <a:pt x="1639" y="1165"/>
                    </a:cubicBezTo>
                    <a:cubicBezTo>
                      <a:pt x="1454" y="1224"/>
                      <a:pt x="1287" y="1323"/>
                      <a:pt x="1138" y="1449"/>
                    </a:cubicBezTo>
                    <a:cubicBezTo>
                      <a:pt x="921" y="1630"/>
                      <a:pt x="718" y="1833"/>
                      <a:pt x="547" y="2059"/>
                    </a:cubicBezTo>
                    <a:cubicBezTo>
                      <a:pt x="574" y="1982"/>
                      <a:pt x="601" y="1905"/>
                      <a:pt x="628" y="1833"/>
                    </a:cubicBezTo>
                    <a:cubicBezTo>
                      <a:pt x="736" y="1522"/>
                      <a:pt x="858" y="1111"/>
                      <a:pt x="835" y="691"/>
                    </a:cubicBezTo>
                    <a:cubicBezTo>
                      <a:pt x="826" y="520"/>
                      <a:pt x="772" y="204"/>
                      <a:pt x="533" y="59"/>
                    </a:cubicBezTo>
                    <a:cubicBezTo>
                      <a:pt x="483" y="32"/>
                      <a:pt x="434" y="14"/>
                      <a:pt x="3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13"/>
              <p:cNvSpPr/>
              <p:nvPr/>
            </p:nvSpPr>
            <p:spPr>
              <a:xfrm>
                <a:off x="3860023" y="3471532"/>
                <a:ext cx="90560" cy="104015"/>
              </a:xfrm>
              <a:custGeom>
                <a:avLst/>
                <a:gdLst/>
                <a:ahLst/>
                <a:cxnLst/>
                <a:rect l="l" t="t" r="r" b="b"/>
                <a:pathLst>
                  <a:path w="1797" h="2064" extrusionOk="0">
                    <a:moveTo>
                      <a:pt x="0" y="0"/>
                    </a:moveTo>
                    <a:cubicBezTo>
                      <a:pt x="90" y="687"/>
                      <a:pt x="113" y="1377"/>
                      <a:pt x="68" y="2063"/>
                    </a:cubicBezTo>
                    <a:cubicBezTo>
                      <a:pt x="519" y="1499"/>
                      <a:pt x="1129" y="1070"/>
                      <a:pt x="1797" y="781"/>
                    </a:cubicBezTo>
                    <a:cubicBezTo>
                      <a:pt x="1792" y="759"/>
                      <a:pt x="1783" y="736"/>
                      <a:pt x="1770" y="714"/>
                    </a:cubicBezTo>
                    <a:cubicBezTo>
                      <a:pt x="1704" y="591"/>
                      <a:pt x="1564" y="545"/>
                      <a:pt x="1419" y="545"/>
                    </a:cubicBezTo>
                    <a:cubicBezTo>
                      <a:pt x="1356" y="545"/>
                      <a:pt x="1292" y="554"/>
                      <a:pt x="1232" y="569"/>
                    </a:cubicBezTo>
                    <a:cubicBezTo>
                      <a:pt x="822" y="682"/>
                      <a:pt x="483" y="980"/>
                      <a:pt x="330" y="1377"/>
                    </a:cubicBezTo>
                    <a:cubicBezTo>
                      <a:pt x="361" y="1084"/>
                      <a:pt x="343" y="790"/>
                      <a:pt x="280" y="501"/>
                    </a:cubicBezTo>
                    <a:cubicBezTo>
                      <a:pt x="248" y="357"/>
                      <a:pt x="167" y="73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13"/>
              <p:cNvSpPr/>
              <p:nvPr/>
            </p:nvSpPr>
            <p:spPr>
              <a:xfrm>
                <a:off x="3771984" y="3556397"/>
                <a:ext cx="100336" cy="417220"/>
              </a:xfrm>
              <a:custGeom>
                <a:avLst/>
                <a:gdLst/>
                <a:ahLst/>
                <a:cxnLst/>
                <a:rect l="l" t="t" r="r" b="b"/>
                <a:pathLst>
                  <a:path w="1991" h="8279" extrusionOk="0">
                    <a:moveTo>
                      <a:pt x="1883" y="0"/>
                    </a:moveTo>
                    <a:cubicBezTo>
                      <a:pt x="1084" y="2654"/>
                      <a:pt x="253" y="5398"/>
                      <a:pt x="0" y="8265"/>
                    </a:cubicBezTo>
                    <a:lnTo>
                      <a:pt x="113" y="8278"/>
                    </a:lnTo>
                    <a:cubicBezTo>
                      <a:pt x="366" y="5421"/>
                      <a:pt x="1192" y="2681"/>
                      <a:pt x="1991" y="32"/>
                    </a:cubicBezTo>
                    <a:lnTo>
                      <a:pt x="188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13"/>
              <p:cNvSpPr/>
              <p:nvPr/>
            </p:nvSpPr>
            <p:spPr>
              <a:xfrm>
                <a:off x="3760846" y="3571364"/>
                <a:ext cx="50546" cy="209089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4149" extrusionOk="0">
                    <a:moveTo>
                      <a:pt x="0" y="1"/>
                    </a:moveTo>
                    <a:lnTo>
                      <a:pt x="0" y="1991"/>
                    </a:lnTo>
                    <a:cubicBezTo>
                      <a:pt x="54" y="2127"/>
                      <a:pt x="118" y="2258"/>
                      <a:pt x="185" y="2384"/>
                    </a:cubicBezTo>
                    <a:cubicBezTo>
                      <a:pt x="388" y="2759"/>
                      <a:pt x="641" y="3106"/>
                      <a:pt x="795" y="3499"/>
                    </a:cubicBezTo>
                    <a:cubicBezTo>
                      <a:pt x="849" y="3643"/>
                      <a:pt x="889" y="3788"/>
                      <a:pt x="917" y="3932"/>
                    </a:cubicBezTo>
                    <a:cubicBezTo>
                      <a:pt x="930" y="4005"/>
                      <a:pt x="939" y="4077"/>
                      <a:pt x="944" y="4149"/>
                    </a:cubicBezTo>
                    <a:cubicBezTo>
                      <a:pt x="948" y="4023"/>
                      <a:pt x="953" y="3896"/>
                      <a:pt x="957" y="3765"/>
                    </a:cubicBezTo>
                    <a:cubicBezTo>
                      <a:pt x="980" y="3111"/>
                      <a:pt x="1002" y="2393"/>
                      <a:pt x="889" y="1793"/>
                    </a:cubicBezTo>
                    <a:cubicBezTo>
                      <a:pt x="763" y="1134"/>
                      <a:pt x="461" y="488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13"/>
              <p:cNvSpPr/>
              <p:nvPr/>
            </p:nvSpPr>
            <p:spPr>
              <a:xfrm>
                <a:off x="3830441" y="3601752"/>
                <a:ext cx="146297" cy="94843"/>
              </a:xfrm>
              <a:custGeom>
                <a:avLst/>
                <a:gdLst/>
                <a:ahLst/>
                <a:cxnLst/>
                <a:rect l="l" t="t" r="r" b="b"/>
                <a:pathLst>
                  <a:path w="2903" h="1882" extrusionOk="0">
                    <a:moveTo>
                      <a:pt x="2717" y="1"/>
                    </a:moveTo>
                    <a:cubicBezTo>
                      <a:pt x="1591" y="1"/>
                      <a:pt x="480" y="691"/>
                      <a:pt x="0" y="1709"/>
                    </a:cubicBezTo>
                    <a:cubicBezTo>
                      <a:pt x="295" y="1735"/>
                      <a:pt x="556" y="1881"/>
                      <a:pt x="848" y="1881"/>
                    </a:cubicBezTo>
                    <a:cubicBezTo>
                      <a:pt x="860" y="1881"/>
                      <a:pt x="873" y="1881"/>
                      <a:pt x="885" y="1880"/>
                    </a:cubicBezTo>
                    <a:cubicBezTo>
                      <a:pt x="1174" y="1871"/>
                      <a:pt x="1467" y="1840"/>
                      <a:pt x="1729" y="1727"/>
                    </a:cubicBezTo>
                    <a:cubicBezTo>
                      <a:pt x="2068" y="1583"/>
                      <a:pt x="2329" y="1312"/>
                      <a:pt x="2519" y="1000"/>
                    </a:cubicBezTo>
                    <a:cubicBezTo>
                      <a:pt x="2709" y="693"/>
                      <a:pt x="2799" y="355"/>
                      <a:pt x="2903" y="7"/>
                    </a:cubicBezTo>
                    <a:cubicBezTo>
                      <a:pt x="2841" y="3"/>
                      <a:pt x="2779" y="1"/>
                      <a:pt x="27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59" name="Google Shape;559;p13"/>
            <p:cNvGrpSpPr/>
            <p:nvPr/>
          </p:nvGrpSpPr>
          <p:grpSpPr>
            <a:xfrm>
              <a:off x="458951" y="4588620"/>
              <a:ext cx="431321" cy="554209"/>
              <a:chOff x="4660440" y="3052752"/>
              <a:chExt cx="368084" cy="472955"/>
            </a:xfrm>
          </p:grpSpPr>
          <p:sp>
            <p:nvSpPr>
              <p:cNvPr id="560" name="Google Shape;560;p13"/>
              <p:cNvSpPr/>
              <p:nvPr/>
            </p:nvSpPr>
            <p:spPr>
              <a:xfrm>
                <a:off x="4770300" y="3052752"/>
                <a:ext cx="258224" cy="326912"/>
              </a:xfrm>
              <a:custGeom>
                <a:avLst/>
                <a:gdLst/>
                <a:ahLst/>
                <a:cxnLst/>
                <a:rect l="l" t="t" r="r" b="b"/>
                <a:pathLst>
                  <a:path w="5124" h="6487" extrusionOk="0">
                    <a:moveTo>
                      <a:pt x="1960" y="1"/>
                    </a:moveTo>
                    <a:cubicBezTo>
                      <a:pt x="1725" y="132"/>
                      <a:pt x="1508" y="285"/>
                      <a:pt x="1301" y="461"/>
                    </a:cubicBezTo>
                    <a:cubicBezTo>
                      <a:pt x="1265" y="493"/>
                      <a:pt x="1224" y="524"/>
                      <a:pt x="1188" y="561"/>
                    </a:cubicBezTo>
                    <a:cubicBezTo>
                      <a:pt x="542" y="1147"/>
                      <a:pt x="91" y="1942"/>
                      <a:pt x="37" y="2804"/>
                    </a:cubicBezTo>
                    <a:cubicBezTo>
                      <a:pt x="1" y="3336"/>
                      <a:pt x="114" y="3869"/>
                      <a:pt x="181" y="4397"/>
                    </a:cubicBezTo>
                    <a:lnTo>
                      <a:pt x="186" y="4424"/>
                    </a:lnTo>
                    <a:cubicBezTo>
                      <a:pt x="254" y="4934"/>
                      <a:pt x="285" y="5444"/>
                      <a:pt x="276" y="5959"/>
                    </a:cubicBezTo>
                    <a:lnTo>
                      <a:pt x="276" y="6058"/>
                    </a:lnTo>
                    <a:lnTo>
                      <a:pt x="272" y="6180"/>
                    </a:lnTo>
                    <a:cubicBezTo>
                      <a:pt x="272" y="6221"/>
                      <a:pt x="267" y="6261"/>
                      <a:pt x="267" y="6302"/>
                    </a:cubicBezTo>
                    <a:lnTo>
                      <a:pt x="267" y="6343"/>
                    </a:lnTo>
                    <a:cubicBezTo>
                      <a:pt x="267" y="6392"/>
                      <a:pt x="263" y="6437"/>
                      <a:pt x="263" y="6487"/>
                    </a:cubicBezTo>
                    <a:cubicBezTo>
                      <a:pt x="285" y="6455"/>
                      <a:pt x="308" y="6428"/>
                      <a:pt x="335" y="6401"/>
                    </a:cubicBezTo>
                    <a:lnTo>
                      <a:pt x="371" y="6356"/>
                    </a:lnTo>
                    <a:cubicBezTo>
                      <a:pt x="398" y="6324"/>
                      <a:pt x="425" y="6293"/>
                      <a:pt x="457" y="6261"/>
                    </a:cubicBezTo>
                    <a:cubicBezTo>
                      <a:pt x="484" y="6234"/>
                      <a:pt x="511" y="6203"/>
                      <a:pt x="542" y="6171"/>
                    </a:cubicBezTo>
                    <a:cubicBezTo>
                      <a:pt x="601" y="6112"/>
                      <a:pt x="660" y="6058"/>
                      <a:pt x="723" y="6004"/>
                    </a:cubicBezTo>
                    <a:cubicBezTo>
                      <a:pt x="755" y="5977"/>
                      <a:pt x="791" y="5945"/>
                      <a:pt x="818" y="5923"/>
                    </a:cubicBezTo>
                    <a:cubicBezTo>
                      <a:pt x="845" y="5900"/>
                      <a:pt x="872" y="5873"/>
                      <a:pt x="899" y="5855"/>
                    </a:cubicBezTo>
                    <a:lnTo>
                      <a:pt x="917" y="5837"/>
                    </a:lnTo>
                    <a:cubicBezTo>
                      <a:pt x="935" y="5823"/>
                      <a:pt x="949" y="5814"/>
                      <a:pt x="967" y="5801"/>
                    </a:cubicBezTo>
                    <a:lnTo>
                      <a:pt x="1034" y="5751"/>
                    </a:lnTo>
                    <a:cubicBezTo>
                      <a:pt x="1043" y="5742"/>
                      <a:pt x="1057" y="5733"/>
                      <a:pt x="1066" y="5724"/>
                    </a:cubicBezTo>
                    <a:cubicBezTo>
                      <a:pt x="1089" y="5711"/>
                      <a:pt x="1120" y="5688"/>
                      <a:pt x="1138" y="5679"/>
                    </a:cubicBezTo>
                    <a:cubicBezTo>
                      <a:pt x="1152" y="5665"/>
                      <a:pt x="1165" y="5656"/>
                      <a:pt x="1183" y="5647"/>
                    </a:cubicBezTo>
                    <a:cubicBezTo>
                      <a:pt x="1201" y="5634"/>
                      <a:pt x="1224" y="5620"/>
                      <a:pt x="1242" y="5607"/>
                    </a:cubicBezTo>
                    <a:lnTo>
                      <a:pt x="1292" y="5575"/>
                    </a:lnTo>
                    <a:lnTo>
                      <a:pt x="1364" y="5530"/>
                    </a:lnTo>
                    <a:lnTo>
                      <a:pt x="1400" y="5508"/>
                    </a:lnTo>
                    <a:cubicBezTo>
                      <a:pt x="1423" y="5494"/>
                      <a:pt x="1445" y="5480"/>
                      <a:pt x="1477" y="5462"/>
                    </a:cubicBezTo>
                    <a:cubicBezTo>
                      <a:pt x="1504" y="5444"/>
                      <a:pt x="1540" y="5426"/>
                      <a:pt x="1567" y="5413"/>
                    </a:cubicBezTo>
                    <a:cubicBezTo>
                      <a:pt x="1594" y="5399"/>
                      <a:pt x="1621" y="5381"/>
                      <a:pt x="1648" y="5368"/>
                    </a:cubicBezTo>
                    <a:lnTo>
                      <a:pt x="1748" y="5318"/>
                    </a:lnTo>
                    <a:lnTo>
                      <a:pt x="1860" y="5259"/>
                    </a:lnTo>
                    <a:cubicBezTo>
                      <a:pt x="1901" y="5241"/>
                      <a:pt x="1946" y="5223"/>
                      <a:pt x="1987" y="5205"/>
                    </a:cubicBezTo>
                    <a:cubicBezTo>
                      <a:pt x="2041" y="5183"/>
                      <a:pt x="2095" y="5160"/>
                      <a:pt x="2154" y="5137"/>
                    </a:cubicBezTo>
                    <a:cubicBezTo>
                      <a:pt x="2474" y="5011"/>
                      <a:pt x="2804" y="4921"/>
                      <a:pt x="3120" y="4781"/>
                    </a:cubicBezTo>
                    <a:cubicBezTo>
                      <a:pt x="3865" y="4447"/>
                      <a:pt x="4438" y="3747"/>
                      <a:pt x="4808" y="2975"/>
                    </a:cubicBezTo>
                    <a:cubicBezTo>
                      <a:pt x="4821" y="2944"/>
                      <a:pt x="4839" y="2908"/>
                      <a:pt x="4853" y="2876"/>
                    </a:cubicBezTo>
                    <a:cubicBezTo>
                      <a:pt x="4961" y="2637"/>
                      <a:pt x="5052" y="2393"/>
                      <a:pt x="5124" y="2140"/>
                    </a:cubicBezTo>
                    <a:cubicBezTo>
                      <a:pt x="4289" y="1161"/>
                      <a:pt x="3174" y="457"/>
                      <a:pt x="196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13"/>
              <p:cNvSpPr/>
              <p:nvPr/>
            </p:nvSpPr>
            <p:spPr>
              <a:xfrm>
                <a:off x="4816713" y="3076185"/>
                <a:ext cx="198153" cy="187520"/>
              </a:xfrm>
              <a:custGeom>
                <a:avLst/>
                <a:gdLst/>
                <a:ahLst/>
                <a:cxnLst/>
                <a:rect l="l" t="t" r="r" b="b"/>
                <a:pathLst>
                  <a:path w="3932" h="3721" extrusionOk="0">
                    <a:moveTo>
                      <a:pt x="384" y="1"/>
                    </a:moveTo>
                    <a:cubicBezTo>
                      <a:pt x="344" y="32"/>
                      <a:pt x="308" y="64"/>
                      <a:pt x="271" y="100"/>
                    </a:cubicBezTo>
                    <a:cubicBezTo>
                      <a:pt x="344" y="100"/>
                      <a:pt x="411" y="118"/>
                      <a:pt x="475" y="154"/>
                    </a:cubicBezTo>
                    <a:cubicBezTo>
                      <a:pt x="673" y="272"/>
                      <a:pt x="714" y="547"/>
                      <a:pt x="723" y="700"/>
                    </a:cubicBezTo>
                    <a:cubicBezTo>
                      <a:pt x="745" y="1098"/>
                      <a:pt x="628" y="1495"/>
                      <a:pt x="524" y="1797"/>
                    </a:cubicBezTo>
                    <a:cubicBezTo>
                      <a:pt x="429" y="2064"/>
                      <a:pt x="321" y="2330"/>
                      <a:pt x="204" y="2587"/>
                    </a:cubicBezTo>
                    <a:cubicBezTo>
                      <a:pt x="127" y="2732"/>
                      <a:pt x="59" y="2885"/>
                      <a:pt x="1" y="3038"/>
                    </a:cubicBezTo>
                    <a:lnTo>
                      <a:pt x="104" y="3084"/>
                    </a:lnTo>
                    <a:cubicBezTo>
                      <a:pt x="172" y="2935"/>
                      <a:pt x="240" y="2786"/>
                      <a:pt x="308" y="2632"/>
                    </a:cubicBezTo>
                    <a:cubicBezTo>
                      <a:pt x="533" y="2208"/>
                      <a:pt x="840" y="1833"/>
                      <a:pt x="1210" y="1531"/>
                    </a:cubicBezTo>
                    <a:cubicBezTo>
                      <a:pt x="1346" y="1414"/>
                      <a:pt x="1499" y="1323"/>
                      <a:pt x="1666" y="1269"/>
                    </a:cubicBezTo>
                    <a:cubicBezTo>
                      <a:pt x="1719" y="1253"/>
                      <a:pt x="1773" y="1245"/>
                      <a:pt x="1826" y="1245"/>
                    </a:cubicBezTo>
                    <a:cubicBezTo>
                      <a:pt x="1938" y="1245"/>
                      <a:pt x="2048" y="1280"/>
                      <a:pt x="2140" y="1350"/>
                    </a:cubicBezTo>
                    <a:cubicBezTo>
                      <a:pt x="2257" y="1459"/>
                      <a:pt x="2316" y="1612"/>
                      <a:pt x="2312" y="1770"/>
                    </a:cubicBezTo>
                    <a:cubicBezTo>
                      <a:pt x="2298" y="1937"/>
                      <a:pt x="2262" y="2100"/>
                      <a:pt x="2199" y="2253"/>
                    </a:cubicBezTo>
                    <a:cubicBezTo>
                      <a:pt x="2009" y="2750"/>
                      <a:pt x="1761" y="3219"/>
                      <a:pt x="1459" y="3657"/>
                    </a:cubicBezTo>
                    <a:lnTo>
                      <a:pt x="1549" y="3720"/>
                    </a:lnTo>
                    <a:cubicBezTo>
                      <a:pt x="1978" y="3120"/>
                      <a:pt x="2424" y="2745"/>
                      <a:pt x="2916" y="2565"/>
                    </a:cubicBezTo>
                    <a:cubicBezTo>
                      <a:pt x="3102" y="2497"/>
                      <a:pt x="3295" y="2464"/>
                      <a:pt x="3490" y="2464"/>
                    </a:cubicBezTo>
                    <a:cubicBezTo>
                      <a:pt x="3622" y="2464"/>
                      <a:pt x="3755" y="2479"/>
                      <a:pt x="3887" y="2510"/>
                    </a:cubicBezTo>
                    <a:cubicBezTo>
                      <a:pt x="3900" y="2479"/>
                      <a:pt x="3918" y="2443"/>
                      <a:pt x="3932" y="2411"/>
                    </a:cubicBezTo>
                    <a:cubicBezTo>
                      <a:pt x="3785" y="2371"/>
                      <a:pt x="3634" y="2351"/>
                      <a:pt x="3482" y="2351"/>
                    </a:cubicBezTo>
                    <a:cubicBezTo>
                      <a:pt x="3277" y="2351"/>
                      <a:pt x="3071" y="2388"/>
                      <a:pt x="2876" y="2461"/>
                    </a:cubicBezTo>
                    <a:cubicBezTo>
                      <a:pt x="2528" y="2592"/>
                      <a:pt x="2212" y="2799"/>
                      <a:pt x="1951" y="3066"/>
                    </a:cubicBezTo>
                    <a:cubicBezTo>
                      <a:pt x="2086" y="2817"/>
                      <a:pt x="2203" y="2560"/>
                      <a:pt x="2303" y="2294"/>
                    </a:cubicBezTo>
                    <a:cubicBezTo>
                      <a:pt x="2375" y="2131"/>
                      <a:pt x="2415" y="1951"/>
                      <a:pt x="2424" y="1775"/>
                    </a:cubicBezTo>
                    <a:cubicBezTo>
                      <a:pt x="2433" y="1581"/>
                      <a:pt x="2357" y="1396"/>
                      <a:pt x="2212" y="1265"/>
                    </a:cubicBezTo>
                    <a:cubicBezTo>
                      <a:pt x="2102" y="1179"/>
                      <a:pt x="1967" y="1135"/>
                      <a:pt x="1832" y="1135"/>
                    </a:cubicBezTo>
                    <a:cubicBezTo>
                      <a:pt x="1767" y="1135"/>
                      <a:pt x="1702" y="1145"/>
                      <a:pt x="1639" y="1165"/>
                    </a:cubicBezTo>
                    <a:cubicBezTo>
                      <a:pt x="1454" y="1224"/>
                      <a:pt x="1287" y="1319"/>
                      <a:pt x="1143" y="1445"/>
                    </a:cubicBezTo>
                    <a:cubicBezTo>
                      <a:pt x="921" y="1626"/>
                      <a:pt x="723" y="1833"/>
                      <a:pt x="547" y="2054"/>
                    </a:cubicBezTo>
                    <a:cubicBezTo>
                      <a:pt x="574" y="1982"/>
                      <a:pt x="601" y="1906"/>
                      <a:pt x="628" y="1829"/>
                    </a:cubicBezTo>
                    <a:cubicBezTo>
                      <a:pt x="736" y="1522"/>
                      <a:pt x="858" y="1111"/>
                      <a:pt x="836" y="691"/>
                    </a:cubicBezTo>
                    <a:cubicBezTo>
                      <a:pt x="827" y="515"/>
                      <a:pt x="777" y="204"/>
                      <a:pt x="533" y="55"/>
                    </a:cubicBezTo>
                    <a:cubicBezTo>
                      <a:pt x="484" y="32"/>
                      <a:pt x="434" y="10"/>
                      <a:pt x="3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13"/>
              <p:cNvSpPr/>
              <p:nvPr/>
            </p:nvSpPr>
            <p:spPr>
              <a:xfrm>
                <a:off x="4779875" y="3275900"/>
                <a:ext cx="90560" cy="104015"/>
              </a:xfrm>
              <a:custGeom>
                <a:avLst/>
                <a:gdLst/>
                <a:ahLst/>
                <a:cxnLst/>
                <a:rect l="l" t="t" r="r" b="b"/>
                <a:pathLst>
                  <a:path w="1797" h="2064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91" y="682"/>
                      <a:pt x="113" y="1373"/>
                      <a:pt x="73" y="2063"/>
                    </a:cubicBezTo>
                    <a:cubicBezTo>
                      <a:pt x="524" y="1495"/>
                      <a:pt x="1133" y="1066"/>
                      <a:pt x="1797" y="782"/>
                    </a:cubicBezTo>
                    <a:cubicBezTo>
                      <a:pt x="1792" y="755"/>
                      <a:pt x="1783" y="732"/>
                      <a:pt x="1770" y="714"/>
                    </a:cubicBezTo>
                    <a:cubicBezTo>
                      <a:pt x="1704" y="592"/>
                      <a:pt x="1564" y="546"/>
                      <a:pt x="1419" y="546"/>
                    </a:cubicBezTo>
                    <a:cubicBezTo>
                      <a:pt x="1356" y="546"/>
                      <a:pt x="1292" y="554"/>
                      <a:pt x="1233" y="569"/>
                    </a:cubicBezTo>
                    <a:cubicBezTo>
                      <a:pt x="822" y="678"/>
                      <a:pt x="483" y="980"/>
                      <a:pt x="330" y="1377"/>
                    </a:cubicBezTo>
                    <a:cubicBezTo>
                      <a:pt x="361" y="1084"/>
                      <a:pt x="348" y="786"/>
                      <a:pt x="280" y="497"/>
                    </a:cubicBezTo>
                    <a:cubicBezTo>
                      <a:pt x="249" y="353"/>
                      <a:pt x="167" y="68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13"/>
              <p:cNvSpPr/>
              <p:nvPr/>
            </p:nvSpPr>
            <p:spPr>
              <a:xfrm>
                <a:off x="4738904" y="3360512"/>
                <a:ext cx="53318" cy="165195"/>
              </a:xfrm>
              <a:custGeom>
                <a:avLst/>
                <a:gdLst/>
                <a:ahLst/>
                <a:cxnLst/>
                <a:rect l="l" t="t" r="r" b="b"/>
                <a:pathLst>
                  <a:path w="1058" h="3278" extrusionOk="0">
                    <a:moveTo>
                      <a:pt x="949" y="1"/>
                    </a:moveTo>
                    <a:cubicBezTo>
                      <a:pt x="931" y="69"/>
                      <a:pt x="913" y="132"/>
                      <a:pt x="895" y="195"/>
                    </a:cubicBezTo>
                    <a:cubicBezTo>
                      <a:pt x="588" y="1210"/>
                      <a:pt x="281" y="2235"/>
                      <a:pt x="1" y="3278"/>
                    </a:cubicBezTo>
                    <a:lnTo>
                      <a:pt x="118" y="3278"/>
                    </a:lnTo>
                    <a:cubicBezTo>
                      <a:pt x="177" y="3057"/>
                      <a:pt x="240" y="2840"/>
                      <a:pt x="299" y="2619"/>
                    </a:cubicBezTo>
                    <a:cubicBezTo>
                      <a:pt x="326" y="2524"/>
                      <a:pt x="353" y="2425"/>
                      <a:pt x="380" y="2330"/>
                    </a:cubicBezTo>
                    <a:cubicBezTo>
                      <a:pt x="579" y="1630"/>
                      <a:pt x="786" y="935"/>
                      <a:pt x="994" y="249"/>
                    </a:cubicBezTo>
                    <a:lnTo>
                      <a:pt x="1057" y="37"/>
                    </a:lnTo>
                    <a:lnTo>
                      <a:pt x="9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13"/>
              <p:cNvSpPr/>
              <p:nvPr/>
            </p:nvSpPr>
            <p:spPr>
              <a:xfrm>
                <a:off x="4660440" y="3368021"/>
                <a:ext cx="69898" cy="157686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3129" extrusionOk="0">
                    <a:moveTo>
                      <a:pt x="253" y="1"/>
                    </a:moveTo>
                    <a:cubicBezTo>
                      <a:pt x="1" y="836"/>
                      <a:pt x="177" y="1766"/>
                      <a:pt x="592" y="2533"/>
                    </a:cubicBezTo>
                    <a:cubicBezTo>
                      <a:pt x="700" y="2736"/>
                      <a:pt x="822" y="2930"/>
                      <a:pt x="940" y="3129"/>
                    </a:cubicBezTo>
                    <a:lnTo>
                      <a:pt x="1377" y="3129"/>
                    </a:lnTo>
                    <a:cubicBezTo>
                      <a:pt x="1386" y="2732"/>
                      <a:pt x="1355" y="2334"/>
                      <a:pt x="1292" y="1937"/>
                    </a:cubicBezTo>
                    <a:cubicBezTo>
                      <a:pt x="1156" y="1215"/>
                      <a:pt x="800" y="502"/>
                      <a:pt x="2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13"/>
              <p:cNvSpPr/>
              <p:nvPr/>
            </p:nvSpPr>
            <p:spPr>
              <a:xfrm>
                <a:off x="4750293" y="3406170"/>
                <a:ext cx="146297" cy="94793"/>
              </a:xfrm>
              <a:custGeom>
                <a:avLst/>
                <a:gdLst/>
                <a:ahLst/>
                <a:cxnLst/>
                <a:rect l="l" t="t" r="r" b="b"/>
                <a:pathLst>
                  <a:path w="2903" h="1881" extrusionOk="0">
                    <a:moveTo>
                      <a:pt x="2716" y="0"/>
                    </a:moveTo>
                    <a:cubicBezTo>
                      <a:pt x="1591" y="0"/>
                      <a:pt x="480" y="686"/>
                      <a:pt x="1" y="1708"/>
                    </a:cubicBezTo>
                    <a:cubicBezTo>
                      <a:pt x="299" y="1730"/>
                      <a:pt x="568" y="1880"/>
                      <a:pt x="860" y="1880"/>
                    </a:cubicBezTo>
                    <a:cubicBezTo>
                      <a:pt x="869" y="1880"/>
                      <a:pt x="877" y="1880"/>
                      <a:pt x="885" y="1880"/>
                    </a:cubicBezTo>
                    <a:cubicBezTo>
                      <a:pt x="1174" y="1866"/>
                      <a:pt x="1468" y="1835"/>
                      <a:pt x="1734" y="1722"/>
                    </a:cubicBezTo>
                    <a:cubicBezTo>
                      <a:pt x="2068" y="1582"/>
                      <a:pt x="2334" y="1307"/>
                      <a:pt x="2524" y="1000"/>
                    </a:cubicBezTo>
                    <a:cubicBezTo>
                      <a:pt x="2709" y="688"/>
                      <a:pt x="2799" y="354"/>
                      <a:pt x="2903" y="7"/>
                    </a:cubicBezTo>
                    <a:cubicBezTo>
                      <a:pt x="2841" y="2"/>
                      <a:pt x="2778" y="0"/>
                      <a:pt x="27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66" name="Google Shape;566;p13"/>
          <p:cNvGrpSpPr/>
          <p:nvPr/>
        </p:nvGrpSpPr>
        <p:grpSpPr>
          <a:xfrm>
            <a:off x="7574724" y="4738278"/>
            <a:ext cx="431310" cy="405231"/>
            <a:chOff x="1099056" y="3386869"/>
            <a:chExt cx="334220" cy="314011"/>
          </a:xfrm>
        </p:grpSpPr>
        <p:sp>
          <p:nvSpPr>
            <p:cNvPr id="567" name="Google Shape;567;p13"/>
            <p:cNvSpPr/>
            <p:nvPr/>
          </p:nvSpPr>
          <p:spPr>
            <a:xfrm>
              <a:off x="1231443" y="3491740"/>
              <a:ext cx="95146" cy="209139"/>
            </a:xfrm>
            <a:custGeom>
              <a:avLst/>
              <a:gdLst/>
              <a:ahLst/>
              <a:cxnLst/>
              <a:rect l="l" t="t" r="r" b="b"/>
              <a:pathLst>
                <a:path w="1888" h="4150" extrusionOk="0">
                  <a:moveTo>
                    <a:pt x="902" y="1"/>
                  </a:moveTo>
                  <a:cubicBezTo>
                    <a:pt x="898" y="1"/>
                    <a:pt x="894" y="1"/>
                    <a:pt x="890" y="1"/>
                  </a:cubicBezTo>
                  <a:cubicBezTo>
                    <a:pt x="565" y="28"/>
                    <a:pt x="601" y="836"/>
                    <a:pt x="583" y="1066"/>
                  </a:cubicBezTo>
                  <a:cubicBezTo>
                    <a:pt x="560" y="1382"/>
                    <a:pt x="511" y="1694"/>
                    <a:pt x="443" y="2005"/>
                  </a:cubicBezTo>
                  <a:cubicBezTo>
                    <a:pt x="398" y="2222"/>
                    <a:pt x="335" y="2439"/>
                    <a:pt x="267" y="2655"/>
                  </a:cubicBezTo>
                  <a:cubicBezTo>
                    <a:pt x="177" y="2926"/>
                    <a:pt x="64" y="3197"/>
                    <a:pt x="32" y="3481"/>
                  </a:cubicBezTo>
                  <a:cubicBezTo>
                    <a:pt x="0" y="3711"/>
                    <a:pt x="50" y="3946"/>
                    <a:pt x="167" y="4149"/>
                  </a:cubicBezTo>
                  <a:lnTo>
                    <a:pt x="1499" y="4149"/>
                  </a:lnTo>
                  <a:cubicBezTo>
                    <a:pt x="1621" y="4014"/>
                    <a:pt x="1716" y="3851"/>
                    <a:pt x="1774" y="3675"/>
                  </a:cubicBezTo>
                  <a:cubicBezTo>
                    <a:pt x="1878" y="3368"/>
                    <a:pt x="1887" y="3039"/>
                    <a:pt x="1860" y="2718"/>
                  </a:cubicBezTo>
                  <a:cubicBezTo>
                    <a:pt x="1833" y="2407"/>
                    <a:pt x="1779" y="2100"/>
                    <a:pt x="1702" y="1798"/>
                  </a:cubicBezTo>
                  <a:cubicBezTo>
                    <a:pt x="1662" y="1635"/>
                    <a:pt x="1612" y="1473"/>
                    <a:pt x="1562" y="1315"/>
                  </a:cubicBezTo>
                  <a:cubicBezTo>
                    <a:pt x="1476" y="1039"/>
                    <a:pt x="1377" y="773"/>
                    <a:pt x="1269" y="507"/>
                  </a:cubicBezTo>
                  <a:cubicBezTo>
                    <a:pt x="1242" y="434"/>
                    <a:pt x="1215" y="362"/>
                    <a:pt x="1188" y="290"/>
                  </a:cubicBezTo>
                  <a:cubicBezTo>
                    <a:pt x="1135" y="158"/>
                    <a:pt x="1044" y="1"/>
                    <a:pt x="9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13"/>
            <p:cNvSpPr/>
            <p:nvPr/>
          </p:nvSpPr>
          <p:spPr>
            <a:xfrm>
              <a:off x="1099056" y="3386869"/>
              <a:ext cx="334220" cy="207123"/>
            </a:xfrm>
            <a:custGeom>
              <a:avLst/>
              <a:gdLst/>
              <a:ahLst/>
              <a:cxnLst/>
              <a:rect l="l" t="t" r="r" b="b"/>
              <a:pathLst>
                <a:path w="6632" h="4110" extrusionOk="0">
                  <a:moveTo>
                    <a:pt x="3509" y="0"/>
                  </a:moveTo>
                  <a:cubicBezTo>
                    <a:pt x="3077" y="0"/>
                    <a:pt x="2648" y="106"/>
                    <a:pt x="2262" y="308"/>
                  </a:cubicBezTo>
                  <a:cubicBezTo>
                    <a:pt x="2077" y="412"/>
                    <a:pt x="1896" y="539"/>
                    <a:pt x="1738" y="678"/>
                  </a:cubicBezTo>
                  <a:cubicBezTo>
                    <a:pt x="1400" y="976"/>
                    <a:pt x="1115" y="1346"/>
                    <a:pt x="867" y="1726"/>
                  </a:cubicBezTo>
                  <a:cubicBezTo>
                    <a:pt x="465" y="2339"/>
                    <a:pt x="262" y="3007"/>
                    <a:pt x="1" y="3694"/>
                  </a:cubicBezTo>
                  <a:cubicBezTo>
                    <a:pt x="788" y="3973"/>
                    <a:pt x="1624" y="4110"/>
                    <a:pt x="2460" y="4110"/>
                  </a:cubicBezTo>
                  <a:cubicBezTo>
                    <a:pt x="3932" y="4110"/>
                    <a:pt x="5407" y="3685"/>
                    <a:pt x="6631" y="2868"/>
                  </a:cubicBezTo>
                  <a:cubicBezTo>
                    <a:pt x="6532" y="2371"/>
                    <a:pt x="6338" y="1897"/>
                    <a:pt x="6071" y="1468"/>
                  </a:cubicBezTo>
                  <a:cubicBezTo>
                    <a:pt x="5814" y="1049"/>
                    <a:pt x="5462" y="692"/>
                    <a:pt x="5047" y="430"/>
                  </a:cubicBezTo>
                  <a:cubicBezTo>
                    <a:pt x="4893" y="335"/>
                    <a:pt x="4735" y="259"/>
                    <a:pt x="4573" y="195"/>
                  </a:cubicBezTo>
                  <a:cubicBezTo>
                    <a:pt x="4302" y="96"/>
                    <a:pt x="4027" y="33"/>
                    <a:pt x="3742" y="10"/>
                  </a:cubicBezTo>
                  <a:cubicBezTo>
                    <a:pt x="3665" y="4"/>
                    <a:pt x="3587" y="0"/>
                    <a:pt x="35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1186642" y="3386869"/>
              <a:ext cx="101042" cy="41525"/>
            </a:xfrm>
            <a:custGeom>
              <a:avLst/>
              <a:gdLst/>
              <a:ahLst/>
              <a:cxnLst/>
              <a:rect l="l" t="t" r="r" b="b"/>
              <a:pathLst>
                <a:path w="2005" h="824" extrusionOk="0">
                  <a:moveTo>
                    <a:pt x="1771" y="0"/>
                  </a:moveTo>
                  <a:cubicBezTo>
                    <a:pt x="1339" y="0"/>
                    <a:pt x="911" y="106"/>
                    <a:pt x="528" y="308"/>
                  </a:cubicBezTo>
                  <a:cubicBezTo>
                    <a:pt x="339" y="412"/>
                    <a:pt x="158" y="539"/>
                    <a:pt x="0" y="678"/>
                  </a:cubicBezTo>
                  <a:cubicBezTo>
                    <a:pt x="153" y="790"/>
                    <a:pt x="409" y="823"/>
                    <a:pt x="615" y="823"/>
                  </a:cubicBezTo>
                  <a:cubicBezTo>
                    <a:pt x="684" y="823"/>
                    <a:pt x="747" y="820"/>
                    <a:pt x="799" y="814"/>
                  </a:cubicBezTo>
                  <a:cubicBezTo>
                    <a:pt x="1196" y="769"/>
                    <a:pt x="1567" y="579"/>
                    <a:pt x="1828" y="277"/>
                  </a:cubicBezTo>
                  <a:cubicBezTo>
                    <a:pt x="1896" y="195"/>
                    <a:pt x="1955" y="110"/>
                    <a:pt x="2004" y="10"/>
                  </a:cubicBezTo>
                  <a:cubicBezTo>
                    <a:pt x="1927" y="4"/>
                    <a:pt x="1849" y="0"/>
                    <a:pt x="17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13"/>
            <p:cNvSpPr/>
            <p:nvPr/>
          </p:nvSpPr>
          <p:spPr>
            <a:xfrm>
              <a:off x="1154994" y="3470574"/>
              <a:ext cx="91971" cy="85923"/>
            </a:xfrm>
            <a:custGeom>
              <a:avLst/>
              <a:gdLst/>
              <a:ahLst/>
              <a:cxnLst/>
              <a:rect l="l" t="t" r="r" b="b"/>
              <a:pathLst>
                <a:path w="1825" h="1705" extrusionOk="0">
                  <a:moveTo>
                    <a:pt x="1333" y="1"/>
                  </a:moveTo>
                  <a:cubicBezTo>
                    <a:pt x="1208" y="1"/>
                    <a:pt x="1077" y="31"/>
                    <a:pt x="971" y="69"/>
                  </a:cubicBezTo>
                  <a:cubicBezTo>
                    <a:pt x="678" y="173"/>
                    <a:pt x="421" y="358"/>
                    <a:pt x="231" y="606"/>
                  </a:cubicBezTo>
                  <a:cubicBezTo>
                    <a:pt x="105" y="769"/>
                    <a:pt x="5" y="963"/>
                    <a:pt x="5" y="1166"/>
                  </a:cubicBezTo>
                  <a:cubicBezTo>
                    <a:pt x="1" y="1374"/>
                    <a:pt x="109" y="1586"/>
                    <a:pt x="299" y="1667"/>
                  </a:cubicBezTo>
                  <a:cubicBezTo>
                    <a:pt x="368" y="1692"/>
                    <a:pt x="441" y="1705"/>
                    <a:pt x="515" y="1705"/>
                  </a:cubicBezTo>
                  <a:cubicBezTo>
                    <a:pt x="562" y="1705"/>
                    <a:pt x="609" y="1700"/>
                    <a:pt x="655" y="1690"/>
                  </a:cubicBezTo>
                  <a:cubicBezTo>
                    <a:pt x="989" y="1631"/>
                    <a:pt x="1292" y="1446"/>
                    <a:pt x="1495" y="1170"/>
                  </a:cubicBezTo>
                  <a:cubicBezTo>
                    <a:pt x="1657" y="945"/>
                    <a:pt x="1824" y="530"/>
                    <a:pt x="1730" y="241"/>
                  </a:cubicBezTo>
                  <a:cubicBezTo>
                    <a:pt x="1667" y="60"/>
                    <a:pt x="1506" y="1"/>
                    <a:pt x="13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3"/>
            <p:cNvSpPr/>
            <p:nvPr/>
          </p:nvSpPr>
          <p:spPr>
            <a:xfrm>
              <a:off x="1309907" y="3396696"/>
              <a:ext cx="95146" cy="86730"/>
            </a:xfrm>
            <a:custGeom>
              <a:avLst/>
              <a:gdLst/>
              <a:ahLst/>
              <a:cxnLst/>
              <a:rect l="l" t="t" r="r" b="b"/>
              <a:pathLst>
                <a:path w="1888" h="1721" extrusionOk="0">
                  <a:moveTo>
                    <a:pt x="389" y="0"/>
                  </a:moveTo>
                  <a:cubicBezTo>
                    <a:pt x="290" y="113"/>
                    <a:pt x="208" y="244"/>
                    <a:pt x="150" y="384"/>
                  </a:cubicBezTo>
                  <a:cubicBezTo>
                    <a:pt x="1" y="741"/>
                    <a:pt x="1" y="1192"/>
                    <a:pt x="290" y="1481"/>
                  </a:cubicBezTo>
                  <a:cubicBezTo>
                    <a:pt x="459" y="1647"/>
                    <a:pt x="700" y="1720"/>
                    <a:pt x="940" y="1720"/>
                  </a:cubicBezTo>
                  <a:cubicBezTo>
                    <a:pt x="1001" y="1720"/>
                    <a:pt x="1061" y="1716"/>
                    <a:pt x="1120" y="1707"/>
                  </a:cubicBezTo>
                  <a:cubicBezTo>
                    <a:pt x="1423" y="1666"/>
                    <a:pt x="1693" y="1508"/>
                    <a:pt x="1887" y="1273"/>
                  </a:cubicBezTo>
                  <a:cubicBezTo>
                    <a:pt x="1630" y="854"/>
                    <a:pt x="1278" y="497"/>
                    <a:pt x="863" y="235"/>
                  </a:cubicBezTo>
                  <a:cubicBezTo>
                    <a:pt x="709" y="140"/>
                    <a:pt x="551" y="64"/>
                    <a:pt x="3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3"/>
            <p:cNvSpPr/>
            <p:nvPr/>
          </p:nvSpPr>
          <p:spPr>
            <a:xfrm>
              <a:off x="1288993" y="3501063"/>
              <a:ext cx="112431" cy="61935"/>
            </a:xfrm>
            <a:custGeom>
              <a:avLst/>
              <a:gdLst/>
              <a:ahLst/>
              <a:cxnLst/>
              <a:rect l="l" t="t" r="r" b="b"/>
              <a:pathLst>
                <a:path w="2231" h="1229" extrusionOk="0">
                  <a:moveTo>
                    <a:pt x="863" y="0"/>
                  </a:moveTo>
                  <a:cubicBezTo>
                    <a:pt x="749" y="0"/>
                    <a:pt x="635" y="17"/>
                    <a:pt x="524" y="51"/>
                  </a:cubicBezTo>
                  <a:cubicBezTo>
                    <a:pt x="303" y="123"/>
                    <a:pt x="86" y="281"/>
                    <a:pt x="46" y="511"/>
                  </a:cubicBezTo>
                  <a:cubicBezTo>
                    <a:pt x="0" y="755"/>
                    <a:pt x="167" y="999"/>
                    <a:pt x="384" y="1112"/>
                  </a:cubicBezTo>
                  <a:cubicBezTo>
                    <a:pt x="562" y="1202"/>
                    <a:pt x="762" y="1229"/>
                    <a:pt x="963" y="1229"/>
                  </a:cubicBezTo>
                  <a:cubicBezTo>
                    <a:pt x="1012" y="1229"/>
                    <a:pt x="1062" y="1227"/>
                    <a:pt x="1111" y="1224"/>
                  </a:cubicBezTo>
                  <a:cubicBezTo>
                    <a:pt x="1273" y="1224"/>
                    <a:pt x="1436" y="1197"/>
                    <a:pt x="1594" y="1148"/>
                  </a:cubicBezTo>
                  <a:cubicBezTo>
                    <a:pt x="2230" y="922"/>
                    <a:pt x="1828" y="358"/>
                    <a:pt x="1404" y="132"/>
                  </a:cubicBezTo>
                  <a:cubicBezTo>
                    <a:pt x="1236" y="45"/>
                    <a:pt x="1050" y="0"/>
                    <a:pt x="8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3" name="Google Shape;573;p13"/>
          <p:cNvSpPr/>
          <p:nvPr/>
        </p:nvSpPr>
        <p:spPr>
          <a:xfrm>
            <a:off x="8539142" y="781550"/>
            <a:ext cx="672496" cy="182450"/>
          </a:xfrm>
          <a:custGeom>
            <a:avLst/>
            <a:gdLst/>
            <a:ahLst/>
            <a:cxnLst/>
            <a:rect l="l" t="t" r="r" b="b"/>
            <a:pathLst>
              <a:path w="9764" h="2649" extrusionOk="0">
                <a:moveTo>
                  <a:pt x="7733" y="0"/>
                </a:moveTo>
                <a:cubicBezTo>
                  <a:pt x="7313" y="0"/>
                  <a:pt x="6896" y="162"/>
                  <a:pt x="6577" y="437"/>
                </a:cubicBezTo>
                <a:cubicBezTo>
                  <a:pt x="6184" y="780"/>
                  <a:pt x="5927" y="1254"/>
                  <a:pt x="5850" y="1773"/>
                </a:cubicBezTo>
                <a:cubicBezTo>
                  <a:pt x="5760" y="1408"/>
                  <a:pt x="5665" y="1033"/>
                  <a:pt x="5475" y="708"/>
                </a:cubicBezTo>
                <a:cubicBezTo>
                  <a:pt x="5286" y="378"/>
                  <a:pt x="4983" y="99"/>
                  <a:pt x="4613" y="22"/>
                </a:cubicBezTo>
                <a:cubicBezTo>
                  <a:pt x="4544" y="8"/>
                  <a:pt x="4475" y="1"/>
                  <a:pt x="4407" y="1"/>
                </a:cubicBezTo>
                <a:cubicBezTo>
                  <a:pt x="4050" y="1"/>
                  <a:pt x="3699" y="177"/>
                  <a:pt x="3431" y="419"/>
                </a:cubicBezTo>
                <a:cubicBezTo>
                  <a:pt x="2911" y="888"/>
                  <a:pt x="2645" y="1570"/>
                  <a:pt x="2699" y="2265"/>
                </a:cubicBezTo>
                <a:cubicBezTo>
                  <a:pt x="2492" y="1900"/>
                  <a:pt x="2262" y="1511"/>
                  <a:pt x="1878" y="1344"/>
                </a:cubicBezTo>
                <a:cubicBezTo>
                  <a:pt x="1748" y="1286"/>
                  <a:pt x="1611" y="1260"/>
                  <a:pt x="1472" y="1260"/>
                </a:cubicBezTo>
                <a:cubicBezTo>
                  <a:pt x="1082" y="1260"/>
                  <a:pt x="686" y="1470"/>
                  <a:pt x="429" y="1773"/>
                </a:cubicBezTo>
                <a:cubicBezTo>
                  <a:pt x="221" y="2030"/>
                  <a:pt x="77" y="2328"/>
                  <a:pt x="0" y="2649"/>
                </a:cubicBezTo>
                <a:lnTo>
                  <a:pt x="9763" y="2649"/>
                </a:lnTo>
                <a:cubicBezTo>
                  <a:pt x="9723" y="2125"/>
                  <a:pt x="9623" y="1606"/>
                  <a:pt x="9384" y="1141"/>
                </a:cubicBezTo>
                <a:cubicBezTo>
                  <a:pt x="9109" y="600"/>
                  <a:pt x="8617" y="139"/>
                  <a:pt x="8021" y="26"/>
                </a:cubicBezTo>
                <a:cubicBezTo>
                  <a:pt x="7926" y="9"/>
                  <a:pt x="7829" y="0"/>
                  <a:pt x="77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13"/>
          <p:cNvSpPr/>
          <p:nvPr/>
        </p:nvSpPr>
        <p:spPr>
          <a:xfrm flipH="1">
            <a:off x="-139296" y="76404"/>
            <a:ext cx="1358758" cy="368628"/>
          </a:xfrm>
          <a:custGeom>
            <a:avLst/>
            <a:gdLst/>
            <a:ahLst/>
            <a:cxnLst/>
            <a:rect l="l" t="t" r="r" b="b"/>
            <a:pathLst>
              <a:path w="9764" h="2649" extrusionOk="0">
                <a:moveTo>
                  <a:pt x="7733" y="0"/>
                </a:moveTo>
                <a:cubicBezTo>
                  <a:pt x="7313" y="0"/>
                  <a:pt x="6896" y="162"/>
                  <a:pt x="6577" y="437"/>
                </a:cubicBezTo>
                <a:cubicBezTo>
                  <a:pt x="6184" y="780"/>
                  <a:pt x="5927" y="1254"/>
                  <a:pt x="5850" y="1773"/>
                </a:cubicBezTo>
                <a:cubicBezTo>
                  <a:pt x="5760" y="1408"/>
                  <a:pt x="5665" y="1033"/>
                  <a:pt x="5475" y="708"/>
                </a:cubicBezTo>
                <a:cubicBezTo>
                  <a:pt x="5286" y="378"/>
                  <a:pt x="4983" y="99"/>
                  <a:pt x="4613" y="22"/>
                </a:cubicBezTo>
                <a:cubicBezTo>
                  <a:pt x="4544" y="8"/>
                  <a:pt x="4475" y="1"/>
                  <a:pt x="4407" y="1"/>
                </a:cubicBezTo>
                <a:cubicBezTo>
                  <a:pt x="4050" y="1"/>
                  <a:pt x="3699" y="177"/>
                  <a:pt x="3431" y="419"/>
                </a:cubicBezTo>
                <a:cubicBezTo>
                  <a:pt x="2911" y="888"/>
                  <a:pt x="2645" y="1570"/>
                  <a:pt x="2699" y="2265"/>
                </a:cubicBezTo>
                <a:cubicBezTo>
                  <a:pt x="2492" y="1900"/>
                  <a:pt x="2262" y="1511"/>
                  <a:pt x="1878" y="1344"/>
                </a:cubicBezTo>
                <a:cubicBezTo>
                  <a:pt x="1748" y="1286"/>
                  <a:pt x="1611" y="1260"/>
                  <a:pt x="1472" y="1260"/>
                </a:cubicBezTo>
                <a:cubicBezTo>
                  <a:pt x="1082" y="1260"/>
                  <a:pt x="686" y="1470"/>
                  <a:pt x="429" y="1773"/>
                </a:cubicBezTo>
                <a:cubicBezTo>
                  <a:pt x="221" y="2030"/>
                  <a:pt x="77" y="2328"/>
                  <a:pt x="0" y="2649"/>
                </a:cubicBezTo>
                <a:lnTo>
                  <a:pt x="9763" y="2649"/>
                </a:lnTo>
                <a:cubicBezTo>
                  <a:pt x="9723" y="2125"/>
                  <a:pt x="9623" y="1606"/>
                  <a:pt x="9384" y="1141"/>
                </a:cubicBezTo>
                <a:cubicBezTo>
                  <a:pt x="9109" y="600"/>
                  <a:pt x="8617" y="139"/>
                  <a:pt x="8021" y="26"/>
                </a:cubicBezTo>
                <a:cubicBezTo>
                  <a:pt x="7926" y="9"/>
                  <a:pt x="7829" y="0"/>
                  <a:pt x="77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1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3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77" name="Google Shape;577;p14"/>
          <p:cNvSpPr/>
          <p:nvPr/>
        </p:nvSpPr>
        <p:spPr>
          <a:xfrm flipH="1">
            <a:off x="-14" y="4077073"/>
            <a:ext cx="1471339" cy="1066431"/>
          </a:xfrm>
          <a:custGeom>
            <a:avLst/>
            <a:gdLst/>
            <a:ahLst/>
            <a:cxnLst/>
            <a:rect l="l" t="t" r="r" b="b"/>
            <a:pathLst>
              <a:path w="17780" h="12887" extrusionOk="0">
                <a:moveTo>
                  <a:pt x="17780" y="1"/>
                </a:moveTo>
                <a:cubicBezTo>
                  <a:pt x="17721" y="59"/>
                  <a:pt x="17662" y="118"/>
                  <a:pt x="17604" y="177"/>
                </a:cubicBezTo>
                <a:cubicBezTo>
                  <a:pt x="16209" y="1643"/>
                  <a:pt x="15415" y="3566"/>
                  <a:pt x="14751" y="5480"/>
                </a:cubicBezTo>
                <a:cubicBezTo>
                  <a:pt x="14317" y="5377"/>
                  <a:pt x="13876" y="5328"/>
                  <a:pt x="13435" y="5328"/>
                </a:cubicBezTo>
                <a:cubicBezTo>
                  <a:pt x="10718" y="5328"/>
                  <a:pt x="8014" y="7189"/>
                  <a:pt x="7218" y="9818"/>
                </a:cubicBezTo>
                <a:cubicBezTo>
                  <a:pt x="6738" y="9711"/>
                  <a:pt x="6249" y="9658"/>
                  <a:pt x="5759" y="9658"/>
                </a:cubicBezTo>
                <a:cubicBezTo>
                  <a:pt x="5438" y="9658"/>
                  <a:pt x="5117" y="9681"/>
                  <a:pt x="4799" y="9727"/>
                </a:cubicBezTo>
                <a:cubicBezTo>
                  <a:pt x="4713" y="9736"/>
                  <a:pt x="4632" y="9750"/>
                  <a:pt x="4550" y="9768"/>
                </a:cubicBezTo>
                <a:cubicBezTo>
                  <a:pt x="4334" y="9804"/>
                  <a:pt x="4122" y="9854"/>
                  <a:pt x="3909" y="9912"/>
                </a:cubicBezTo>
                <a:cubicBezTo>
                  <a:pt x="3693" y="9971"/>
                  <a:pt x="3481" y="10043"/>
                  <a:pt x="3268" y="10125"/>
                </a:cubicBezTo>
                <a:cubicBezTo>
                  <a:pt x="2916" y="10265"/>
                  <a:pt x="2578" y="10432"/>
                  <a:pt x="2253" y="10630"/>
                </a:cubicBezTo>
                <a:cubicBezTo>
                  <a:pt x="1332" y="11190"/>
                  <a:pt x="560" y="11966"/>
                  <a:pt x="1" y="12887"/>
                </a:cubicBezTo>
                <a:lnTo>
                  <a:pt x="17780" y="12887"/>
                </a:lnTo>
                <a:lnTo>
                  <a:pt x="17780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14"/>
          <p:cNvSpPr/>
          <p:nvPr/>
        </p:nvSpPr>
        <p:spPr>
          <a:xfrm flipH="1">
            <a:off x="6583412" y="4388803"/>
            <a:ext cx="2560589" cy="753773"/>
          </a:xfrm>
          <a:custGeom>
            <a:avLst/>
            <a:gdLst/>
            <a:ahLst/>
            <a:cxnLst/>
            <a:rect l="l" t="t" r="r" b="b"/>
            <a:pathLst>
              <a:path w="38417" h="11309" extrusionOk="0">
                <a:moveTo>
                  <a:pt x="1878" y="1"/>
                </a:moveTo>
                <a:cubicBezTo>
                  <a:pt x="1394" y="1"/>
                  <a:pt x="911" y="85"/>
                  <a:pt x="452" y="250"/>
                </a:cubicBezTo>
                <a:cubicBezTo>
                  <a:pt x="298" y="304"/>
                  <a:pt x="149" y="372"/>
                  <a:pt x="1" y="449"/>
                </a:cubicBezTo>
                <a:lnTo>
                  <a:pt x="1" y="11309"/>
                </a:lnTo>
                <a:lnTo>
                  <a:pt x="38416" y="11309"/>
                </a:lnTo>
                <a:cubicBezTo>
                  <a:pt x="38317" y="11128"/>
                  <a:pt x="38200" y="10952"/>
                  <a:pt x="38073" y="10785"/>
                </a:cubicBezTo>
                <a:cubicBezTo>
                  <a:pt x="37021" y="9422"/>
                  <a:pt x="35342" y="8646"/>
                  <a:pt x="33645" y="8366"/>
                </a:cubicBezTo>
                <a:cubicBezTo>
                  <a:pt x="33122" y="8279"/>
                  <a:pt x="32592" y="8236"/>
                  <a:pt x="32062" y="8236"/>
                </a:cubicBezTo>
                <a:cubicBezTo>
                  <a:pt x="29703" y="8236"/>
                  <a:pt x="27342" y="9080"/>
                  <a:pt x="25543" y="10609"/>
                </a:cubicBezTo>
                <a:cubicBezTo>
                  <a:pt x="24613" y="9065"/>
                  <a:pt x="23160" y="7905"/>
                  <a:pt x="21445" y="7346"/>
                </a:cubicBezTo>
                <a:lnTo>
                  <a:pt x="21418" y="7332"/>
                </a:lnTo>
                <a:cubicBezTo>
                  <a:pt x="20704" y="7104"/>
                  <a:pt x="19961" y="6990"/>
                  <a:pt x="19216" y="6990"/>
                </a:cubicBezTo>
                <a:cubicBezTo>
                  <a:pt x="19136" y="6990"/>
                  <a:pt x="19056" y="6991"/>
                  <a:pt x="18976" y="6994"/>
                </a:cubicBezTo>
                <a:cubicBezTo>
                  <a:pt x="17238" y="7057"/>
                  <a:pt x="15518" y="7738"/>
                  <a:pt x="14232" y="8912"/>
                </a:cubicBezTo>
                <a:cubicBezTo>
                  <a:pt x="14092" y="7788"/>
                  <a:pt x="13690" y="6709"/>
                  <a:pt x="13068" y="5761"/>
                </a:cubicBezTo>
                <a:cubicBezTo>
                  <a:pt x="12404" y="4746"/>
                  <a:pt x="11510" y="3902"/>
                  <a:pt x="10454" y="3306"/>
                </a:cubicBezTo>
                <a:cubicBezTo>
                  <a:pt x="10414" y="3283"/>
                  <a:pt x="10368" y="3256"/>
                  <a:pt x="10328" y="3234"/>
                </a:cubicBezTo>
                <a:cubicBezTo>
                  <a:pt x="10192" y="3166"/>
                  <a:pt x="10057" y="3098"/>
                  <a:pt x="9917" y="3035"/>
                </a:cubicBezTo>
                <a:cubicBezTo>
                  <a:pt x="9292" y="2753"/>
                  <a:pt x="8575" y="2577"/>
                  <a:pt x="7883" y="2577"/>
                </a:cubicBezTo>
                <a:cubicBezTo>
                  <a:pt x="7102" y="2577"/>
                  <a:pt x="6353" y="2802"/>
                  <a:pt x="5810" y="3356"/>
                </a:cubicBezTo>
                <a:cubicBezTo>
                  <a:pt x="5629" y="2232"/>
                  <a:pt x="4934" y="1203"/>
                  <a:pt x="3977" y="598"/>
                </a:cubicBezTo>
                <a:cubicBezTo>
                  <a:pt x="3792" y="480"/>
                  <a:pt x="3598" y="381"/>
                  <a:pt x="3395" y="295"/>
                </a:cubicBezTo>
                <a:lnTo>
                  <a:pt x="3368" y="286"/>
                </a:lnTo>
                <a:cubicBezTo>
                  <a:pt x="3034" y="151"/>
                  <a:pt x="2682" y="61"/>
                  <a:pt x="2325" y="25"/>
                </a:cubicBezTo>
                <a:cubicBezTo>
                  <a:pt x="2176" y="9"/>
                  <a:pt x="2027" y="1"/>
                  <a:pt x="187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9" name="Google Shape;579;p14"/>
          <p:cNvGrpSpPr/>
          <p:nvPr/>
        </p:nvGrpSpPr>
        <p:grpSpPr>
          <a:xfrm>
            <a:off x="8176330" y="4231284"/>
            <a:ext cx="605252" cy="911280"/>
            <a:chOff x="6646491" y="3585466"/>
            <a:chExt cx="412297" cy="620763"/>
          </a:xfrm>
        </p:grpSpPr>
        <p:sp>
          <p:nvSpPr>
            <p:cNvPr id="580" name="Google Shape;580;p14"/>
            <p:cNvSpPr/>
            <p:nvPr/>
          </p:nvSpPr>
          <p:spPr>
            <a:xfrm>
              <a:off x="6827511" y="3731018"/>
              <a:ext cx="176898" cy="475212"/>
            </a:xfrm>
            <a:custGeom>
              <a:avLst/>
              <a:gdLst/>
              <a:ahLst/>
              <a:cxnLst/>
              <a:rect l="l" t="t" r="r" b="b"/>
              <a:pathLst>
                <a:path w="4808" h="12916" extrusionOk="0">
                  <a:moveTo>
                    <a:pt x="71" y="1"/>
                  </a:moveTo>
                  <a:cubicBezTo>
                    <a:pt x="57" y="1"/>
                    <a:pt x="40" y="6"/>
                    <a:pt x="23" y="18"/>
                  </a:cubicBezTo>
                  <a:cubicBezTo>
                    <a:pt x="0" y="29"/>
                    <a:pt x="0" y="63"/>
                    <a:pt x="23" y="97"/>
                  </a:cubicBezTo>
                  <a:cubicBezTo>
                    <a:pt x="1377" y="1789"/>
                    <a:pt x="2167" y="3854"/>
                    <a:pt x="2787" y="5649"/>
                  </a:cubicBezTo>
                  <a:cubicBezTo>
                    <a:pt x="3588" y="8007"/>
                    <a:pt x="4220" y="10422"/>
                    <a:pt x="4694" y="12870"/>
                  </a:cubicBezTo>
                  <a:cubicBezTo>
                    <a:pt x="4694" y="12893"/>
                    <a:pt x="4717" y="12916"/>
                    <a:pt x="4751" y="12916"/>
                  </a:cubicBezTo>
                  <a:cubicBezTo>
                    <a:pt x="4785" y="12916"/>
                    <a:pt x="4807" y="12882"/>
                    <a:pt x="4796" y="12859"/>
                  </a:cubicBezTo>
                  <a:cubicBezTo>
                    <a:pt x="4333" y="10399"/>
                    <a:pt x="3690" y="7973"/>
                    <a:pt x="2889" y="5603"/>
                  </a:cubicBezTo>
                  <a:cubicBezTo>
                    <a:pt x="2268" y="3809"/>
                    <a:pt x="1467" y="1733"/>
                    <a:pt x="102" y="18"/>
                  </a:cubicBezTo>
                  <a:cubicBezTo>
                    <a:pt x="96" y="6"/>
                    <a:pt x="85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14"/>
            <p:cNvSpPr/>
            <p:nvPr/>
          </p:nvSpPr>
          <p:spPr>
            <a:xfrm>
              <a:off x="6970744" y="3907695"/>
              <a:ext cx="88044" cy="195994"/>
            </a:xfrm>
            <a:custGeom>
              <a:avLst/>
              <a:gdLst/>
              <a:ahLst/>
              <a:cxnLst/>
              <a:rect l="l" t="t" r="r" b="b"/>
              <a:pathLst>
                <a:path w="2393" h="5327" extrusionOk="0">
                  <a:moveTo>
                    <a:pt x="1997" y="0"/>
                  </a:moveTo>
                  <a:cubicBezTo>
                    <a:pt x="632" y="1411"/>
                    <a:pt x="0" y="3385"/>
                    <a:pt x="294" y="5326"/>
                  </a:cubicBezTo>
                  <a:cubicBezTo>
                    <a:pt x="1512" y="4536"/>
                    <a:pt x="2155" y="3092"/>
                    <a:pt x="2325" y="1659"/>
                  </a:cubicBezTo>
                  <a:cubicBezTo>
                    <a:pt x="2392" y="1061"/>
                    <a:pt x="2234" y="553"/>
                    <a:pt x="19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14"/>
            <p:cNvSpPr/>
            <p:nvPr/>
          </p:nvSpPr>
          <p:spPr>
            <a:xfrm>
              <a:off x="6978617" y="3906702"/>
              <a:ext cx="68949" cy="199894"/>
            </a:xfrm>
            <a:custGeom>
              <a:avLst/>
              <a:gdLst/>
              <a:ahLst/>
              <a:cxnLst/>
              <a:rect l="l" t="t" r="r" b="b"/>
              <a:pathLst>
                <a:path w="1874" h="5433" extrusionOk="0">
                  <a:moveTo>
                    <a:pt x="1805" y="0"/>
                  </a:moveTo>
                  <a:cubicBezTo>
                    <a:pt x="1784" y="0"/>
                    <a:pt x="1769" y="13"/>
                    <a:pt x="1761" y="39"/>
                  </a:cubicBezTo>
                  <a:cubicBezTo>
                    <a:pt x="1129" y="1788"/>
                    <a:pt x="542" y="3582"/>
                    <a:pt x="12" y="5365"/>
                  </a:cubicBezTo>
                  <a:cubicBezTo>
                    <a:pt x="1" y="5387"/>
                    <a:pt x="23" y="5421"/>
                    <a:pt x="46" y="5432"/>
                  </a:cubicBezTo>
                  <a:lnTo>
                    <a:pt x="68" y="5432"/>
                  </a:lnTo>
                  <a:cubicBezTo>
                    <a:pt x="91" y="5432"/>
                    <a:pt x="113" y="5421"/>
                    <a:pt x="125" y="5398"/>
                  </a:cubicBezTo>
                  <a:cubicBezTo>
                    <a:pt x="655" y="3616"/>
                    <a:pt x="1242" y="1821"/>
                    <a:pt x="1862" y="72"/>
                  </a:cubicBezTo>
                  <a:cubicBezTo>
                    <a:pt x="1874" y="50"/>
                    <a:pt x="1862" y="16"/>
                    <a:pt x="1829" y="5"/>
                  </a:cubicBezTo>
                  <a:cubicBezTo>
                    <a:pt x="1820" y="2"/>
                    <a:pt x="1812" y="0"/>
                    <a:pt x="18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14"/>
            <p:cNvSpPr/>
            <p:nvPr/>
          </p:nvSpPr>
          <p:spPr>
            <a:xfrm>
              <a:off x="6805913" y="4022267"/>
              <a:ext cx="190585" cy="160305"/>
            </a:xfrm>
            <a:custGeom>
              <a:avLst/>
              <a:gdLst/>
              <a:ahLst/>
              <a:cxnLst/>
              <a:rect l="l" t="t" r="r" b="b"/>
              <a:pathLst>
                <a:path w="5180" h="4357" extrusionOk="0">
                  <a:moveTo>
                    <a:pt x="551" y="1"/>
                  </a:moveTo>
                  <a:cubicBezTo>
                    <a:pt x="367" y="1"/>
                    <a:pt x="183" y="16"/>
                    <a:pt x="0" y="46"/>
                  </a:cubicBezTo>
                  <a:cubicBezTo>
                    <a:pt x="1038" y="2156"/>
                    <a:pt x="2923" y="3724"/>
                    <a:pt x="5180" y="4356"/>
                  </a:cubicBezTo>
                  <a:cubicBezTo>
                    <a:pt x="4999" y="3442"/>
                    <a:pt x="4582" y="2596"/>
                    <a:pt x="3961" y="1896"/>
                  </a:cubicBezTo>
                  <a:cubicBezTo>
                    <a:pt x="3465" y="1310"/>
                    <a:pt x="2867" y="813"/>
                    <a:pt x="2201" y="429"/>
                  </a:cubicBezTo>
                  <a:cubicBezTo>
                    <a:pt x="1696" y="147"/>
                    <a:pt x="1126" y="1"/>
                    <a:pt x="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14"/>
            <p:cNvSpPr/>
            <p:nvPr/>
          </p:nvSpPr>
          <p:spPr>
            <a:xfrm>
              <a:off x="6803816" y="4021752"/>
              <a:ext cx="195184" cy="162880"/>
            </a:xfrm>
            <a:custGeom>
              <a:avLst/>
              <a:gdLst/>
              <a:ahLst/>
              <a:cxnLst/>
              <a:rect l="l" t="t" r="r" b="b"/>
              <a:pathLst>
                <a:path w="5305" h="4427" extrusionOk="0">
                  <a:moveTo>
                    <a:pt x="56" y="0"/>
                  </a:moveTo>
                  <a:cubicBezTo>
                    <a:pt x="35" y="0"/>
                    <a:pt x="10" y="21"/>
                    <a:pt x="1" y="49"/>
                  </a:cubicBezTo>
                  <a:cubicBezTo>
                    <a:pt x="1" y="82"/>
                    <a:pt x="23" y="105"/>
                    <a:pt x="46" y="116"/>
                  </a:cubicBezTo>
                  <a:cubicBezTo>
                    <a:pt x="69" y="116"/>
                    <a:pt x="2100" y="500"/>
                    <a:pt x="3251" y="1809"/>
                  </a:cubicBezTo>
                  <a:cubicBezTo>
                    <a:pt x="3973" y="2610"/>
                    <a:pt x="4616" y="3479"/>
                    <a:pt x="5192" y="4393"/>
                  </a:cubicBezTo>
                  <a:cubicBezTo>
                    <a:pt x="5203" y="4415"/>
                    <a:pt x="5214" y="4427"/>
                    <a:pt x="5237" y="4427"/>
                  </a:cubicBezTo>
                  <a:cubicBezTo>
                    <a:pt x="5248" y="4427"/>
                    <a:pt x="5259" y="4415"/>
                    <a:pt x="5271" y="4415"/>
                  </a:cubicBezTo>
                  <a:cubicBezTo>
                    <a:pt x="5293" y="4393"/>
                    <a:pt x="5304" y="4359"/>
                    <a:pt x="5282" y="4336"/>
                  </a:cubicBezTo>
                  <a:cubicBezTo>
                    <a:pt x="4706" y="3411"/>
                    <a:pt x="4063" y="2542"/>
                    <a:pt x="3341" y="1730"/>
                  </a:cubicBezTo>
                  <a:cubicBezTo>
                    <a:pt x="2156" y="398"/>
                    <a:pt x="91" y="3"/>
                    <a:pt x="69" y="3"/>
                  </a:cubicBezTo>
                  <a:cubicBezTo>
                    <a:pt x="65" y="1"/>
                    <a:pt x="60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14"/>
            <p:cNvSpPr/>
            <p:nvPr/>
          </p:nvSpPr>
          <p:spPr>
            <a:xfrm>
              <a:off x="6692556" y="3653864"/>
              <a:ext cx="130834" cy="65785"/>
            </a:xfrm>
            <a:custGeom>
              <a:avLst/>
              <a:gdLst/>
              <a:ahLst/>
              <a:cxnLst/>
              <a:rect l="l" t="t" r="r" b="b"/>
              <a:pathLst>
                <a:path w="3556" h="1788" extrusionOk="0">
                  <a:moveTo>
                    <a:pt x="824" y="1"/>
                  </a:moveTo>
                  <a:cubicBezTo>
                    <a:pt x="734" y="1"/>
                    <a:pt x="643" y="6"/>
                    <a:pt x="554" y="16"/>
                  </a:cubicBezTo>
                  <a:cubicBezTo>
                    <a:pt x="418" y="27"/>
                    <a:pt x="294" y="72"/>
                    <a:pt x="181" y="151"/>
                  </a:cubicBezTo>
                  <a:cubicBezTo>
                    <a:pt x="68" y="219"/>
                    <a:pt x="1" y="354"/>
                    <a:pt x="23" y="501"/>
                  </a:cubicBezTo>
                  <a:cubicBezTo>
                    <a:pt x="46" y="580"/>
                    <a:pt x="91" y="659"/>
                    <a:pt x="147" y="716"/>
                  </a:cubicBezTo>
                  <a:cubicBezTo>
                    <a:pt x="418" y="986"/>
                    <a:pt x="757" y="1178"/>
                    <a:pt x="1118" y="1302"/>
                  </a:cubicBezTo>
                  <a:cubicBezTo>
                    <a:pt x="1687" y="1523"/>
                    <a:pt x="2391" y="1788"/>
                    <a:pt x="3041" y="1788"/>
                  </a:cubicBezTo>
                  <a:cubicBezTo>
                    <a:pt x="3189" y="1788"/>
                    <a:pt x="3335" y="1774"/>
                    <a:pt x="3476" y="1742"/>
                  </a:cubicBezTo>
                  <a:cubicBezTo>
                    <a:pt x="3499" y="1742"/>
                    <a:pt x="3510" y="1731"/>
                    <a:pt x="3533" y="1720"/>
                  </a:cubicBezTo>
                  <a:cubicBezTo>
                    <a:pt x="3555" y="1697"/>
                    <a:pt x="3544" y="1663"/>
                    <a:pt x="3533" y="1630"/>
                  </a:cubicBezTo>
                  <a:cubicBezTo>
                    <a:pt x="3442" y="1472"/>
                    <a:pt x="3318" y="1314"/>
                    <a:pt x="3183" y="1189"/>
                  </a:cubicBezTo>
                  <a:cubicBezTo>
                    <a:pt x="2833" y="828"/>
                    <a:pt x="2438" y="524"/>
                    <a:pt x="1998" y="298"/>
                  </a:cubicBezTo>
                  <a:cubicBezTo>
                    <a:pt x="1638" y="104"/>
                    <a:pt x="1232" y="1"/>
                    <a:pt x="824" y="1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14"/>
            <p:cNvSpPr/>
            <p:nvPr/>
          </p:nvSpPr>
          <p:spPr>
            <a:xfrm>
              <a:off x="6806318" y="3585466"/>
              <a:ext cx="58169" cy="125573"/>
            </a:xfrm>
            <a:custGeom>
              <a:avLst/>
              <a:gdLst/>
              <a:ahLst/>
              <a:cxnLst/>
              <a:rect l="l" t="t" r="r" b="b"/>
              <a:pathLst>
                <a:path w="1581" h="3413" extrusionOk="0">
                  <a:moveTo>
                    <a:pt x="1133" y="0"/>
                  </a:moveTo>
                  <a:cubicBezTo>
                    <a:pt x="1087" y="0"/>
                    <a:pt x="1040" y="8"/>
                    <a:pt x="994" y="24"/>
                  </a:cubicBezTo>
                  <a:cubicBezTo>
                    <a:pt x="757" y="81"/>
                    <a:pt x="565" y="227"/>
                    <a:pt x="429" y="431"/>
                  </a:cubicBezTo>
                  <a:cubicBezTo>
                    <a:pt x="294" y="622"/>
                    <a:pt x="192" y="848"/>
                    <a:pt x="147" y="1085"/>
                  </a:cubicBezTo>
                  <a:cubicBezTo>
                    <a:pt x="12" y="1706"/>
                    <a:pt x="1" y="2349"/>
                    <a:pt x="125" y="2969"/>
                  </a:cubicBezTo>
                  <a:cubicBezTo>
                    <a:pt x="144" y="3120"/>
                    <a:pt x="225" y="3413"/>
                    <a:pt x="397" y="3413"/>
                  </a:cubicBezTo>
                  <a:cubicBezTo>
                    <a:pt x="430" y="3413"/>
                    <a:pt x="468" y="3402"/>
                    <a:pt x="508" y="3376"/>
                  </a:cubicBezTo>
                  <a:cubicBezTo>
                    <a:pt x="723" y="3252"/>
                    <a:pt x="847" y="2845"/>
                    <a:pt x="948" y="2631"/>
                  </a:cubicBezTo>
                  <a:cubicBezTo>
                    <a:pt x="1219" y="2067"/>
                    <a:pt x="1580" y="1514"/>
                    <a:pt x="1580" y="882"/>
                  </a:cubicBezTo>
                  <a:cubicBezTo>
                    <a:pt x="1580" y="713"/>
                    <a:pt x="1558" y="555"/>
                    <a:pt x="1524" y="397"/>
                  </a:cubicBezTo>
                  <a:cubicBezTo>
                    <a:pt x="1524" y="295"/>
                    <a:pt x="1490" y="205"/>
                    <a:pt x="1434" y="126"/>
                  </a:cubicBezTo>
                  <a:cubicBezTo>
                    <a:pt x="1354" y="46"/>
                    <a:pt x="1246" y="0"/>
                    <a:pt x="1133" y="0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14"/>
            <p:cNvSpPr/>
            <p:nvPr/>
          </p:nvSpPr>
          <p:spPr>
            <a:xfrm>
              <a:off x="6829976" y="3611442"/>
              <a:ext cx="147428" cy="94152"/>
            </a:xfrm>
            <a:custGeom>
              <a:avLst/>
              <a:gdLst/>
              <a:ahLst/>
              <a:cxnLst/>
              <a:rect l="l" t="t" r="r" b="b"/>
              <a:pathLst>
                <a:path w="4007" h="2559" extrusionOk="0">
                  <a:moveTo>
                    <a:pt x="3365" y="1"/>
                  </a:moveTo>
                  <a:cubicBezTo>
                    <a:pt x="3322" y="1"/>
                    <a:pt x="3280" y="3"/>
                    <a:pt x="3239" y="7"/>
                  </a:cubicBezTo>
                  <a:cubicBezTo>
                    <a:pt x="2258" y="86"/>
                    <a:pt x="1366" y="672"/>
                    <a:pt x="712" y="1417"/>
                  </a:cubicBezTo>
                  <a:cubicBezTo>
                    <a:pt x="554" y="1598"/>
                    <a:pt x="1" y="2218"/>
                    <a:pt x="193" y="2489"/>
                  </a:cubicBezTo>
                  <a:cubicBezTo>
                    <a:pt x="227" y="2538"/>
                    <a:pt x="292" y="2558"/>
                    <a:pt x="375" y="2558"/>
                  </a:cubicBezTo>
                  <a:cubicBezTo>
                    <a:pt x="672" y="2558"/>
                    <a:pt x="1199" y="2305"/>
                    <a:pt x="1366" y="2252"/>
                  </a:cubicBezTo>
                  <a:cubicBezTo>
                    <a:pt x="1919" y="2094"/>
                    <a:pt x="2461" y="1891"/>
                    <a:pt x="2980" y="1654"/>
                  </a:cubicBezTo>
                  <a:cubicBezTo>
                    <a:pt x="3409" y="1440"/>
                    <a:pt x="3826" y="1146"/>
                    <a:pt x="3950" y="695"/>
                  </a:cubicBezTo>
                  <a:cubicBezTo>
                    <a:pt x="4007" y="526"/>
                    <a:pt x="3984" y="356"/>
                    <a:pt x="3894" y="210"/>
                  </a:cubicBezTo>
                  <a:cubicBezTo>
                    <a:pt x="3773" y="51"/>
                    <a:pt x="3566" y="1"/>
                    <a:pt x="3365" y="1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14"/>
            <p:cNvSpPr/>
            <p:nvPr/>
          </p:nvSpPr>
          <p:spPr>
            <a:xfrm>
              <a:off x="6837886" y="3682268"/>
              <a:ext cx="163175" cy="50663"/>
            </a:xfrm>
            <a:custGeom>
              <a:avLst/>
              <a:gdLst/>
              <a:ahLst/>
              <a:cxnLst/>
              <a:rect l="l" t="t" r="r" b="b"/>
              <a:pathLst>
                <a:path w="4435" h="1377" extrusionOk="0">
                  <a:moveTo>
                    <a:pt x="2987" y="0"/>
                  </a:moveTo>
                  <a:cubicBezTo>
                    <a:pt x="2101" y="0"/>
                    <a:pt x="1224" y="191"/>
                    <a:pt x="406" y="553"/>
                  </a:cubicBezTo>
                  <a:cubicBezTo>
                    <a:pt x="203" y="643"/>
                    <a:pt x="0" y="858"/>
                    <a:pt x="271" y="1016"/>
                  </a:cubicBezTo>
                  <a:cubicBezTo>
                    <a:pt x="497" y="1128"/>
                    <a:pt x="745" y="1196"/>
                    <a:pt x="993" y="1241"/>
                  </a:cubicBezTo>
                  <a:cubicBezTo>
                    <a:pt x="1373" y="1329"/>
                    <a:pt x="1766" y="1376"/>
                    <a:pt x="2157" y="1376"/>
                  </a:cubicBezTo>
                  <a:cubicBezTo>
                    <a:pt x="2266" y="1376"/>
                    <a:pt x="2375" y="1373"/>
                    <a:pt x="2483" y="1365"/>
                  </a:cubicBezTo>
                  <a:cubicBezTo>
                    <a:pt x="2765" y="1354"/>
                    <a:pt x="3047" y="1309"/>
                    <a:pt x="3318" y="1252"/>
                  </a:cubicBezTo>
                  <a:cubicBezTo>
                    <a:pt x="3668" y="1185"/>
                    <a:pt x="4029" y="1072"/>
                    <a:pt x="4277" y="812"/>
                  </a:cubicBezTo>
                  <a:cubicBezTo>
                    <a:pt x="4367" y="733"/>
                    <a:pt x="4424" y="621"/>
                    <a:pt x="4435" y="496"/>
                  </a:cubicBezTo>
                  <a:cubicBezTo>
                    <a:pt x="4424" y="361"/>
                    <a:pt x="4345" y="226"/>
                    <a:pt x="4221" y="169"/>
                  </a:cubicBezTo>
                  <a:cubicBezTo>
                    <a:pt x="4096" y="101"/>
                    <a:pt x="3961" y="68"/>
                    <a:pt x="3814" y="56"/>
                  </a:cubicBezTo>
                  <a:cubicBezTo>
                    <a:pt x="3539" y="19"/>
                    <a:pt x="3263" y="0"/>
                    <a:pt x="2987" y="0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14"/>
            <p:cNvSpPr/>
            <p:nvPr/>
          </p:nvSpPr>
          <p:spPr>
            <a:xfrm>
              <a:off x="6805509" y="3739443"/>
              <a:ext cx="112107" cy="125978"/>
            </a:xfrm>
            <a:custGeom>
              <a:avLst/>
              <a:gdLst/>
              <a:ahLst/>
              <a:cxnLst/>
              <a:rect l="l" t="t" r="r" b="b"/>
              <a:pathLst>
                <a:path w="3047" h="3424" extrusionOk="0">
                  <a:moveTo>
                    <a:pt x="331" y="1"/>
                  </a:moveTo>
                  <a:cubicBezTo>
                    <a:pt x="243" y="1"/>
                    <a:pt x="164" y="31"/>
                    <a:pt x="113" y="116"/>
                  </a:cubicBezTo>
                  <a:cubicBezTo>
                    <a:pt x="0" y="297"/>
                    <a:pt x="158" y="646"/>
                    <a:pt x="214" y="816"/>
                  </a:cubicBezTo>
                  <a:cubicBezTo>
                    <a:pt x="372" y="1346"/>
                    <a:pt x="621" y="1842"/>
                    <a:pt x="948" y="2283"/>
                  </a:cubicBezTo>
                  <a:cubicBezTo>
                    <a:pt x="1117" y="2531"/>
                    <a:pt x="1320" y="2756"/>
                    <a:pt x="1535" y="2971"/>
                  </a:cubicBezTo>
                  <a:cubicBezTo>
                    <a:pt x="1738" y="3185"/>
                    <a:pt x="1997" y="3343"/>
                    <a:pt x="2279" y="3411"/>
                  </a:cubicBezTo>
                  <a:cubicBezTo>
                    <a:pt x="2322" y="3419"/>
                    <a:pt x="2366" y="3424"/>
                    <a:pt x="2410" y="3424"/>
                  </a:cubicBezTo>
                  <a:cubicBezTo>
                    <a:pt x="2658" y="3424"/>
                    <a:pt x="2915" y="3291"/>
                    <a:pt x="3002" y="3061"/>
                  </a:cubicBezTo>
                  <a:cubicBezTo>
                    <a:pt x="3047" y="2892"/>
                    <a:pt x="3047" y="2711"/>
                    <a:pt x="2979" y="2542"/>
                  </a:cubicBezTo>
                  <a:cubicBezTo>
                    <a:pt x="2832" y="2170"/>
                    <a:pt x="2618" y="1820"/>
                    <a:pt x="2347" y="1515"/>
                  </a:cubicBezTo>
                  <a:cubicBezTo>
                    <a:pt x="1907" y="962"/>
                    <a:pt x="1365" y="500"/>
                    <a:pt x="756" y="150"/>
                  </a:cubicBezTo>
                  <a:cubicBezTo>
                    <a:pt x="650" y="86"/>
                    <a:pt x="478" y="1"/>
                    <a:pt x="331" y="1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14"/>
            <p:cNvSpPr/>
            <p:nvPr/>
          </p:nvSpPr>
          <p:spPr>
            <a:xfrm>
              <a:off x="6832478" y="3722923"/>
              <a:ext cx="149083" cy="76455"/>
            </a:xfrm>
            <a:custGeom>
              <a:avLst/>
              <a:gdLst/>
              <a:ahLst/>
              <a:cxnLst/>
              <a:rect l="l" t="t" r="r" b="b"/>
              <a:pathLst>
                <a:path w="4052" h="2078" extrusionOk="0">
                  <a:moveTo>
                    <a:pt x="665" y="0"/>
                  </a:moveTo>
                  <a:cubicBezTo>
                    <a:pt x="635" y="0"/>
                    <a:pt x="606" y="0"/>
                    <a:pt x="576" y="1"/>
                  </a:cubicBezTo>
                  <a:cubicBezTo>
                    <a:pt x="384" y="1"/>
                    <a:pt x="12" y="35"/>
                    <a:pt x="1" y="305"/>
                  </a:cubicBezTo>
                  <a:cubicBezTo>
                    <a:pt x="1" y="509"/>
                    <a:pt x="316" y="734"/>
                    <a:pt x="452" y="870"/>
                  </a:cubicBezTo>
                  <a:cubicBezTo>
                    <a:pt x="858" y="1231"/>
                    <a:pt x="1332" y="1524"/>
                    <a:pt x="1829" y="1750"/>
                  </a:cubicBezTo>
                  <a:cubicBezTo>
                    <a:pt x="2111" y="1863"/>
                    <a:pt x="2393" y="1953"/>
                    <a:pt x="2697" y="2009"/>
                  </a:cubicBezTo>
                  <a:cubicBezTo>
                    <a:pt x="2839" y="2055"/>
                    <a:pt x="2982" y="2077"/>
                    <a:pt x="3126" y="2077"/>
                  </a:cubicBezTo>
                  <a:cubicBezTo>
                    <a:pt x="3270" y="2077"/>
                    <a:pt x="3414" y="2055"/>
                    <a:pt x="3555" y="2009"/>
                  </a:cubicBezTo>
                  <a:cubicBezTo>
                    <a:pt x="3826" y="1908"/>
                    <a:pt x="4052" y="1626"/>
                    <a:pt x="3995" y="1344"/>
                  </a:cubicBezTo>
                  <a:cubicBezTo>
                    <a:pt x="3950" y="1174"/>
                    <a:pt x="3848" y="1028"/>
                    <a:pt x="3713" y="915"/>
                  </a:cubicBezTo>
                  <a:cubicBezTo>
                    <a:pt x="3397" y="667"/>
                    <a:pt x="3036" y="475"/>
                    <a:pt x="2652" y="351"/>
                  </a:cubicBezTo>
                  <a:cubicBezTo>
                    <a:pt x="2014" y="124"/>
                    <a:pt x="1345" y="0"/>
                    <a:pt x="665" y="0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14"/>
            <p:cNvSpPr/>
            <p:nvPr/>
          </p:nvSpPr>
          <p:spPr>
            <a:xfrm>
              <a:off x="6768127" y="3747648"/>
              <a:ext cx="71856" cy="153094"/>
            </a:xfrm>
            <a:custGeom>
              <a:avLst/>
              <a:gdLst/>
              <a:ahLst/>
              <a:cxnLst/>
              <a:rect l="l" t="t" r="r" b="b"/>
              <a:pathLst>
                <a:path w="1953" h="4161" extrusionOk="0">
                  <a:moveTo>
                    <a:pt x="454" y="1"/>
                  </a:moveTo>
                  <a:cubicBezTo>
                    <a:pt x="375" y="1"/>
                    <a:pt x="299" y="21"/>
                    <a:pt x="237" y="74"/>
                  </a:cubicBezTo>
                  <a:cubicBezTo>
                    <a:pt x="91" y="209"/>
                    <a:pt x="91" y="480"/>
                    <a:pt x="79" y="649"/>
                  </a:cubicBezTo>
                  <a:cubicBezTo>
                    <a:pt x="0" y="1270"/>
                    <a:pt x="34" y="1902"/>
                    <a:pt x="158" y="2511"/>
                  </a:cubicBezTo>
                  <a:cubicBezTo>
                    <a:pt x="283" y="3120"/>
                    <a:pt x="632" y="3673"/>
                    <a:pt x="1129" y="4046"/>
                  </a:cubicBezTo>
                  <a:cubicBezTo>
                    <a:pt x="1210" y="4116"/>
                    <a:pt x="1309" y="4160"/>
                    <a:pt x="1418" y="4160"/>
                  </a:cubicBezTo>
                  <a:cubicBezTo>
                    <a:pt x="1431" y="4160"/>
                    <a:pt x="1443" y="4160"/>
                    <a:pt x="1456" y="4158"/>
                  </a:cubicBezTo>
                  <a:cubicBezTo>
                    <a:pt x="1648" y="4147"/>
                    <a:pt x="1761" y="3921"/>
                    <a:pt x="1817" y="3730"/>
                  </a:cubicBezTo>
                  <a:cubicBezTo>
                    <a:pt x="1953" y="3143"/>
                    <a:pt x="1862" y="2522"/>
                    <a:pt x="1727" y="1935"/>
                  </a:cubicBezTo>
                  <a:cubicBezTo>
                    <a:pt x="1614" y="1439"/>
                    <a:pt x="1434" y="965"/>
                    <a:pt x="1185" y="525"/>
                  </a:cubicBezTo>
                  <a:cubicBezTo>
                    <a:pt x="1095" y="356"/>
                    <a:pt x="960" y="220"/>
                    <a:pt x="802" y="107"/>
                  </a:cubicBezTo>
                  <a:cubicBezTo>
                    <a:pt x="712" y="52"/>
                    <a:pt x="579" y="1"/>
                    <a:pt x="454" y="1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14"/>
            <p:cNvSpPr/>
            <p:nvPr/>
          </p:nvSpPr>
          <p:spPr>
            <a:xfrm>
              <a:off x="6678869" y="3746507"/>
              <a:ext cx="96360" cy="141798"/>
            </a:xfrm>
            <a:custGeom>
              <a:avLst/>
              <a:gdLst/>
              <a:ahLst/>
              <a:cxnLst/>
              <a:rect l="l" t="t" r="r" b="b"/>
              <a:pathLst>
                <a:path w="2619" h="3854" extrusionOk="0">
                  <a:moveTo>
                    <a:pt x="2372" y="1"/>
                  </a:moveTo>
                  <a:cubicBezTo>
                    <a:pt x="2228" y="1"/>
                    <a:pt x="2037" y="122"/>
                    <a:pt x="1941" y="184"/>
                  </a:cubicBezTo>
                  <a:cubicBezTo>
                    <a:pt x="1242" y="601"/>
                    <a:pt x="723" y="1312"/>
                    <a:pt x="373" y="2057"/>
                  </a:cubicBezTo>
                  <a:cubicBezTo>
                    <a:pt x="158" y="2519"/>
                    <a:pt x="0" y="3061"/>
                    <a:pt x="215" y="3524"/>
                  </a:cubicBezTo>
                  <a:cubicBezTo>
                    <a:pt x="260" y="3648"/>
                    <a:pt x="361" y="3761"/>
                    <a:pt x="497" y="3828"/>
                  </a:cubicBezTo>
                  <a:cubicBezTo>
                    <a:pt x="559" y="3845"/>
                    <a:pt x="624" y="3854"/>
                    <a:pt x="689" y="3854"/>
                  </a:cubicBezTo>
                  <a:cubicBezTo>
                    <a:pt x="754" y="3854"/>
                    <a:pt x="818" y="3845"/>
                    <a:pt x="881" y="3828"/>
                  </a:cubicBezTo>
                  <a:cubicBezTo>
                    <a:pt x="1151" y="3727"/>
                    <a:pt x="1377" y="3557"/>
                    <a:pt x="1546" y="3321"/>
                  </a:cubicBezTo>
                  <a:cubicBezTo>
                    <a:pt x="1704" y="3084"/>
                    <a:pt x="1840" y="2835"/>
                    <a:pt x="1941" y="2564"/>
                  </a:cubicBezTo>
                  <a:cubicBezTo>
                    <a:pt x="2190" y="1944"/>
                    <a:pt x="2370" y="1289"/>
                    <a:pt x="2505" y="635"/>
                  </a:cubicBezTo>
                  <a:cubicBezTo>
                    <a:pt x="2528" y="499"/>
                    <a:pt x="2618" y="150"/>
                    <a:pt x="2483" y="37"/>
                  </a:cubicBezTo>
                  <a:cubicBezTo>
                    <a:pt x="2452" y="11"/>
                    <a:pt x="2414" y="1"/>
                    <a:pt x="2372" y="1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14"/>
            <p:cNvSpPr/>
            <p:nvPr/>
          </p:nvSpPr>
          <p:spPr>
            <a:xfrm>
              <a:off x="6646491" y="3717257"/>
              <a:ext cx="143675" cy="57727"/>
            </a:xfrm>
            <a:custGeom>
              <a:avLst/>
              <a:gdLst/>
              <a:ahLst/>
              <a:cxnLst/>
              <a:rect l="l" t="t" r="r" b="b"/>
              <a:pathLst>
                <a:path w="3905" h="1569" extrusionOk="0">
                  <a:moveTo>
                    <a:pt x="3129" y="0"/>
                  </a:moveTo>
                  <a:cubicBezTo>
                    <a:pt x="2998" y="0"/>
                    <a:pt x="2871" y="8"/>
                    <a:pt x="2776" y="8"/>
                  </a:cubicBezTo>
                  <a:cubicBezTo>
                    <a:pt x="2178" y="19"/>
                    <a:pt x="1603" y="144"/>
                    <a:pt x="1061" y="358"/>
                  </a:cubicBezTo>
                  <a:cubicBezTo>
                    <a:pt x="655" y="527"/>
                    <a:pt x="260" y="764"/>
                    <a:pt x="57" y="1159"/>
                  </a:cubicBezTo>
                  <a:cubicBezTo>
                    <a:pt x="11" y="1215"/>
                    <a:pt x="0" y="1306"/>
                    <a:pt x="23" y="1373"/>
                  </a:cubicBezTo>
                  <a:cubicBezTo>
                    <a:pt x="68" y="1452"/>
                    <a:pt x="147" y="1509"/>
                    <a:pt x="237" y="1520"/>
                  </a:cubicBezTo>
                  <a:cubicBezTo>
                    <a:pt x="380" y="1554"/>
                    <a:pt x="525" y="1568"/>
                    <a:pt x="671" y="1568"/>
                  </a:cubicBezTo>
                  <a:cubicBezTo>
                    <a:pt x="1067" y="1568"/>
                    <a:pt x="1468" y="1460"/>
                    <a:pt x="1840" y="1328"/>
                  </a:cubicBezTo>
                  <a:cubicBezTo>
                    <a:pt x="2370" y="1137"/>
                    <a:pt x="2889" y="900"/>
                    <a:pt x="3363" y="595"/>
                  </a:cubicBezTo>
                  <a:cubicBezTo>
                    <a:pt x="3532" y="493"/>
                    <a:pt x="3905" y="268"/>
                    <a:pt x="3622" y="87"/>
                  </a:cubicBezTo>
                  <a:cubicBezTo>
                    <a:pt x="3498" y="15"/>
                    <a:pt x="3310" y="0"/>
                    <a:pt x="3129" y="0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4"/>
            <p:cNvSpPr/>
            <p:nvPr/>
          </p:nvSpPr>
          <p:spPr>
            <a:xfrm>
              <a:off x="6745721" y="3693011"/>
              <a:ext cx="122482" cy="72113"/>
            </a:xfrm>
            <a:custGeom>
              <a:avLst/>
              <a:gdLst/>
              <a:ahLst/>
              <a:cxnLst/>
              <a:rect l="l" t="t" r="r" b="b"/>
              <a:pathLst>
                <a:path w="3329" h="1960" extrusionOk="0">
                  <a:moveTo>
                    <a:pt x="2850" y="0"/>
                  </a:moveTo>
                  <a:cubicBezTo>
                    <a:pt x="2130" y="0"/>
                    <a:pt x="1429" y="214"/>
                    <a:pt x="824" y="611"/>
                  </a:cubicBezTo>
                  <a:cubicBezTo>
                    <a:pt x="440" y="859"/>
                    <a:pt x="79" y="1220"/>
                    <a:pt x="11" y="1660"/>
                  </a:cubicBezTo>
                  <a:cubicBezTo>
                    <a:pt x="0" y="1739"/>
                    <a:pt x="45" y="1818"/>
                    <a:pt x="113" y="1841"/>
                  </a:cubicBezTo>
                  <a:cubicBezTo>
                    <a:pt x="351" y="1920"/>
                    <a:pt x="599" y="1959"/>
                    <a:pt x="846" y="1959"/>
                  </a:cubicBezTo>
                  <a:cubicBezTo>
                    <a:pt x="1266" y="1959"/>
                    <a:pt x="1685" y="1846"/>
                    <a:pt x="2054" y="1626"/>
                  </a:cubicBezTo>
                  <a:cubicBezTo>
                    <a:pt x="2595" y="1322"/>
                    <a:pt x="2945" y="803"/>
                    <a:pt x="3273" y="250"/>
                  </a:cubicBezTo>
                  <a:cubicBezTo>
                    <a:pt x="3329" y="148"/>
                    <a:pt x="3261" y="24"/>
                    <a:pt x="3148" y="13"/>
                  </a:cubicBezTo>
                  <a:cubicBezTo>
                    <a:pt x="3049" y="4"/>
                    <a:pt x="2949" y="0"/>
                    <a:pt x="28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5" name="Google Shape;595;p14"/>
          <p:cNvGrpSpPr/>
          <p:nvPr/>
        </p:nvGrpSpPr>
        <p:grpSpPr>
          <a:xfrm flipH="1">
            <a:off x="1040014" y="4887348"/>
            <a:ext cx="272489" cy="256013"/>
            <a:chOff x="1099056" y="3386869"/>
            <a:chExt cx="334220" cy="314011"/>
          </a:xfrm>
        </p:grpSpPr>
        <p:sp>
          <p:nvSpPr>
            <p:cNvPr id="596" name="Google Shape;596;p14"/>
            <p:cNvSpPr/>
            <p:nvPr/>
          </p:nvSpPr>
          <p:spPr>
            <a:xfrm>
              <a:off x="1231443" y="3491740"/>
              <a:ext cx="95146" cy="209139"/>
            </a:xfrm>
            <a:custGeom>
              <a:avLst/>
              <a:gdLst/>
              <a:ahLst/>
              <a:cxnLst/>
              <a:rect l="l" t="t" r="r" b="b"/>
              <a:pathLst>
                <a:path w="1888" h="4150" extrusionOk="0">
                  <a:moveTo>
                    <a:pt x="902" y="1"/>
                  </a:moveTo>
                  <a:cubicBezTo>
                    <a:pt x="898" y="1"/>
                    <a:pt x="894" y="1"/>
                    <a:pt x="890" y="1"/>
                  </a:cubicBezTo>
                  <a:cubicBezTo>
                    <a:pt x="565" y="28"/>
                    <a:pt x="601" y="836"/>
                    <a:pt x="583" y="1066"/>
                  </a:cubicBezTo>
                  <a:cubicBezTo>
                    <a:pt x="560" y="1382"/>
                    <a:pt x="511" y="1694"/>
                    <a:pt x="443" y="2005"/>
                  </a:cubicBezTo>
                  <a:cubicBezTo>
                    <a:pt x="398" y="2222"/>
                    <a:pt x="335" y="2439"/>
                    <a:pt x="267" y="2655"/>
                  </a:cubicBezTo>
                  <a:cubicBezTo>
                    <a:pt x="177" y="2926"/>
                    <a:pt x="64" y="3197"/>
                    <a:pt x="32" y="3481"/>
                  </a:cubicBezTo>
                  <a:cubicBezTo>
                    <a:pt x="0" y="3711"/>
                    <a:pt x="50" y="3946"/>
                    <a:pt x="167" y="4149"/>
                  </a:cubicBezTo>
                  <a:lnTo>
                    <a:pt x="1499" y="4149"/>
                  </a:lnTo>
                  <a:cubicBezTo>
                    <a:pt x="1621" y="4014"/>
                    <a:pt x="1716" y="3851"/>
                    <a:pt x="1774" y="3675"/>
                  </a:cubicBezTo>
                  <a:cubicBezTo>
                    <a:pt x="1878" y="3368"/>
                    <a:pt x="1887" y="3039"/>
                    <a:pt x="1860" y="2718"/>
                  </a:cubicBezTo>
                  <a:cubicBezTo>
                    <a:pt x="1833" y="2407"/>
                    <a:pt x="1779" y="2100"/>
                    <a:pt x="1702" y="1798"/>
                  </a:cubicBezTo>
                  <a:cubicBezTo>
                    <a:pt x="1662" y="1635"/>
                    <a:pt x="1612" y="1473"/>
                    <a:pt x="1562" y="1315"/>
                  </a:cubicBezTo>
                  <a:cubicBezTo>
                    <a:pt x="1476" y="1039"/>
                    <a:pt x="1377" y="773"/>
                    <a:pt x="1269" y="507"/>
                  </a:cubicBezTo>
                  <a:cubicBezTo>
                    <a:pt x="1242" y="434"/>
                    <a:pt x="1215" y="362"/>
                    <a:pt x="1188" y="290"/>
                  </a:cubicBezTo>
                  <a:cubicBezTo>
                    <a:pt x="1135" y="158"/>
                    <a:pt x="1044" y="1"/>
                    <a:pt x="9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4"/>
            <p:cNvSpPr/>
            <p:nvPr/>
          </p:nvSpPr>
          <p:spPr>
            <a:xfrm>
              <a:off x="1099056" y="3386869"/>
              <a:ext cx="334220" cy="207123"/>
            </a:xfrm>
            <a:custGeom>
              <a:avLst/>
              <a:gdLst/>
              <a:ahLst/>
              <a:cxnLst/>
              <a:rect l="l" t="t" r="r" b="b"/>
              <a:pathLst>
                <a:path w="6632" h="4110" extrusionOk="0">
                  <a:moveTo>
                    <a:pt x="3509" y="0"/>
                  </a:moveTo>
                  <a:cubicBezTo>
                    <a:pt x="3077" y="0"/>
                    <a:pt x="2648" y="106"/>
                    <a:pt x="2262" y="308"/>
                  </a:cubicBezTo>
                  <a:cubicBezTo>
                    <a:pt x="2077" y="412"/>
                    <a:pt x="1896" y="539"/>
                    <a:pt x="1738" y="678"/>
                  </a:cubicBezTo>
                  <a:cubicBezTo>
                    <a:pt x="1400" y="976"/>
                    <a:pt x="1115" y="1346"/>
                    <a:pt x="867" y="1726"/>
                  </a:cubicBezTo>
                  <a:cubicBezTo>
                    <a:pt x="465" y="2339"/>
                    <a:pt x="262" y="3007"/>
                    <a:pt x="1" y="3694"/>
                  </a:cubicBezTo>
                  <a:cubicBezTo>
                    <a:pt x="788" y="3973"/>
                    <a:pt x="1624" y="4110"/>
                    <a:pt x="2460" y="4110"/>
                  </a:cubicBezTo>
                  <a:cubicBezTo>
                    <a:pt x="3932" y="4110"/>
                    <a:pt x="5407" y="3685"/>
                    <a:pt x="6631" y="2868"/>
                  </a:cubicBezTo>
                  <a:cubicBezTo>
                    <a:pt x="6532" y="2371"/>
                    <a:pt x="6338" y="1897"/>
                    <a:pt x="6071" y="1468"/>
                  </a:cubicBezTo>
                  <a:cubicBezTo>
                    <a:pt x="5814" y="1049"/>
                    <a:pt x="5462" y="692"/>
                    <a:pt x="5047" y="430"/>
                  </a:cubicBezTo>
                  <a:cubicBezTo>
                    <a:pt x="4893" y="335"/>
                    <a:pt x="4735" y="259"/>
                    <a:pt x="4573" y="195"/>
                  </a:cubicBezTo>
                  <a:cubicBezTo>
                    <a:pt x="4302" y="96"/>
                    <a:pt x="4027" y="33"/>
                    <a:pt x="3742" y="10"/>
                  </a:cubicBezTo>
                  <a:cubicBezTo>
                    <a:pt x="3665" y="4"/>
                    <a:pt x="3587" y="0"/>
                    <a:pt x="35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14"/>
            <p:cNvSpPr/>
            <p:nvPr/>
          </p:nvSpPr>
          <p:spPr>
            <a:xfrm>
              <a:off x="1186642" y="3386869"/>
              <a:ext cx="101042" cy="41525"/>
            </a:xfrm>
            <a:custGeom>
              <a:avLst/>
              <a:gdLst/>
              <a:ahLst/>
              <a:cxnLst/>
              <a:rect l="l" t="t" r="r" b="b"/>
              <a:pathLst>
                <a:path w="2005" h="824" extrusionOk="0">
                  <a:moveTo>
                    <a:pt x="1771" y="0"/>
                  </a:moveTo>
                  <a:cubicBezTo>
                    <a:pt x="1339" y="0"/>
                    <a:pt x="911" y="106"/>
                    <a:pt x="528" y="308"/>
                  </a:cubicBezTo>
                  <a:cubicBezTo>
                    <a:pt x="339" y="412"/>
                    <a:pt x="158" y="539"/>
                    <a:pt x="0" y="678"/>
                  </a:cubicBezTo>
                  <a:cubicBezTo>
                    <a:pt x="153" y="790"/>
                    <a:pt x="409" y="823"/>
                    <a:pt x="615" y="823"/>
                  </a:cubicBezTo>
                  <a:cubicBezTo>
                    <a:pt x="684" y="823"/>
                    <a:pt x="747" y="820"/>
                    <a:pt x="799" y="814"/>
                  </a:cubicBezTo>
                  <a:cubicBezTo>
                    <a:pt x="1196" y="769"/>
                    <a:pt x="1567" y="579"/>
                    <a:pt x="1828" y="277"/>
                  </a:cubicBezTo>
                  <a:cubicBezTo>
                    <a:pt x="1896" y="195"/>
                    <a:pt x="1955" y="110"/>
                    <a:pt x="2004" y="10"/>
                  </a:cubicBezTo>
                  <a:cubicBezTo>
                    <a:pt x="1927" y="4"/>
                    <a:pt x="1849" y="0"/>
                    <a:pt x="17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14"/>
            <p:cNvSpPr/>
            <p:nvPr/>
          </p:nvSpPr>
          <p:spPr>
            <a:xfrm>
              <a:off x="1154994" y="3470574"/>
              <a:ext cx="91971" cy="85923"/>
            </a:xfrm>
            <a:custGeom>
              <a:avLst/>
              <a:gdLst/>
              <a:ahLst/>
              <a:cxnLst/>
              <a:rect l="l" t="t" r="r" b="b"/>
              <a:pathLst>
                <a:path w="1825" h="1705" extrusionOk="0">
                  <a:moveTo>
                    <a:pt x="1333" y="1"/>
                  </a:moveTo>
                  <a:cubicBezTo>
                    <a:pt x="1208" y="1"/>
                    <a:pt x="1077" y="31"/>
                    <a:pt x="971" y="69"/>
                  </a:cubicBezTo>
                  <a:cubicBezTo>
                    <a:pt x="678" y="173"/>
                    <a:pt x="421" y="358"/>
                    <a:pt x="231" y="606"/>
                  </a:cubicBezTo>
                  <a:cubicBezTo>
                    <a:pt x="105" y="769"/>
                    <a:pt x="5" y="963"/>
                    <a:pt x="5" y="1166"/>
                  </a:cubicBezTo>
                  <a:cubicBezTo>
                    <a:pt x="1" y="1374"/>
                    <a:pt x="109" y="1586"/>
                    <a:pt x="299" y="1667"/>
                  </a:cubicBezTo>
                  <a:cubicBezTo>
                    <a:pt x="368" y="1692"/>
                    <a:pt x="441" y="1705"/>
                    <a:pt x="515" y="1705"/>
                  </a:cubicBezTo>
                  <a:cubicBezTo>
                    <a:pt x="562" y="1705"/>
                    <a:pt x="609" y="1700"/>
                    <a:pt x="655" y="1690"/>
                  </a:cubicBezTo>
                  <a:cubicBezTo>
                    <a:pt x="989" y="1631"/>
                    <a:pt x="1292" y="1446"/>
                    <a:pt x="1495" y="1170"/>
                  </a:cubicBezTo>
                  <a:cubicBezTo>
                    <a:pt x="1657" y="945"/>
                    <a:pt x="1824" y="530"/>
                    <a:pt x="1730" y="241"/>
                  </a:cubicBezTo>
                  <a:cubicBezTo>
                    <a:pt x="1667" y="60"/>
                    <a:pt x="1506" y="1"/>
                    <a:pt x="13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14"/>
            <p:cNvSpPr/>
            <p:nvPr/>
          </p:nvSpPr>
          <p:spPr>
            <a:xfrm>
              <a:off x="1309907" y="3396696"/>
              <a:ext cx="95146" cy="86730"/>
            </a:xfrm>
            <a:custGeom>
              <a:avLst/>
              <a:gdLst/>
              <a:ahLst/>
              <a:cxnLst/>
              <a:rect l="l" t="t" r="r" b="b"/>
              <a:pathLst>
                <a:path w="1888" h="1721" extrusionOk="0">
                  <a:moveTo>
                    <a:pt x="389" y="0"/>
                  </a:moveTo>
                  <a:cubicBezTo>
                    <a:pt x="290" y="113"/>
                    <a:pt x="208" y="244"/>
                    <a:pt x="150" y="384"/>
                  </a:cubicBezTo>
                  <a:cubicBezTo>
                    <a:pt x="1" y="741"/>
                    <a:pt x="1" y="1192"/>
                    <a:pt x="290" y="1481"/>
                  </a:cubicBezTo>
                  <a:cubicBezTo>
                    <a:pt x="459" y="1647"/>
                    <a:pt x="700" y="1720"/>
                    <a:pt x="940" y="1720"/>
                  </a:cubicBezTo>
                  <a:cubicBezTo>
                    <a:pt x="1001" y="1720"/>
                    <a:pt x="1061" y="1716"/>
                    <a:pt x="1120" y="1707"/>
                  </a:cubicBezTo>
                  <a:cubicBezTo>
                    <a:pt x="1423" y="1666"/>
                    <a:pt x="1693" y="1508"/>
                    <a:pt x="1887" y="1273"/>
                  </a:cubicBezTo>
                  <a:cubicBezTo>
                    <a:pt x="1630" y="854"/>
                    <a:pt x="1278" y="497"/>
                    <a:pt x="863" y="235"/>
                  </a:cubicBezTo>
                  <a:cubicBezTo>
                    <a:pt x="709" y="140"/>
                    <a:pt x="551" y="64"/>
                    <a:pt x="3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14"/>
            <p:cNvSpPr/>
            <p:nvPr/>
          </p:nvSpPr>
          <p:spPr>
            <a:xfrm>
              <a:off x="1288993" y="3501063"/>
              <a:ext cx="112431" cy="61935"/>
            </a:xfrm>
            <a:custGeom>
              <a:avLst/>
              <a:gdLst/>
              <a:ahLst/>
              <a:cxnLst/>
              <a:rect l="l" t="t" r="r" b="b"/>
              <a:pathLst>
                <a:path w="2231" h="1229" extrusionOk="0">
                  <a:moveTo>
                    <a:pt x="863" y="0"/>
                  </a:moveTo>
                  <a:cubicBezTo>
                    <a:pt x="749" y="0"/>
                    <a:pt x="635" y="17"/>
                    <a:pt x="524" y="51"/>
                  </a:cubicBezTo>
                  <a:cubicBezTo>
                    <a:pt x="303" y="123"/>
                    <a:pt x="86" y="281"/>
                    <a:pt x="46" y="511"/>
                  </a:cubicBezTo>
                  <a:cubicBezTo>
                    <a:pt x="0" y="755"/>
                    <a:pt x="167" y="999"/>
                    <a:pt x="384" y="1112"/>
                  </a:cubicBezTo>
                  <a:cubicBezTo>
                    <a:pt x="562" y="1202"/>
                    <a:pt x="762" y="1229"/>
                    <a:pt x="963" y="1229"/>
                  </a:cubicBezTo>
                  <a:cubicBezTo>
                    <a:pt x="1012" y="1229"/>
                    <a:pt x="1062" y="1227"/>
                    <a:pt x="1111" y="1224"/>
                  </a:cubicBezTo>
                  <a:cubicBezTo>
                    <a:pt x="1273" y="1224"/>
                    <a:pt x="1436" y="1197"/>
                    <a:pt x="1594" y="1148"/>
                  </a:cubicBezTo>
                  <a:cubicBezTo>
                    <a:pt x="2230" y="922"/>
                    <a:pt x="1828" y="358"/>
                    <a:pt x="1404" y="132"/>
                  </a:cubicBezTo>
                  <a:cubicBezTo>
                    <a:pt x="1236" y="45"/>
                    <a:pt x="1050" y="0"/>
                    <a:pt x="8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2" name="Google Shape;602;p14"/>
          <p:cNvGrpSpPr/>
          <p:nvPr/>
        </p:nvGrpSpPr>
        <p:grpSpPr>
          <a:xfrm>
            <a:off x="473970" y="4686803"/>
            <a:ext cx="485788" cy="456414"/>
            <a:chOff x="1099056" y="3386869"/>
            <a:chExt cx="334220" cy="314011"/>
          </a:xfrm>
        </p:grpSpPr>
        <p:sp>
          <p:nvSpPr>
            <p:cNvPr id="603" name="Google Shape;603;p14"/>
            <p:cNvSpPr/>
            <p:nvPr/>
          </p:nvSpPr>
          <p:spPr>
            <a:xfrm>
              <a:off x="1231443" y="3491740"/>
              <a:ext cx="95146" cy="209139"/>
            </a:xfrm>
            <a:custGeom>
              <a:avLst/>
              <a:gdLst/>
              <a:ahLst/>
              <a:cxnLst/>
              <a:rect l="l" t="t" r="r" b="b"/>
              <a:pathLst>
                <a:path w="1888" h="4150" extrusionOk="0">
                  <a:moveTo>
                    <a:pt x="902" y="1"/>
                  </a:moveTo>
                  <a:cubicBezTo>
                    <a:pt x="898" y="1"/>
                    <a:pt x="894" y="1"/>
                    <a:pt x="890" y="1"/>
                  </a:cubicBezTo>
                  <a:cubicBezTo>
                    <a:pt x="565" y="28"/>
                    <a:pt x="601" y="836"/>
                    <a:pt x="583" y="1066"/>
                  </a:cubicBezTo>
                  <a:cubicBezTo>
                    <a:pt x="560" y="1382"/>
                    <a:pt x="511" y="1694"/>
                    <a:pt x="443" y="2005"/>
                  </a:cubicBezTo>
                  <a:cubicBezTo>
                    <a:pt x="398" y="2222"/>
                    <a:pt x="335" y="2439"/>
                    <a:pt x="267" y="2655"/>
                  </a:cubicBezTo>
                  <a:cubicBezTo>
                    <a:pt x="177" y="2926"/>
                    <a:pt x="64" y="3197"/>
                    <a:pt x="32" y="3481"/>
                  </a:cubicBezTo>
                  <a:cubicBezTo>
                    <a:pt x="0" y="3711"/>
                    <a:pt x="50" y="3946"/>
                    <a:pt x="167" y="4149"/>
                  </a:cubicBezTo>
                  <a:lnTo>
                    <a:pt x="1499" y="4149"/>
                  </a:lnTo>
                  <a:cubicBezTo>
                    <a:pt x="1621" y="4014"/>
                    <a:pt x="1716" y="3851"/>
                    <a:pt x="1774" y="3675"/>
                  </a:cubicBezTo>
                  <a:cubicBezTo>
                    <a:pt x="1878" y="3368"/>
                    <a:pt x="1887" y="3039"/>
                    <a:pt x="1860" y="2718"/>
                  </a:cubicBezTo>
                  <a:cubicBezTo>
                    <a:pt x="1833" y="2407"/>
                    <a:pt x="1779" y="2100"/>
                    <a:pt x="1702" y="1798"/>
                  </a:cubicBezTo>
                  <a:cubicBezTo>
                    <a:pt x="1662" y="1635"/>
                    <a:pt x="1612" y="1473"/>
                    <a:pt x="1562" y="1315"/>
                  </a:cubicBezTo>
                  <a:cubicBezTo>
                    <a:pt x="1476" y="1039"/>
                    <a:pt x="1377" y="773"/>
                    <a:pt x="1269" y="507"/>
                  </a:cubicBezTo>
                  <a:cubicBezTo>
                    <a:pt x="1242" y="434"/>
                    <a:pt x="1215" y="362"/>
                    <a:pt x="1188" y="290"/>
                  </a:cubicBezTo>
                  <a:cubicBezTo>
                    <a:pt x="1135" y="158"/>
                    <a:pt x="1044" y="1"/>
                    <a:pt x="9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14"/>
            <p:cNvSpPr/>
            <p:nvPr/>
          </p:nvSpPr>
          <p:spPr>
            <a:xfrm>
              <a:off x="1099056" y="3386869"/>
              <a:ext cx="334220" cy="207123"/>
            </a:xfrm>
            <a:custGeom>
              <a:avLst/>
              <a:gdLst/>
              <a:ahLst/>
              <a:cxnLst/>
              <a:rect l="l" t="t" r="r" b="b"/>
              <a:pathLst>
                <a:path w="6632" h="4110" extrusionOk="0">
                  <a:moveTo>
                    <a:pt x="3509" y="0"/>
                  </a:moveTo>
                  <a:cubicBezTo>
                    <a:pt x="3077" y="0"/>
                    <a:pt x="2648" y="106"/>
                    <a:pt x="2262" y="308"/>
                  </a:cubicBezTo>
                  <a:cubicBezTo>
                    <a:pt x="2077" y="412"/>
                    <a:pt x="1896" y="539"/>
                    <a:pt x="1738" y="678"/>
                  </a:cubicBezTo>
                  <a:cubicBezTo>
                    <a:pt x="1400" y="976"/>
                    <a:pt x="1115" y="1346"/>
                    <a:pt x="867" y="1726"/>
                  </a:cubicBezTo>
                  <a:cubicBezTo>
                    <a:pt x="465" y="2339"/>
                    <a:pt x="262" y="3007"/>
                    <a:pt x="1" y="3694"/>
                  </a:cubicBezTo>
                  <a:cubicBezTo>
                    <a:pt x="788" y="3973"/>
                    <a:pt x="1624" y="4110"/>
                    <a:pt x="2460" y="4110"/>
                  </a:cubicBezTo>
                  <a:cubicBezTo>
                    <a:pt x="3932" y="4110"/>
                    <a:pt x="5407" y="3685"/>
                    <a:pt x="6631" y="2868"/>
                  </a:cubicBezTo>
                  <a:cubicBezTo>
                    <a:pt x="6532" y="2371"/>
                    <a:pt x="6338" y="1897"/>
                    <a:pt x="6071" y="1468"/>
                  </a:cubicBezTo>
                  <a:cubicBezTo>
                    <a:pt x="5814" y="1049"/>
                    <a:pt x="5462" y="692"/>
                    <a:pt x="5047" y="430"/>
                  </a:cubicBezTo>
                  <a:cubicBezTo>
                    <a:pt x="4893" y="335"/>
                    <a:pt x="4735" y="259"/>
                    <a:pt x="4573" y="195"/>
                  </a:cubicBezTo>
                  <a:cubicBezTo>
                    <a:pt x="4302" y="96"/>
                    <a:pt x="4027" y="33"/>
                    <a:pt x="3742" y="10"/>
                  </a:cubicBezTo>
                  <a:cubicBezTo>
                    <a:pt x="3665" y="4"/>
                    <a:pt x="3587" y="0"/>
                    <a:pt x="35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14"/>
            <p:cNvSpPr/>
            <p:nvPr/>
          </p:nvSpPr>
          <p:spPr>
            <a:xfrm>
              <a:off x="1186642" y="3386869"/>
              <a:ext cx="101042" cy="41525"/>
            </a:xfrm>
            <a:custGeom>
              <a:avLst/>
              <a:gdLst/>
              <a:ahLst/>
              <a:cxnLst/>
              <a:rect l="l" t="t" r="r" b="b"/>
              <a:pathLst>
                <a:path w="2005" h="824" extrusionOk="0">
                  <a:moveTo>
                    <a:pt x="1771" y="0"/>
                  </a:moveTo>
                  <a:cubicBezTo>
                    <a:pt x="1339" y="0"/>
                    <a:pt x="911" y="106"/>
                    <a:pt x="528" y="308"/>
                  </a:cubicBezTo>
                  <a:cubicBezTo>
                    <a:pt x="339" y="412"/>
                    <a:pt x="158" y="539"/>
                    <a:pt x="0" y="678"/>
                  </a:cubicBezTo>
                  <a:cubicBezTo>
                    <a:pt x="153" y="790"/>
                    <a:pt x="409" y="823"/>
                    <a:pt x="615" y="823"/>
                  </a:cubicBezTo>
                  <a:cubicBezTo>
                    <a:pt x="684" y="823"/>
                    <a:pt x="747" y="820"/>
                    <a:pt x="799" y="814"/>
                  </a:cubicBezTo>
                  <a:cubicBezTo>
                    <a:pt x="1196" y="769"/>
                    <a:pt x="1567" y="579"/>
                    <a:pt x="1828" y="277"/>
                  </a:cubicBezTo>
                  <a:cubicBezTo>
                    <a:pt x="1896" y="195"/>
                    <a:pt x="1955" y="110"/>
                    <a:pt x="2004" y="10"/>
                  </a:cubicBezTo>
                  <a:cubicBezTo>
                    <a:pt x="1927" y="4"/>
                    <a:pt x="1849" y="0"/>
                    <a:pt x="17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14"/>
            <p:cNvSpPr/>
            <p:nvPr/>
          </p:nvSpPr>
          <p:spPr>
            <a:xfrm>
              <a:off x="1154994" y="3470574"/>
              <a:ext cx="91971" cy="85923"/>
            </a:xfrm>
            <a:custGeom>
              <a:avLst/>
              <a:gdLst/>
              <a:ahLst/>
              <a:cxnLst/>
              <a:rect l="l" t="t" r="r" b="b"/>
              <a:pathLst>
                <a:path w="1825" h="1705" extrusionOk="0">
                  <a:moveTo>
                    <a:pt x="1333" y="1"/>
                  </a:moveTo>
                  <a:cubicBezTo>
                    <a:pt x="1208" y="1"/>
                    <a:pt x="1077" y="31"/>
                    <a:pt x="971" y="69"/>
                  </a:cubicBezTo>
                  <a:cubicBezTo>
                    <a:pt x="678" y="173"/>
                    <a:pt x="421" y="358"/>
                    <a:pt x="231" y="606"/>
                  </a:cubicBezTo>
                  <a:cubicBezTo>
                    <a:pt x="105" y="769"/>
                    <a:pt x="5" y="963"/>
                    <a:pt x="5" y="1166"/>
                  </a:cubicBezTo>
                  <a:cubicBezTo>
                    <a:pt x="1" y="1374"/>
                    <a:pt x="109" y="1586"/>
                    <a:pt x="299" y="1667"/>
                  </a:cubicBezTo>
                  <a:cubicBezTo>
                    <a:pt x="368" y="1692"/>
                    <a:pt x="441" y="1705"/>
                    <a:pt x="515" y="1705"/>
                  </a:cubicBezTo>
                  <a:cubicBezTo>
                    <a:pt x="562" y="1705"/>
                    <a:pt x="609" y="1700"/>
                    <a:pt x="655" y="1690"/>
                  </a:cubicBezTo>
                  <a:cubicBezTo>
                    <a:pt x="989" y="1631"/>
                    <a:pt x="1292" y="1446"/>
                    <a:pt x="1495" y="1170"/>
                  </a:cubicBezTo>
                  <a:cubicBezTo>
                    <a:pt x="1657" y="945"/>
                    <a:pt x="1824" y="530"/>
                    <a:pt x="1730" y="241"/>
                  </a:cubicBezTo>
                  <a:cubicBezTo>
                    <a:pt x="1667" y="60"/>
                    <a:pt x="1506" y="1"/>
                    <a:pt x="13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14"/>
            <p:cNvSpPr/>
            <p:nvPr/>
          </p:nvSpPr>
          <p:spPr>
            <a:xfrm>
              <a:off x="1309907" y="3396696"/>
              <a:ext cx="95146" cy="86730"/>
            </a:xfrm>
            <a:custGeom>
              <a:avLst/>
              <a:gdLst/>
              <a:ahLst/>
              <a:cxnLst/>
              <a:rect l="l" t="t" r="r" b="b"/>
              <a:pathLst>
                <a:path w="1888" h="1721" extrusionOk="0">
                  <a:moveTo>
                    <a:pt x="389" y="0"/>
                  </a:moveTo>
                  <a:cubicBezTo>
                    <a:pt x="290" y="113"/>
                    <a:pt x="208" y="244"/>
                    <a:pt x="150" y="384"/>
                  </a:cubicBezTo>
                  <a:cubicBezTo>
                    <a:pt x="1" y="741"/>
                    <a:pt x="1" y="1192"/>
                    <a:pt x="290" y="1481"/>
                  </a:cubicBezTo>
                  <a:cubicBezTo>
                    <a:pt x="459" y="1647"/>
                    <a:pt x="700" y="1720"/>
                    <a:pt x="940" y="1720"/>
                  </a:cubicBezTo>
                  <a:cubicBezTo>
                    <a:pt x="1001" y="1720"/>
                    <a:pt x="1061" y="1716"/>
                    <a:pt x="1120" y="1707"/>
                  </a:cubicBezTo>
                  <a:cubicBezTo>
                    <a:pt x="1423" y="1666"/>
                    <a:pt x="1693" y="1508"/>
                    <a:pt x="1887" y="1273"/>
                  </a:cubicBezTo>
                  <a:cubicBezTo>
                    <a:pt x="1630" y="854"/>
                    <a:pt x="1278" y="497"/>
                    <a:pt x="863" y="235"/>
                  </a:cubicBezTo>
                  <a:cubicBezTo>
                    <a:pt x="709" y="140"/>
                    <a:pt x="551" y="64"/>
                    <a:pt x="3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14"/>
            <p:cNvSpPr/>
            <p:nvPr/>
          </p:nvSpPr>
          <p:spPr>
            <a:xfrm>
              <a:off x="1288993" y="3501063"/>
              <a:ext cx="112431" cy="61935"/>
            </a:xfrm>
            <a:custGeom>
              <a:avLst/>
              <a:gdLst/>
              <a:ahLst/>
              <a:cxnLst/>
              <a:rect l="l" t="t" r="r" b="b"/>
              <a:pathLst>
                <a:path w="2231" h="1229" extrusionOk="0">
                  <a:moveTo>
                    <a:pt x="863" y="0"/>
                  </a:moveTo>
                  <a:cubicBezTo>
                    <a:pt x="749" y="0"/>
                    <a:pt x="635" y="17"/>
                    <a:pt x="524" y="51"/>
                  </a:cubicBezTo>
                  <a:cubicBezTo>
                    <a:pt x="303" y="123"/>
                    <a:pt x="86" y="281"/>
                    <a:pt x="46" y="511"/>
                  </a:cubicBezTo>
                  <a:cubicBezTo>
                    <a:pt x="0" y="755"/>
                    <a:pt x="167" y="999"/>
                    <a:pt x="384" y="1112"/>
                  </a:cubicBezTo>
                  <a:cubicBezTo>
                    <a:pt x="562" y="1202"/>
                    <a:pt x="762" y="1229"/>
                    <a:pt x="963" y="1229"/>
                  </a:cubicBezTo>
                  <a:cubicBezTo>
                    <a:pt x="1012" y="1229"/>
                    <a:pt x="1062" y="1227"/>
                    <a:pt x="1111" y="1224"/>
                  </a:cubicBezTo>
                  <a:cubicBezTo>
                    <a:pt x="1273" y="1224"/>
                    <a:pt x="1436" y="1197"/>
                    <a:pt x="1594" y="1148"/>
                  </a:cubicBezTo>
                  <a:cubicBezTo>
                    <a:pt x="2230" y="922"/>
                    <a:pt x="1828" y="358"/>
                    <a:pt x="1404" y="132"/>
                  </a:cubicBezTo>
                  <a:cubicBezTo>
                    <a:pt x="1236" y="45"/>
                    <a:pt x="1050" y="0"/>
                    <a:pt x="8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9" name="Google Shape;609;p14"/>
          <p:cNvSpPr/>
          <p:nvPr/>
        </p:nvSpPr>
        <p:spPr>
          <a:xfrm>
            <a:off x="-67258" y="166300"/>
            <a:ext cx="672496" cy="182450"/>
          </a:xfrm>
          <a:custGeom>
            <a:avLst/>
            <a:gdLst/>
            <a:ahLst/>
            <a:cxnLst/>
            <a:rect l="l" t="t" r="r" b="b"/>
            <a:pathLst>
              <a:path w="9764" h="2649" extrusionOk="0">
                <a:moveTo>
                  <a:pt x="7733" y="0"/>
                </a:moveTo>
                <a:cubicBezTo>
                  <a:pt x="7313" y="0"/>
                  <a:pt x="6896" y="162"/>
                  <a:pt x="6577" y="437"/>
                </a:cubicBezTo>
                <a:cubicBezTo>
                  <a:pt x="6184" y="780"/>
                  <a:pt x="5927" y="1254"/>
                  <a:pt x="5850" y="1773"/>
                </a:cubicBezTo>
                <a:cubicBezTo>
                  <a:pt x="5760" y="1408"/>
                  <a:pt x="5665" y="1033"/>
                  <a:pt x="5475" y="708"/>
                </a:cubicBezTo>
                <a:cubicBezTo>
                  <a:pt x="5286" y="378"/>
                  <a:pt x="4983" y="99"/>
                  <a:pt x="4613" y="22"/>
                </a:cubicBezTo>
                <a:cubicBezTo>
                  <a:pt x="4544" y="8"/>
                  <a:pt x="4475" y="1"/>
                  <a:pt x="4407" y="1"/>
                </a:cubicBezTo>
                <a:cubicBezTo>
                  <a:pt x="4050" y="1"/>
                  <a:pt x="3699" y="177"/>
                  <a:pt x="3431" y="419"/>
                </a:cubicBezTo>
                <a:cubicBezTo>
                  <a:pt x="2911" y="888"/>
                  <a:pt x="2645" y="1570"/>
                  <a:pt x="2699" y="2265"/>
                </a:cubicBezTo>
                <a:cubicBezTo>
                  <a:pt x="2492" y="1900"/>
                  <a:pt x="2262" y="1511"/>
                  <a:pt x="1878" y="1344"/>
                </a:cubicBezTo>
                <a:cubicBezTo>
                  <a:pt x="1748" y="1286"/>
                  <a:pt x="1611" y="1260"/>
                  <a:pt x="1472" y="1260"/>
                </a:cubicBezTo>
                <a:cubicBezTo>
                  <a:pt x="1082" y="1260"/>
                  <a:pt x="686" y="1470"/>
                  <a:pt x="429" y="1773"/>
                </a:cubicBezTo>
                <a:cubicBezTo>
                  <a:pt x="221" y="2030"/>
                  <a:pt x="77" y="2328"/>
                  <a:pt x="0" y="2649"/>
                </a:cubicBezTo>
                <a:lnTo>
                  <a:pt x="9763" y="2649"/>
                </a:lnTo>
                <a:cubicBezTo>
                  <a:pt x="9723" y="2125"/>
                  <a:pt x="9623" y="1606"/>
                  <a:pt x="9384" y="1141"/>
                </a:cubicBezTo>
                <a:cubicBezTo>
                  <a:pt x="9109" y="600"/>
                  <a:pt x="8617" y="139"/>
                  <a:pt x="8021" y="26"/>
                </a:cubicBezTo>
                <a:cubicBezTo>
                  <a:pt x="7926" y="9"/>
                  <a:pt x="7829" y="0"/>
                  <a:pt x="77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14"/>
          <p:cNvSpPr/>
          <p:nvPr/>
        </p:nvSpPr>
        <p:spPr>
          <a:xfrm>
            <a:off x="8571942" y="1052250"/>
            <a:ext cx="672496" cy="182450"/>
          </a:xfrm>
          <a:custGeom>
            <a:avLst/>
            <a:gdLst/>
            <a:ahLst/>
            <a:cxnLst/>
            <a:rect l="l" t="t" r="r" b="b"/>
            <a:pathLst>
              <a:path w="9764" h="2649" extrusionOk="0">
                <a:moveTo>
                  <a:pt x="7733" y="0"/>
                </a:moveTo>
                <a:cubicBezTo>
                  <a:pt x="7313" y="0"/>
                  <a:pt x="6896" y="162"/>
                  <a:pt x="6577" y="437"/>
                </a:cubicBezTo>
                <a:cubicBezTo>
                  <a:pt x="6184" y="780"/>
                  <a:pt x="5927" y="1254"/>
                  <a:pt x="5850" y="1773"/>
                </a:cubicBezTo>
                <a:cubicBezTo>
                  <a:pt x="5760" y="1408"/>
                  <a:pt x="5665" y="1033"/>
                  <a:pt x="5475" y="708"/>
                </a:cubicBezTo>
                <a:cubicBezTo>
                  <a:pt x="5286" y="378"/>
                  <a:pt x="4983" y="99"/>
                  <a:pt x="4613" y="22"/>
                </a:cubicBezTo>
                <a:cubicBezTo>
                  <a:pt x="4544" y="8"/>
                  <a:pt x="4475" y="1"/>
                  <a:pt x="4407" y="1"/>
                </a:cubicBezTo>
                <a:cubicBezTo>
                  <a:pt x="4050" y="1"/>
                  <a:pt x="3699" y="177"/>
                  <a:pt x="3431" y="419"/>
                </a:cubicBezTo>
                <a:cubicBezTo>
                  <a:pt x="2911" y="888"/>
                  <a:pt x="2645" y="1570"/>
                  <a:pt x="2699" y="2265"/>
                </a:cubicBezTo>
                <a:cubicBezTo>
                  <a:pt x="2492" y="1900"/>
                  <a:pt x="2262" y="1511"/>
                  <a:pt x="1878" y="1344"/>
                </a:cubicBezTo>
                <a:cubicBezTo>
                  <a:pt x="1748" y="1286"/>
                  <a:pt x="1611" y="1260"/>
                  <a:pt x="1472" y="1260"/>
                </a:cubicBezTo>
                <a:cubicBezTo>
                  <a:pt x="1082" y="1260"/>
                  <a:pt x="686" y="1470"/>
                  <a:pt x="429" y="1773"/>
                </a:cubicBezTo>
                <a:cubicBezTo>
                  <a:pt x="221" y="2030"/>
                  <a:pt x="77" y="2328"/>
                  <a:pt x="0" y="2649"/>
                </a:cubicBezTo>
                <a:lnTo>
                  <a:pt x="9763" y="2649"/>
                </a:lnTo>
                <a:cubicBezTo>
                  <a:pt x="9723" y="2125"/>
                  <a:pt x="9623" y="1606"/>
                  <a:pt x="9384" y="1141"/>
                </a:cubicBezTo>
                <a:cubicBezTo>
                  <a:pt x="9109" y="600"/>
                  <a:pt x="8617" y="139"/>
                  <a:pt x="8021" y="26"/>
                </a:cubicBezTo>
                <a:cubicBezTo>
                  <a:pt x="7926" y="9"/>
                  <a:pt x="7829" y="0"/>
                  <a:pt x="77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 userDrawn="1">
  <p:cSld name="BLANK_1_1_1_1_1_1_2"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18"/>
          <p:cNvSpPr/>
          <p:nvPr/>
        </p:nvSpPr>
        <p:spPr>
          <a:xfrm rot="10800000">
            <a:off x="12709" y="3835241"/>
            <a:ext cx="3622818" cy="1296801"/>
          </a:xfrm>
          <a:custGeom>
            <a:avLst/>
            <a:gdLst/>
            <a:ahLst/>
            <a:cxnLst/>
            <a:rect l="l" t="t" r="r" b="b"/>
            <a:pathLst>
              <a:path w="26184" h="9373" extrusionOk="0">
                <a:moveTo>
                  <a:pt x="0" y="1"/>
                </a:moveTo>
                <a:cubicBezTo>
                  <a:pt x="707" y="1791"/>
                  <a:pt x="2548" y="3199"/>
                  <a:pt x="4471" y="3199"/>
                </a:cubicBezTo>
                <a:cubicBezTo>
                  <a:pt x="4759" y="3199"/>
                  <a:pt x="5048" y="3168"/>
                  <a:pt x="5335" y="3102"/>
                </a:cubicBezTo>
                <a:lnTo>
                  <a:pt x="5335" y="3102"/>
                </a:lnTo>
                <a:cubicBezTo>
                  <a:pt x="5123" y="5458"/>
                  <a:pt x="7195" y="7602"/>
                  <a:pt x="9524" y="8035"/>
                </a:cubicBezTo>
                <a:cubicBezTo>
                  <a:pt x="9905" y="8106"/>
                  <a:pt x="10289" y="8140"/>
                  <a:pt x="10672" y="8140"/>
                </a:cubicBezTo>
                <a:cubicBezTo>
                  <a:pt x="12623" y="8140"/>
                  <a:pt x="14560" y="7269"/>
                  <a:pt x="16118" y="6054"/>
                </a:cubicBezTo>
                <a:cubicBezTo>
                  <a:pt x="16773" y="7940"/>
                  <a:pt x="18664" y="9321"/>
                  <a:pt x="20659" y="9371"/>
                </a:cubicBezTo>
                <a:cubicBezTo>
                  <a:pt x="20696" y="9372"/>
                  <a:pt x="20733" y="9372"/>
                  <a:pt x="20771" y="9372"/>
                </a:cubicBezTo>
                <a:cubicBezTo>
                  <a:pt x="22727" y="9372"/>
                  <a:pt x="24627" y="8095"/>
                  <a:pt x="25358" y="6279"/>
                </a:cubicBezTo>
                <a:cubicBezTo>
                  <a:pt x="25620" y="6469"/>
                  <a:pt x="25895" y="6636"/>
                  <a:pt x="26184" y="6785"/>
                </a:cubicBezTo>
                <a:lnTo>
                  <a:pt x="261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18"/>
          <p:cNvSpPr/>
          <p:nvPr/>
        </p:nvSpPr>
        <p:spPr>
          <a:xfrm>
            <a:off x="-24" y="3845776"/>
            <a:ext cx="4405181" cy="1296803"/>
          </a:xfrm>
          <a:custGeom>
            <a:avLst/>
            <a:gdLst/>
            <a:ahLst/>
            <a:cxnLst/>
            <a:rect l="l" t="t" r="r" b="b"/>
            <a:pathLst>
              <a:path w="38417" h="11309" extrusionOk="0">
                <a:moveTo>
                  <a:pt x="1878" y="1"/>
                </a:moveTo>
                <a:cubicBezTo>
                  <a:pt x="1394" y="1"/>
                  <a:pt x="911" y="85"/>
                  <a:pt x="452" y="250"/>
                </a:cubicBezTo>
                <a:cubicBezTo>
                  <a:pt x="298" y="304"/>
                  <a:pt x="149" y="372"/>
                  <a:pt x="1" y="449"/>
                </a:cubicBezTo>
                <a:lnTo>
                  <a:pt x="1" y="11309"/>
                </a:lnTo>
                <a:lnTo>
                  <a:pt x="38416" y="11309"/>
                </a:lnTo>
                <a:cubicBezTo>
                  <a:pt x="38317" y="11128"/>
                  <a:pt x="38200" y="10952"/>
                  <a:pt x="38073" y="10785"/>
                </a:cubicBezTo>
                <a:cubicBezTo>
                  <a:pt x="37021" y="9422"/>
                  <a:pt x="35342" y="8646"/>
                  <a:pt x="33645" y="8366"/>
                </a:cubicBezTo>
                <a:cubicBezTo>
                  <a:pt x="33122" y="8279"/>
                  <a:pt x="32592" y="8236"/>
                  <a:pt x="32062" y="8236"/>
                </a:cubicBezTo>
                <a:cubicBezTo>
                  <a:pt x="29703" y="8236"/>
                  <a:pt x="27342" y="9080"/>
                  <a:pt x="25543" y="10609"/>
                </a:cubicBezTo>
                <a:cubicBezTo>
                  <a:pt x="24613" y="9065"/>
                  <a:pt x="23160" y="7905"/>
                  <a:pt x="21445" y="7346"/>
                </a:cubicBezTo>
                <a:lnTo>
                  <a:pt x="21418" y="7332"/>
                </a:lnTo>
                <a:cubicBezTo>
                  <a:pt x="20704" y="7104"/>
                  <a:pt x="19961" y="6990"/>
                  <a:pt x="19216" y="6990"/>
                </a:cubicBezTo>
                <a:cubicBezTo>
                  <a:pt x="19136" y="6990"/>
                  <a:pt x="19056" y="6991"/>
                  <a:pt x="18976" y="6994"/>
                </a:cubicBezTo>
                <a:cubicBezTo>
                  <a:pt x="17238" y="7057"/>
                  <a:pt x="15518" y="7738"/>
                  <a:pt x="14232" y="8912"/>
                </a:cubicBezTo>
                <a:cubicBezTo>
                  <a:pt x="14092" y="7788"/>
                  <a:pt x="13690" y="6709"/>
                  <a:pt x="13068" y="5761"/>
                </a:cubicBezTo>
                <a:cubicBezTo>
                  <a:pt x="12404" y="4746"/>
                  <a:pt x="11510" y="3902"/>
                  <a:pt x="10454" y="3306"/>
                </a:cubicBezTo>
                <a:cubicBezTo>
                  <a:pt x="10414" y="3283"/>
                  <a:pt x="10368" y="3256"/>
                  <a:pt x="10328" y="3234"/>
                </a:cubicBezTo>
                <a:cubicBezTo>
                  <a:pt x="10192" y="3166"/>
                  <a:pt x="10057" y="3098"/>
                  <a:pt x="9917" y="3035"/>
                </a:cubicBezTo>
                <a:cubicBezTo>
                  <a:pt x="9292" y="2753"/>
                  <a:pt x="8575" y="2577"/>
                  <a:pt x="7883" y="2577"/>
                </a:cubicBezTo>
                <a:cubicBezTo>
                  <a:pt x="7102" y="2577"/>
                  <a:pt x="6353" y="2802"/>
                  <a:pt x="5810" y="3356"/>
                </a:cubicBezTo>
                <a:cubicBezTo>
                  <a:pt x="5629" y="2232"/>
                  <a:pt x="4934" y="1203"/>
                  <a:pt x="3977" y="598"/>
                </a:cubicBezTo>
                <a:cubicBezTo>
                  <a:pt x="3792" y="480"/>
                  <a:pt x="3598" y="381"/>
                  <a:pt x="3395" y="295"/>
                </a:cubicBezTo>
                <a:lnTo>
                  <a:pt x="3368" y="286"/>
                </a:lnTo>
                <a:cubicBezTo>
                  <a:pt x="3034" y="151"/>
                  <a:pt x="2682" y="61"/>
                  <a:pt x="2325" y="25"/>
                </a:cubicBezTo>
                <a:cubicBezTo>
                  <a:pt x="2176" y="9"/>
                  <a:pt x="2027" y="1"/>
                  <a:pt x="187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18"/>
          <p:cNvSpPr/>
          <p:nvPr/>
        </p:nvSpPr>
        <p:spPr>
          <a:xfrm rot="10800000" flipH="1">
            <a:off x="6101020" y="4044414"/>
            <a:ext cx="3042974" cy="1089283"/>
          </a:xfrm>
          <a:custGeom>
            <a:avLst/>
            <a:gdLst/>
            <a:ahLst/>
            <a:cxnLst/>
            <a:rect l="l" t="t" r="r" b="b"/>
            <a:pathLst>
              <a:path w="26184" h="9373" extrusionOk="0">
                <a:moveTo>
                  <a:pt x="0" y="1"/>
                </a:moveTo>
                <a:cubicBezTo>
                  <a:pt x="707" y="1791"/>
                  <a:pt x="2548" y="3199"/>
                  <a:pt x="4471" y="3199"/>
                </a:cubicBezTo>
                <a:cubicBezTo>
                  <a:pt x="4759" y="3199"/>
                  <a:pt x="5048" y="3168"/>
                  <a:pt x="5335" y="3102"/>
                </a:cubicBezTo>
                <a:lnTo>
                  <a:pt x="5335" y="3102"/>
                </a:lnTo>
                <a:cubicBezTo>
                  <a:pt x="5123" y="5458"/>
                  <a:pt x="7195" y="7602"/>
                  <a:pt x="9524" y="8035"/>
                </a:cubicBezTo>
                <a:cubicBezTo>
                  <a:pt x="9905" y="8106"/>
                  <a:pt x="10289" y="8140"/>
                  <a:pt x="10672" y="8140"/>
                </a:cubicBezTo>
                <a:cubicBezTo>
                  <a:pt x="12623" y="8140"/>
                  <a:pt x="14560" y="7269"/>
                  <a:pt x="16118" y="6054"/>
                </a:cubicBezTo>
                <a:cubicBezTo>
                  <a:pt x="16773" y="7940"/>
                  <a:pt x="18664" y="9321"/>
                  <a:pt x="20659" y="9371"/>
                </a:cubicBezTo>
                <a:cubicBezTo>
                  <a:pt x="20696" y="9372"/>
                  <a:pt x="20733" y="9372"/>
                  <a:pt x="20771" y="9372"/>
                </a:cubicBezTo>
                <a:cubicBezTo>
                  <a:pt x="22727" y="9372"/>
                  <a:pt x="24627" y="8095"/>
                  <a:pt x="25358" y="6279"/>
                </a:cubicBezTo>
                <a:cubicBezTo>
                  <a:pt x="25620" y="6469"/>
                  <a:pt x="25895" y="6636"/>
                  <a:pt x="26184" y="6785"/>
                </a:cubicBezTo>
                <a:lnTo>
                  <a:pt x="261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18"/>
          <p:cNvSpPr/>
          <p:nvPr/>
        </p:nvSpPr>
        <p:spPr>
          <a:xfrm>
            <a:off x="7009249" y="3596248"/>
            <a:ext cx="2134711" cy="1547245"/>
          </a:xfrm>
          <a:custGeom>
            <a:avLst/>
            <a:gdLst/>
            <a:ahLst/>
            <a:cxnLst/>
            <a:rect l="l" t="t" r="r" b="b"/>
            <a:pathLst>
              <a:path w="17780" h="12887" extrusionOk="0">
                <a:moveTo>
                  <a:pt x="17780" y="1"/>
                </a:moveTo>
                <a:cubicBezTo>
                  <a:pt x="17721" y="59"/>
                  <a:pt x="17662" y="118"/>
                  <a:pt x="17604" y="177"/>
                </a:cubicBezTo>
                <a:cubicBezTo>
                  <a:pt x="16209" y="1643"/>
                  <a:pt x="15415" y="3566"/>
                  <a:pt x="14751" y="5480"/>
                </a:cubicBezTo>
                <a:cubicBezTo>
                  <a:pt x="14317" y="5377"/>
                  <a:pt x="13876" y="5328"/>
                  <a:pt x="13435" y="5328"/>
                </a:cubicBezTo>
                <a:cubicBezTo>
                  <a:pt x="10718" y="5328"/>
                  <a:pt x="8014" y="7189"/>
                  <a:pt x="7218" y="9818"/>
                </a:cubicBezTo>
                <a:cubicBezTo>
                  <a:pt x="6738" y="9711"/>
                  <a:pt x="6249" y="9658"/>
                  <a:pt x="5759" y="9658"/>
                </a:cubicBezTo>
                <a:cubicBezTo>
                  <a:pt x="5438" y="9658"/>
                  <a:pt x="5117" y="9681"/>
                  <a:pt x="4799" y="9727"/>
                </a:cubicBezTo>
                <a:cubicBezTo>
                  <a:pt x="4713" y="9736"/>
                  <a:pt x="4632" y="9750"/>
                  <a:pt x="4550" y="9768"/>
                </a:cubicBezTo>
                <a:cubicBezTo>
                  <a:pt x="4334" y="9804"/>
                  <a:pt x="4122" y="9854"/>
                  <a:pt x="3909" y="9912"/>
                </a:cubicBezTo>
                <a:cubicBezTo>
                  <a:pt x="3693" y="9971"/>
                  <a:pt x="3481" y="10043"/>
                  <a:pt x="3268" y="10125"/>
                </a:cubicBezTo>
                <a:cubicBezTo>
                  <a:pt x="2916" y="10265"/>
                  <a:pt x="2578" y="10432"/>
                  <a:pt x="2253" y="10630"/>
                </a:cubicBezTo>
                <a:cubicBezTo>
                  <a:pt x="1332" y="11190"/>
                  <a:pt x="560" y="11966"/>
                  <a:pt x="1" y="12887"/>
                </a:cubicBezTo>
                <a:lnTo>
                  <a:pt x="17780" y="12887"/>
                </a:lnTo>
                <a:lnTo>
                  <a:pt x="17780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18"/>
          <p:cNvSpPr/>
          <p:nvPr/>
        </p:nvSpPr>
        <p:spPr>
          <a:xfrm flipH="1">
            <a:off x="-139296" y="76404"/>
            <a:ext cx="1358758" cy="368628"/>
          </a:xfrm>
          <a:custGeom>
            <a:avLst/>
            <a:gdLst/>
            <a:ahLst/>
            <a:cxnLst/>
            <a:rect l="l" t="t" r="r" b="b"/>
            <a:pathLst>
              <a:path w="9764" h="2649" extrusionOk="0">
                <a:moveTo>
                  <a:pt x="7733" y="0"/>
                </a:moveTo>
                <a:cubicBezTo>
                  <a:pt x="7313" y="0"/>
                  <a:pt x="6896" y="162"/>
                  <a:pt x="6577" y="437"/>
                </a:cubicBezTo>
                <a:cubicBezTo>
                  <a:pt x="6184" y="780"/>
                  <a:pt x="5927" y="1254"/>
                  <a:pt x="5850" y="1773"/>
                </a:cubicBezTo>
                <a:cubicBezTo>
                  <a:pt x="5760" y="1408"/>
                  <a:pt x="5665" y="1033"/>
                  <a:pt x="5475" y="708"/>
                </a:cubicBezTo>
                <a:cubicBezTo>
                  <a:pt x="5286" y="378"/>
                  <a:pt x="4983" y="99"/>
                  <a:pt x="4613" y="22"/>
                </a:cubicBezTo>
                <a:cubicBezTo>
                  <a:pt x="4544" y="8"/>
                  <a:pt x="4475" y="1"/>
                  <a:pt x="4407" y="1"/>
                </a:cubicBezTo>
                <a:cubicBezTo>
                  <a:pt x="4050" y="1"/>
                  <a:pt x="3699" y="177"/>
                  <a:pt x="3431" y="419"/>
                </a:cubicBezTo>
                <a:cubicBezTo>
                  <a:pt x="2911" y="888"/>
                  <a:pt x="2645" y="1570"/>
                  <a:pt x="2699" y="2265"/>
                </a:cubicBezTo>
                <a:cubicBezTo>
                  <a:pt x="2492" y="1900"/>
                  <a:pt x="2262" y="1511"/>
                  <a:pt x="1878" y="1344"/>
                </a:cubicBezTo>
                <a:cubicBezTo>
                  <a:pt x="1748" y="1286"/>
                  <a:pt x="1611" y="1260"/>
                  <a:pt x="1472" y="1260"/>
                </a:cubicBezTo>
                <a:cubicBezTo>
                  <a:pt x="1082" y="1260"/>
                  <a:pt x="686" y="1470"/>
                  <a:pt x="429" y="1773"/>
                </a:cubicBezTo>
                <a:cubicBezTo>
                  <a:pt x="221" y="2030"/>
                  <a:pt x="77" y="2328"/>
                  <a:pt x="0" y="2649"/>
                </a:cubicBezTo>
                <a:lnTo>
                  <a:pt x="9763" y="2649"/>
                </a:lnTo>
                <a:cubicBezTo>
                  <a:pt x="9723" y="2125"/>
                  <a:pt x="9623" y="1606"/>
                  <a:pt x="9384" y="1141"/>
                </a:cubicBezTo>
                <a:cubicBezTo>
                  <a:pt x="9109" y="600"/>
                  <a:pt x="8617" y="139"/>
                  <a:pt x="8021" y="26"/>
                </a:cubicBezTo>
                <a:cubicBezTo>
                  <a:pt x="7926" y="9"/>
                  <a:pt x="7829" y="0"/>
                  <a:pt x="77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2" name="Google Shape;732;p18"/>
          <p:cNvGrpSpPr/>
          <p:nvPr/>
        </p:nvGrpSpPr>
        <p:grpSpPr>
          <a:xfrm flipH="1">
            <a:off x="8" y="2872942"/>
            <a:ext cx="604977" cy="2048288"/>
            <a:chOff x="5114898" y="251360"/>
            <a:chExt cx="270067" cy="914414"/>
          </a:xfrm>
        </p:grpSpPr>
        <p:sp>
          <p:nvSpPr>
            <p:cNvPr id="733" name="Google Shape;733;p18"/>
            <p:cNvSpPr/>
            <p:nvPr/>
          </p:nvSpPr>
          <p:spPr>
            <a:xfrm>
              <a:off x="5116964" y="251360"/>
              <a:ext cx="268001" cy="754967"/>
            </a:xfrm>
            <a:custGeom>
              <a:avLst/>
              <a:gdLst/>
              <a:ahLst/>
              <a:cxnLst/>
              <a:rect l="l" t="t" r="r" b="b"/>
              <a:pathLst>
                <a:path w="5318" h="14981" extrusionOk="0">
                  <a:moveTo>
                    <a:pt x="3200" y="0"/>
                  </a:moveTo>
                  <a:cubicBezTo>
                    <a:pt x="3054" y="0"/>
                    <a:pt x="2909" y="19"/>
                    <a:pt x="2767" y="59"/>
                  </a:cubicBezTo>
                  <a:cubicBezTo>
                    <a:pt x="2713" y="77"/>
                    <a:pt x="2664" y="95"/>
                    <a:pt x="2614" y="113"/>
                  </a:cubicBezTo>
                  <a:cubicBezTo>
                    <a:pt x="2569" y="131"/>
                    <a:pt x="2524" y="149"/>
                    <a:pt x="2483" y="172"/>
                  </a:cubicBezTo>
                  <a:cubicBezTo>
                    <a:pt x="2086" y="370"/>
                    <a:pt x="1774" y="727"/>
                    <a:pt x="1580" y="1128"/>
                  </a:cubicBezTo>
                  <a:cubicBezTo>
                    <a:pt x="1359" y="1575"/>
                    <a:pt x="1273" y="2072"/>
                    <a:pt x="1233" y="2568"/>
                  </a:cubicBezTo>
                  <a:cubicBezTo>
                    <a:pt x="1228" y="2622"/>
                    <a:pt x="1224" y="2672"/>
                    <a:pt x="1224" y="2726"/>
                  </a:cubicBezTo>
                  <a:cubicBezTo>
                    <a:pt x="1156" y="3877"/>
                    <a:pt x="1296" y="5033"/>
                    <a:pt x="1639" y="6134"/>
                  </a:cubicBezTo>
                  <a:cubicBezTo>
                    <a:pt x="1662" y="6206"/>
                    <a:pt x="1689" y="6283"/>
                    <a:pt x="1711" y="6355"/>
                  </a:cubicBezTo>
                  <a:cubicBezTo>
                    <a:pt x="1784" y="6567"/>
                    <a:pt x="1865" y="6780"/>
                    <a:pt x="1951" y="6992"/>
                  </a:cubicBezTo>
                  <a:cubicBezTo>
                    <a:pt x="1782" y="6883"/>
                    <a:pt x="1589" y="6834"/>
                    <a:pt x="1392" y="6834"/>
                  </a:cubicBezTo>
                  <a:cubicBezTo>
                    <a:pt x="1023" y="6834"/>
                    <a:pt x="644" y="7007"/>
                    <a:pt x="402" y="7290"/>
                  </a:cubicBezTo>
                  <a:cubicBezTo>
                    <a:pt x="177" y="7560"/>
                    <a:pt x="41" y="7890"/>
                    <a:pt x="14" y="8242"/>
                  </a:cubicBezTo>
                  <a:cubicBezTo>
                    <a:pt x="10" y="8292"/>
                    <a:pt x="5" y="8350"/>
                    <a:pt x="5" y="8404"/>
                  </a:cubicBezTo>
                  <a:cubicBezTo>
                    <a:pt x="1" y="8576"/>
                    <a:pt x="19" y="8747"/>
                    <a:pt x="50" y="8914"/>
                  </a:cubicBezTo>
                  <a:cubicBezTo>
                    <a:pt x="168" y="9479"/>
                    <a:pt x="461" y="9989"/>
                    <a:pt x="786" y="10463"/>
                  </a:cubicBezTo>
                  <a:cubicBezTo>
                    <a:pt x="1030" y="10824"/>
                    <a:pt x="1292" y="11171"/>
                    <a:pt x="1567" y="11505"/>
                  </a:cubicBezTo>
                  <a:cubicBezTo>
                    <a:pt x="1621" y="11568"/>
                    <a:pt x="1675" y="11632"/>
                    <a:pt x="1729" y="11695"/>
                  </a:cubicBezTo>
                  <a:cubicBezTo>
                    <a:pt x="2569" y="12679"/>
                    <a:pt x="3535" y="13550"/>
                    <a:pt x="4541" y="14367"/>
                  </a:cubicBezTo>
                  <a:cubicBezTo>
                    <a:pt x="4767" y="14547"/>
                    <a:pt x="5033" y="14800"/>
                    <a:pt x="5318" y="14981"/>
                  </a:cubicBezTo>
                  <a:lnTo>
                    <a:pt x="5318" y="1481"/>
                  </a:lnTo>
                  <a:cubicBezTo>
                    <a:pt x="5300" y="1444"/>
                    <a:pt x="5277" y="1408"/>
                    <a:pt x="5250" y="1377"/>
                  </a:cubicBezTo>
                  <a:cubicBezTo>
                    <a:pt x="5223" y="1327"/>
                    <a:pt x="5191" y="1277"/>
                    <a:pt x="5160" y="1228"/>
                  </a:cubicBezTo>
                  <a:cubicBezTo>
                    <a:pt x="4952" y="907"/>
                    <a:pt x="4690" y="627"/>
                    <a:pt x="4383" y="397"/>
                  </a:cubicBezTo>
                  <a:cubicBezTo>
                    <a:pt x="4039" y="153"/>
                    <a:pt x="3617" y="0"/>
                    <a:pt x="3200" y="0"/>
                  </a:cubicBezTo>
                  <a:close/>
                </a:path>
              </a:pathLst>
            </a:custGeom>
            <a:solidFill>
              <a:srgbClr val="7891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18"/>
            <p:cNvSpPr/>
            <p:nvPr/>
          </p:nvSpPr>
          <p:spPr>
            <a:xfrm>
              <a:off x="5242094" y="256551"/>
              <a:ext cx="142870" cy="479559"/>
            </a:xfrm>
            <a:custGeom>
              <a:avLst/>
              <a:gdLst/>
              <a:ahLst/>
              <a:cxnLst/>
              <a:rect l="l" t="t" r="r" b="b"/>
              <a:pathLst>
                <a:path w="2835" h="9516" extrusionOk="0">
                  <a:moveTo>
                    <a:pt x="136" y="1"/>
                  </a:moveTo>
                  <a:cubicBezTo>
                    <a:pt x="90" y="19"/>
                    <a:pt x="45" y="41"/>
                    <a:pt x="0" y="60"/>
                  </a:cubicBezTo>
                  <a:cubicBezTo>
                    <a:pt x="465" y="1332"/>
                    <a:pt x="876" y="2641"/>
                    <a:pt x="1255" y="3946"/>
                  </a:cubicBezTo>
                  <a:cubicBezTo>
                    <a:pt x="1277" y="4013"/>
                    <a:pt x="1296" y="4081"/>
                    <a:pt x="1318" y="4149"/>
                  </a:cubicBezTo>
                  <a:cubicBezTo>
                    <a:pt x="1553" y="4966"/>
                    <a:pt x="1779" y="5783"/>
                    <a:pt x="2004" y="6586"/>
                  </a:cubicBezTo>
                  <a:cubicBezTo>
                    <a:pt x="2067" y="6812"/>
                    <a:pt x="2131" y="7042"/>
                    <a:pt x="2198" y="7272"/>
                  </a:cubicBezTo>
                  <a:cubicBezTo>
                    <a:pt x="2212" y="7326"/>
                    <a:pt x="2225" y="7381"/>
                    <a:pt x="2239" y="7430"/>
                  </a:cubicBezTo>
                  <a:cubicBezTo>
                    <a:pt x="2433" y="8125"/>
                    <a:pt x="2632" y="8820"/>
                    <a:pt x="2835" y="9516"/>
                  </a:cubicBezTo>
                  <a:lnTo>
                    <a:pt x="2835" y="8992"/>
                  </a:lnTo>
                  <a:cubicBezTo>
                    <a:pt x="2790" y="8834"/>
                    <a:pt x="2744" y="8672"/>
                    <a:pt x="2699" y="8509"/>
                  </a:cubicBezTo>
                  <a:cubicBezTo>
                    <a:pt x="2681" y="8446"/>
                    <a:pt x="2668" y="8392"/>
                    <a:pt x="2650" y="8333"/>
                  </a:cubicBezTo>
                  <a:cubicBezTo>
                    <a:pt x="2478" y="7737"/>
                    <a:pt x="2311" y="7137"/>
                    <a:pt x="2149" y="6541"/>
                  </a:cubicBezTo>
                  <a:cubicBezTo>
                    <a:pt x="2085" y="6311"/>
                    <a:pt x="2018" y="6081"/>
                    <a:pt x="1955" y="5851"/>
                  </a:cubicBezTo>
                  <a:cubicBezTo>
                    <a:pt x="1936" y="5787"/>
                    <a:pt x="1923" y="5733"/>
                    <a:pt x="1905" y="5674"/>
                  </a:cubicBezTo>
                  <a:cubicBezTo>
                    <a:pt x="1756" y="5151"/>
                    <a:pt x="1607" y="4623"/>
                    <a:pt x="1454" y="4095"/>
                  </a:cubicBezTo>
                  <a:cubicBezTo>
                    <a:pt x="1435" y="4023"/>
                    <a:pt x="1413" y="3950"/>
                    <a:pt x="1390" y="3878"/>
                  </a:cubicBezTo>
                  <a:cubicBezTo>
                    <a:pt x="1011" y="2578"/>
                    <a:pt x="600" y="1274"/>
                    <a:pt x="136" y="1"/>
                  </a:cubicBezTo>
                  <a:close/>
                </a:path>
              </a:pathLst>
            </a:custGeom>
            <a:solidFill>
              <a:srgbClr val="2B03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18"/>
            <p:cNvSpPr/>
            <p:nvPr/>
          </p:nvSpPr>
          <p:spPr>
            <a:xfrm>
              <a:off x="5178597" y="313194"/>
              <a:ext cx="203193" cy="155217"/>
            </a:xfrm>
            <a:custGeom>
              <a:avLst/>
              <a:gdLst/>
              <a:ahLst/>
              <a:cxnLst/>
              <a:rect l="l" t="t" r="r" b="b"/>
              <a:pathLst>
                <a:path w="4032" h="3080" extrusionOk="0">
                  <a:moveTo>
                    <a:pt x="3937" y="1"/>
                  </a:moveTo>
                  <a:cubicBezTo>
                    <a:pt x="3725" y="461"/>
                    <a:pt x="3503" y="935"/>
                    <a:pt x="3287" y="1395"/>
                  </a:cubicBezTo>
                  <a:cubicBezTo>
                    <a:pt x="3075" y="1847"/>
                    <a:pt x="2858" y="2307"/>
                    <a:pt x="2650" y="2759"/>
                  </a:cubicBezTo>
                  <a:lnTo>
                    <a:pt x="2601" y="2871"/>
                  </a:lnTo>
                  <a:lnTo>
                    <a:pt x="2515" y="2822"/>
                  </a:lnTo>
                  <a:lnTo>
                    <a:pt x="14" y="1337"/>
                  </a:lnTo>
                  <a:cubicBezTo>
                    <a:pt x="10" y="1391"/>
                    <a:pt x="5" y="1441"/>
                    <a:pt x="1" y="1499"/>
                  </a:cubicBezTo>
                  <a:lnTo>
                    <a:pt x="2578" y="3025"/>
                  </a:lnTo>
                  <a:lnTo>
                    <a:pt x="2664" y="3079"/>
                  </a:lnTo>
                  <a:lnTo>
                    <a:pt x="2700" y="3007"/>
                  </a:lnTo>
                  <a:lnTo>
                    <a:pt x="2714" y="2971"/>
                  </a:lnTo>
                  <a:cubicBezTo>
                    <a:pt x="2944" y="2474"/>
                    <a:pt x="3183" y="1955"/>
                    <a:pt x="3418" y="1459"/>
                  </a:cubicBezTo>
                  <a:cubicBezTo>
                    <a:pt x="3621" y="1025"/>
                    <a:pt x="3828" y="579"/>
                    <a:pt x="4032" y="145"/>
                  </a:cubicBezTo>
                  <a:cubicBezTo>
                    <a:pt x="4004" y="96"/>
                    <a:pt x="3968" y="46"/>
                    <a:pt x="3937" y="1"/>
                  </a:cubicBezTo>
                  <a:close/>
                </a:path>
              </a:pathLst>
            </a:custGeom>
            <a:solidFill>
              <a:srgbClr val="2B03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18"/>
            <p:cNvSpPr/>
            <p:nvPr/>
          </p:nvSpPr>
          <p:spPr>
            <a:xfrm>
              <a:off x="5199762" y="560229"/>
              <a:ext cx="158845" cy="71259"/>
            </a:xfrm>
            <a:custGeom>
              <a:avLst/>
              <a:gdLst/>
              <a:ahLst/>
              <a:cxnLst/>
              <a:rect l="l" t="t" r="r" b="b"/>
              <a:pathLst>
                <a:path w="3152" h="1414" extrusionOk="0">
                  <a:moveTo>
                    <a:pt x="1" y="1"/>
                  </a:moveTo>
                  <a:lnTo>
                    <a:pt x="1" y="1"/>
                  </a:lnTo>
                  <a:cubicBezTo>
                    <a:pt x="23" y="73"/>
                    <a:pt x="46" y="150"/>
                    <a:pt x="73" y="222"/>
                  </a:cubicBezTo>
                  <a:cubicBezTo>
                    <a:pt x="994" y="795"/>
                    <a:pt x="2014" y="1197"/>
                    <a:pt x="3079" y="1404"/>
                  </a:cubicBezTo>
                  <a:lnTo>
                    <a:pt x="3124" y="1413"/>
                  </a:lnTo>
                  <a:lnTo>
                    <a:pt x="3151" y="1269"/>
                  </a:lnTo>
                  <a:lnTo>
                    <a:pt x="3038" y="1246"/>
                  </a:lnTo>
                  <a:cubicBezTo>
                    <a:pt x="1955" y="1025"/>
                    <a:pt x="926" y="605"/>
                    <a:pt x="1" y="1"/>
                  </a:cubicBezTo>
                  <a:close/>
                </a:path>
              </a:pathLst>
            </a:custGeom>
            <a:solidFill>
              <a:srgbClr val="2B03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18"/>
            <p:cNvSpPr/>
            <p:nvPr/>
          </p:nvSpPr>
          <p:spPr>
            <a:xfrm>
              <a:off x="5369894" y="664647"/>
              <a:ext cx="15068" cy="23484"/>
            </a:xfrm>
            <a:custGeom>
              <a:avLst/>
              <a:gdLst/>
              <a:ahLst/>
              <a:cxnLst/>
              <a:rect l="l" t="t" r="r" b="b"/>
              <a:pathLst>
                <a:path w="299" h="466" extrusionOk="0">
                  <a:moveTo>
                    <a:pt x="299" y="0"/>
                  </a:moveTo>
                  <a:cubicBezTo>
                    <a:pt x="240" y="82"/>
                    <a:pt x="177" y="158"/>
                    <a:pt x="114" y="235"/>
                  </a:cubicBezTo>
                  <a:cubicBezTo>
                    <a:pt x="78" y="280"/>
                    <a:pt x="41" y="325"/>
                    <a:pt x="1" y="370"/>
                  </a:cubicBezTo>
                  <a:lnTo>
                    <a:pt x="114" y="465"/>
                  </a:lnTo>
                  <a:cubicBezTo>
                    <a:pt x="132" y="443"/>
                    <a:pt x="145" y="425"/>
                    <a:pt x="163" y="407"/>
                  </a:cubicBezTo>
                  <a:cubicBezTo>
                    <a:pt x="208" y="352"/>
                    <a:pt x="254" y="294"/>
                    <a:pt x="299" y="240"/>
                  </a:cubicBezTo>
                  <a:lnTo>
                    <a:pt x="299" y="0"/>
                  </a:lnTo>
                  <a:close/>
                </a:path>
              </a:pathLst>
            </a:custGeom>
            <a:solidFill>
              <a:srgbClr val="2B03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18"/>
            <p:cNvSpPr/>
            <p:nvPr/>
          </p:nvSpPr>
          <p:spPr>
            <a:xfrm>
              <a:off x="5332602" y="476524"/>
              <a:ext cx="52360" cy="77407"/>
            </a:xfrm>
            <a:custGeom>
              <a:avLst/>
              <a:gdLst/>
              <a:ahLst/>
              <a:cxnLst/>
              <a:rect l="l" t="t" r="r" b="b"/>
              <a:pathLst>
                <a:path w="1039" h="1536" extrusionOk="0">
                  <a:moveTo>
                    <a:pt x="1039" y="1"/>
                  </a:moveTo>
                  <a:cubicBezTo>
                    <a:pt x="759" y="456"/>
                    <a:pt x="447" y="894"/>
                    <a:pt x="109" y="1314"/>
                  </a:cubicBezTo>
                  <a:cubicBezTo>
                    <a:pt x="73" y="1355"/>
                    <a:pt x="37" y="1400"/>
                    <a:pt x="1" y="1440"/>
                  </a:cubicBezTo>
                  <a:lnTo>
                    <a:pt x="113" y="1535"/>
                  </a:lnTo>
                  <a:cubicBezTo>
                    <a:pt x="127" y="1522"/>
                    <a:pt x="145" y="1504"/>
                    <a:pt x="159" y="1486"/>
                  </a:cubicBezTo>
                  <a:cubicBezTo>
                    <a:pt x="474" y="1102"/>
                    <a:pt x="768" y="696"/>
                    <a:pt x="1039" y="280"/>
                  </a:cubicBezTo>
                  <a:lnTo>
                    <a:pt x="1039" y="1"/>
                  </a:lnTo>
                  <a:close/>
                </a:path>
              </a:pathLst>
            </a:custGeom>
            <a:solidFill>
              <a:srgbClr val="2B03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18"/>
            <p:cNvSpPr/>
            <p:nvPr/>
          </p:nvSpPr>
          <p:spPr>
            <a:xfrm>
              <a:off x="5117418" y="666461"/>
              <a:ext cx="267547" cy="93785"/>
            </a:xfrm>
            <a:custGeom>
              <a:avLst/>
              <a:gdLst/>
              <a:ahLst/>
              <a:cxnLst/>
              <a:rect l="l" t="t" r="r" b="b"/>
              <a:pathLst>
                <a:path w="5309" h="1861" extrusionOk="0">
                  <a:moveTo>
                    <a:pt x="10" y="0"/>
                  </a:moveTo>
                  <a:cubicBezTo>
                    <a:pt x="5" y="55"/>
                    <a:pt x="1" y="109"/>
                    <a:pt x="1" y="167"/>
                  </a:cubicBezTo>
                  <a:cubicBezTo>
                    <a:pt x="199" y="280"/>
                    <a:pt x="407" y="375"/>
                    <a:pt x="619" y="461"/>
                  </a:cubicBezTo>
                  <a:cubicBezTo>
                    <a:pt x="2131" y="1084"/>
                    <a:pt x="3702" y="1553"/>
                    <a:pt x="5309" y="1860"/>
                  </a:cubicBezTo>
                  <a:lnTo>
                    <a:pt x="5309" y="1711"/>
                  </a:lnTo>
                  <a:cubicBezTo>
                    <a:pt x="3724" y="1404"/>
                    <a:pt x="2172" y="944"/>
                    <a:pt x="678" y="325"/>
                  </a:cubicBezTo>
                  <a:cubicBezTo>
                    <a:pt x="447" y="235"/>
                    <a:pt x="226" y="127"/>
                    <a:pt x="10" y="0"/>
                  </a:cubicBezTo>
                  <a:close/>
                </a:path>
              </a:pathLst>
            </a:custGeom>
            <a:solidFill>
              <a:srgbClr val="2B03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18"/>
            <p:cNvSpPr/>
            <p:nvPr/>
          </p:nvSpPr>
          <p:spPr>
            <a:xfrm>
              <a:off x="5195882" y="831151"/>
              <a:ext cx="189082" cy="36637"/>
            </a:xfrm>
            <a:custGeom>
              <a:avLst/>
              <a:gdLst/>
              <a:ahLst/>
              <a:cxnLst/>
              <a:rect l="l" t="t" r="r" b="b"/>
              <a:pathLst>
                <a:path w="3752" h="727" extrusionOk="0">
                  <a:moveTo>
                    <a:pt x="1" y="0"/>
                  </a:moveTo>
                  <a:lnTo>
                    <a:pt x="1" y="0"/>
                  </a:lnTo>
                  <a:cubicBezTo>
                    <a:pt x="55" y="63"/>
                    <a:pt x="109" y="127"/>
                    <a:pt x="163" y="190"/>
                  </a:cubicBezTo>
                  <a:cubicBezTo>
                    <a:pt x="1341" y="474"/>
                    <a:pt x="2542" y="655"/>
                    <a:pt x="3752" y="727"/>
                  </a:cubicBezTo>
                  <a:lnTo>
                    <a:pt x="3752" y="578"/>
                  </a:lnTo>
                  <a:cubicBezTo>
                    <a:pt x="2488" y="501"/>
                    <a:pt x="1233" y="307"/>
                    <a:pt x="1" y="0"/>
                  </a:cubicBezTo>
                  <a:close/>
                </a:path>
              </a:pathLst>
            </a:custGeom>
            <a:solidFill>
              <a:srgbClr val="2B03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18"/>
            <p:cNvSpPr/>
            <p:nvPr/>
          </p:nvSpPr>
          <p:spPr>
            <a:xfrm>
              <a:off x="5114898" y="789475"/>
              <a:ext cx="270067" cy="376299"/>
            </a:xfrm>
            <a:custGeom>
              <a:avLst/>
              <a:gdLst/>
              <a:ahLst/>
              <a:cxnLst/>
              <a:rect l="l" t="t" r="r" b="b"/>
              <a:pathLst>
                <a:path w="5359" h="7467" extrusionOk="0">
                  <a:moveTo>
                    <a:pt x="1994" y="0"/>
                  </a:moveTo>
                  <a:cubicBezTo>
                    <a:pt x="1976" y="0"/>
                    <a:pt x="1958" y="3"/>
                    <a:pt x="1942" y="10"/>
                  </a:cubicBezTo>
                  <a:cubicBezTo>
                    <a:pt x="1310" y="281"/>
                    <a:pt x="3982" y="4768"/>
                    <a:pt x="4054" y="4894"/>
                  </a:cubicBezTo>
                  <a:cubicBezTo>
                    <a:pt x="3971" y="4786"/>
                    <a:pt x="1568" y="1626"/>
                    <a:pt x="744" y="1626"/>
                  </a:cubicBezTo>
                  <a:cubicBezTo>
                    <a:pt x="673" y="1626"/>
                    <a:pt x="615" y="1649"/>
                    <a:pt x="570" y="1698"/>
                  </a:cubicBezTo>
                  <a:cubicBezTo>
                    <a:pt x="1" y="2335"/>
                    <a:pt x="3892" y="6059"/>
                    <a:pt x="3964" y="6131"/>
                  </a:cubicBezTo>
                  <a:cubicBezTo>
                    <a:pt x="3922" y="6104"/>
                    <a:pt x="2489" y="5200"/>
                    <a:pt x="1882" y="5200"/>
                  </a:cubicBezTo>
                  <a:cubicBezTo>
                    <a:pt x="1765" y="5200"/>
                    <a:pt x="1679" y="5233"/>
                    <a:pt x="1639" y="5314"/>
                  </a:cubicBezTo>
                  <a:cubicBezTo>
                    <a:pt x="1391" y="5810"/>
                    <a:pt x="4167" y="6758"/>
                    <a:pt x="5336" y="7453"/>
                  </a:cubicBezTo>
                  <a:lnTo>
                    <a:pt x="5359" y="7467"/>
                  </a:lnTo>
                  <a:lnTo>
                    <a:pt x="5359" y="2583"/>
                  </a:lnTo>
                  <a:cubicBezTo>
                    <a:pt x="5188" y="2267"/>
                    <a:pt x="5033" y="2076"/>
                    <a:pt x="4913" y="2076"/>
                  </a:cubicBezTo>
                  <a:cubicBezTo>
                    <a:pt x="4907" y="2076"/>
                    <a:pt x="4900" y="2076"/>
                    <a:pt x="4894" y="2078"/>
                  </a:cubicBezTo>
                  <a:cubicBezTo>
                    <a:pt x="4185" y="2204"/>
                    <a:pt x="5300" y="4944"/>
                    <a:pt x="5350" y="5075"/>
                  </a:cubicBezTo>
                  <a:cubicBezTo>
                    <a:pt x="5257" y="4894"/>
                    <a:pt x="2709" y="0"/>
                    <a:pt x="1994" y="0"/>
                  </a:cubicBezTo>
                  <a:close/>
                </a:path>
              </a:pathLst>
            </a:custGeom>
            <a:solidFill>
              <a:srgbClr val="FCCB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2" name="Google Shape;742;p18"/>
          <p:cNvSpPr/>
          <p:nvPr/>
        </p:nvSpPr>
        <p:spPr>
          <a:xfrm>
            <a:off x="8539142" y="781550"/>
            <a:ext cx="672496" cy="182450"/>
          </a:xfrm>
          <a:custGeom>
            <a:avLst/>
            <a:gdLst/>
            <a:ahLst/>
            <a:cxnLst/>
            <a:rect l="l" t="t" r="r" b="b"/>
            <a:pathLst>
              <a:path w="9764" h="2649" extrusionOk="0">
                <a:moveTo>
                  <a:pt x="7733" y="0"/>
                </a:moveTo>
                <a:cubicBezTo>
                  <a:pt x="7313" y="0"/>
                  <a:pt x="6896" y="162"/>
                  <a:pt x="6577" y="437"/>
                </a:cubicBezTo>
                <a:cubicBezTo>
                  <a:pt x="6184" y="780"/>
                  <a:pt x="5927" y="1254"/>
                  <a:pt x="5850" y="1773"/>
                </a:cubicBezTo>
                <a:cubicBezTo>
                  <a:pt x="5760" y="1408"/>
                  <a:pt x="5665" y="1033"/>
                  <a:pt x="5475" y="708"/>
                </a:cubicBezTo>
                <a:cubicBezTo>
                  <a:pt x="5286" y="378"/>
                  <a:pt x="4983" y="99"/>
                  <a:pt x="4613" y="22"/>
                </a:cubicBezTo>
                <a:cubicBezTo>
                  <a:pt x="4544" y="8"/>
                  <a:pt x="4475" y="1"/>
                  <a:pt x="4407" y="1"/>
                </a:cubicBezTo>
                <a:cubicBezTo>
                  <a:pt x="4050" y="1"/>
                  <a:pt x="3699" y="177"/>
                  <a:pt x="3431" y="419"/>
                </a:cubicBezTo>
                <a:cubicBezTo>
                  <a:pt x="2911" y="888"/>
                  <a:pt x="2645" y="1570"/>
                  <a:pt x="2699" y="2265"/>
                </a:cubicBezTo>
                <a:cubicBezTo>
                  <a:pt x="2492" y="1900"/>
                  <a:pt x="2262" y="1511"/>
                  <a:pt x="1878" y="1344"/>
                </a:cubicBezTo>
                <a:cubicBezTo>
                  <a:pt x="1748" y="1286"/>
                  <a:pt x="1611" y="1260"/>
                  <a:pt x="1472" y="1260"/>
                </a:cubicBezTo>
                <a:cubicBezTo>
                  <a:pt x="1082" y="1260"/>
                  <a:pt x="686" y="1470"/>
                  <a:pt x="429" y="1773"/>
                </a:cubicBezTo>
                <a:cubicBezTo>
                  <a:pt x="221" y="2030"/>
                  <a:pt x="77" y="2328"/>
                  <a:pt x="0" y="2649"/>
                </a:cubicBezTo>
                <a:lnTo>
                  <a:pt x="9763" y="2649"/>
                </a:lnTo>
                <a:cubicBezTo>
                  <a:pt x="9723" y="2125"/>
                  <a:pt x="9623" y="1606"/>
                  <a:pt x="9384" y="1141"/>
                </a:cubicBezTo>
                <a:cubicBezTo>
                  <a:pt x="9109" y="600"/>
                  <a:pt x="8617" y="139"/>
                  <a:pt x="8021" y="26"/>
                </a:cubicBezTo>
                <a:cubicBezTo>
                  <a:pt x="7926" y="9"/>
                  <a:pt x="7829" y="0"/>
                  <a:pt x="77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54" r:id="rId4"/>
    <p:sldLayoutId id="2147483655" r:id="rId5"/>
    <p:sldLayoutId id="2147483657" r:id="rId6"/>
    <p:sldLayoutId id="2147483659" r:id="rId7"/>
    <p:sldLayoutId id="2147483660" r:id="rId8"/>
    <p:sldLayoutId id="2147483664" r:id="rId9"/>
    <p:sldLayoutId id="2147483665" r:id="rId10"/>
    <p:sldLayoutId id="2147483670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3CA66E3-71A2-4D5D-ABBC-78012E4601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8AFD99D-5BA4-4989-BB98-6F334FAE0D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730428" y="5143500"/>
            <a:ext cx="1824009" cy="2002485"/>
          </a:xfrm>
          <a:prstGeom prst="rect">
            <a:avLst/>
          </a:prstGeom>
        </p:spPr>
      </p:pic>
      <p:sp>
        <p:nvSpPr>
          <p:cNvPr id="15" name="TextBox 3">
            <a:extLst>
              <a:ext uri="{FF2B5EF4-FFF2-40B4-BE49-F238E27FC236}">
                <a16:creationId xmlns:a16="http://schemas.microsoft.com/office/drawing/2014/main" id="{684D03F3-9D76-45FC-8124-BA5EE7CA664A}"/>
              </a:ext>
            </a:extLst>
          </p:cNvPr>
          <p:cNvSpPr txBox="1"/>
          <p:nvPr userDrawn="1"/>
        </p:nvSpPr>
        <p:spPr>
          <a:xfrm>
            <a:off x="2162298" y="645066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8D3414E-FE0F-43E8-A070-01C4270CDF3E}"/>
              </a:ext>
            </a:extLst>
          </p:cNvPr>
          <p:cNvSpPr txBox="1">
            <a:spLocks/>
          </p:cNvSpPr>
          <p:nvPr userDrawn="1"/>
        </p:nvSpPr>
        <p:spPr>
          <a:xfrm>
            <a:off x="-437249" y="438985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E7EFF3B-5CDF-4FCD-ABAC-F9C5FD6F37ED}"/>
              </a:ext>
            </a:extLst>
          </p:cNvPr>
          <p:cNvSpPr txBox="1">
            <a:spLocks/>
          </p:cNvSpPr>
          <p:nvPr userDrawn="1"/>
        </p:nvSpPr>
        <p:spPr>
          <a:xfrm>
            <a:off x="7497944" y="-3937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36468D2-08D9-4B98-B49D-DC53024B4FB8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69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g"/><Relationship Id="rId5" Type="http://schemas.openxmlformats.org/officeDocument/2006/relationships/image" Target="../media/image3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5" Type="http://schemas.openxmlformats.org/officeDocument/2006/relationships/image" Target="../media/image21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5" Type="http://schemas.openxmlformats.org/officeDocument/2006/relationships/image" Target="../media/image38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5" Type="http://schemas.openxmlformats.org/officeDocument/2006/relationships/image" Target="../media/image40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23"/>
          <p:cNvSpPr/>
          <p:nvPr/>
        </p:nvSpPr>
        <p:spPr>
          <a:xfrm>
            <a:off x="2250563" y="2867325"/>
            <a:ext cx="4642800" cy="4593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7" name="Google Shape;757;p23"/>
          <p:cNvGrpSpPr/>
          <p:nvPr/>
        </p:nvGrpSpPr>
        <p:grpSpPr>
          <a:xfrm>
            <a:off x="3380802" y="368171"/>
            <a:ext cx="460919" cy="448048"/>
            <a:chOff x="1305120" y="1788550"/>
            <a:chExt cx="255754" cy="248598"/>
          </a:xfrm>
        </p:grpSpPr>
        <p:sp>
          <p:nvSpPr>
            <p:cNvPr id="758" name="Google Shape;758;p23"/>
            <p:cNvSpPr/>
            <p:nvPr/>
          </p:nvSpPr>
          <p:spPr>
            <a:xfrm>
              <a:off x="1305120" y="1905012"/>
              <a:ext cx="168874" cy="132136"/>
            </a:xfrm>
            <a:custGeom>
              <a:avLst/>
              <a:gdLst/>
              <a:ahLst/>
              <a:cxnLst/>
              <a:rect l="l" t="t" r="r" b="b"/>
              <a:pathLst>
                <a:path w="3351" h="2622" extrusionOk="0">
                  <a:moveTo>
                    <a:pt x="2244" y="0"/>
                  </a:moveTo>
                  <a:cubicBezTo>
                    <a:pt x="2244" y="0"/>
                    <a:pt x="1" y="230"/>
                    <a:pt x="222" y="1034"/>
                  </a:cubicBezTo>
                  <a:cubicBezTo>
                    <a:pt x="314" y="1368"/>
                    <a:pt x="661" y="1465"/>
                    <a:pt x="1036" y="1465"/>
                  </a:cubicBezTo>
                  <a:cubicBezTo>
                    <a:pt x="1561" y="1465"/>
                    <a:pt x="2140" y="1273"/>
                    <a:pt x="2140" y="1273"/>
                  </a:cubicBezTo>
                  <a:lnTo>
                    <a:pt x="2140" y="1273"/>
                  </a:lnTo>
                  <a:cubicBezTo>
                    <a:pt x="2140" y="1273"/>
                    <a:pt x="1987" y="2519"/>
                    <a:pt x="2416" y="2618"/>
                  </a:cubicBezTo>
                  <a:cubicBezTo>
                    <a:pt x="2426" y="2620"/>
                    <a:pt x="2437" y="2621"/>
                    <a:pt x="2447" y="2621"/>
                  </a:cubicBezTo>
                  <a:cubicBezTo>
                    <a:pt x="2869" y="2621"/>
                    <a:pt x="3350" y="826"/>
                    <a:pt x="3350" y="826"/>
                  </a:cubicBezTo>
                  <a:lnTo>
                    <a:pt x="22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3"/>
            <p:cNvSpPr/>
            <p:nvPr/>
          </p:nvSpPr>
          <p:spPr>
            <a:xfrm>
              <a:off x="1400214" y="1788550"/>
              <a:ext cx="160659" cy="154007"/>
            </a:xfrm>
            <a:custGeom>
              <a:avLst/>
              <a:gdLst/>
              <a:ahLst/>
              <a:cxnLst/>
              <a:rect l="l" t="t" r="r" b="b"/>
              <a:pathLst>
                <a:path w="3188" h="3056" extrusionOk="0">
                  <a:moveTo>
                    <a:pt x="844" y="0"/>
                  </a:moveTo>
                  <a:cubicBezTo>
                    <a:pt x="840" y="0"/>
                    <a:pt x="835" y="0"/>
                    <a:pt x="831" y="0"/>
                  </a:cubicBezTo>
                  <a:cubicBezTo>
                    <a:pt x="1" y="18"/>
                    <a:pt x="416" y="2230"/>
                    <a:pt x="416" y="2230"/>
                  </a:cubicBezTo>
                  <a:lnTo>
                    <a:pt x="1526" y="3056"/>
                  </a:lnTo>
                  <a:cubicBezTo>
                    <a:pt x="1526" y="3056"/>
                    <a:pt x="3187" y="2036"/>
                    <a:pt x="2975" y="1652"/>
                  </a:cubicBezTo>
                  <a:cubicBezTo>
                    <a:pt x="2915" y="1546"/>
                    <a:pt x="2784" y="1508"/>
                    <a:pt x="2625" y="1508"/>
                  </a:cubicBezTo>
                  <a:cubicBezTo>
                    <a:pt x="2209" y="1508"/>
                    <a:pt x="1607" y="1769"/>
                    <a:pt x="1607" y="1769"/>
                  </a:cubicBezTo>
                  <a:cubicBezTo>
                    <a:pt x="1607" y="1769"/>
                    <a:pt x="1666" y="0"/>
                    <a:pt x="8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3"/>
            <p:cNvSpPr/>
            <p:nvPr/>
          </p:nvSpPr>
          <p:spPr>
            <a:xfrm>
              <a:off x="1389530" y="1879059"/>
              <a:ext cx="114901" cy="88544"/>
            </a:xfrm>
            <a:custGeom>
              <a:avLst/>
              <a:gdLst/>
              <a:ahLst/>
              <a:cxnLst/>
              <a:rect l="l" t="t" r="r" b="b"/>
              <a:pathLst>
                <a:path w="2280" h="1757" extrusionOk="0">
                  <a:moveTo>
                    <a:pt x="50" y="1"/>
                  </a:moveTo>
                  <a:cubicBezTo>
                    <a:pt x="0" y="5"/>
                    <a:pt x="23" y="68"/>
                    <a:pt x="50" y="109"/>
                  </a:cubicBezTo>
                  <a:cubicBezTo>
                    <a:pt x="158" y="280"/>
                    <a:pt x="348" y="416"/>
                    <a:pt x="515" y="547"/>
                  </a:cubicBezTo>
                  <a:cubicBezTo>
                    <a:pt x="696" y="687"/>
                    <a:pt x="876" y="827"/>
                    <a:pt x="1061" y="957"/>
                  </a:cubicBezTo>
                  <a:cubicBezTo>
                    <a:pt x="1431" y="1228"/>
                    <a:pt x="1815" y="1486"/>
                    <a:pt x="2203" y="1738"/>
                  </a:cubicBezTo>
                  <a:cubicBezTo>
                    <a:pt x="2223" y="1751"/>
                    <a:pt x="2240" y="1757"/>
                    <a:pt x="2252" y="1757"/>
                  </a:cubicBezTo>
                  <a:cubicBezTo>
                    <a:pt x="2277" y="1757"/>
                    <a:pt x="2279" y="1731"/>
                    <a:pt x="2239" y="1698"/>
                  </a:cubicBezTo>
                  <a:cubicBezTo>
                    <a:pt x="1905" y="1382"/>
                    <a:pt x="1567" y="1070"/>
                    <a:pt x="1206" y="772"/>
                  </a:cubicBezTo>
                  <a:cubicBezTo>
                    <a:pt x="872" y="502"/>
                    <a:pt x="529" y="199"/>
                    <a:pt x="140" y="23"/>
                  </a:cubicBezTo>
                  <a:cubicBezTo>
                    <a:pt x="113" y="10"/>
                    <a:pt x="82" y="1"/>
                    <a:pt x="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3"/>
            <p:cNvSpPr/>
            <p:nvPr/>
          </p:nvSpPr>
          <p:spPr>
            <a:xfrm>
              <a:off x="1425260" y="1802913"/>
              <a:ext cx="39610" cy="53016"/>
            </a:xfrm>
            <a:custGeom>
              <a:avLst/>
              <a:gdLst/>
              <a:ahLst/>
              <a:cxnLst/>
              <a:rect l="l" t="t" r="r" b="b"/>
              <a:pathLst>
                <a:path w="786" h="1052" extrusionOk="0">
                  <a:moveTo>
                    <a:pt x="351" y="1"/>
                  </a:moveTo>
                  <a:cubicBezTo>
                    <a:pt x="178" y="1"/>
                    <a:pt x="28" y="161"/>
                    <a:pt x="9" y="365"/>
                  </a:cubicBezTo>
                  <a:cubicBezTo>
                    <a:pt x="0" y="478"/>
                    <a:pt x="18" y="595"/>
                    <a:pt x="63" y="704"/>
                  </a:cubicBezTo>
                  <a:cubicBezTo>
                    <a:pt x="99" y="807"/>
                    <a:pt x="163" y="902"/>
                    <a:pt x="248" y="974"/>
                  </a:cubicBezTo>
                  <a:cubicBezTo>
                    <a:pt x="309" y="1025"/>
                    <a:pt x="385" y="1052"/>
                    <a:pt x="463" y="1052"/>
                  </a:cubicBezTo>
                  <a:cubicBezTo>
                    <a:pt x="495" y="1052"/>
                    <a:pt x="528" y="1047"/>
                    <a:pt x="560" y="1038"/>
                  </a:cubicBezTo>
                  <a:cubicBezTo>
                    <a:pt x="659" y="993"/>
                    <a:pt x="736" y="907"/>
                    <a:pt x="758" y="803"/>
                  </a:cubicBezTo>
                  <a:cubicBezTo>
                    <a:pt x="785" y="699"/>
                    <a:pt x="785" y="586"/>
                    <a:pt x="758" y="482"/>
                  </a:cubicBezTo>
                  <a:cubicBezTo>
                    <a:pt x="745" y="343"/>
                    <a:pt x="682" y="207"/>
                    <a:pt x="582" y="103"/>
                  </a:cubicBezTo>
                  <a:cubicBezTo>
                    <a:pt x="507" y="32"/>
                    <a:pt x="426" y="1"/>
                    <a:pt x="3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3"/>
            <p:cNvSpPr/>
            <p:nvPr/>
          </p:nvSpPr>
          <p:spPr>
            <a:xfrm>
              <a:off x="1439572" y="1867468"/>
              <a:ext cx="29834" cy="33563"/>
            </a:xfrm>
            <a:custGeom>
              <a:avLst/>
              <a:gdLst/>
              <a:ahLst/>
              <a:cxnLst/>
              <a:rect l="l" t="t" r="r" b="b"/>
              <a:pathLst>
                <a:path w="592" h="666" extrusionOk="0">
                  <a:moveTo>
                    <a:pt x="252" y="0"/>
                  </a:moveTo>
                  <a:cubicBezTo>
                    <a:pt x="115" y="0"/>
                    <a:pt x="0" y="96"/>
                    <a:pt x="0" y="271"/>
                  </a:cubicBezTo>
                  <a:cubicBezTo>
                    <a:pt x="0" y="352"/>
                    <a:pt x="23" y="434"/>
                    <a:pt x="68" y="506"/>
                  </a:cubicBezTo>
                  <a:cubicBezTo>
                    <a:pt x="113" y="583"/>
                    <a:pt x="186" y="641"/>
                    <a:pt x="276" y="664"/>
                  </a:cubicBezTo>
                  <a:cubicBezTo>
                    <a:pt x="285" y="665"/>
                    <a:pt x="294" y="665"/>
                    <a:pt x="303" y="665"/>
                  </a:cubicBezTo>
                  <a:cubicBezTo>
                    <a:pt x="383" y="665"/>
                    <a:pt x="458" y="630"/>
                    <a:pt x="511" y="565"/>
                  </a:cubicBezTo>
                  <a:cubicBezTo>
                    <a:pt x="565" y="492"/>
                    <a:pt x="592" y="402"/>
                    <a:pt x="587" y="316"/>
                  </a:cubicBezTo>
                  <a:cubicBezTo>
                    <a:pt x="587" y="253"/>
                    <a:pt x="569" y="194"/>
                    <a:pt x="538" y="145"/>
                  </a:cubicBezTo>
                  <a:cubicBezTo>
                    <a:pt x="506" y="104"/>
                    <a:pt x="470" y="73"/>
                    <a:pt x="420" y="46"/>
                  </a:cubicBezTo>
                  <a:cubicBezTo>
                    <a:pt x="364" y="15"/>
                    <a:pt x="307" y="0"/>
                    <a:pt x="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3"/>
            <p:cNvSpPr/>
            <p:nvPr/>
          </p:nvSpPr>
          <p:spPr>
            <a:xfrm>
              <a:off x="1477116" y="1880924"/>
              <a:ext cx="53268" cy="33261"/>
            </a:xfrm>
            <a:custGeom>
              <a:avLst/>
              <a:gdLst/>
              <a:ahLst/>
              <a:cxnLst/>
              <a:rect l="l" t="t" r="r" b="b"/>
              <a:pathLst>
                <a:path w="1057" h="660" extrusionOk="0">
                  <a:moveTo>
                    <a:pt x="791" y="0"/>
                  </a:moveTo>
                  <a:cubicBezTo>
                    <a:pt x="533" y="0"/>
                    <a:pt x="289" y="111"/>
                    <a:pt x="118" y="307"/>
                  </a:cubicBezTo>
                  <a:cubicBezTo>
                    <a:pt x="54" y="374"/>
                    <a:pt x="0" y="478"/>
                    <a:pt x="41" y="564"/>
                  </a:cubicBezTo>
                  <a:cubicBezTo>
                    <a:pt x="72" y="618"/>
                    <a:pt x="127" y="654"/>
                    <a:pt x="194" y="659"/>
                  </a:cubicBezTo>
                  <a:cubicBezTo>
                    <a:pt x="204" y="659"/>
                    <a:pt x="214" y="660"/>
                    <a:pt x="224" y="660"/>
                  </a:cubicBezTo>
                  <a:cubicBezTo>
                    <a:pt x="274" y="660"/>
                    <a:pt x="326" y="650"/>
                    <a:pt x="375" y="632"/>
                  </a:cubicBezTo>
                  <a:cubicBezTo>
                    <a:pt x="601" y="555"/>
                    <a:pt x="808" y="428"/>
                    <a:pt x="975" y="257"/>
                  </a:cubicBezTo>
                  <a:cubicBezTo>
                    <a:pt x="1016" y="216"/>
                    <a:pt x="1056" y="158"/>
                    <a:pt x="1043" y="103"/>
                  </a:cubicBezTo>
                  <a:cubicBezTo>
                    <a:pt x="1025" y="36"/>
                    <a:pt x="944" y="9"/>
                    <a:pt x="876" y="4"/>
                  </a:cubicBezTo>
                  <a:cubicBezTo>
                    <a:pt x="848" y="2"/>
                    <a:pt x="819" y="0"/>
                    <a:pt x="7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3"/>
            <p:cNvSpPr/>
            <p:nvPr/>
          </p:nvSpPr>
          <p:spPr>
            <a:xfrm>
              <a:off x="1330166" y="1931218"/>
              <a:ext cx="54427" cy="33261"/>
            </a:xfrm>
            <a:custGeom>
              <a:avLst/>
              <a:gdLst/>
              <a:ahLst/>
              <a:cxnLst/>
              <a:rect l="l" t="t" r="r" b="b"/>
              <a:pathLst>
                <a:path w="1080" h="660" extrusionOk="0">
                  <a:moveTo>
                    <a:pt x="629" y="0"/>
                  </a:moveTo>
                  <a:cubicBezTo>
                    <a:pt x="585" y="0"/>
                    <a:pt x="541" y="6"/>
                    <a:pt x="497" y="17"/>
                  </a:cubicBezTo>
                  <a:cubicBezTo>
                    <a:pt x="316" y="53"/>
                    <a:pt x="0" y="171"/>
                    <a:pt x="82" y="423"/>
                  </a:cubicBezTo>
                  <a:cubicBezTo>
                    <a:pt x="118" y="514"/>
                    <a:pt x="185" y="586"/>
                    <a:pt x="280" y="618"/>
                  </a:cubicBezTo>
                  <a:cubicBezTo>
                    <a:pt x="346" y="647"/>
                    <a:pt x="418" y="659"/>
                    <a:pt x="491" y="659"/>
                  </a:cubicBezTo>
                  <a:cubicBezTo>
                    <a:pt x="588" y="659"/>
                    <a:pt x="687" y="637"/>
                    <a:pt x="777" y="604"/>
                  </a:cubicBezTo>
                  <a:cubicBezTo>
                    <a:pt x="876" y="568"/>
                    <a:pt x="980" y="514"/>
                    <a:pt x="1021" y="419"/>
                  </a:cubicBezTo>
                  <a:cubicBezTo>
                    <a:pt x="1079" y="293"/>
                    <a:pt x="1007" y="144"/>
                    <a:pt x="894" y="67"/>
                  </a:cubicBezTo>
                  <a:cubicBezTo>
                    <a:pt x="812" y="24"/>
                    <a:pt x="721" y="0"/>
                    <a:pt x="6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3"/>
            <p:cNvSpPr/>
            <p:nvPr/>
          </p:nvSpPr>
          <p:spPr>
            <a:xfrm>
              <a:off x="1386507" y="1929706"/>
              <a:ext cx="45607" cy="26558"/>
            </a:xfrm>
            <a:custGeom>
              <a:avLst/>
              <a:gdLst/>
              <a:ahLst/>
              <a:cxnLst/>
              <a:rect l="l" t="t" r="r" b="b"/>
              <a:pathLst>
                <a:path w="905" h="527" extrusionOk="0">
                  <a:moveTo>
                    <a:pt x="581" y="0"/>
                  </a:moveTo>
                  <a:cubicBezTo>
                    <a:pt x="313" y="0"/>
                    <a:pt x="0" y="222"/>
                    <a:pt x="286" y="453"/>
                  </a:cubicBezTo>
                  <a:cubicBezTo>
                    <a:pt x="353" y="501"/>
                    <a:pt x="435" y="526"/>
                    <a:pt x="518" y="526"/>
                  </a:cubicBezTo>
                  <a:cubicBezTo>
                    <a:pt x="554" y="526"/>
                    <a:pt x="590" y="522"/>
                    <a:pt x="625" y="512"/>
                  </a:cubicBezTo>
                  <a:cubicBezTo>
                    <a:pt x="701" y="499"/>
                    <a:pt x="778" y="458"/>
                    <a:pt x="832" y="399"/>
                  </a:cubicBezTo>
                  <a:cubicBezTo>
                    <a:pt x="886" y="341"/>
                    <a:pt x="905" y="255"/>
                    <a:pt x="882" y="174"/>
                  </a:cubicBezTo>
                  <a:cubicBezTo>
                    <a:pt x="855" y="115"/>
                    <a:pt x="810" y="65"/>
                    <a:pt x="751" y="38"/>
                  </a:cubicBezTo>
                  <a:cubicBezTo>
                    <a:pt x="702" y="12"/>
                    <a:pt x="643" y="0"/>
                    <a:pt x="5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3"/>
            <p:cNvSpPr/>
            <p:nvPr/>
          </p:nvSpPr>
          <p:spPr>
            <a:xfrm>
              <a:off x="1419314" y="1967854"/>
              <a:ext cx="33714" cy="56039"/>
            </a:xfrm>
            <a:custGeom>
              <a:avLst/>
              <a:gdLst/>
              <a:ahLst/>
              <a:cxnLst/>
              <a:rect l="l" t="t" r="r" b="b"/>
              <a:pathLst>
                <a:path w="669" h="1112" extrusionOk="0">
                  <a:moveTo>
                    <a:pt x="447" y="1"/>
                  </a:moveTo>
                  <a:cubicBezTo>
                    <a:pt x="350" y="1"/>
                    <a:pt x="246" y="73"/>
                    <a:pt x="190" y="139"/>
                  </a:cubicBezTo>
                  <a:cubicBezTo>
                    <a:pt x="87" y="270"/>
                    <a:pt x="50" y="486"/>
                    <a:pt x="28" y="649"/>
                  </a:cubicBezTo>
                  <a:cubicBezTo>
                    <a:pt x="5" y="780"/>
                    <a:pt x="1" y="924"/>
                    <a:pt x="68" y="1042"/>
                  </a:cubicBezTo>
                  <a:cubicBezTo>
                    <a:pt x="82" y="1069"/>
                    <a:pt x="105" y="1091"/>
                    <a:pt x="132" y="1105"/>
                  </a:cubicBezTo>
                  <a:cubicBezTo>
                    <a:pt x="143" y="1109"/>
                    <a:pt x="154" y="1112"/>
                    <a:pt x="165" y="1112"/>
                  </a:cubicBezTo>
                  <a:cubicBezTo>
                    <a:pt x="219" y="1112"/>
                    <a:pt x="275" y="1064"/>
                    <a:pt x="312" y="1019"/>
                  </a:cubicBezTo>
                  <a:cubicBezTo>
                    <a:pt x="434" y="856"/>
                    <a:pt x="524" y="671"/>
                    <a:pt x="574" y="477"/>
                  </a:cubicBezTo>
                  <a:cubicBezTo>
                    <a:pt x="601" y="355"/>
                    <a:pt x="669" y="103"/>
                    <a:pt x="529" y="21"/>
                  </a:cubicBezTo>
                  <a:cubicBezTo>
                    <a:pt x="503" y="7"/>
                    <a:pt x="475" y="1"/>
                    <a:pt x="4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7" name="Google Shape;767;p23"/>
          <p:cNvGrpSpPr/>
          <p:nvPr/>
        </p:nvGrpSpPr>
        <p:grpSpPr>
          <a:xfrm>
            <a:off x="999154" y="3187227"/>
            <a:ext cx="1450039" cy="1930707"/>
            <a:chOff x="999154" y="3187227"/>
            <a:chExt cx="1450039" cy="1930707"/>
          </a:xfrm>
        </p:grpSpPr>
        <p:sp>
          <p:nvSpPr>
            <p:cNvPr id="768" name="Google Shape;768;p23"/>
            <p:cNvSpPr/>
            <p:nvPr/>
          </p:nvSpPr>
          <p:spPr>
            <a:xfrm>
              <a:off x="1657659" y="3811861"/>
              <a:ext cx="686119" cy="1306073"/>
            </a:xfrm>
            <a:custGeom>
              <a:avLst/>
              <a:gdLst/>
              <a:ahLst/>
              <a:cxnLst/>
              <a:rect l="l" t="t" r="r" b="b"/>
              <a:pathLst>
                <a:path w="9841" h="18733" fill="none" extrusionOk="0">
                  <a:moveTo>
                    <a:pt x="1" y="1"/>
                  </a:moveTo>
                  <a:cubicBezTo>
                    <a:pt x="4830" y="5304"/>
                    <a:pt x="8216" y="11747"/>
                    <a:pt x="9841" y="18732"/>
                  </a:cubicBezTo>
                </a:path>
              </a:pathLst>
            </a:custGeom>
            <a:noFill/>
            <a:ln w="5075" cap="rnd" cmpd="sng">
              <a:solidFill>
                <a:srgbClr val="3927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3"/>
            <p:cNvSpPr/>
            <p:nvPr/>
          </p:nvSpPr>
          <p:spPr>
            <a:xfrm>
              <a:off x="2159644" y="4082519"/>
              <a:ext cx="289549" cy="625532"/>
            </a:xfrm>
            <a:custGeom>
              <a:avLst/>
              <a:gdLst/>
              <a:ahLst/>
              <a:cxnLst/>
              <a:rect l="l" t="t" r="r" b="b"/>
              <a:pathLst>
                <a:path w="4153" h="8972" extrusionOk="0">
                  <a:moveTo>
                    <a:pt x="2923" y="0"/>
                  </a:moveTo>
                  <a:cubicBezTo>
                    <a:pt x="1828" y="1208"/>
                    <a:pt x="892" y="2618"/>
                    <a:pt x="440" y="4198"/>
                  </a:cubicBezTo>
                  <a:cubicBezTo>
                    <a:pt x="0" y="5778"/>
                    <a:pt x="79" y="7549"/>
                    <a:pt x="903" y="8971"/>
                  </a:cubicBezTo>
                  <a:cubicBezTo>
                    <a:pt x="2866" y="7911"/>
                    <a:pt x="4153" y="5733"/>
                    <a:pt x="3995" y="3498"/>
                  </a:cubicBezTo>
                  <a:cubicBezTo>
                    <a:pt x="3904" y="2280"/>
                    <a:pt x="3397" y="1129"/>
                    <a:pt x="29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3"/>
            <p:cNvSpPr/>
            <p:nvPr/>
          </p:nvSpPr>
          <p:spPr>
            <a:xfrm>
              <a:off x="2222531" y="4092768"/>
              <a:ext cx="139371" cy="621558"/>
            </a:xfrm>
            <a:custGeom>
              <a:avLst/>
              <a:gdLst/>
              <a:ahLst/>
              <a:cxnLst/>
              <a:rect l="l" t="t" r="r" b="b"/>
              <a:pathLst>
                <a:path w="1999" h="8915" fill="none" extrusionOk="0">
                  <a:moveTo>
                    <a:pt x="1" y="8915"/>
                  </a:moveTo>
                  <a:cubicBezTo>
                    <a:pt x="339" y="5879"/>
                    <a:pt x="1005" y="2889"/>
                    <a:pt x="1998" y="0"/>
                  </a:cubicBezTo>
                </a:path>
              </a:pathLst>
            </a:custGeom>
            <a:noFill/>
            <a:ln w="5075" cap="rnd" cmpd="sng">
              <a:solidFill>
                <a:srgbClr val="3927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3"/>
            <p:cNvSpPr/>
            <p:nvPr/>
          </p:nvSpPr>
          <p:spPr>
            <a:xfrm>
              <a:off x="1656892" y="3205843"/>
              <a:ext cx="478422" cy="511678"/>
            </a:xfrm>
            <a:custGeom>
              <a:avLst/>
              <a:gdLst/>
              <a:ahLst/>
              <a:cxnLst/>
              <a:rect l="l" t="t" r="r" b="b"/>
              <a:pathLst>
                <a:path w="6862" h="7339" extrusionOk="0">
                  <a:moveTo>
                    <a:pt x="5805" y="0"/>
                  </a:moveTo>
                  <a:cubicBezTo>
                    <a:pt x="5777" y="0"/>
                    <a:pt x="5750" y="1"/>
                    <a:pt x="5722" y="4"/>
                  </a:cubicBezTo>
                  <a:cubicBezTo>
                    <a:pt x="5710" y="4"/>
                    <a:pt x="5699" y="4"/>
                    <a:pt x="5688" y="4"/>
                  </a:cubicBezTo>
                  <a:cubicBezTo>
                    <a:pt x="4820" y="4"/>
                    <a:pt x="3987" y="429"/>
                    <a:pt x="3352" y="1008"/>
                  </a:cubicBezTo>
                  <a:cubicBezTo>
                    <a:pt x="2697" y="1595"/>
                    <a:pt x="2235" y="2351"/>
                    <a:pt x="1806" y="3118"/>
                  </a:cubicBezTo>
                  <a:cubicBezTo>
                    <a:pt x="1434" y="3795"/>
                    <a:pt x="1095" y="4495"/>
                    <a:pt x="790" y="5217"/>
                  </a:cubicBezTo>
                  <a:cubicBezTo>
                    <a:pt x="553" y="5781"/>
                    <a:pt x="0" y="6729"/>
                    <a:pt x="91" y="7339"/>
                  </a:cubicBezTo>
                  <a:cubicBezTo>
                    <a:pt x="1197" y="6537"/>
                    <a:pt x="2257" y="5601"/>
                    <a:pt x="3363" y="4754"/>
                  </a:cubicBezTo>
                  <a:cubicBezTo>
                    <a:pt x="4469" y="3908"/>
                    <a:pt x="5552" y="2983"/>
                    <a:pt x="6320" y="1809"/>
                  </a:cubicBezTo>
                  <a:cubicBezTo>
                    <a:pt x="6636" y="1324"/>
                    <a:pt x="6861" y="602"/>
                    <a:pt x="6421" y="218"/>
                  </a:cubicBezTo>
                  <a:cubicBezTo>
                    <a:pt x="6241" y="78"/>
                    <a:pt x="6025" y="0"/>
                    <a:pt x="5805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3"/>
            <p:cNvSpPr/>
            <p:nvPr/>
          </p:nvSpPr>
          <p:spPr>
            <a:xfrm>
              <a:off x="1697818" y="3466671"/>
              <a:ext cx="645193" cy="271003"/>
            </a:xfrm>
            <a:custGeom>
              <a:avLst/>
              <a:gdLst/>
              <a:ahLst/>
              <a:cxnLst/>
              <a:rect l="l" t="t" r="r" b="b"/>
              <a:pathLst>
                <a:path w="9254" h="3887" extrusionOk="0">
                  <a:moveTo>
                    <a:pt x="7366" y="1"/>
                  </a:moveTo>
                  <a:cubicBezTo>
                    <a:pt x="6997" y="1"/>
                    <a:pt x="6622" y="65"/>
                    <a:pt x="6263" y="145"/>
                  </a:cubicBezTo>
                  <a:cubicBezTo>
                    <a:pt x="4153" y="619"/>
                    <a:pt x="1298" y="1815"/>
                    <a:pt x="0" y="3654"/>
                  </a:cubicBezTo>
                  <a:cubicBezTo>
                    <a:pt x="224" y="3834"/>
                    <a:pt x="660" y="3886"/>
                    <a:pt x="1137" y="3886"/>
                  </a:cubicBezTo>
                  <a:cubicBezTo>
                    <a:pt x="1766" y="3886"/>
                    <a:pt x="2465" y="3796"/>
                    <a:pt x="2844" y="3789"/>
                  </a:cubicBezTo>
                  <a:cubicBezTo>
                    <a:pt x="3826" y="3756"/>
                    <a:pt x="4807" y="3699"/>
                    <a:pt x="5778" y="3609"/>
                  </a:cubicBezTo>
                  <a:cubicBezTo>
                    <a:pt x="6940" y="3485"/>
                    <a:pt x="8204" y="3248"/>
                    <a:pt x="8892" y="2322"/>
                  </a:cubicBezTo>
                  <a:cubicBezTo>
                    <a:pt x="9084" y="2074"/>
                    <a:pt x="9197" y="1792"/>
                    <a:pt x="9219" y="1487"/>
                  </a:cubicBezTo>
                  <a:cubicBezTo>
                    <a:pt x="9253" y="855"/>
                    <a:pt x="8712" y="314"/>
                    <a:pt x="8125" y="111"/>
                  </a:cubicBezTo>
                  <a:cubicBezTo>
                    <a:pt x="7879" y="32"/>
                    <a:pt x="7624" y="1"/>
                    <a:pt x="7366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3"/>
            <p:cNvSpPr/>
            <p:nvPr/>
          </p:nvSpPr>
          <p:spPr>
            <a:xfrm>
              <a:off x="1654522" y="3737399"/>
              <a:ext cx="608241" cy="229241"/>
            </a:xfrm>
            <a:custGeom>
              <a:avLst/>
              <a:gdLst/>
              <a:ahLst/>
              <a:cxnLst/>
              <a:rect l="l" t="t" r="r" b="b"/>
              <a:pathLst>
                <a:path w="8724" h="3288" extrusionOk="0">
                  <a:moveTo>
                    <a:pt x="4045" y="1"/>
                  </a:moveTo>
                  <a:cubicBezTo>
                    <a:pt x="3663" y="1"/>
                    <a:pt x="3281" y="15"/>
                    <a:pt x="2901" y="42"/>
                  </a:cubicBezTo>
                  <a:cubicBezTo>
                    <a:pt x="2336" y="98"/>
                    <a:pt x="328" y="155"/>
                    <a:pt x="159" y="877"/>
                  </a:cubicBezTo>
                  <a:cubicBezTo>
                    <a:pt x="1" y="1599"/>
                    <a:pt x="2077" y="2220"/>
                    <a:pt x="2619" y="2411"/>
                  </a:cubicBezTo>
                  <a:cubicBezTo>
                    <a:pt x="3702" y="2795"/>
                    <a:pt x="4808" y="3066"/>
                    <a:pt x="5947" y="3213"/>
                  </a:cubicBezTo>
                  <a:cubicBezTo>
                    <a:pt x="6221" y="3255"/>
                    <a:pt x="6504" y="3288"/>
                    <a:pt x="6785" y="3288"/>
                  </a:cubicBezTo>
                  <a:cubicBezTo>
                    <a:pt x="7025" y="3288"/>
                    <a:pt x="7264" y="3264"/>
                    <a:pt x="7493" y="3201"/>
                  </a:cubicBezTo>
                  <a:cubicBezTo>
                    <a:pt x="8001" y="3055"/>
                    <a:pt x="8475" y="2694"/>
                    <a:pt x="8588" y="2174"/>
                  </a:cubicBezTo>
                  <a:cubicBezTo>
                    <a:pt x="8723" y="1610"/>
                    <a:pt x="8374" y="1012"/>
                    <a:pt x="7888" y="674"/>
                  </a:cubicBezTo>
                  <a:cubicBezTo>
                    <a:pt x="7403" y="346"/>
                    <a:pt x="6805" y="234"/>
                    <a:pt x="6218" y="155"/>
                  </a:cubicBezTo>
                  <a:cubicBezTo>
                    <a:pt x="5500" y="51"/>
                    <a:pt x="4773" y="1"/>
                    <a:pt x="4045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3"/>
            <p:cNvSpPr/>
            <p:nvPr/>
          </p:nvSpPr>
          <p:spPr>
            <a:xfrm>
              <a:off x="1001524" y="3704490"/>
              <a:ext cx="655442" cy="238304"/>
            </a:xfrm>
            <a:custGeom>
              <a:avLst/>
              <a:gdLst/>
              <a:ahLst/>
              <a:cxnLst/>
              <a:rect l="l" t="t" r="r" b="b"/>
              <a:pathLst>
                <a:path w="9401" h="3418" extrusionOk="0">
                  <a:moveTo>
                    <a:pt x="3960" y="0"/>
                  </a:moveTo>
                  <a:cubicBezTo>
                    <a:pt x="3516" y="0"/>
                    <a:pt x="3069" y="42"/>
                    <a:pt x="2619" y="153"/>
                  </a:cubicBezTo>
                  <a:cubicBezTo>
                    <a:pt x="1693" y="390"/>
                    <a:pt x="881" y="931"/>
                    <a:pt x="328" y="1710"/>
                  </a:cubicBezTo>
                  <a:cubicBezTo>
                    <a:pt x="147" y="1936"/>
                    <a:pt x="35" y="2218"/>
                    <a:pt x="12" y="2500"/>
                  </a:cubicBezTo>
                  <a:cubicBezTo>
                    <a:pt x="1" y="3154"/>
                    <a:pt x="678" y="3403"/>
                    <a:pt x="1253" y="3414"/>
                  </a:cubicBezTo>
                  <a:cubicBezTo>
                    <a:pt x="1321" y="3416"/>
                    <a:pt x="1389" y="3417"/>
                    <a:pt x="1458" y="3417"/>
                  </a:cubicBezTo>
                  <a:cubicBezTo>
                    <a:pt x="2756" y="3417"/>
                    <a:pt x="4063" y="3017"/>
                    <a:pt x="5349" y="2556"/>
                  </a:cubicBezTo>
                  <a:cubicBezTo>
                    <a:pt x="6692" y="2071"/>
                    <a:pt x="8080" y="1687"/>
                    <a:pt x="9400" y="1168"/>
                  </a:cubicBezTo>
                  <a:cubicBezTo>
                    <a:pt x="9006" y="706"/>
                    <a:pt x="7956" y="604"/>
                    <a:pt x="7381" y="469"/>
                  </a:cubicBezTo>
                  <a:cubicBezTo>
                    <a:pt x="6658" y="299"/>
                    <a:pt x="5925" y="164"/>
                    <a:pt x="5191" y="85"/>
                  </a:cubicBezTo>
                  <a:cubicBezTo>
                    <a:pt x="4784" y="36"/>
                    <a:pt x="4373" y="0"/>
                    <a:pt x="3960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3"/>
            <p:cNvSpPr/>
            <p:nvPr/>
          </p:nvSpPr>
          <p:spPr>
            <a:xfrm>
              <a:off x="1541227" y="3187227"/>
              <a:ext cx="247089" cy="606638"/>
            </a:xfrm>
            <a:custGeom>
              <a:avLst/>
              <a:gdLst/>
              <a:ahLst/>
              <a:cxnLst/>
              <a:rect l="l" t="t" r="r" b="b"/>
              <a:pathLst>
                <a:path w="3544" h="8701" extrusionOk="0">
                  <a:moveTo>
                    <a:pt x="2765" y="0"/>
                  </a:moveTo>
                  <a:cubicBezTo>
                    <a:pt x="2495" y="0"/>
                    <a:pt x="2235" y="68"/>
                    <a:pt x="1998" y="214"/>
                  </a:cubicBezTo>
                  <a:cubicBezTo>
                    <a:pt x="1219" y="666"/>
                    <a:pt x="633" y="1377"/>
                    <a:pt x="328" y="2212"/>
                  </a:cubicBezTo>
                  <a:cubicBezTo>
                    <a:pt x="46" y="3002"/>
                    <a:pt x="1" y="3825"/>
                    <a:pt x="12" y="4627"/>
                  </a:cubicBezTo>
                  <a:cubicBezTo>
                    <a:pt x="23" y="5326"/>
                    <a:pt x="80" y="6026"/>
                    <a:pt x="170" y="6725"/>
                  </a:cubicBezTo>
                  <a:cubicBezTo>
                    <a:pt x="238" y="7278"/>
                    <a:pt x="226" y="8283"/>
                    <a:pt x="621" y="8700"/>
                  </a:cubicBezTo>
                  <a:cubicBezTo>
                    <a:pt x="1231" y="7515"/>
                    <a:pt x="1727" y="6251"/>
                    <a:pt x="2303" y="5033"/>
                  </a:cubicBezTo>
                  <a:cubicBezTo>
                    <a:pt x="2889" y="3814"/>
                    <a:pt x="3409" y="2550"/>
                    <a:pt x="3499" y="1264"/>
                  </a:cubicBezTo>
                  <a:cubicBezTo>
                    <a:pt x="3544" y="722"/>
                    <a:pt x="3375" y="68"/>
                    <a:pt x="2765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3"/>
            <p:cNvSpPr/>
            <p:nvPr/>
          </p:nvSpPr>
          <p:spPr>
            <a:xfrm>
              <a:off x="999154" y="3853275"/>
              <a:ext cx="554766" cy="437077"/>
            </a:xfrm>
            <a:custGeom>
              <a:avLst/>
              <a:gdLst/>
              <a:ahLst/>
              <a:cxnLst/>
              <a:rect l="l" t="t" r="r" b="b"/>
              <a:pathLst>
                <a:path w="7957" h="6269" extrusionOk="0">
                  <a:moveTo>
                    <a:pt x="7755" y="1"/>
                  </a:moveTo>
                  <a:cubicBezTo>
                    <a:pt x="5550" y="1"/>
                    <a:pt x="2968" y="1500"/>
                    <a:pt x="1366" y="2860"/>
                  </a:cubicBezTo>
                  <a:cubicBezTo>
                    <a:pt x="881" y="3255"/>
                    <a:pt x="418" y="3728"/>
                    <a:pt x="215" y="4315"/>
                  </a:cubicBezTo>
                  <a:cubicBezTo>
                    <a:pt x="1" y="4913"/>
                    <a:pt x="114" y="5658"/>
                    <a:pt x="633" y="6019"/>
                  </a:cubicBezTo>
                  <a:cubicBezTo>
                    <a:pt x="878" y="6179"/>
                    <a:pt x="1153" y="6268"/>
                    <a:pt x="1449" y="6268"/>
                  </a:cubicBezTo>
                  <a:cubicBezTo>
                    <a:pt x="1466" y="6268"/>
                    <a:pt x="1484" y="6268"/>
                    <a:pt x="1502" y="6267"/>
                  </a:cubicBezTo>
                  <a:cubicBezTo>
                    <a:pt x="1509" y="6267"/>
                    <a:pt x="1516" y="6268"/>
                    <a:pt x="1524" y="6268"/>
                  </a:cubicBezTo>
                  <a:cubicBezTo>
                    <a:pt x="2665" y="6268"/>
                    <a:pt x="3617" y="5404"/>
                    <a:pt x="4413" y="4563"/>
                  </a:cubicBezTo>
                  <a:cubicBezTo>
                    <a:pt x="5079" y="3853"/>
                    <a:pt x="5711" y="3108"/>
                    <a:pt x="6331" y="2341"/>
                  </a:cubicBezTo>
                  <a:cubicBezTo>
                    <a:pt x="6749" y="1821"/>
                    <a:pt x="7956" y="659"/>
                    <a:pt x="7945" y="5"/>
                  </a:cubicBezTo>
                  <a:cubicBezTo>
                    <a:pt x="7882" y="2"/>
                    <a:pt x="7819" y="1"/>
                    <a:pt x="7755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3"/>
            <p:cNvSpPr/>
            <p:nvPr/>
          </p:nvSpPr>
          <p:spPr>
            <a:xfrm>
              <a:off x="1290304" y="3908774"/>
              <a:ext cx="332845" cy="558600"/>
            </a:xfrm>
            <a:custGeom>
              <a:avLst/>
              <a:gdLst/>
              <a:ahLst/>
              <a:cxnLst/>
              <a:rect l="l" t="t" r="r" b="b"/>
              <a:pathLst>
                <a:path w="4774" h="8012" extrusionOk="0">
                  <a:moveTo>
                    <a:pt x="3930" y="1"/>
                  </a:moveTo>
                  <a:cubicBezTo>
                    <a:pt x="3236" y="1"/>
                    <a:pt x="2283" y="1539"/>
                    <a:pt x="1986" y="1973"/>
                  </a:cubicBezTo>
                  <a:cubicBezTo>
                    <a:pt x="1354" y="2887"/>
                    <a:pt x="835" y="3869"/>
                    <a:pt x="429" y="4907"/>
                  </a:cubicBezTo>
                  <a:cubicBezTo>
                    <a:pt x="203" y="5449"/>
                    <a:pt x="0" y="6024"/>
                    <a:pt x="45" y="6611"/>
                  </a:cubicBezTo>
                  <a:cubicBezTo>
                    <a:pt x="90" y="7198"/>
                    <a:pt x="440" y="7796"/>
                    <a:pt x="993" y="7965"/>
                  </a:cubicBezTo>
                  <a:cubicBezTo>
                    <a:pt x="1103" y="7997"/>
                    <a:pt x="1215" y="8012"/>
                    <a:pt x="1327" y="8012"/>
                  </a:cubicBezTo>
                  <a:cubicBezTo>
                    <a:pt x="1732" y="8012"/>
                    <a:pt x="2134" y="7817"/>
                    <a:pt x="2426" y="7525"/>
                  </a:cubicBezTo>
                  <a:cubicBezTo>
                    <a:pt x="2799" y="7164"/>
                    <a:pt x="3024" y="6668"/>
                    <a:pt x="3216" y="6182"/>
                  </a:cubicBezTo>
                  <a:cubicBezTo>
                    <a:pt x="3656" y="5133"/>
                    <a:pt x="3972" y="4038"/>
                    <a:pt x="4175" y="2910"/>
                  </a:cubicBezTo>
                  <a:cubicBezTo>
                    <a:pt x="4277" y="2346"/>
                    <a:pt x="4773" y="236"/>
                    <a:pt x="4062" y="21"/>
                  </a:cubicBezTo>
                  <a:cubicBezTo>
                    <a:pt x="4020" y="7"/>
                    <a:pt x="3975" y="1"/>
                    <a:pt x="3930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3"/>
            <p:cNvSpPr/>
            <p:nvPr/>
          </p:nvSpPr>
          <p:spPr>
            <a:xfrm>
              <a:off x="1642739" y="3860038"/>
              <a:ext cx="456390" cy="422436"/>
            </a:xfrm>
            <a:custGeom>
              <a:avLst/>
              <a:gdLst/>
              <a:ahLst/>
              <a:cxnLst/>
              <a:rect l="l" t="t" r="r" b="b"/>
              <a:pathLst>
                <a:path w="6546" h="6059" extrusionOk="0">
                  <a:moveTo>
                    <a:pt x="466" y="0"/>
                  </a:moveTo>
                  <a:cubicBezTo>
                    <a:pt x="288" y="0"/>
                    <a:pt x="162" y="53"/>
                    <a:pt x="113" y="179"/>
                  </a:cubicBezTo>
                  <a:cubicBezTo>
                    <a:pt x="0" y="517"/>
                    <a:pt x="892" y="1713"/>
                    <a:pt x="1084" y="2018"/>
                  </a:cubicBezTo>
                  <a:cubicBezTo>
                    <a:pt x="1433" y="2616"/>
                    <a:pt x="1817" y="3180"/>
                    <a:pt x="2223" y="3733"/>
                  </a:cubicBezTo>
                  <a:cubicBezTo>
                    <a:pt x="2934" y="4715"/>
                    <a:pt x="3792" y="5663"/>
                    <a:pt x="4943" y="5990"/>
                  </a:cubicBezTo>
                  <a:cubicBezTo>
                    <a:pt x="5074" y="6034"/>
                    <a:pt x="5210" y="6058"/>
                    <a:pt x="5344" y="6058"/>
                  </a:cubicBezTo>
                  <a:cubicBezTo>
                    <a:pt x="5418" y="6058"/>
                    <a:pt x="5492" y="6051"/>
                    <a:pt x="5563" y="6035"/>
                  </a:cubicBezTo>
                  <a:cubicBezTo>
                    <a:pt x="5936" y="5945"/>
                    <a:pt x="6184" y="5595"/>
                    <a:pt x="6297" y="5234"/>
                  </a:cubicBezTo>
                  <a:cubicBezTo>
                    <a:pt x="6545" y="4444"/>
                    <a:pt x="6252" y="3564"/>
                    <a:pt x="5733" y="2932"/>
                  </a:cubicBezTo>
                  <a:cubicBezTo>
                    <a:pt x="5214" y="2289"/>
                    <a:pt x="4503" y="1837"/>
                    <a:pt x="3781" y="1442"/>
                  </a:cubicBezTo>
                  <a:cubicBezTo>
                    <a:pt x="3407" y="1237"/>
                    <a:pt x="1327" y="0"/>
                    <a:pt x="466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3"/>
            <p:cNvSpPr/>
            <p:nvPr/>
          </p:nvSpPr>
          <p:spPr>
            <a:xfrm>
              <a:off x="1581386" y="3905985"/>
              <a:ext cx="243185" cy="557694"/>
            </a:xfrm>
            <a:custGeom>
              <a:avLst/>
              <a:gdLst/>
              <a:ahLst/>
              <a:cxnLst/>
              <a:rect l="l" t="t" r="r" b="b"/>
              <a:pathLst>
                <a:path w="3488" h="7999" extrusionOk="0">
                  <a:moveTo>
                    <a:pt x="441" y="1"/>
                  </a:moveTo>
                  <a:cubicBezTo>
                    <a:pt x="388" y="1"/>
                    <a:pt x="339" y="16"/>
                    <a:pt x="294" y="50"/>
                  </a:cubicBezTo>
                  <a:cubicBezTo>
                    <a:pt x="0" y="264"/>
                    <a:pt x="79" y="1754"/>
                    <a:pt x="57" y="2115"/>
                  </a:cubicBezTo>
                  <a:cubicBezTo>
                    <a:pt x="23" y="2803"/>
                    <a:pt x="23" y="3492"/>
                    <a:pt x="45" y="4180"/>
                  </a:cubicBezTo>
                  <a:cubicBezTo>
                    <a:pt x="102" y="5376"/>
                    <a:pt x="271" y="6640"/>
                    <a:pt x="1050" y="7565"/>
                  </a:cubicBezTo>
                  <a:cubicBezTo>
                    <a:pt x="1174" y="7723"/>
                    <a:pt x="1343" y="7858"/>
                    <a:pt x="1535" y="7949"/>
                  </a:cubicBezTo>
                  <a:cubicBezTo>
                    <a:pt x="1624" y="7983"/>
                    <a:pt x="1716" y="7999"/>
                    <a:pt x="1810" y="7999"/>
                  </a:cubicBezTo>
                  <a:cubicBezTo>
                    <a:pt x="2085" y="7999"/>
                    <a:pt x="2368" y="7866"/>
                    <a:pt x="2596" y="7689"/>
                  </a:cubicBezTo>
                  <a:cubicBezTo>
                    <a:pt x="3227" y="7170"/>
                    <a:pt x="3487" y="6279"/>
                    <a:pt x="3408" y="5455"/>
                  </a:cubicBezTo>
                  <a:cubicBezTo>
                    <a:pt x="3340" y="4643"/>
                    <a:pt x="2991" y="3864"/>
                    <a:pt x="2618" y="3130"/>
                  </a:cubicBezTo>
                  <a:cubicBezTo>
                    <a:pt x="2408" y="2711"/>
                    <a:pt x="1136" y="1"/>
                    <a:pt x="441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3"/>
            <p:cNvSpPr/>
            <p:nvPr/>
          </p:nvSpPr>
          <p:spPr>
            <a:xfrm>
              <a:off x="1400392" y="3657080"/>
              <a:ext cx="406052" cy="394966"/>
            </a:xfrm>
            <a:custGeom>
              <a:avLst/>
              <a:gdLst/>
              <a:ahLst/>
              <a:cxnLst/>
              <a:rect l="l" t="t" r="r" b="b"/>
              <a:pathLst>
                <a:path w="5824" h="5665" extrusionOk="0">
                  <a:moveTo>
                    <a:pt x="4972" y="0"/>
                  </a:moveTo>
                  <a:cubicBezTo>
                    <a:pt x="4853" y="0"/>
                    <a:pt x="4735" y="15"/>
                    <a:pt x="4616" y="43"/>
                  </a:cubicBezTo>
                  <a:cubicBezTo>
                    <a:pt x="3443" y="257"/>
                    <a:pt x="2416" y="979"/>
                    <a:pt x="1682" y="1882"/>
                  </a:cubicBezTo>
                  <a:cubicBezTo>
                    <a:pt x="1129" y="2593"/>
                    <a:pt x="1" y="4252"/>
                    <a:pt x="475" y="5166"/>
                  </a:cubicBezTo>
                  <a:cubicBezTo>
                    <a:pt x="554" y="5335"/>
                    <a:pt x="689" y="5482"/>
                    <a:pt x="858" y="5572"/>
                  </a:cubicBezTo>
                  <a:cubicBezTo>
                    <a:pt x="982" y="5637"/>
                    <a:pt x="1114" y="5665"/>
                    <a:pt x="1248" y="5665"/>
                  </a:cubicBezTo>
                  <a:cubicBezTo>
                    <a:pt x="1603" y="5665"/>
                    <a:pt x="1977" y="5472"/>
                    <a:pt x="2280" y="5267"/>
                  </a:cubicBezTo>
                  <a:cubicBezTo>
                    <a:pt x="3837" y="4252"/>
                    <a:pt x="5034" y="2774"/>
                    <a:pt x="5711" y="1036"/>
                  </a:cubicBezTo>
                  <a:cubicBezTo>
                    <a:pt x="5790" y="878"/>
                    <a:pt x="5823" y="697"/>
                    <a:pt x="5801" y="517"/>
                  </a:cubicBezTo>
                  <a:cubicBezTo>
                    <a:pt x="5744" y="280"/>
                    <a:pt x="5553" y="99"/>
                    <a:pt x="5327" y="43"/>
                  </a:cubicBezTo>
                  <a:cubicBezTo>
                    <a:pt x="5208" y="15"/>
                    <a:pt x="5090" y="0"/>
                    <a:pt x="49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1" name="Google Shape;781;p23"/>
          <p:cNvGrpSpPr/>
          <p:nvPr/>
        </p:nvGrpSpPr>
        <p:grpSpPr>
          <a:xfrm>
            <a:off x="874843" y="2887426"/>
            <a:ext cx="982706" cy="840351"/>
            <a:chOff x="874843" y="2887426"/>
            <a:chExt cx="982706" cy="840351"/>
          </a:xfrm>
        </p:grpSpPr>
        <p:grpSp>
          <p:nvGrpSpPr>
            <p:cNvPr id="782" name="Google Shape;782;p23"/>
            <p:cNvGrpSpPr/>
            <p:nvPr/>
          </p:nvGrpSpPr>
          <p:grpSpPr>
            <a:xfrm>
              <a:off x="874843" y="3331202"/>
              <a:ext cx="339189" cy="396575"/>
              <a:chOff x="874843" y="3331202"/>
              <a:chExt cx="339189" cy="396575"/>
            </a:xfrm>
          </p:grpSpPr>
          <p:sp>
            <p:nvSpPr>
              <p:cNvPr id="783" name="Google Shape;783;p23"/>
              <p:cNvSpPr/>
              <p:nvPr/>
            </p:nvSpPr>
            <p:spPr>
              <a:xfrm>
                <a:off x="1126602" y="3331202"/>
                <a:ext cx="63027" cy="114899"/>
              </a:xfrm>
              <a:custGeom>
                <a:avLst/>
                <a:gdLst/>
                <a:ahLst/>
                <a:cxnLst/>
                <a:rect l="l" t="t" r="r" b="b"/>
                <a:pathLst>
                  <a:path w="904" h="1648" fill="none" extrusionOk="0">
                    <a:moveTo>
                      <a:pt x="1" y="1648"/>
                    </a:moveTo>
                    <a:cubicBezTo>
                      <a:pt x="148" y="1027"/>
                      <a:pt x="452" y="451"/>
                      <a:pt x="904" y="0"/>
                    </a:cubicBezTo>
                  </a:path>
                </a:pathLst>
              </a:custGeom>
              <a:solidFill>
                <a:schemeClr val="dk1"/>
              </a:solidFill>
              <a:ln w="1125" cap="rnd" cmpd="sng">
                <a:solidFill>
                  <a:srgbClr val="4C343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23"/>
              <p:cNvSpPr/>
              <p:nvPr/>
            </p:nvSpPr>
            <p:spPr>
              <a:xfrm>
                <a:off x="1099062" y="3698564"/>
                <a:ext cx="30816" cy="29213"/>
              </a:xfrm>
              <a:custGeom>
                <a:avLst/>
                <a:gdLst/>
                <a:ahLst/>
                <a:cxnLst/>
                <a:rect l="l" t="t" r="r" b="b"/>
                <a:pathLst>
                  <a:path w="442" h="419" extrusionOk="0">
                    <a:moveTo>
                      <a:pt x="441" y="1"/>
                    </a:moveTo>
                    <a:lnTo>
                      <a:pt x="1" y="57"/>
                    </a:lnTo>
                    <a:lnTo>
                      <a:pt x="373" y="418"/>
                    </a:lnTo>
                    <a:lnTo>
                      <a:pt x="44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23"/>
              <p:cNvSpPr/>
              <p:nvPr/>
            </p:nvSpPr>
            <p:spPr>
              <a:xfrm>
                <a:off x="874843" y="3485356"/>
                <a:ext cx="137001" cy="177857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2551" fill="none" extrusionOk="0">
                    <a:moveTo>
                      <a:pt x="1727" y="689"/>
                    </a:moveTo>
                    <a:cubicBezTo>
                      <a:pt x="1626" y="508"/>
                      <a:pt x="1468" y="351"/>
                      <a:pt x="1299" y="226"/>
                    </a:cubicBezTo>
                    <a:cubicBezTo>
                      <a:pt x="1096" y="57"/>
                      <a:pt x="825" y="1"/>
                      <a:pt x="576" y="80"/>
                    </a:cubicBezTo>
                    <a:cubicBezTo>
                      <a:pt x="430" y="136"/>
                      <a:pt x="317" y="249"/>
                      <a:pt x="261" y="396"/>
                    </a:cubicBezTo>
                    <a:cubicBezTo>
                      <a:pt x="1" y="949"/>
                      <a:pt x="486" y="1547"/>
                      <a:pt x="1084" y="1411"/>
                    </a:cubicBezTo>
                    <a:cubicBezTo>
                      <a:pt x="1208" y="1389"/>
                      <a:pt x="1344" y="1287"/>
                      <a:pt x="1321" y="1163"/>
                    </a:cubicBezTo>
                    <a:cubicBezTo>
                      <a:pt x="1299" y="1084"/>
                      <a:pt x="1220" y="1028"/>
                      <a:pt x="1129" y="1028"/>
                    </a:cubicBezTo>
                    <a:cubicBezTo>
                      <a:pt x="1050" y="1028"/>
                      <a:pt x="971" y="1050"/>
                      <a:pt x="904" y="1107"/>
                    </a:cubicBezTo>
                    <a:cubicBezTo>
                      <a:pt x="531" y="1377"/>
                      <a:pt x="497" y="1919"/>
                      <a:pt x="836" y="2235"/>
                    </a:cubicBezTo>
                    <a:cubicBezTo>
                      <a:pt x="1186" y="2551"/>
                      <a:pt x="1727" y="2472"/>
                      <a:pt x="1964" y="2077"/>
                    </a:cubicBezTo>
                  </a:path>
                </a:pathLst>
              </a:custGeom>
              <a:noFill/>
              <a:ln w="3675" cap="rnd" cmpd="sng">
                <a:solidFill>
                  <a:srgbClr val="FE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23"/>
              <p:cNvSpPr/>
              <p:nvPr/>
            </p:nvSpPr>
            <p:spPr>
              <a:xfrm>
                <a:off x="981096" y="3413264"/>
                <a:ext cx="232936" cy="292198"/>
              </a:xfrm>
              <a:custGeom>
                <a:avLst/>
                <a:gdLst/>
                <a:ahLst/>
                <a:cxnLst/>
                <a:rect l="l" t="t" r="r" b="b"/>
                <a:pathLst>
                  <a:path w="3341" h="4191" extrusionOk="0">
                    <a:moveTo>
                      <a:pt x="1796" y="1"/>
                    </a:moveTo>
                    <a:cubicBezTo>
                      <a:pt x="1269" y="1"/>
                      <a:pt x="713" y="289"/>
                      <a:pt x="407" y="730"/>
                    </a:cubicBezTo>
                    <a:cubicBezTo>
                      <a:pt x="158" y="1114"/>
                      <a:pt x="23" y="1565"/>
                      <a:pt x="0" y="2028"/>
                    </a:cubicBezTo>
                    <a:lnTo>
                      <a:pt x="0" y="2062"/>
                    </a:lnTo>
                    <a:cubicBezTo>
                      <a:pt x="0" y="2174"/>
                      <a:pt x="0" y="2276"/>
                      <a:pt x="0" y="2389"/>
                    </a:cubicBezTo>
                    <a:cubicBezTo>
                      <a:pt x="0" y="2513"/>
                      <a:pt x="12" y="2637"/>
                      <a:pt x="34" y="2761"/>
                    </a:cubicBezTo>
                    <a:cubicBezTo>
                      <a:pt x="57" y="2863"/>
                      <a:pt x="79" y="2964"/>
                      <a:pt x="113" y="3066"/>
                    </a:cubicBezTo>
                    <a:cubicBezTo>
                      <a:pt x="113" y="3077"/>
                      <a:pt x="113" y="3088"/>
                      <a:pt x="124" y="3100"/>
                    </a:cubicBezTo>
                    <a:cubicBezTo>
                      <a:pt x="158" y="3224"/>
                      <a:pt x="215" y="3337"/>
                      <a:pt x="294" y="3450"/>
                    </a:cubicBezTo>
                    <a:cubicBezTo>
                      <a:pt x="373" y="3585"/>
                      <a:pt x="474" y="3709"/>
                      <a:pt x="598" y="3811"/>
                    </a:cubicBezTo>
                    <a:cubicBezTo>
                      <a:pt x="632" y="3844"/>
                      <a:pt x="677" y="3878"/>
                      <a:pt x="723" y="3901"/>
                    </a:cubicBezTo>
                    <a:cubicBezTo>
                      <a:pt x="892" y="4025"/>
                      <a:pt x="1095" y="4104"/>
                      <a:pt x="1309" y="4138"/>
                    </a:cubicBezTo>
                    <a:cubicBezTo>
                      <a:pt x="1458" y="4173"/>
                      <a:pt x="1610" y="4191"/>
                      <a:pt x="1763" y="4191"/>
                    </a:cubicBezTo>
                    <a:cubicBezTo>
                      <a:pt x="2050" y="4191"/>
                      <a:pt x="2337" y="4128"/>
                      <a:pt x="2596" y="4002"/>
                    </a:cubicBezTo>
                    <a:cubicBezTo>
                      <a:pt x="2878" y="3856"/>
                      <a:pt x="3103" y="3619"/>
                      <a:pt x="3239" y="3337"/>
                    </a:cubicBezTo>
                    <a:cubicBezTo>
                      <a:pt x="3295" y="3213"/>
                      <a:pt x="3329" y="3088"/>
                      <a:pt x="3340" y="2964"/>
                    </a:cubicBezTo>
                    <a:cubicBezTo>
                      <a:pt x="3340" y="2953"/>
                      <a:pt x="3340" y="2942"/>
                      <a:pt x="3340" y="2930"/>
                    </a:cubicBezTo>
                    <a:cubicBezTo>
                      <a:pt x="3340" y="2795"/>
                      <a:pt x="3329" y="2660"/>
                      <a:pt x="3295" y="2536"/>
                    </a:cubicBezTo>
                    <a:cubicBezTo>
                      <a:pt x="3284" y="2468"/>
                      <a:pt x="3273" y="2400"/>
                      <a:pt x="3261" y="2332"/>
                    </a:cubicBezTo>
                    <a:cubicBezTo>
                      <a:pt x="3250" y="2287"/>
                      <a:pt x="3250" y="2242"/>
                      <a:pt x="3239" y="2208"/>
                    </a:cubicBezTo>
                    <a:cubicBezTo>
                      <a:pt x="3228" y="2107"/>
                      <a:pt x="3205" y="2016"/>
                      <a:pt x="3182" y="1926"/>
                    </a:cubicBezTo>
                    <a:cubicBezTo>
                      <a:pt x="3182" y="1915"/>
                      <a:pt x="3182" y="1915"/>
                      <a:pt x="3182" y="1904"/>
                    </a:cubicBezTo>
                    <a:cubicBezTo>
                      <a:pt x="3171" y="1791"/>
                      <a:pt x="3149" y="1689"/>
                      <a:pt x="3126" y="1576"/>
                    </a:cubicBezTo>
                    <a:cubicBezTo>
                      <a:pt x="3115" y="1520"/>
                      <a:pt x="3103" y="1441"/>
                      <a:pt x="3092" y="1396"/>
                    </a:cubicBezTo>
                    <a:cubicBezTo>
                      <a:pt x="3081" y="1351"/>
                      <a:pt x="3070" y="1306"/>
                      <a:pt x="3070" y="1272"/>
                    </a:cubicBezTo>
                    <a:cubicBezTo>
                      <a:pt x="3025" y="1023"/>
                      <a:pt x="2946" y="786"/>
                      <a:pt x="2833" y="572"/>
                    </a:cubicBezTo>
                    <a:cubicBezTo>
                      <a:pt x="2588" y="170"/>
                      <a:pt x="2200" y="1"/>
                      <a:pt x="179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23"/>
              <p:cNvSpPr/>
              <p:nvPr/>
            </p:nvSpPr>
            <p:spPr>
              <a:xfrm>
                <a:off x="981096" y="3523145"/>
                <a:ext cx="222687" cy="62191"/>
              </a:xfrm>
              <a:custGeom>
                <a:avLst/>
                <a:gdLst/>
                <a:ahLst/>
                <a:cxnLst/>
                <a:rect l="l" t="t" r="r" b="b"/>
                <a:pathLst>
                  <a:path w="3194" h="892" extrusionOk="0">
                    <a:moveTo>
                      <a:pt x="3137" y="0"/>
                    </a:moveTo>
                    <a:cubicBezTo>
                      <a:pt x="2957" y="102"/>
                      <a:pt x="2776" y="181"/>
                      <a:pt x="2584" y="260"/>
                    </a:cubicBezTo>
                    <a:cubicBezTo>
                      <a:pt x="2050" y="472"/>
                      <a:pt x="1487" y="575"/>
                      <a:pt x="920" y="575"/>
                    </a:cubicBezTo>
                    <a:cubicBezTo>
                      <a:pt x="614" y="575"/>
                      <a:pt x="306" y="545"/>
                      <a:pt x="0" y="486"/>
                    </a:cubicBezTo>
                    <a:cubicBezTo>
                      <a:pt x="0" y="587"/>
                      <a:pt x="0" y="700"/>
                      <a:pt x="0" y="802"/>
                    </a:cubicBezTo>
                    <a:cubicBezTo>
                      <a:pt x="305" y="858"/>
                      <a:pt x="610" y="892"/>
                      <a:pt x="914" y="892"/>
                    </a:cubicBezTo>
                    <a:cubicBezTo>
                      <a:pt x="1614" y="892"/>
                      <a:pt x="2302" y="734"/>
                      <a:pt x="2934" y="452"/>
                    </a:cubicBezTo>
                    <a:cubicBezTo>
                      <a:pt x="3025" y="407"/>
                      <a:pt x="3115" y="373"/>
                      <a:pt x="3194" y="328"/>
                    </a:cubicBezTo>
                    <a:cubicBezTo>
                      <a:pt x="3182" y="226"/>
                      <a:pt x="3160" y="113"/>
                      <a:pt x="31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23"/>
              <p:cNvSpPr/>
              <p:nvPr/>
            </p:nvSpPr>
            <p:spPr>
              <a:xfrm>
                <a:off x="984233" y="3566372"/>
                <a:ext cx="228195" cy="67629"/>
              </a:xfrm>
              <a:custGeom>
                <a:avLst/>
                <a:gdLst/>
                <a:ahLst/>
                <a:cxnLst/>
                <a:rect l="l" t="t" r="r" b="b"/>
                <a:pathLst>
                  <a:path w="3273" h="970" extrusionOk="0">
                    <a:moveTo>
                      <a:pt x="3216" y="1"/>
                    </a:moveTo>
                    <a:cubicBezTo>
                      <a:pt x="2505" y="431"/>
                      <a:pt x="1697" y="655"/>
                      <a:pt x="884" y="655"/>
                    </a:cubicBezTo>
                    <a:cubicBezTo>
                      <a:pt x="589" y="655"/>
                      <a:pt x="293" y="625"/>
                      <a:pt x="0" y="565"/>
                    </a:cubicBezTo>
                    <a:lnTo>
                      <a:pt x="0" y="565"/>
                    </a:lnTo>
                    <a:cubicBezTo>
                      <a:pt x="12" y="667"/>
                      <a:pt x="34" y="768"/>
                      <a:pt x="68" y="870"/>
                    </a:cubicBezTo>
                    <a:cubicBezTo>
                      <a:pt x="68" y="881"/>
                      <a:pt x="79" y="892"/>
                      <a:pt x="79" y="904"/>
                    </a:cubicBezTo>
                    <a:cubicBezTo>
                      <a:pt x="346" y="948"/>
                      <a:pt x="614" y="970"/>
                      <a:pt x="882" y="970"/>
                    </a:cubicBezTo>
                    <a:cubicBezTo>
                      <a:pt x="1714" y="970"/>
                      <a:pt x="2539" y="758"/>
                      <a:pt x="3273" y="340"/>
                    </a:cubicBezTo>
                    <a:cubicBezTo>
                      <a:pt x="3262" y="272"/>
                      <a:pt x="3250" y="204"/>
                      <a:pt x="3239" y="136"/>
                    </a:cubicBezTo>
                    <a:cubicBezTo>
                      <a:pt x="3228" y="91"/>
                      <a:pt x="3216" y="46"/>
                      <a:pt x="32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23"/>
              <p:cNvSpPr/>
              <p:nvPr/>
            </p:nvSpPr>
            <p:spPr>
              <a:xfrm>
                <a:off x="1001524" y="3617548"/>
                <a:ext cx="212508" cy="63027"/>
              </a:xfrm>
              <a:custGeom>
                <a:avLst/>
                <a:gdLst/>
                <a:ahLst/>
                <a:cxnLst/>
                <a:rect l="l" t="t" r="r" b="b"/>
                <a:pathLst>
                  <a:path w="3048" h="904" extrusionOk="0">
                    <a:moveTo>
                      <a:pt x="3047" y="0"/>
                    </a:moveTo>
                    <a:cubicBezTo>
                      <a:pt x="2358" y="387"/>
                      <a:pt x="1581" y="592"/>
                      <a:pt x="800" y="592"/>
                    </a:cubicBezTo>
                    <a:cubicBezTo>
                      <a:pt x="533" y="592"/>
                      <a:pt x="265" y="568"/>
                      <a:pt x="1" y="520"/>
                    </a:cubicBezTo>
                    <a:lnTo>
                      <a:pt x="1" y="520"/>
                    </a:lnTo>
                    <a:cubicBezTo>
                      <a:pt x="80" y="655"/>
                      <a:pt x="181" y="779"/>
                      <a:pt x="305" y="881"/>
                    </a:cubicBezTo>
                    <a:cubicBezTo>
                      <a:pt x="463" y="892"/>
                      <a:pt x="633" y="903"/>
                      <a:pt x="802" y="903"/>
                    </a:cubicBezTo>
                    <a:cubicBezTo>
                      <a:pt x="1547" y="903"/>
                      <a:pt x="2280" y="734"/>
                      <a:pt x="2946" y="407"/>
                    </a:cubicBezTo>
                    <a:cubicBezTo>
                      <a:pt x="3002" y="283"/>
                      <a:pt x="3036" y="158"/>
                      <a:pt x="3047" y="34"/>
                    </a:cubicBezTo>
                    <a:cubicBezTo>
                      <a:pt x="3047" y="23"/>
                      <a:pt x="3047" y="12"/>
                      <a:pt x="30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23"/>
              <p:cNvSpPr/>
              <p:nvPr/>
            </p:nvSpPr>
            <p:spPr>
              <a:xfrm>
                <a:off x="1064481" y="3500346"/>
                <a:ext cx="26006" cy="22171"/>
              </a:xfrm>
              <a:custGeom>
                <a:avLst/>
                <a:gdLst/>
                <a:ahLst/>
                <a:cxnLst/>
                <a:rect l="l" t="t" r="r" b="b"/>
                <a:pathLst>
                  <a:path w="373" h="318" extrusionOk="0">
                    <a:moveTo>
                      <a:pt x="215" y="0"/>
                    </a:moveTo>
                    <a:cubicBezTo>
                      <a:pt x="68" y="0"/>
                      <a:pt x="0" y="169"/>
                      <a:pt x="102" y="271"/>
                    </a:cubicBezTo>
                    <a:cubicBezTo>
                      <a:pt x="134" y="303"/>
                      <a:pt x="173" y="317"/>
                      <a:pt x="211" y="317"/>
                    </a:cubicBezTo>
                    <a:cubicBezTo>
                      <a:pt x="294" y="317"/>
                      <a:pt x="373" y="251"/>
                      <a:pt x="373" y="158"/>
                    </a:cubicBezTo>
                    <a:cubicBezTo>
                      <a:pt x="373" y="68"/>
                      <a:pt x="305" y="0"/>
                      <a:pt x="2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23"/>
              <p:cNvSpPr/>
              <p:nvPr/>
            </p:nvSpPr>
            <p:spPr>
              <a:xfrm>
                <a:off x="1136851" y="3483822"/>
                <a:ext cx="26006" cy="22311"/>
              </a:xfrm>
              <a:custGeom>
                <a:avLst/>
                <a:gdLst/>
                <a:ahLst/>
                <a:cxnLst/>
                <a:rect l="l" t="t" r="r" b="b"/>
                <a:pathLst>
                  <a:path w="373" h="320" extrusionOk="0">
                    <a:moveTo>
                      <a:pt x="215" y="0"/>
                    </a:moveTo>
                    <a:cubicBezTo>
                      <a:pt x="68" y="0"/>
                      <a:pt x="1" y="169"/>
                      <a:pt x="102" y="271"/>
                    </a:cubicBezTo>
                    <a:cubicBezTo>
                      <a:pt x="136" y="304"/>
                      <a:pt x="176" y="319"/>
                      <a:pt x="216" y="319"/>
                    </a:cubicBezTo>
                    <a:cubicBezTo>
                      <a:pt x="297" y="319"/>
                      <a:pt x="373" y="257"/>
                      <a:pt x="373" y="158"/>
                    </a:cubicBezTo>
                    <a:cubicBezTo>
                      <a:pt x="373" y="79"/>
                      <a:pt x="294" y="0"/>
                      <a:pt x="2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23"/>
              <p:cNvSpPr/>
              <p:nvPr/>
            </p:nvSpPr>
            <p:spPr>
              <a:xfrm>
                <a:off x="1107777" y="3510525"/>
                <a:ext cx="24402" cy="18197"/>
              </a:xfrm>
              <a:custGeom>
                <a:avLst/>
                <a:gdLst/>
                <a:ahLst/>
                <a:cxnLst/>
                <a:rect l="l" t="t" r="r" b="b"/>
                <a:pathLst>
                  <a:path w="350" h="261" fill="none" extrusionOk="0">
                    <a:moveTo>
                      <a:pt x="0" y="80"/>
                    </a:moveTo>
                    <a:cubicBezTo>
                      <a:pt x="79" y="260"/>
                      <a:pt x="350" y="193"/>
                      <a:pt x="350" y="1"/>
                    </a:cubicBezTo>
                  </a:path>
                </a:pathLst>
              </a:custGeom>
              <a:solidFill>
                <a:schemeClr val="dk1"/>
              </a:solidFill>
              <a:ln w="1125" cap="rnd" cmpd="sng">
                <a:solidFill>
                  <a:srgbClr val="4C343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23"/>
              <p:cNvSpPr/>
              <p:nvPr/>
            </p:nvSpPr>
            <p:spPr>
              <a:xfrm>
                <a:off x="1018048" y="3520774"/>
                <a:ext cx="65398" cy="55497"/>
              </a:xfrm>
              <a:custGeom>
                <a:avLst/>
                <a:gdLst/>
                <a:ahLst/>
                <a:cxnLst/>
                <a:rect l="l" t="t" r="r" b="b"/>
                <a:pathLst>
                  <a:path w="938" h="796" extrusionOk="0">
                    <a:moveTo>
                      <a:pt x="542" y="0"/>
                    </a:moveTo>
                    <a:cubicBezTo>
                      <a:pt x="181" y="0"/>
                      <a:pt x="1" y="429"/>
                      <a:pt x="260" y="678"/>
                    </a:cubicBezTo>
                    <a:cubicBezTo>
                      <a:pt x="341" y="758"/>
                      <a:pt x="441" y="795"/>
                      <a:pt x="540" y="795"/>
                    </a:cubicBezTo>
                    <a:cubicBezTo>
                      <a:pt x="743" y="795"/>
                      <a:pt x="937" y="639"/>
                      <a:pt x="937" y="395"/>
                    </a:cubicBezTo>
                    <a:cubicBezTo>
                      <a:pt x="937" y="181"/>
                      <a:pt x="757" y="0"/>
                      <a:pt x="542" y="0"/>
                    </a:cubicBezTo>
                    <a:close/>
                  </a:path>
                </a:pathLst>
              </a:custGeom>
              <a:solidFill>
                <a:srgbClr val="D18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23"/>
              <p:cNvSpPr/>
              <p:nvPr/>
            </p:nvSpPr>
            <p:spPr>
              <a:xfrm>
                <a:off x="1150237" y="3499509"/>
                <a:ext cx="54382" cy="5514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791" extrusionOk="0">
                    <a:moveTo>
                      <a:pt x="497" y="1"/>
                    </a:moveTo>
                    <a:cubicBezTo>
                      <a:pt x="0" y="23"/>
                      <a:pt x="0" y="768"/>
                      <a:pt x="497" y="791"/>
                    </a:cubicBezTo>
                    <a:lnTo>
                      <a:pt x="508" y="791"/>
                    </a:lnTo>
                    <a:cubicBezTo>
                      <a:pt x="610" y="791"/>
                      <a:pt x="700" y="757"/>
                      <a:pt x="779" y="689"/>
                    </a:cubicBezTo>
                    <a:cubicBezTo>
                      <a:pt x="779" y="678"/>
                      <a:pt x="768" y="667"/>
                      <a:pt x="768" y="667"/>
                    </a:cubicBezTo>
                    <a:cubicBezTo>
                      <a:pt x="756" y="554"/>
                      <a:pt x="734" y="452"/>
                      <a:pt x="711" y="339"/>
                    </a:cubicBezTo>
                    <a:cubicBezTo>
                      <a:pt x="700" y="283"/>
                      <a:pt x="689" y="193"/>
                      <a:pt x="677" y="159"/>
                    </a:cubicBezTo>
                    <a:cubicBezTo>
                      <a:pt x="666" y="114"/>
                      <a:pt x="655" y="69"/>
                      <a:pt x="655" y="23"/>
                    </a:cubicBezTo>
                    <a:cubicBezTo>
                      <a:pt x="599" y="1"/>
                      <a:pt x="553" y="1"/>
                      <a:pt x="497" y="1"/>
                    </a:cubicBezTo>
                    <a:close/>
                  </a:path>
                </a:pathLst>
              </a:custGeom>
              <a:solidFill>
                <a:srgbClr val="D18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23"/>
              <p:cNvSpPr/>
              <p:nvPr/>
            </p:nvSpPr>
            <p:spPr>
              <a:xfrm>
                <a:off x="1050328" y="3331202"/>
                <a:ext cx="22868" cy="129053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851" fill="none" extrusionOk="0">
                    <a:moveTo>
                      <a:pt x="102" y="1851"/>
                    </a:moveTo>
                    <a:cubicBezTo>
                      <a:pt x="0" y="1219"/>
                      <a:pt x="79" y="576"/>
                      <a:pt x="328" y="0"/>
                    </a:cubicBezTo>
                  </a:path>
                </a:pathLst>
              </a:custGeom>
              <a:solidFill>
                <a:schemeClr val="dk1"/>
              </a:solidFill>
              <a:ln w="1125" cap="rnd" cmpd="sng">
                <a:solidFill>
                  <a:srgbClr val="4C343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96" name="Google Shape;796;p23"/>
            <p:cNvSpPr/>
            <p:nvPr/>
          </p:nvSpPr>
          <p:spPr>
            <a:xfrm>
              <a:off x="1132946" y="3037745"/>
              <a:ext cx="169978" cy="85756"/>
            </a:xfrm>
            <a:custGeom>
              <a:avLst/>
              <a:gdLst/>
              <a:ahLst/>
              <a:cxnLst/>
              <a:rect l="l" t="t" r="r" b="b"/>
              <a:pathLst>
                <a:path w="2438" h="1230" fill="none" extrusionOk="0">
                  <a:moveTo>
                    <a:pt x="0" y="0"/>
                  </a:moveTo>
                  <a:cubicBezTo>
                    <a:pt x="463" y="23"/>
                    <a:pt x="914" y="169"/>
                    <a:pt x="1320" y="406"/>
                  </a:cubicBezTo>
                  <a:cubicBezTo>
                    <a:pt x="1715" y="643"/>
                    <a:pt x="2099" y="914"/>
                    <a:pt x="2438" y="1230"/>
                  </a:cubicBezTo>
                </a:path>
              </a:pathLst>
            </a:custGeom>
            <a:solidFill>
              <a:schemeClr val="dk1"/>
            </a:solidFill>
            <a:ln w="1125" cap="rnd" cmpd="sng">
              <a:solidFill>
                <a:srgbClr val="4C343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3"/>
            <p:cNvSpPr/>
            <p:nvPr/>
          </p:nvSpPr>
          <p:spPr>
            <a:xfrm>
              <a:off x="1602581" y="2943272"/>
              <a:ext cx="254968" cy="301401"/>
            </a:xfrm>
            <a:custGeom>
              <a:avLst/>
              <a:gdLst/>
              <a:ahLst/>
              <a:cxnLst/>
              <a:rect l="l" t="t" r="r" b="b"/>
              <a:pathLst>
                <a:path w="3657" h="4323" fill="none" extrusionOk="0">
                  <a:moveTo>
                    <a:pt x="1" y="2382"/>
                  </a:moveTo>
                  <a:cubicBezTo>
                    <a:pt x="91" y="1942"/>
                    <a:pt x="238" y="1513"/>
                    <a:pt x="430" y="1095"/>
                  </a:cubicBezTo>
                  <a:cubicBezTo>
                    <a:pt x="621" y="678"/>
                    <a:pt x="937" y="351"/>
                    <a:pt x="1344" y="136"/>
                  </a:cubicBezTo>
                  <a:cubicBezTo>
                    <a:pt x="1581" y="24"/>
                    <a:pt x="1851" y="1"/>
                    <a:pt x="2088" y="91"/>
                  </a:cubicBezTo>
                  <a:cubicBezTo>
                    <a:pt x="2359" y="215"/>
                    <a:pt x="2540" y="464"/>
                    <a:pt x="2574" y="757"/>
                  </a:cubicBezTo>
                  <a:cubicBezTo>
                    <a:pt x="2664" y="1231"/>
                    <a:pt x="2506" y="1840"/>
                    <a:pt x="2292" y="2269"/>
                  </a:cubicBezTo>
                  <a:cubicBezTo>
                    <a:pt x="2201" y="2461"/>
                    <a:pt x="1976" y="2788"/>
                    <a:pt x="1727" y="2788"/>
                  </a:cubicBezTo>
                  <a:cubicBezTo>
                    <a:pt x="1626" y="2788"/>
                    <a:pt x="1547" y="2698"/>
                    <a:pt x="1558" y="2596"/>
                  </a:cubicBezTo>
                  <a:cubicBezTo>
                    <a:pt x="1558" y="2258"/>
                    <a:pt x="1863" y="2043"/>
                    <a:pt x="2145" y="1953"/>
                  </a:cubicBezTo>
                  <a:cubicBezTo>
                    <a:pt x="2427" y="1852"/>
                    <a:pt x="2743" y="1840"/>
                    <a:pt x="3025" y="1931"/>
                  </a:cubicBezTo>
                  <a:cubicBezTo>
                    <a:pt x="3318" y="2021"/>
                    <a:pt x="3533" y="2258"/>
                    <a:pt x="3612" y="2551"/>
                  </a:cubicBezTo>
                  <a:cubicBezTo>
                    <a:pt x="3657" y="2811"/>
                    <a:pt x="3589" y="3082"/>
                    <a:pt x="3420" y="3296"/>
                  </a:cubicBezTo>
                  <a:cubicBezTo>
                    <a:pt x="3262" y="3499"/>
                    <a:pt x="3059" y="3680"/>
                    <a:pt x="2833" y="3804"/>
                  </a:cubicBezTo>
                  <a:cubicBezTo>
                    <a:pt x="2393" y="4086"/>
                    <a:pt x="1851" y="4323"/>
                    <a:pt x="1344" y="4187"/>
                  </a:cubicBezTo>
                </a:path>
              </a:pathLst>
            </a:custGeom>
            <a:noFill/>
            <a:ln w="2825" cap="rnd" cmpd="sng">
              <a:solidFill>
                <a:srgbClr val="FE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3"/>
            <p:cNvSpPr/>
            <p:nvPr/>
          </p:nvSpPr>
          <p:spPr>
            <a:xfrm>
              <a:off x="1601814" y="3518404"/>
              <a:ext cx="61424" cy="67768"/>
            </a:xfrm>
            <a:custGeom>
              <a:avLst/>
              <a:gdLst/>
              <a:ahLst/>
              <a:cxnLst/>
              <a:rect l="l" t="t" r="r" b="b"/>
              <a:pathLst>
                <a:path w="881" h="972" extrusionOk="0">
                  <a:moveTo>
                    <a:pt x="621" y="1"/>
                  </a:moveTo>
                  <a:cubicBezTo>
                    <a:pt x="418" y="147"/>
                    <a:pt x="204" y="305"/>
                    <a:pt x="1" y="441"/>
                  </a:cubicBezTo>
                  <a:cubicBezTo>
                    <a:pt x="305" y="599"/>
                    <a:pt x="599" y="768"/>
                    <a:pt x="881" y="971"/>
                  </a:cubicBezTo>
                  <a:cubicBezTo>
                    <a:pt x="824" y="644"/>
                    <a:pt x="734" y="317"/>
                    <a:pt x="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3"/>
            <p:cNvSpPr/>
            <p:nvPr/>
          </p:nvSpPr>
          <p:spPr>
            <a:xfrm>
              <a:off x="1219469" y="3009577"/>
              <a:ext cx="516140" cy="594018"/>
            </a:xfrm>
            <a:custGeom>
              <a:avLst/>
              <a:gdLst/>
              <a:ahLst/>
              <a:cxnLst/>
              <a:rect l="l" t="t" r="r" b="b"/>
              <a:pathLst>
                <a:path w="7403" h="8520" extrusionOk="0">
                  <a:moveTo>
                    <a:pt x="3023" y="0"/>
                  </a:moveTo>
                  <a:cubicBezTo>
                    <a:pt x="1905" y="0"/>
                    <a:pt x="839" y="497"/>
                    <a:pt x="350" y="1645"/>
                  </a:cubicBezTo>
                  <a:cubicBezTo>
                    <a:pt x="57" y="2356"/>
                    <a:pt x="0" y="3146"/>
                    <a:pt x="192" y="3902"/>
                  </a:cubicBezTo>
                  <a:cubicBezTo>
                    <a:pt x="350" y="4557"/>
                    <a:pt x="644" y="5166"/>
                    <a:pt x="869" y="5809"/>
                  </a:cubicBezTo>
                  <a:cubicBezTo>
                    <a:pt x="892" y="5888"/>
                    <a:pt x="926" y="5978"/>
                    <a:pt x="948" y="6057"/>
                  </a:cubicBezTo>
                  <a:cubicBezTo>
                    <a:pt x="993" y="6193"/>
                    <a:pt x="1027" y="6328"/>
                    <a:pt x="1072" y="6464"/>
                  </a:cubicBezTo>
                  <a:cubicBezTo>
                    <a:pt x="1140" y="6734"/>
                    <a:pt x="1230" y="6994"/>
                    <a:pt x="1343" y="7242"/>
                  </a:cubicBezTo>
                  <a:cubicBezTo>
                    <a:pt x="1388" y="7366"/>
                    <a:pt x="1456" y="7479"/>
                    <a:pt x="1524" y="7592"/>
                  </a:cubicBezTo>
                  <a:cubicBezTo>
                    <a:pt x="1580" y="7682"/>
                    <a:pt x="1648" y="7761"/>
                    <a:pt x="1727" y="7840"/>
                  </a:cubicBezTo>
                  <a:cubicBezTo>
                    <a:pt x="1828" y="7953"/>
                    <a:pt x="1941" y="8055"/>
                    <a:pt x="2065" y="8145"/>
                  </a:cubicBezTo>
                  <a:cubicBezTo>
                    <a:pt x="2336" y="8326"/>
                    <a:pt x="2641" y="8450"/>
                    <a:pt x="2957" y="8495"/>
                  </a:cubicBezTo>
                  <a:cubicBezTo>
                    <a:pt x="3025" y="8506"/>
                    <a:pt x="3081" y="8517"/>
                    <a:pt x="3149" y="8517"/>
                  </a:cubicBezTo>
                  <a:cubicBezTo>
                    <a:pt x="3186" y="8518"/>
                    <a:pt x="3222" y="8519"/>
                    <a:pt x="3259" y="8519"/>
                  </a:cubicBezTo>
                  <a:cubicBezTo>
                    <a:pt x="3581" y="8519"/>
                    <a:pt x="3895" y="8475"/>
                    <a:pt x="4209" y="8404"/>
                  </a:cubicBezTo>
                  <a:cubicBezTo>
                    <a:pt x="5349" y="8145"/>
                    <a:pt x="6545" y="7615"/>
                    <a:pt x="7076" y="6576"/>
                  </a:cubicBezTo>
                  <a:cubicBezTo>
                    <a:pt x="7166" y="6407"/>
                    <a:pt x="7234" y="6227"/>
                    <a:pt x="7279" y="6046"/>
                  </a:cubicBezTo>
                  <a:cubicBezTo>
                    <a:pt x="7369" y="5708"/>
                    <a:pt x="7403" y="5358"/>
                    <a:pt x="7392" y="5008"/>
                  </a:cubicBezTo>
                  <a:cubicBezTo>
                    <a:pt x="7392" y="4760"/>
                    <a:pt x="7369" y="4511"/>
                    <a:pt x="7324" y="4263"/>
                  </a:cubicBezTo>
                  <a:cubicBezTo>
                    <a:pt x="7313" y="4207"/>
                    <a:pt x="7313" y="4162"/>
                    <a:pt x="7301" y="4105"/>
                  </a:cubicBezTo>
                  <a:cubicBezTo>
                    <a:pt x="7245" y="3812"/>
                    <a:pt x="7177" y="3530"/>
                    <a:pt x="7087" y="3248"/>
                  </a:cubicBezTo>
                  <a:cubicBezTo>
                    <a:pt x="7031" y="3078"/>
                    <a:pt x="6963" y="2909"/>
                    <a:pt x="6895" y="2740"/>
                  </a:cubicBezTo>
                  <a:cubicBezTo>
                    <a:pt x="6794" y="2514"/>
                    <a:pt x="6681" y="2288"/>
                    <a:pt x="6545" y="2074"/>
                  </a:cubicBezTo>
                  <a:cubicBezTo>
                    <a:pt x="6308" y="1668"/>
                    <a:pt x="6004" y="1295"/>
                    <a:pt x="5654" y="980"/>
                  </a:cubicBezTo>
                  <a:cubicBezTo>
                    <a:pt x="4955" y="358"/>
                    <a:pt x="3970" y="0"/>
                    <a:pt x="3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3"/>
            <p:cNvSpPr/>
            <p:nvPr/>
          </p:nvSpPr>
          <p:spPr>
            <a:xfrm>
              <a:off x="1280056" y="3153343"/>
              <a:ext cx="420205" cy="306909"/>
            </a:xfrm>
            <a:custGeom>
              <a:avLst/>
              <a:gdLst/>
              <a:ahLst/>
              <a:cxnLst/>
              <a:rect l="l" t="t" r="r" b="b"/>
              <a:pathLst>
                <a:path w="6027" h="4402" extrusionOk="0">
                  <a:moveTo>
                    <a:pt x="5688" y="1"/>
                  </a:moveTo>
                  <a:cubicBezTo>
                    <a:pt x="4706" y="1242"/>
                    <a:pt x="3352" y="2100"/>
                    <a:pt x="2347" y="2675"/>
                  </a:cubicBezTo>
                  <a:cubicBezTo>
                    <a:pt x="1603" y="3127"/>
                    <a:pt x="813" y="3476"/>
                    <a:pt x="0" y="3747"/>
                  </a:cubicBezTo>
                  <a:cubicBezTo>
                    <a:pt x="23" y="3826"/>
                    <a:pt x="57" y="3916"/>
                    <a:pt x="79" y="3995"/>
                  </a:cubicBezTo>
                  <a:cubicBezTo>
                    <a:pt x="124" y="4131"/>
                    <a:pt x="158" y="4266"/>
                    <a:pt x="203" y="4402"/>
                  </a:cubicBezTo>
                  <a:cubicBezTo>
                    <a:pt x="1072" y="4120"/>
                    <a:pt x="1907" y="3747"/>
                    <a:pt x="2686" y="3273"/>
                  </a:cubicBezTo>
                  <a:cubicBezTo>
                    <a:pt x="3679" y="2709"/>
                    <a:pt x="4999" y="1874"/>
                    <a:pt x="6026" y="678"/>
                  </a:cubicBezTo>
                  <a:cubicBezTo>
                    <a:pt x="5925" y="441"/>
                    <a:pt x="5812" y="215"/>
                    <a:pt x="56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3"/>
            <p:cNvSpPr/>
            <p:nvPr/>
          </p:nvSpPr>
          <p:spPr>
            <a:xfrm>
              <a:off x="1313103" y="3235963"/>
              <a:ext cx="415464" cy="320296"/>
            </a:xfrm>
            <a:custGeom>
              <a:avLst/>
              <a:gdLst/>
              <a:ahLst/>
              <a:cxnLst/>
              <a:rect l="l" t="t" r="r" b="b"/>
              <a:pathLst>
                <a:path w="5959" h="4594" extrusionOk="0">
                  <a:moveTo>
                    <a:pt x="5733" y="1"/>
                  </a:moveTo>
                  <a:cubicBezTo>
                    <a:pt x="4740" y="1411"/>
                    <a:pt x="3250" y="2370"/>
                    <a:pt x="2156" y="2991"/>
                  </a:cubicBezTo>
                  <a:cubicBezTo>
                    <a:pt x="1479" y="3397"/>
                    <a:pt x="756" y="3736"/>
                    <a:pt x="0" y="3995"/>
                  </a:cubicBezTo>
                  <a:cubicBezTo>
                    <a:pt x="57" y="4119"/>
                    <a:pt x="113" y="4232"/>
                    <a:pt x="192" y="4345"/>
                  </a:cubicBezTo>
                  <a:cubicBezTo>
                    <a:pt x="249" y="4435"/>
                    <a:pt x="316" y="4514"/>
                    <a:pt x="384" y="4593"/>
                  </a:cubicBezTo>
                  <a:cubicBezTo>
                    <a:pt x="1129" y="4322"/>
                    <a:pt x="1828" y="3995"/>
                    <a:pt x="2505" y="3589"/>
                  </a:cubicBezTo>
                  <a:cubicBezTo>
                    <a:pt x="3532" y="3002"/>
                    <a:pt x="4909" y="2122"/>
                    <a:pt x="5958" y="858"/>
                  </a:cubicBezTo>
                  <a:cubicBezTo>
                    <a:pt x="5902" y="565"/>
                    <a:pt x="5823" y="283"/>
                    <a:pt x="57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23"/>
            <p:cNvSpPr/>
            <p:nvPr/>
          </p:nvSpPr>
          <p:spPr>
            <a:xfrm>
              <a:off x="1363441" y="3358672"/>
              <a:ext cx="372168" cy="244788"/>
            </a:xfrm>
            <a:custGeom>
              <a:avLst/>
              <a:gdLst/>
              <a:ahLst/>
              <a:cxnLst/>
              <a:rect l="l" t="t" r="r" b="b"/>
              <a:pathLst>
                <a:path w="5338" h="3511" extrusionOk="0">
                  <a:moveTo>
                    <a:pt x="5327" y="1"/>
                  </a:moveTo>
                  <a:cubicBezTo>
                    <a:pt x="4446" y="881"/>
                    <a:pt x="3408" y="1547"/>
                    <a:pt x="2585" y="2010"/>
                  </a:cubicBezTo>
                  <a:cubicBezTo>
                    <a:pt x="1840" y="2438"/>
                    <a:pt x="960" y="2901"/>
                    <a:pt x="0" y="3138"/>
                  </a:cubicBezTo>
                  <a:cubicBezTo>
                    <a:pt x="271" y="3319"/>
                    <a:pt x="576" y="3443"/>
                    <a:pt x="892" y="3499"/>
                  </a:cubicBezTo>
                  <a:cubicBezTo>
                    <a:pt x="960" y="3499"/>
                    <a:pt x="1016" y="3510"/>
                    <a:pt x="1084" y="3510"/>
                  </a:cubicBezTo>
                  <a:cubicBezTo>
                    <a:pt x="1727" y="3262"/>
                    <a:pt x="2336" y="2957"/>
                    <a:pt x="2934" y="2608"/>
                  </a:cubicBezTo>
                  <a:cubicBezTo>
                    <a:pt x="3736" y="2156"/>
                    <a:pt x="4503" y="1637"/>
                    <a:pt x="5214" y="1039"/>
                  </a:cubicBezTo>
                  <a:cubicBezTo>
                    <a:pt x="5304" y="701"/>
                    <a:pt x="5338" y="351"/>
                    <a:pt x="5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3"/>
            <p:cNvSpPr/>
            <p:nvPr/>
          </p:nvSpPr>
          <p:spPr>
            <a:xfrm>
              <a:off x="1498000" y="3191132"/>
              <a:ext cx="118316" cy="98306"/>
            </a:xfrm>
            <a:custGeom>
              <a:avLst/>
              <a:gdLst/>
              <a:ahLst/>
              <a:cxnLst/>
              <a:rect l="l" t="t" r="r" b="b"/>
              <a:pathLst>
                <a:path w="1697" h="1410" extrusionOk="0">
                  <a:moveTo>
                    <a:pt x="905" y="1"/>
                  </a:moveTo>
                  <a:cubicBezTo>
                    <a:pt x="863" y="1"/>
                    <a:pt x="821" y="4"/>
                    <a:pt x="779" y="12"/>
                  </a:cubicBezTo>
                  <a:cubicBezTo>
                    <a:pt x="158" y="136"/>
                    <a:pt x="0" y="937"/>
                    <a:pt x="519" y="1287"/>
                  </a:cubicBezTo>
                  <a:cubicBezTo>
                    <a:pt x="645" y="1371"/>
                    <a:pt x="780" y="1409"/>
                    <a:pt x="911" y="1409"/>
                  </a:cubicBezTo>
                  <a:cubicBezTo>
                    <a:pt x="1324" y="1409"/>
                    <a:pt x="1697" y="1038"/>
                    <a:pt x="1602" y="576"/>
                  </a:cubicBezTo>
                  <a:cubicBezTo>
                    <a:pt x="1542" y="235"/>
                    <a:pt x="1241" y="1"/>
                    <a:pt x="905" y="1"/>
                  </a:cubicBezTo>
                  <a:close/>
                </a:path>
              </a:pathLst>
            </a:custGeom>
            <a:solidFill>
              <a:srgbClr val="D18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3"/>
            <p:cNvSpPr/>
            <p:nvPr/>
          </p:nvSpPr>
          <p:spPr>
            <a:xfrm>
              <a:off x="1250913" y="3293413"/>
              <a:ext cx="117758" cy="98724"/>
            </a:xfrm>
            <a:custGeom>
              <a:avLst/>
              <a:gdLst/>
              <a:ahLst/>
              <a:cxnLst/>
              <a:rect l="l" t="t" r="r" b="b"/>
              <a:pathLst>
                <a:path w="1689" h="1416" extrusionOk="0">
                  <a:moveTo>
                    <a:pt x="906" y="1"/>
                  </a:moveTo>
                  <a:cubicBezTo>
                    <a:pt x="864" y="1"/>
                    <a:pt x="822" y="4"/>
                    <a:pt x="779" y="12"/>
                  </a:cubicBezTo>
                  <a:cubicBezTo>
                    <a:pt x="159" y="136"/>
                    <a:pt x="1" y="937"/>
                    <a:pt x="520" y="1287"/>
                  </a:cubicBezTo>
                  <a:cubicBezTo>
                    <a:pt x="648" y="1376"/>
                    <a:pt x="785" y="1415"/>
                    <a:pt x="918" y="1415"/>
                  </a:cubicBezTo>
                  <a:cubicBezTo>
                    <a:pt x="1324" y="1415"/>
                    <a:pt x="1688" y="1044"/>
                    <a:pt x="1603" y="576"/>
                  </a:cubicBezTo>
                  <a:cubicBezTo>
                    <a:pt x="1543" y="235"/>
                    <a:pt x="1242" y="1"/>
                    <a:pt x="906" y="1"/>
                  </a:cubicBezTo>
                  <a:close/>
                </a:path>
              </a:pathLst>
            </a:custGeom>
            <a:solidFill>
              <a:srgbClr val="D18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3"/>
            <p:cNvSpPr/>
            <p:nvPr/>
          </p:nvSpPr>
          <p:spPr>
            <a:xfrm>
              <a:off x="1317007" y="3249698"/>
              <a:ext cx="48874" cy="40717"/>
            </a:xfrm>
            <a:custGeom>
              <a:avLst/>
              <a:gdLst/>
              <a:ahLst/>
              <a:cxnLst/>
              <a:rect l="l" t="t" r="r" b="b"/>
              <a:pathLst>
                <a:path w="701" h="584" extrusionOk="0">
                  <a:moveTo>
                    <a:pt x="378" y="0"/>
                  </a:moveTo>
                  <a:cubicBezTo>
                    <a:pt x="358" y="0"/>
                    <a:pt x="337" y="2"/>
                    <a:pt x="317" y="7"/>
                  </a:cubicBezTo>
                  <a:cubicBezTo>
                    <a:pt x="57" y="52"/>
                    <a:pt x="1" y="390"/>
                    <a:pt x="215" y="537"/>
                  </a:cubicBezTo>
                  <a:cubicBezTo>
                    <a:pt x="265" y="569"/>
                    <a:pt x="320" y="583"/>
                    <a:pt x="372" y="583"/>
                  </a:cubicBezTo>
                  <a:cubicBezTo>
                    <a:pt x="544" y="583"/>
                    <a:pt x="701" y="431"/>
                    <a:pt x="666" y="232"/>
                  </a:cubicBezTo>
                  <a:cubicBezTo>
                    <a:pt x="637" y="95"/>
                    <a:pt x="514" y="0"/>
                    <a:pt x="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3"/>
            <p:cNvSpPr/>
            <p:nvPr/>
          </p:nvSpPr>
          <p:spPr>
            <a:xfrm>
              <a:off x="1455471" y="3184648"/>
              <a:ext cx="48874" cy="40926"/>
            </a:xfrm>
            <a:custGeom>
              <a:avLst/>
              <a:gdLst/>
              <a:ahLst/>
              <a:cxnLst/>
              <a:rect l="l" t="t" r="r" b="b"/>
              <a:pathLst>
                <a:path w="701" h="587" extrusionOk="0">
                  <a:moveTo>
                    <a:pt x="363" y="0"/>
                  </a:moveTo>
                  <a:cubicBezTo>
                    <a:pt x="348" y="0"/>
                    <a:pt x="332" y="1"/>
                    <a:pt x="317" y="3"/>
                  </a:cubicBezTo>
                  <a:cubicBezTo>
                    <a:pt x="68" y="60"/>
                    <a:pt x="1" y="398"/>
                    <a:pt x="215" y="534"/>
                  </a:cubicBezTo>
                  <a:cubicBezTo>
                    <a:pt x="268" y="570"/>
                    <a:pt x="325" y="586"/>
                    <a:pt x="381" y="586"/>
                  </a:cubicBezTo>
                  <a:cubicBezTo>
                    <a:pt x="549" y="586"/>
                    <a:pt x="700" y="435"/>
                    <a:pt x="666" y="240"/>
                  </a:cubicBezTo>
                  <a:cubicBezTo>
                    <a:pt x="636" y="97"/>
                    <a:pt x="512" y="0"/>
                    <a:pt x="3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3"/>
            <p:cNvSpPr/>
            <p:nvPr/>
          </p:nvSpPr>
          <p:spPr>
            <a:xfrm>
              <a:off x="1394885" y="3243841"/>
              <a:ext cx="52011" cy="43366"/>
            </a:xfrm>
            <a:custGeom>
              <a:avLst/>
              <a:gdLst/>
              <a:ahLst/>
              <a:cxnLst/>
              <a:rect l="l" t="t" r="r" b="b"/>
              <a:pathLst>
                <a:path w="746" h="622" fill="none" extrusionOk="0">
                  <a:moveTo>
                    <a:pt x="1" y="339"/>
                  </a:moveTo>
                  <a:cubicBezTo>
                    <a:pt x="272" y="621"/>
                    <a:pt x="746" y="395"/>
                    <a:pt x="712" y="0"/>
                  </a:cubicBezTo>
                </a:path>
              </a:pathLst>
            </a:custGeom>
            <a:solidFill>
              <a:schemeClr val="dk1"/>
            </a:solidFill>
            <a:ln w="1975" cap="rnd" cmpd="sng">
              <a:solidFill>
                <a:srgbClr val="3927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3"/>
            <p:cNvSpPr/>
            <p:nvPr/>
          </p:nvSpPr>
          <p:spPr>
            <a:xfrm>
              <a:off x="1242267" y="2936231"/>
              <a:ext cx="161333" cy="142439"/>
            </a:xfrm>
            <a:custGeom>
              <a:avLst/>
              <a:gdLst/>
              <a:ahLst/>
              <a:cxnLst/>
              <a:rect l="l" t="t" r="r" b="b"/>
              <a:pathLst>
                <a:path w="2314" h="2043" extrusionOk="0">
                  <a:moveTo>
                    <a:pt x="1727" y="0"/>
                  </a:moveTo>
                  <a:lnTo>
                    <a:pt x="1423" y="700"/>
                  </a:lnTo>
                  <a:lnTo>
                    <a:pt x="881" y="407"/>
                  </a:lnTo>
                  <a:lnTo>
                    <a:pt x="700" y="1027"/>
                  </a:lnTo>
                  <a:lnTo>
                    <a:pt x="1" y="1039"/>
                  </a:lnTo>
                  <a:lnTo>
                    <a:pt x="655" y="2043"/>
                  </a:lnTo>
                  <a:lnTo>
                    <a:pt x="2314" y="1163"/>
                  </a:lnTo>
                  <a:lnTo>
                    <a:pt x="17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3"/>
            <p:cNvSpPr/>
            <p:nvPr/>
          </p:nvSpPr>
          <p:spPr>
            <a:xfrm>
              <a:off x="1354029" y="2887426"/>
              <a:ext cx="94471" cy="157429"/>
            </a:xfrm>
            <a:custGeom>
              <a:avLst/>
              <a:gdLst/>
              <a:ahLst/>
              <a:cxnLst/>
              <a:rect l="l" t="t" r="r" b="b"/>
              <a:pathLst>
                <a:path w="1355" h="2258" fill="none" extrusionOk="0">
                  <a:moveTo>
                    <a:pt x="0" y="1"/>
                  </a:moveTo>
                  <a:cubicBezTo>
                    <a:pt x="666" y="588"/>
                    <a:pt x="1027" y="1434"/>
                    <a:pt x="1354" y="2258"/>
                  </a:cubicBezTo>
                </a:path>
              </a:pathLst>
            </a:custGeom>
            <a:solidFill>
              <a:schemeClr val="dk1"/>
            </a:solidFill>
            <a:ln w="1125" cap="rnd" cmpd="sng">
              <a:solidFill>
                <a:srgbClr val="4C343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0" name="Google Shape;810;p23"/>
          <p:cNvGrpSpPr/>
          <p:nvPr/>
        </p:nvGrpSpPr>
        <p:grpSpPr>
          <a:xfrm>
            <a:off x="7218771" y="1283185"/>
            <a:ext cx="691006" cy="521524"/>
            <a:chOff x="7218771" y="1435585"/>
            <a:chExt cx="691006" cy="521524"/>
          </a:xfrm>
        </p:grpSpPr>
        <p:sp>
          <p:nvSpPr>
            <p:cNvPr id="811" name="Google Shape;811;p23"/>
            <p:cNvSpPr/>
            <p:nvPr/>
          </p:nvSpPr>
          <p:spPr>
            <a:xfrm flipH="1">
              <a:off x="7438508" y="1874681"/>
              <a:ext cx="67456" cy="48616"/>
            </a:xfrm>
            <a:custGeom>
              <a:avLst/>
              <a:gdLst/>
              <a:ahLst/>
              <a:cxnLst/>
              <a:rect l="l" t="t" r="r" b="b"/>
              <a:pathLst>
                <a:path w="1604" h="1156" extrusionOk="0">
                  <a:moveTo>
                    <a:pt x="400" y="1"/>
                  </a:moveTo>
                  <a:cubicBezTo>
                    <a:pt x="99" y="1"/>
                    <a:pt x="0" y="297"/>
                    <a:pt x="317" y="445"/>
                  </a:cubicBezTo>
                  <a:cubicBezTo>
                    <a:pt x="543" y="546"/>
                    <a:pt x="724" y="727"/>
                    <a:pt x="825" y="953"/>
                  </a:cubicBezTo>
                  <a:cubicBezTo>
                    <a:pt x="848" y="1009"/>
                    <a:pt x="870" y="1054"/>
                    <a:pt x="904" y="1099"/>
                  </a:cubicBezTo>
                  <a:cubicBezTo>
                    <a:pt x="938" y="1133"/>
                    <a:pt x="994" y="1156"/>
                    <a:pt x="1051" y="1156"/>
                  </a:cubicBezTo>
                  <a:cubicBezTo>
                    <a:pt x="1096" y="1145"/>
                    <a:pt x="1141" y="1099"/>
                    <a:pt x="1141" y="1043"/>
                  </a:cubicBezTo>
                  <a:cubicBezTo>
                    <a:pt x="1152" y="998"/>
                    <a:pt x="1152" y="941"/>
                    <a:pt x="1130" y="896"/>
                  </a:cubicBezTo>
                  <a:cubicBezTo>
                    <a:pt x="1085" y="704"/>
                    <a:pt x="972" y="535"/>
                    <a:pt x="814" y="422"/>
                  </a:cubicBezTo>
                  <a:lnTo>
                    <a:pt x="814" y="422"/>
                  </a:lnTo>
                  <a:cubicBezTo>
                    <a:pt x="1006" y="501"/>
                    <a:pt x="1175" y="637"/>
                    <a:pt x="1299" y="806"/>
                  </a:cubicBezTo>
                  <a:cubicBezTo>
                    <a:pt x="1338" y="855"/>
                    <a:pt x="1386" y="912"/>
                    <a:pt x="1442" y="912"/>
                  </a:cubicBezTo>
                  <a:cubicBezTo>
                    <a:pt x="1450" y="912"/>
                    <a:pt x="1459" y="911"/>
                    <a:pt x="1468" y="908"/>
                  </a:cubicBezTo>
                  <a:cubicBezTo>
                    <a:pt x="1502" y="896"/>
                    <a:pt x="1536" y="862"/>
                    <a:pt x="1547" y="829"/>
                  </a:cubicBezTo>
                  <a:cubicBezTo>
                    <a:pt x="1604" y="682"/>
                    <a:pt x="1502" y="535"/>
                    <a:pt x="1389" y="434"/>
                  </a:cubicBezTo>
                  <a:cubicBezTo>
                    <a:pt x="1130" y="197"/>
                    <a:pt x="803" y="50"/>
                    <a:pt x="464" y="5"/>
                  </a:cubicBezTo>
                  <a:cubicBezTo>
                    <a:pt x="442" y="2"/>
                    <a:pt x="420" y="1"/>
                    <a:pt x="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3"/>
            <p:cNvSpPr/>
            <p:nvPr/>
          </p:nvSpPr>
          <p:spPr>
            <a:xfrm flipH="1">
              <a:off x="7307507" y="1435585"/>
              <a:ext cx="511641" cy="495660"/>
            </a:xfrm>
            <a:custGeom>
              <a:avLst/>
              <a:gdLst/>
              <a:ahLst/>
              <a:cxnLst/>
              <a:rect l="l" t="t" r="r" b="b"/>
              <a:pathLst>
                <a:path w="12166" h="11786" extrusionOk="0">
                  <a:moveTo>
                    <a:pt x="8187" y="1"/>
                  </a:moveTo>
                  <a:cubicBezTo>
                    <a:pt x="6531" y="1"/>
                    <a:pt x="4996" y="1433"/>
                    <a:pt x="3567" y="2152"/>
                  </a:cubicBezTo>
                  <a:cubicBezTo>
                    <a:pt x="2811" y="2615"/>
                    <a:pt x="2055" y="3010"/>
                    <a:pt x="1479" y="3709"/>
                  </a:cubicBezTo>
                  <a:cubicBezTo>
                    <a:pt x="960" y="4352"/>
                    <a:pt x="610" y="5120"/>
                    <a:pt x="452" y="5932"/>
                  </a:cubicBezTo>
                  <a:cubicBezTo>
                    <a:pt x="1" y="8471"/>
                    <a:pt x="1660" y="10931"/>
                    <a:pt x="4108" y="11597"/>
                  </a:cubicBezTo>
                  <a:cubicBezTo>
                    <a:pt x="4577" y="11719"/>
                    <a:pt x="5053" y="11786"/>
                    <a:pt x="5537" y="11786"/>
                  </a:cubicBezTo>
                  <a:cubicBezTo>
                    <a:pt x="5636" y="11786"/>
                    <a:pt x="5735" y="11783"/>
                    <a:pt x="5835" y="11777"/>
                  </a:cubicBezTo>
                  <a:cubicBezTo>
                    <a:pt x="8419" y="11642"/>
                    <a:pt x="10766" y="9712"/>
                    <a:pt x="11669" y="7264"/>
                  </a:cubicBezTo>
                  <a:cubicBezTo>
                    <a:pt x="12098" y="6079"/>
                    <a:pt x="12165" y="4804"/>
                    <a:pt x="11861" y="3585"/>
                  </a:cubicBezTo>
                  <a:cubicBezTo>
                    <a:pt x="11545" y="2299"/>
                    <a:pt x="10732" y="1001"/>
                    <a:pt x="9559" y="358"/>
                  </a:cubicBezTo>
                  <a:cubicBezTo>
                    <a:pt x="9092" y="105"/>
                    <a:pt x="8635" y="1"/>
                    <a:pt x="81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3"/>
            <p:cNvSpPr/>
            <p:nvPr/>
          </p:nvSpPr>
          <p:spPr>
            <a:xfrm flipH="1">
              <a:off x="7314656" y="1657846"/>
              <a:ext cx="261035" cy="273063"/>
            </a:xfrm>
            <a:custGeom>
              <a:avLst/>
              <a:gdLst/>
              <a:ahLst/>
              <a:cxnLst/>
              <a:rect l="l" t="t" r="r" b="b"/>
              <a:pathLst>
                <a:path w="6207" h="6493" extrusionOk="0">
                  <a:moveTo>
                    <a:pt x="3856" y="0"/>
                  </a:moveTo>
                  <a:cubicBezTo>
                    <a:pt x="3827" y="0"/>
                    <a:pt x="3798" y="1"/>
                    <a:pt x="3770" y="4"/>
                  </a:cubicBezTo>
                  <a:cubicBezTo>
                    <a:pt x="3183" y="60"/>
                    <a:pt x="2788" y="602"/>
                    <a:pt x="2517" y="1121"/>
                  </a:cubicBezTo>
                  <a:cubicBezTo>
                    <a:pt x="2043" y="2069"/>
                    <a:pt x="1784" y="3107"/>
                    <a:pt x="1231" y="4010"/>
                  </a:cubicBezTo>
                  <a:cubicBezTo>
                    <a:pt x="813" y="4687"/>
                    <a:pt x="226" y="5285"/>
                    <a:pt x="46" y="6052"/>
                  </a:cubicBezTo>
                  <a:cubicBezTo>
                    <a:pt x="1" y="6199"/>
                    <a:pt x="1" y="6346"/>
                    <a:pt x="46" y="6492"/>
                  </a:cubicBezTo>
                  <a:cubicBezTo>
                    <a:pt x="2630" y="6357"/>
                    <a:pt x="4977" y="4427"/>
                    <a:pt x="5880" y="1979"/>
                  </a:cubicBezTo>
                  <a:cubicBezTo>
                    <a:pt x="6038" y="1550"/>
                    <a:pt x="6139" y="1110"/>
                    <a:pt x="6207" y="658"/>
                  </a:cubicBezTo>
                  <a:cubicBezTo>
                    <a:pt x="6105" y="546"/>
                    <a:pt x="5970" y="467"/>
                    <a:pt x="5823" y="433"/>
                  </a:cubicBezTo>
                  <a:cubicBezTo>
                    <a:pt x="5792" y="428"/>
                    <a:pt x="5760" y="425"/>
                    <a:pt x="5729" y="425"/>
                  </a:cubicBezTo>
                  <a:cubicBezTo>
                    <a:pt x="5490" y="425"/>
                    <a:pt x="5259" y="568"/>
                    <a:pt x="5090" y="737"/>
                  </a:cubicBezTo>
                  <a:cubicBezTo>
                    <a:pt x="4791" y="354"/>
                    <a:pt x="4342" y="0"/>
                    <a:pt x="38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3"/>
            <p:cNvSpPr/>
            <p:nvPr/>
          </p:nvSpPr>
          <p:spPr>
            <a:xfrm flipH="1">
              <a:off x="7746477" y="1754025"/>
              <a:ext cx="163300" cy="130581"/>
            </a:xfrm>
            <a:custGeom>
              <a:avLst/>
              <a:gdLst/>
              <a:ahLst/>
              <a:cxnLst/>
              <a:rect l="l" t="t" r="r" b="b"/>
              <a:pathLst>
                <a:path w="3883" h="3105" extrusionOk="0">
                  <a:moveTo>
                    <a:pt x="2863" y="0"/>
                  </a:moveTo>
                  <a:cubicBezTo>
                    <a:pt x="2649" y="0"/>
                    <a:pt x="2426" y="48"/>
                    <a:pt x="2224" y="109"/>
                  </a:cubicBezTo>
                  <a:cubicBezTo>
                    <a:pt x="1569" y="324"/>
                    <a:pt x="948" y="617"/>
                    <a:pt x="373" y="1001"/>
                  </a:cubicBezTo>
                  <a:cubicBezTo>
                    <a:pt x="238" y="1068"/>
                    <a:pt x="125" y="1193"/>
                    <a:pt x="57" y="1339"/>
                  </a:cubicBezTo>
                  <a:cubicBezTo>
                    <a:pt x="1" y="1554"/>
                    <a:pt x="91" y="1791"/>
                    <a:pt x="283" y="1926"/>
                  </a:cubicBezTo>
                  <a:cubicBezTo>
                    <a:pt x="475" y="2039"/>
                    <a:pt x="689" y="2118"/>
                    <a:pt x="915" y="2152"/>
                  </a:cubicBezTo>
                  <a:cubicBezTo>
                    <a:pt x="836" y="2377"/>
                    <a:pt x="779" y="2603"/>
                    <a:pt x="734" y="2840"/>
                  </a:cubicBezTo>
                  <a:cubicBezTo>
                    <a:pt x="711" y="2930"/>
                    <a:pt x="700" y="3054"/>
                    <a:pt x="790" y="3088"/>
                  </a:cubicBezTo>
                  <a:cubicBezTo>
                    <a:pt x="814" y="3096"/>
                    <a:pt x="838" y="3104"/>
                    <a:pt x="862" y="3104"/>
                  </a:cubicBezTo>
                  <a:cubicBezTo>
                    <a:pt x="872" y="3104"/>
                    <a:pt x="882" y="3103"/>
                    <a:pt x="892" y="3100"/>
                  </a:cubicBezTo>
                  <a:cubicBezTo>
                    <a:pt x="1862" y="2998"/>
                    <a:pt x="2822" y="2016"/>
                    <a:pt x="3442" y="1317"/>
                  </a:cubicBezTo>
                  <a:cubicBezTo>
                    <a:pt x="3691" y="1046"/>
                    <a:pt x="3882" y="719"/>
                    <a:pt x="3634" y="369"/>
                  </a:cubicBezTo>
                  <a:cubicBezTo>
                    <a:pt x="3444" y="93"/>
                    <a:pt x="3161" y="0"/>
                    <a:pt x="28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3"/>
            <p:cNvSpPr/>
            <p:nvPr/>
          </p:nvSpPr>
          <p:spPr>
            <a:xfrm flipH="1">
              <a:off x="7398640" y="1539839"/>
              <a:ext cx="72166" cy="61821"/>
            </a:xfrm>
            <a:custGeom>
              <a:avLst/>
              <a:gdLst/>
              <a:ahLst/>
              <a:cxnLst/>
              <a:rect l="l" t="t" r="r" b="b"/>
              <a:pathLst>
                <a:path w="1716" h="1470" extrusionOk="0">
                  <a:moveTo>
                    <a:pt x="734" y="0"/>
                  </a:moveTo>
                  <a:cubicBezTo>
                    <a:pt x="328" y="0"/>
                    <a:pt x="0" y="327"/>
                    <a:pt x="0" y="734"/>
                  </a:cubicBezTo>
                  <a:cubicBezTo>
                    <a:pt x="0" y="1176"/>
                    <a:pt x="362" y="1469"/>
                    <a:pt x="739" y="1469"/>
                  </a:cubicBezTo>
                  <a:cubicBezTo>
                    <a:pt x="919" y="1469"/>
                    <a:pt x="1103" y="1402"/>
                    <a:pt x="1253" y="1253"/>
                  </a:cubicBezTo>
                  <a:cubicBezTo>
                    <a:pt x="1716" y="790"/>
                    <a:pt x="1388" y="0"/>
                    <a:pt x="7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3"/>
            <p:cNvSpPr/>
            <p:nvPr/>
          </p:nvSpPr>
          <p:spPr>
            <a:xfrm flipH="1">
              <a:off x="7218771" y="1537947"/>
              <a:ext cx="140043" cy="58288"/>
            </a:xfrm>
            <a:custGeom>
              <a:avLst/>
              <a:gdLst/>
              <a:ahLst/>
              <a:cxnLst/>
              <a:rect l="l" t="t" r="r" b="b"/>
              <a:pathLst>
                <a:path w="3330" h="1386" extrusionOk="0">
                  <a:moveTo>
                    <a:pt x="3059" y="0"/>
                  </a:moveTo>
                  <a:cubicBezTo>
                    <a:pt x="2043" y="0"/>
                    <a:pt x="1050" y="158"/>
                    <a:pt x="91" y="485"/>
                  </a:cubicBezTo>
                  <a:cubicBezTo>
                    <a:pt x="34" y="497"/>
                    <a:pt x="1" y="553"/>
                    <a:pt x="12" y="609"/>
                  </a:cubicBezTo>
                  <a:cubicBezTo>
                    <a:pt x="46" y="835"/>
                    <a:pt x="159" y="1038"/>
                    <a:pt x="328" y="1196"/>
                  </a:cubicBezTo>
                  <a:cubicBezTo>
                    <a:pt x="475" y="1320"/>
                    <a:pt x="664" y="1385"/>
                    <a:pt x="855" y="1385"/>
                  </a:cubicBezTo>
                  <a:cubicBezTo>
                    <a:pt x="944" y="1385"/>
                    <a:pt x="1032" y="1371"/>
                    <a:pt x="1118" y="1343"/>
                  </a:cubicBezTo>
                  <a:cubicBezTo>
                    <a:pt x="1750" y="1117"/>
                    <a:pt x="2359" y="846"/>
                    <a:pt x="2946" y="542"/>
                  </a:cubicBezTo>
                  <a:cubicBezTo>
                    <a:pt x="3092" y="485"/>
                    <a:pt x="3217" y="384"/>
                    <a:pt x="3296" y="260"/>
                  </a:cubicBezTo>
                  <a:cubicBezTo>
                    <a:pt x="3318" y="226"/>
                    <a:pt x="3329" y="181"/>
                    <a:pt x="3318" y="147"/>
                  </a:cubicBezTo>
                  <a:cubicBezTo>
                    <a:pt x="3307" y="34"/>
                    <a:pt x="3160" y="0"/>
                    <a:pt x="30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3"/>
            <p:cNvSpPr/>
            <p:nvPr/>
          </p:nvSpPr>
          <p:spPr>
            <a:xfrm flipH="1">
              <a:off x="7499235" y="1692625"/>
              <a:ext cx="242531" cy="144795"/>
            </a:xfrm>
            <a:custGeom>
              <a:avLst/>
              <a:gdLst/>
              <a:ahLst/>
              <a:cxnLst/>
              <a:rect l="l" t="t" r="r" b="b"/>
              <a:pathLst>
                <a:path w="5767" h="3443" extrusionOk="0">
                  <a:moveTo>
                    <a:pt x="5721" y="1"/>
                  </a:moveTo>
                  <a:cubicBezTo>
                    <a:pt x="5687" y="1"/>
                    <a:pt x="5654" y="23"/>
                    <a:pt x="5654" y="57"/>
                  </a:cubicBezTo>
                  <a:cubicBezTo>
                    <a:pt x="5507" y="858"/>
                    <a:pt x="5191" y="1614"/>
                    <a:pt x="4740" y="2291"/>
                  </a:cubicBezTo>
                  <a:cubicBezTo>
                    <a:pt x="4424" y="2765"/>
                    <a:pt x="4108" y="3070"/>
                    <a:pt x="3758" y="3228"/>
                  </a:cubicBezTo>
                  <a:cubicBezTo>
                    <a:pt x="3621" y="3297"/>
                    <a:pt x="3473" y="3329"/>
                    <a:pt x="3326" y="3329"/>
                  </a:cubicBezTo>
                  <a:cubicBezTo>
                    <a:pt x="3255" y="3329"/>
                    <a:pt x="3184" y="3322"/>
                    <a:pt x="3115" y="3307"/>
                  </a:cubicBezTo>
                  <a:cubicBezTo>
                    <a:pt x="2912" y="3262"/>
                    <a:pt x="2754" y="3093"/>
                    <a:pt x="2720" y="2878"/>
                  </a:cubicBezTo>
                  <a:cubicBezTo>
                    <a:pt x="2720" y="2856"/>
                    <a:pt x="2708" y="2833"/>
                    <a:pt x="2675" y="2822"/>
                  </a:cubicBezTo>
                  <a:cubicBezTo>
                    <a:pt x="2652" y="2822"/>
                    <a:pt x="2629" y="2833"/>
                    <a:pt x="2618" y="2856"/>
                  </a:cubicBezTo>
                  <a:cubicBezTo>
                    <a:pt x="2505" y="3081"/>
                    <a:pt x="2122" y="3138"/>
                    <a:pt x="1952" y="3160"/>
                  </a:cubicBezTo>
                  <a:cubicBezTo>
                    <a:pt x="1932" y="3161"/>
                    <a:pt x="1913" y="3162"/>
                    <a:pt x="1892" y="3162"/>
                  </a:cubicBezTo>
                  <a:cubicBezTo>
                    <a:pt x="1674" y="3162"/>
                    <a:pt x="1449" y="3106"/>
                    <a:pt x="1253" y="3002"/>
                  </a:cubicBezTo>
                  <a:cubicBezTo>
                    <a:pt x="1174" y="2968"/>
                    <a:pt x="1106" y="2923"/>
                    <a:pt x="1050" y="2878"/>
                  </a:cubicBezTo>
                  <a:cubicBezTo>
                    <a:pt x="971" y="2799"/>
                    <a:pt x="914" y="2709"/>
                    <a:pt x="880" y="2596"/>
                  </a:cubicBezTo>
                  <a:cubicBezTo>
                    <a:pt x="734" y="2224"/>
                    <a:pt x="756" y="1806"/>
                    <a:pt x="925" y="1434"/>
                  </a:cubicBezTo>
                  <a:cubicBezTo>
                    <a:pt x="937" y="1411"/>
                    <a:pt x="925" y="1389"/>
                    <a:pt x="914" y="1366"/>
                  </a:cubicBezTo>
                  <a:cubicBezTo>
                    <a:pt x="903" y="1360"/>
                    <a:pt x="892" y="1358"/>
                    <a:pt x="880" y="1358"/>
                  </a:cubicBezTo>
                  <a:cubicBezTo>
                    <a:pt x="869" y="1358"/>
                    <a:pt x="858" y="1360"/>
                    <a:pt x="847" y="1366"/>
                  </a:cubicBezTo>
                  <a:cubicBezTo>
                    <a:pt x="809" y="1389"/>
                    <a:pt x="761" y="1400"/>
                    <a:pt x="709" y="1400"/>
                  </a:cubicBezTo>
                  <a:cubicBezTo>
                    <a:pt x="560" y="1400"/>
                    <a:pt x="377" y="1314"/>
                    <a:pt x="294" y="1197"/>
                  </a:cubicBezTo>
                  <a:cubicBezTo>
                    <a:pt x="192" y="1028"/>
                    <a:pt x="136" y="836"/>
                    <a:pt x="113" y="633"/>
                  </a:cubicBezTo>
                  <a:cubicBezTo>
                    <a:pt x="113" y="610"/>
                    <a:pt x="79" y="588"/>
                    <a:pt x="57" y="588"/>
                  </a:cubicBezTo>
                  <a:cubicBezTo>
                    <a:pt x="23" y="599"/>
                    <a:pt x="0" y="621"/>
                    <a:pt x="0" y="655"/>
                  </a:cubicBezTo>
                  <a:cubicBezTo>
                    <a:pt x="23" y="870"/>
                    <a:pt x="90" y="1084"/>
                    <a:pt x="203" y="1265"/>
                  </a:cubicBezTo>
                  <a:cubicBezTo>
                    <a:pt x="335" y="1417"/>
                    <a:pt x="512" y="1505"/>
                    <a:pt x="703" y="1505"/>
                  </a:cubicBezTo>
                  <a:cubicBezTo>
                    <a:pt x="724" y="1505"/>
                    <a:pt x="746" y="1504"/>
                    <a:pt x="768" y="1502"/>
                  </a:cubicBezTo>
                  <a:lnTo>
                    <a:pt x="768" y="1502"/>
                  </a:lnTo>
                  <a:cubicBezTo>
                    <a:pt x="632" y="1874"/>
                    <a:pt x="632" y="2280"/>
                    <a:pt x="768" y="2641"/>
                  </a:cubicBezTo>
                  <a:cubicBezTo>
                    <a:pt x="813" y="2765"/>
                    <a:pt x="880" y="2867"/>
                    <a:pt x="971" y="2957"/>
                  </a:cubicBezTo>
                  <a:cubicBezTo>
                    <a:pt x="1038" y="3014"/>
                    <a:pt x="1117" y="3070"/>
                    <a:pt x="1208" y="3104"/>
                  </a:cubicBezTo>
                  <a:cubicBezTo>
                    <a:pt x="1404" y="3202"/>
                    <a:pt x="1635" y="3266"/>
                    <a:pt x="1863" y="3266"/>
                  </a:cubicBezTo>
                  <a:cubicBezTo>
                    <a:pt x="1896" y="3266"/>
                    <a:pt x="1930" y="3265"/>
                    <a:pt x="1964" y="3262"/>
                  </a:cubicBezTo>
                  <a:cubicBezTo>
                    <a:pt x="2155" y="3251"/>
                    <a:pt x="2471" y="3194"/>
                    <a:pt x="2641" y="3014"/>
                  </a:cubicBezTo>
                  <a:cubicBezTo>
                    <a:pt x="2720" y="3217"/>
                    <a:pt x="2889" y="3363"/>
                    <a:pt x="3092" y="3420"/>
                  </a:cubicBezTo>
                  <a:cubicBezTo>
                    <a:pt x="3160" y="3431"/>
                    <a:pt x="3239" y="3442"/>
                    <a:pt x="3306" y="3442"/>
                  </a:cubicBezTo>
                  <a:cubicBezTo>
                    <a:pt x="3476" y="3442"/>
                    <a:pt x="3645" y="3397"/>
                    <a:pt x="3803" y="3330"/>
                  </a:cubicBezTo>
                  <a:cubicBezTo>
                    <a:pt x="4175" y="3160"/>
                    <a:pt x="4503" y="2844"/>
                    <a:pt x="4841" y="2359"/>
                  </a:cubicBezTo>
                  <a:cubicBezTo>
                    <a:pt x="5304" y="1671"/>
                    <a:pt x="5620" y="892"/>
                    <a:pt x="5766" y="68"/>
                  </a:cubicBezTo>
                  <a:cubicBezTo>
                    <a:pt x="5766" y="46"/>
                    <a:pt x="5744" y="12"/>
                    <a:pt x="57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3"/>
            <p:cNvSpPr/>
            <p:nvPr/>
          </p:nvSpPr>
          <p:spPr>
            <a:xfrm flipH="1">
              <a:off x="7560467" y="1908451"/>
              <a:ext cx="67162" cy="48658"/>
            </a:xfrm>
            <a:custGeom>
              <a:avLst/>
              <a:gdLst/>
              <a:ahLst/>
              <a:cxnLst/>
              <a:rect l="l" t="t" r="r" b="b"/>
              <a:pathLst>
                <a:path w="1597" h="1157" extrusionOk="0">
                  <a:moveTo>
                    <a:pt x="408" y="1"/>
                  </a:moveTo>
                  <a:cubicBezTo>
                    <a:pt x="106" y="1"/>
                    <a:pt x="0" y="293"/>
                    <a:pt x="322" y="443"/>
                  </a:cubicBezTo>
                  <a:cubicBezTo>
                    <a:pt x="547" y="556"/>
                    <a:pt x="728" y="736"/>
                    <a:pt x="829" y="951"/>
                  </a:cubicBezTo>
                  <a:cubicBezTo>
                    <a:pt x="852" y="1007"/>
                    <a:pt x="875" y="1052"/>
                    <a:pt x="908" y="1098"/>
                  </a:cubicBezTo>
                  <a:cubicBezTo>
                    <a:pt x="936" y="1135"/>
                    <a:pt x="980" y="1157"/>
                    <a:pt x="1020" y="1157"/>
                  </a:cubicBezTo>
                  <a:cubicBezTo>
                    <a:pt x="1028" y="1157"/>
                    <a:pt x="1036" y="1156"/>
                    <a:pt x="1044" y="1154"/>
                  </a:cubicBezTo>
                  <a:cubicBezTo>
                    <a:pt x="1100" y="1143"/>
                    <a:pt x="1134" y="1098"/>
                    <a:pt x="1145" y="1041"/>
                  </a:cubicBezTo>
                  <a:cubicBezTo>
                    <a:pt x="1157" y="996"/>
                    <a:pt x="1157" y="940"/>
                    <a:pt x="1134" y="894"/>
                  </a:cubicBezTo>
                  <a:cubicBezTo>
                    <a:pt x="1089" y="703"/>
                    <a:pt x="976" y="533"/>
                    <a:pt x="818" y="421"/>
                  </a:cubicBezTo>
                  <a:lnTo>
                    <a:pt x="818" y="421"/>
                  </a:lnTo>
                  <a:cubicBezTo>
                    <a:pt x="1010" y="500"/>
                    <a:pt x="1179" y="635"/>
                    <a:pt x="1303" y="804"/>
                  </a:cubicBezTo>
                  <a:cubicBezTo>
                    <a:pt x="1342" y="853"/>
                    <a:pt x="1390" y="910"/>
                    <a:pt x="1446" y="910"/>
                  </a:cubicBezTo>
                  <a:cubicBezTo>
                    <a:pt x="1455" y="910"/>
                    <a:pt x="1463" y="909"/>
                    <a:pt x="1473" y="906"/>
                  </a:cubicBezTo>
                  <a:cubicBezTo>
                    <a:pt x="1506" y="894"/>
                    <a:pt x="1540" y="861"/>
                    <a:pt x="1552" y="827"/>
                  </a:cubicBezTo>
                  <a:cubicBezTo>
                    <a:pt x="1597" y="691"/>
                    <a:pt x="1506" y="533"/>
                    <a:pt x="1394" y="432"/>
                  </a:cubicBezTo>
                  <a:cubicBezTo>
                    <a:pt x="1134" y="206"/>
                    <a:pt x="807" y="48"/>
                    <a:pt x="457" y="3"/>
                  </a:cubicBezTo>
                  <a:cubicBezTo>
                    <a:pt x="440" y="1"/>
                    <a:pt x="424" y="1"/>
                    <a:pt x="4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9" name="Google Shape;819;p23"/>
          <p:cNvGrpSpPr/>
          <p:nvPr/>
        </p:nvGrpSpPr>
        <p:grpSpPr>
          <a:xfrm>
            <a:off x="7909765" y="2094638"/>
            <a:ext cx="1939705" cy="2232216"/>
            <a:chOff x="7909765" y="2094638"/>
            <a:chExt cx="1939705" cy="2232216"/>
          </a:xfrm>
        </p:grpSpPr>
        <p:sp>
          <p:nvSpPr>
            <p:cNvPr id="820" name="Google Shape;820;p23"/>
            <p:cNvSpPr/>
            <p:nvPr/>
          </p:nvSpPr>
          <p:spPr>
            <a:xfrm rot="1146479" flipH="1">
              <a:off x="8216493" y="3846268"/>
              <a:ext cx="531762" cy="173092"/>
            </a:xfrm>
            <a:custGeom>
              <a:avLst/>
              <a:gdLst/>
              <a:ahLst/>
              <a:cxnLst/>
              <a:rect l="l" t="t" r="r" b="b"/>
              <a:pathLst>
                <a:path w="4774" h="1554" extrusionOk="0">
                  <a:moveTo>
                    <a:pt x="3462" y="1"/>
                  </a:moveTo>
                  <a:cubicBezTo>
                    <a:pt x="2741" y="1"/>
                    <a:pt x="2025" y="162"/>
                    <a:pt x="1366" y="485"/>
                  </a:cubicBezTo>
                  <a:cubicBezTo>
                    <a:pt x="914" y="699"/>
                    <a:pt x="485" y="1004"/>
                    <a:pt x="0" y="1151"/>
                  </a:cubicBezTo>
                  <a:cubicBezTo>
                    <a:pt x="325" y="1444"/>
                    <a:pt x="751" y="1554"/>
                    <a:pt x="1187" y="1554"/>
                  </a:cubicBezTo>
                  <a:cubicBezTo>
                    <a:pt x="1371" y="1554"/>
                    <a:pt x="1557" y="1534"/>
                    <a:pt x="1738" y="1501"/>
                  </a:cubicBezTo>
                  <a:cubicBezTo>
                    <a:pt x="2077" y="1433"/>
                    <a:pt x="2426" y="1331"/>
                    <a:pt x="2754" y="1207"/>
                  </a:cubicBezTo>
                  <a:cubicBezTo>
                    <a:pt x="3453" y="925"/>
                    <a:pt x="4130" y="587"/>
                    <a:pt x="4773" y="180"/>
                  </a:cubicBezTo>
                  <a:cubicBezTo>
                    <a:pt x="4342" y="61"/>
                    <a:pt x="3901" y="1"/>
                    <a:pt x="3462" y="1"/>
                  </a:cubicBezTo>
                  <a:close/>
                </a:path>
              </a:pathLst>
            </a:custGeom>
            <a:solidFill>
              <a:srgbClr val="9BAD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3"/>
            <p:cNvSpPr/>
            <p:nvPr/>
          </p:nvSpPr>
          <p:spPr>
            <a:xfrm rot="1146479" flipH="1">
              <a:off x="8458809" y="3097729"/>
              <a:ext cx="238925" cy="598359"/>
            </a:xfrm>
            <a:custGeom>
              <a:avLst/>
              <a:gdLst/>
              <a:ahLst/>
              <a:cxnLst/>
              <a:rect l="l" t="t" r="r" b="b"/>
              <a:pathLst>
                <a:path w="2145" h="5372" extrusionOk="0">
                  <a:moveTo>
                    <a:pt x="1851" y="0"/>
                  </a:moveTo>
                  <a:cubicBezTo>
                    <a:pt x="508" y="1444"/>
                    <a:pt x="1" y="3464"/>
                    <a:pt x="508" y="5371"/>
                  </a:cubicBezTo>
                  <a:cubicBezTo>
                    <a:pt x="1005" y="4976"/>
                    <a:pt x="1298" y="4299"/>
                    <a:pt x="1524" y="3701"/>
                  </a:cubicBezTo>
                  <a:cubicBezTo>
                    <a:pt x="1761" y="3103"/>
                    <a:pt x="1930" y="2483"/>
                    <a:pt x="2054" y="1851"/>
                  </a:cubicBezTo>
                  <a:cubicBezTo>
                    <a:pt x="2145" y="1230"/>
                    <a:pt x="2077" y="587"/>
                    <a:pt x="1851" y="0"/>
                  </a:cubicBezTo>
                  <a:close/>
                </a:path>
              </a:pathLst>
            </a:custGeom>
            <a:solidFill>
              <a:srgbClr val="9BAD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3"/>
            <p:cNvSpPr/>
            <p:nvPr/>
          </p:nvSpPr>
          <p:spPr>
            <a:xfrm rot="1146479" flipH="1">
              <a:off x="8209067" y="2477303"/>
              <a:ext cx="1406596" cy="1665201"/>
            </a:xfrm>
            <a:custGeom>
              <a:avLst/>
              <a:gdLst/>
              <a:ahLst/>
              <a:cxnLst/>
              <a:rect l="l" t="t" r="r" b="b"/>
              <a:pathLst>
                <a:path w="12628" h="14950" extrusionOk="0">
                  <a:moveTo>
                    <a:pt x="12398" y="1"/>
                  </a:moveTo>
                  <a:cubicBezTo>
                    <a:pt x="12369" y="1"/>
                    <a:pt x="12339" y="24"/>
                    <a:pt x="12345" y="66"/>
                  </a:cubicBezTo>
                  <a:cubicBezTo>
                    <a:pt x="12526" y="1623"/>
                    <a:pt x="12492" y="3192"/>
                    <a:pt x="12255" y="4737"/>
                  </a:cubicBezTo>
                  <a:cubicBezTo>
                    <a:pt x="11928" y="6848"/>
                    <a:pt x="11240" y="8642"/>
                    <a:pt x="10213" y="10075"/>
                  </a:cubicBezTo>
                  <a:cubicBezTo>
                    <a:pt x="9581" y="10932"/>
                    <a:pt x="8836" y="11711"/>
                    <a:pt x="8001" y="12366"/>
                  </a:cubicBezTo>
                  <a:cubicBezTo>
                    <a:pt x="5977" y="13981"/>
                    <a:pt x="3712" y="14845"/>
                    <a:pt x="1587" y="14845"/>
                  </a:cubicBezTo>
                  <a:cubicBezTo>
                    <a:pt x="1071" y="14845"/>
                    <a:pt x="563" y="14794"/>
                    <a:pt x="68" y="14690"/>
                  </a:cubicBezTo>
                  <a:cubicBezTo>
                    <a:pt x="62" y="14688"/>
                    <a:pt x="57" y="14687"/>
                    <a:pt x="51" y="14687"/>
                  </a:cubicBezTo>
                  <a:cubicBezTo>
                    <a:pt x="27" y="14687"/>
                    <a:pt x="10" y="14707"/>
                    <a:pt x="1" y="14735"/>
                  </a:cubicBezTo>
                  <a:cubicBezTo>
                    <a:pt x="1" y="14758"/>
                    <a:pt x="12" y="14792"/>
                    <a:pt x="46" y="14792"/>
                  </a:cubicBezTo>
                  <a:cubicBezTo>
                    <a:pt x="553" y="14904"/>
                    <a:pt x="1073" y="14950"/>
                    <a:pt x="1592" y="14950"/>
                  </a:cubicBezTo>
                  <a:cubicBezTo>
                    <a:pt x="3747" y="14950"/>
                    <a:pt x="6026" y="14081"/>
                    <a:pt x="8069" y="12445"/>
                  </a:cubicBezTo>
                  <a:cubicBezTo>
                    <a:pt x="8915" y="11779"/>
                    <a:pt x="9660" y="11011"/>
                    <a:pt x="10303" y="10143"/>
                  </a:cubicBezTo>
                  <a:cubicBezTo>
                    <a:pt x="11330" y="8687"/>
                    <a:pt x="12030" y="6881"/>
                    <a:pt x="12357" y="4760"/>
                  </a:cubicBezTo>
                  <a:cubicBezTo>
                    <a:pt x="12605" y="3203"/>
                    <a:pt x="12628" y="1612"/>
                    <a:pt x="12447" y="55"/>
                  </a:cubicBezTo>
                  <a:cubicBezTo>
                    <a:pt x="12447" y="18"/>
                    <a:pt x="12423" y="1"/>
                    <a:pt x="123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3"/>
            <p:cNvSpPr/>
            <p:nvPr/>
          </p:nvSpPr>
          <p:spPr>
            <a:xfrm rot="1146479" flipH="1">
              <a:off x="7960299" y="2818514"/>
              <a:ext cx="473952" cy="388510"/>
            </a:xfrm>
            <a:custGeom>
              <a:avLst/>
              <a:gdLst/>
              <a:ahLst/>
              <a:cxnLst/>
              <a:rect l="l" t="t" r="r" b="b"/>
              <a:pathLst>
                <a:path w="4255" h="3488" extrusionOk="0">
                  <a:moveTo>
                    <a:pt x="4255" y="1"/>
                  </a:moveTo>
                  <a:lnTo>
                    <a:pt x="4255" y="1"/>
                  </a:lnTo>
                  <a:cubicBezTo>
                    <a:pt x="3307" y="80"/>
                    <a:pt x="2449" y="588"/>
                    <a:pt x="1761" y="1242"/>
                  </a:cubicBezTo>
                  <a:cubicBezTo>
                    <a:pt x="1062" y="1897"/>
                    <a:pt x="531" y="2698"/>
                    <a:pt x="1" y="3488"/>
                  </a:cubicBezTo>
                  <a:cubicBezTo>
                    <a:pt x="1039" y="3352"/>
                    <a:pt x="2009" y="2935"/>
                    <a:pt x="2833" y="2292"/>
                  </a:cubicBezTo>
                  <a:cubicBezTo>
                    <a:pt x="3555" y="1716"/>
                    <a:pt x="4063" y="904"/>
                    <a:pt x="4255" y="1"/>
                  </a:cubicBezTo>
                  <a:close/>
                </a:path>
              </a:pathLst>
            </a:custGeom>
            <a:solidFill>
              <a:srgbClr val="9BAD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3"/>
            <p:cNvSpPr/>
            <p:nvPr/>
          </p:nvSpPr>
          <p:spPr>
            <a:xfrm rot="1146479" flipH="1">
              <a:off x="7990735" y="2853791"/>
              <a:ext cx="451340" cy="368461"/>
            </a:xfrm>
            <a:custGeom>
              <a:avLst/>
              <a:gdLst/>
              <a:ahLst/>
              <a:cxnLst/>
              <a:rect l="l" t="t" r="r" b="b"/>
              <a:pathLst>
                <a:path w="4052" h="3308" extrusionOk="0">
                  <a:moveTo>
                    <a:pt x="3991" y="0"/>
                  </a:moveTo>
                  <a:cubicBezTo>
                    <a:pt x="3980" y="0"/>
                    <a:pt x="3970" y="4"/>
                    <a:pt x="3961" y="13"/>
                  </a:cubicBezTo>
                  <a:cubicBezTo>
                    <a:pt x="2539" y="938"/>
                    <a:pt x="1230" y="2010"/>
                    <a:pt x="46" y="3217"/>
                  </a:cubicBezTo>
                  <a:cubicBezTo>
                    <a:pt x="0" y="3251"/>
                    <a:pt x="34" y="3307"/>
                    <a:pt x="79" y="3307"/>
                  </a:cubicBezTo>
                  <a:cubicBezTo>
                    <a:pt x="91" y="3307"/>
                    <a:pt x="102" y="3296"/>
                    <a:pt x="113" y="3285"/>
                  </a:cubicBezTo>
                  <a:cubicBezTo>
                    <a:pt x="1298" y="2089"/>
                    <a:pt x="2607" y="1017"/>
                    <a:pt x="4018" y="103"/>
                  </a:cubicBezTo>
                  <a:cubicBezTo>
                    <a:pt x="4040" y="80"/>
                    <a:pt x="4051" y="58"/>
                    <a:pt x="4040" y="24"/>
                  </a:cubicBezTo>
                  <a:cubicBezTo>
                    <a:pt x="4026" y="10"/>
                    <a:pt x="4008" y="0"/>
                    <a:pt x="39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3"/>
            <p:cNvSpPr/>
            <p:nvPr/>
          </p:nvSpPr>
          <p:spPr>
            <a:xfrm rot="1146479" flipH="1">
              <a:off x="8498033" y="3297454"/>
              <a:ext cx="133330" cy="461690"/>
            </a:xfrm>
            <a:custGeom>
              <a:avLst/>
              <a:gdLst/>
              <a:ahLst/>
              <a:cxnLst/>
              <a:rect l="l" t="t" r="r" b="b"/>
              <a:pathLst>
                <a:path w="1197" h="4145" extrusionOk="0">
                  <a:moveTo>
                    <a:pt x="1135" y="1"/>
                  </a:moveTo>
                  <a:cubicBezTo>
                    <a:pt x="1110" y="1"/>
                    <a:pt x="1093" y="21"/>
                    <a:pt x="1084" y="49"/>
                  </a:cubicBezTo>
                  <a:cubicBezTo>
                    <a:pt x="949" y="985"/>
                    <a:pt x="757" y="1911"/>
                    <a:pt x="497" y="2836"/>
                  </a:cubicBezTo>
                  <a:cubicBezTo>
                    <a:pt x="396" y="3265"/>
                    <a:pt x="226" y="3671"/>
                    <a:pt x="12" y="4066"/>
                  </a:cubicBezTo>
                  <a:cubicBezTo>
                    <a:pt x="1" y="4089"/>
                    <a:pt x="1" y="4122"/>
                    <a:pt x="34" y="4134"/>
                  </a:cubicBezTo>
                  <a:cubicBezTo>
                    <a:pt x="34" y="4145"/>
                    <a:pt x="46" y="4145"/>
                    <a:pt x="57" y="4145"/>
                  </a:cubicBezTo>
                  <a:cubicBezTo>
                    <a:pt x="80" y="4145"/>
                    <a:pt x="91" y="4134"/>
                    <a:pt x="102" y="4122"/>
                  </a:cubicBezTo>
                  <a:cubicBezTo>
                    <a:pt x="328" y="3727"/>
                    <a:pt x="497" y="3299"/>
                    <a:pt x="599" y="2859"/>
                  </a:cubicBezTo>
                  <a:cubicBezTo>
                    <a:pt x="858" y="1945"/>
                    <a:pt x="1061" y="1008"/>
                    <a:pt x="1197" y="60"/>
                  </a:cubicBezTo>
                  <a:cubicBezTo>
                    <a:pt x="1197" y="26"/>
                    <a:pt x="1174" y="4"/>
                    <a:pt x="1152" y="4"/>
                  </a:cubicBezTo>
                  <a:cubicBezTo>
                    <a:pt x="1146" y="2"/>
                    <a:pt x="1140" y="1"/>
                    <a:pt x="1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3"/>
            <p:cNvSpPr/>
            <p:nvPr/>
          </p:nvSpPr>
          <p:spPr>
            <a:xfrm rot="1146479" flipH="1">
              <a:off x="8416412" y="3974077"/>
              <a:ext cx="473952" cy="74516"/>
            </a:xfrm>
            <a:custGeom>
              <a:avLst/>
              <a:gdLst/>
              <a:ahLst/>
              <a:cxnLst/>
              <a:rect l="l" t="t" r="r" b="b"/>
              <a:pathLst>
                <a:path w="4255" h="669" extrusionOk="0">
                  <a:moveTo>
                    <a:pt x="4189" y="0"/>
                  </a:moveTo>
                  <a:cubicBezTo>
                    <a:pt x="4184" y="0"/>
                    <a:pt x="4180" y="1"/>
                    <a:pt x="4176" y="3"/>
                  </a:cubicBezTo>
                  <a:cubicBezTo>
                    <a:pt x="3085" y="373"/>
                    <a:pt x="1956" y="561"/>
                    <a:pt x="814" y="561"/>
                  </a:cubicBezTo>
                  <a:cubicBezTo>
                    <a:pt x="562" y="561"/>
                    <a:pt x="310" y="552"/>
                    <a:pt x="57" y="533"/>
                  </a:cubicBezTo>
                  <a:cubicBezTo>
                    <a:pt x="23" y="533"/>
                    <a:pt x="0" y="545"/>
                    <a:pt x="0" y="579"/>
                  </a:cubicBezTo>
                  <a:cubicBezTo>
                    <a:pt x="0" y="612"/>
                    <a:pt x="23" y="635"/>
                    <a:pt x="46" y="635"/>
                  </a:cubicBezTo>
                  <a:cubicBezTo>
                    <a:pt x="305" y="658"/>
                    <a:pt x="565" y="669"/>
                    <a:pt x="824" y="669"/>
                  </a:cubicBezTo>
                  <a:cubicBezTo>
                    <a:pt x="1975" y="669"/>
                    <a:pt x="3115" y="477"/>
                    <a:pt x="4209" y="105"/>
                  </a:cubicBezTo>
                  <a:cubicBezTo>
                    <a:pt x="4232" y="93"/>
                    <a:pt x="4255" y="71"/>
                    <a:pt x="4243" y="37"/>
                  </a:cubicBezTo>
                  <a:cubicBezTo>
                    <a:pt x="4234" y="18"/>
                    <a:pt x="4210" y="0"/>
                    <a:pt x="41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3"/>
            <p:cNvSpPr/>
            <p:nvPr/>
          </p:nvSpPr>
          <p:spPr>
            <a:xfrm rot="1146479" flipH="1">
              <a:off x="8732987" y="3763225"/>
              <a:ext cx="341958" cy="397421"/>
            </a:xfrm>
            <a:custGeom>
              <a:avLst/>
              <a:gdLst/>
              <a:ahLst/>
              <a:cxnLst/>
              <a:rect l="l" t="t" r="r" b="b"/>
              <a:pathLst>
                <a:path w="3070" h="3568" extrusionOk="0">
                  <a:moveTo>
                    <a:pt x="3006" y="0"/>
                  </a:moveTo>
                  <a:cubicBezTo>
                    <a:pt x="2989" y="0"/>
                    <a:pt x="2971" y="10"/>
                    <a:pt x="2957" y="24"/>
                  </a:cubicBezTo>
                  <a:cubicBezTo>
                    <a:pt x="2190" y="1243"/>
                    <a:pt x="1321" y="2619"/>
                    <a:pt x="34" y="3466"/>
                  </a:cubicBezTo>
                  <a:cubicBezTo>
                    <a:pt x="12" y="3477"/>
                    <a:pt x="0" y="3511"/>
                    <a:pt x="23" y="3545"/>
                  </a:cubicBezTo>
                  <a:cubicBezTo>
                    <a:pt x="23" y="3556"/>
                    <a:pt x="46" y="3567"/>
                    <a:pt x="68" y="3567"/>
                  </a:cubicBezTo>
                  <a:cubicBezTo>
                    <a:pt x="68" y="3567"/>
                    <a:pt x="79" y="3556"/>
                    <a:pt x="91" y="3556"/>
                  </a:cubicBezTo>
                  <a:cubicBezTo>
                    <a:pt x="1400" y="2698"/>
                    <a:pt x="2280" y="1310"/>
                    <a:pt x="3047" y="80"/>
                  </a:cubicBezTo>
                  <a:cubicBezTo>
                    <a:pt x="3070" y="58"/>
                    <a:pt x="3058" y="24"/>
                    <a:pt x="3036" y="13"/>
                  </a:cubicBezTo>
                  <a:cubicBezTo>
                    <a:pt x="3027" y="4"/>
                    <a:pt x="3017" y="0"/>
                    <a:pt x="30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3"/>
            <p:cNvSpPr/>
            <p:nvPr/>
          </p:nvSpPr>
          <p:spPr>
            <a:xfrm rot="1146479" flipH="1">
              <a:off x="8702737" y="3418174"/>
              <a:ext cx="186128" cy="291382"/>
            </a:xfrm>
            <a:custGeom>
              <a:avLst/>
              <a:gdLst/>
              <a:ahLst/>
              <a:cxnLst/>
              <a:rect l="l" t="t" r="r" b="b"/>
              <a:pathLst>
                <a:path w="1671" h="2616" extrusionOk="0">
                  <a:moveTo>
                    <a:pt x="1151" y="0"/>
                  </a:moveTo>
                  <a:cubicBezTo>
                    <a:pt x="1118" y="0"/>
                    <a:pt x="1084" y="4"/>
                    <a:pt x="1050" y="12"/>
                  </a:cubicBezTo>
                  <a:cubicBezTo>
                    <a:pt x="870" y="45"/>
                    <a:pt x="700" y="136"/>
                    <a:pt x="576" y="282"/>
                  </a:cubicBezTo>
                  <a:cubicBezTo>
                    <a:pt x="463" y="429"/>
                    <a:pt x="362" y="587"/>
                    <a:pt x="294" y="756"/>
                  </a:cubicBezTo>
                  <a:cubicBezTo>
                    <a:pt x="159" y="1095"/>
                    <a:pt x="57" y="1445"/>
                    <a:pt x="23" y="1806"/>
                  </a:cubicBezTo>
                  <a:cubicBezTo>
                    <a:pt x="1" y="2009"/>
                    <a:pt x="1" y="2449"/>
                    <a:pt x="181" y="2573"/>
                  </a:cubicBezTo>
                  <a:cubicBezTo>
                    <a:pt x="222" y="2600"/>
                    <a:pt x="267" y="2615"/>
                    <a:pt x="312" y="2615"/>
                  </a:cubicBezTo>
                  <a:cubicBezTo>
                    <a:pt x="340" y="2615"/>
                    <a:pt x="369" y="2609"/>
                    <a:pt x="396" y="2596"/>
                  </a:cubicBezTo>
                  <a:cubicBezTo>
                    <a:pt x="475" y="2562"/>
                    <a:pt x="531" y="2517"/>
                    <a:pt x="587" y="2449"/>
                  </a:cubicBezTo>
                  <a:cubicBezTo>
                    <a:pt x="1005" y="2077"/>
                    <a:pt x="1343" y="1625"/>
                    <a:pt x="1569" y="1106"/>
                  </a:cubicBezTo>
                  <a:lnTo>
                    <a:pt x="1569" y="1106"/>
                  </a:lnTo>
                  <a:cubicBezTo>
                    <a:pt x="1558" y="1140"/>
                    <a:pt x="1547" y="1163"/>
                    <a:pt x="1535" y="1196"/>
                  </a:cubicBezTo>
                  <a:cubicBezTo>
                    <a:pt x="1637" y="982"/>
                    <a:pt x="1671" y="734"/>
                    <a:pt x="1637" y="508"/>
                  </a:cubicBezTo>
                  <a:cubicBezTo>
                    <a:pt x="1614" y="316"/>
                    <a:pt x="1501" y="147"/>
                    <a:pt x="1343" y="45"/>
                  </a:cubicBezTo>
                  <a:cubicBezTo>
                    <a:pt x="1283" y="15"/>
                    <a:pt x="1218" y="0"/>
                    <a:pt x="1151" y="0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3"/>
            <p:cNvSpPr/>
            <p:nvPr/>
          </p:nvSpPr>
          <p:spPr>
            <a:xfrm rot="1146479" flipH="1">
              <a:off x="8744983" y="3627865"/>
              <a:ext cx="113281" cy="160951"/>
            </a:xfrm>
            <a:custGeom>
              <a:avLst/>
              <a:gdLst/>
              <a:ahLst/>
              <a:cxnLst/>
              <a:rect l="l" t="t" r="r" b="b"/>
              <a:pathLst>
                <a:path w="1017" h="1445" extrusionOk="0">
                  <a:moveTo>
                    <a:pt x="599" y="1"/>
                  </a:moveTo>
                  <a:cubicBezTo>
                    <a:pt x="554" y="1"/>
                    <a:pt x="520" y="12"/>
                    <a:pt x="509" y="46"/>
                  </a:cubicBezTo>
                  <a:cubicBezTo>
                    <a:pt x="418" y="102"/>
                    <a:pt x="351" y="181"/>
                    <a:pt x="306" y="260"/>
                  </a:cubicBezTo>
                  <a:cubicBezTo>
                    <a:pt x="306" y="170"/>
                    <a:pt x="272" y="80"/>
                    <a:pt x="204" y="23"/>
                  </a:cubicBezTo>
                  <a:cubicBezTo>
                    <a:pt x="193" y="12"/>
                    <a:pt x="182" y="12"/>
                    <a:pt x="170" y="12"/>
                  </a:cubicBezTo>
                  <a:cubicBezTo>
                    <a:pt x="159" y="12"/>
                    <a:pt x="136" y="23"/>
                    <a:pt x="136" y="34"/>
                  </a:cubicBezTo>
                  <a:cubicBezTo>
                    <a:pt x="91" y="136"/>
                    <a:pt x="57" y="249"/>
                    <a:pt x="46" y="362"/>
                  </a:cubicBezTo>
                  <a:cubicBezTo>
                    <a:pt x="12" y="723"/>
                    <a:pt x="1" y="1084"/>
                    <a:pt x="24" y="1445"/>
                  </a:cubicBezTo>
                  <a:cubicBezTo>
                    <a:pt x="272" y="1208"/>
                    <a:pt x="543" y="960"/>
                    <a:pt x="802" y="711"/>
                  </a:cubicBezTo>
                  <a:cubicBezTo>
                    <a:pt x="870" y="655"/>
                    <a:pt x="938" y="587"/>
                    <a:pt x="983" y="508"/>
                  </a:cubicBezTo>
                  <a:cubicBezTo>
                    <a:pt x="1005" y="452"/>
                    <a:pt x="1017" y="395"/>
                    <a:pt x="1017" y="339"/>
                  </a:cubicBezTo>
                  <a:cubicBezTo>
                    <a:pt x="1006" y="289"/>
                    <a:pt x="960" y="247"/>
                    <a:pt x="910" y="247"/>
                  </a:cubicBezTo>
                  <a:cubicBezTo>
                    <a:pt x="904" y="247"/>
                    <a:pt x="898" y="248"/>
                    <a:pt x="892" y="249"/>
                  </a:cubicBezTo>
                  <a:cubicBezTo>
                    <a:pt x="910" y="356"/>
                    <a:pt x="829" y="450"/>
                    <a:pt x="732" y="450"/>
                  </a:cubicBezTo>
                  <a:cubicBezTo>
                    <a:pt x="707" y="450"/>
                    <a:pt x="681" y="443"/>
                    <a:pt x="655" y="429"/>
                  </a:cubicBezTo>
                  <a:cubicBezTo>
                    <a:pt x="531" y="362"/>
                    <a:pt x="554" y="181"/>
                    <a:pt x="689" y="136"/>
                  </a:cubicBezTo>
                  <a:cubicBezTo>
                    <a:pt x="689" y="80"/>
                    <a:pt x="655" y="1"/>
                    <a:pt x="5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3"/>
            <p:cNvSpPr/>
            <p:nvPr/>
          </p:nvSpPr>
          <p:spPr>
            <a:xfrm rot="1146479" flipH="1">
              <a:off x="8575670" y="2368674"/>
              <a:ext cx="372144" cy="129652"/>
            </a:xfrm>
            <a:custGeom>
              <a:avLst/>
              <a:gdLst/>
              <a:ahLst/>
              <a:cxnLst/>
              <a:rect l="l" t="t" r="r" b="b"/>
              <a:pathLst>
                <a:path w="3341" h="1164" extrusionOk="0">
                  <a:moveTo>
                    <a:pt x="2643" y="0"/>
                  </a:moveTo>
                  <a:cubicBezTo>
                    <a:pt x="2210" y="0"/>
                    <a:pt x="1779" y="36"/>
                    <a:pt x="1355" y="108"/>
                  </a:cubicBezTo>
                  <a:cubicBezTo>
                    <a:pt x="1140" y="154"/>
                    <a:pt x="937" y="221"/>
                    <a:pt x="745" y="312"/>
                  </a:cubicBezTo>
                  <a:cubicBezTo>
                    <a:pt x="497" y="402"/>
                    <a:pt x="271" y="549"/>
                    <a:pt x="102" y="740"/>
                  </a:cubicBezTo>
                  <a:cubicBezTo>
                    <a:pt x="68" y="774"/>
                    <a:pt x="46" y="808"/>
                    <a:pt x="34" y="853"/>
                  </a:cubicBezTo>
                  <a:cubicBezTo>
                    <a:pt x="1" y="989"/>
                    <a:pt x="159" y="1101"/>
                    <a:pt x="305" y="1135"/>
                  </a:cubicBezTo>
                  <a:cubicBezTo>
                    <a:pt x="386" y="1155"/>
                    <a:pt x="469" y="1163"/>
                    <a:pt x="551" y="1163"/>
                  </a:cubicBezTo>
                  <a:cubicBezTo>
                    <a:pt x="804" y="1163"/>
                    <a:pt x="1060" y="1085"/>
                    <a:pt x="1298" y="1000"/>
                  </a:cubicBezTo>
                  <a:cubicBezTo>
                    <a:pt x="1671" y="876"/>
                    <a:pt x="2032" y="729"/>
                    <a:pt x="2382" y="571"/>
                  </a:cubicBezTo>
                  <a:cubicBezTo>
                    <a:pt x="2562" y="481"/>
                    <a:pt x="2731" y="402"/>
                    <a:pt x="2912" y="312"/>
                  </a:cubicBezTo>
                  <a:cubicBezTo>
                    <a:pt x="3013" y="255"/>
                    <a:pt x="3329" y="142"/>
                    <a:pt x="3341" y="29"/>
                  </a:cubicBezTo>
                  <a:cubicBezTo>
                    <a:pt x="3250" y="13"/>
                    <a:pt x="3159" y="2"/>
                    <a:pt x="3068" y="2"/>
                  </a:cubicBezTo>
                  <a:cubicBezTo>
                    <a:pt x="3035" y="2"/>
                    <a:pt x="3002" y="4"/>
                    <a:pt x="2968" y="7"/>
                  </a:cubicBezTo>
                  <a:cubicBezTo>
                    <a:pt x="2860" y="2"/>
                    <a:pt x="2752" y="0"/>
                    <a:pt x="26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3"/>
            <p:cNvSpPr/>
            <p:nvPr/>
          </p:nvSpPr>
          <p:spPr>
            <a:xfrm rot="1146479" flipH="1">
              <a:off x="8541988" y="2348883"/>
              <a:ext cx="227564" cy="285590"/>
            </a:xfrm>
            <a:custGeom>
              <a:avLst/>
              <a:gdLst/>
              <a:ahLst/>
              <a:cxnLst/>
              <a:rect l="l" t="t" r="r" b="b"/>
              <a:pathLst>
                <a:path w="2043" h="2564" extrusionOk="0">
                  <a:moveTo>
                    <a:pt x="1920" y="0"/>
                  </a:moveTo>
                  <a:cubicBezTo>
                    <a:pt x="1846" y="0"/>
                    <a:pt x="1737" y="89"/>
                    <a:pt x="1682" y="116"/>
                  </a:cubicBezTo>
                  <a:cubicBezTo>
                    <a:pt x="1253" y="387"/>
                    <a:pt x="880" y="726"/>
                    <a:pt x="576" y="1132"/>
                  </a:cubicBezTo>
                  <a:cubicBezTo>
                    <a:pt x="406" y="1358"/>
                    <a:pt x="260" y="1594"/>
                    <a:pt x="147" y="1854"/>
                  </a:cubicBezTo>
                  <a:cubicBezTo>
                    <a:pt x="57" y="2012"/>
                    <a:pt x="12" y="2181"/>
                    <a:pt x="0" y="2373"/>
                  </a:cubicBezTo>
                  <a:cubicBezTo>
                    <a:pt x="0" y="2430"/>
                    <a:pt x="12" y="2486"/>
                    <a:pt x="57" y="2531"/>
                  </a:cubicBezTo>
                  <a:cubicBezTo>
                    <a:pt x="83" y="2554"/>
                    <a:pt x="113" y="2564"/>
                    <a:pt x="145" y="2564"/>
                  </a:cubicBezTo>
                  <a:cubicBezTo>
                    <a:pt x="222" y="2564"/>
                    <a:pt x="309" y="2508"/>
                    <a:pt x="373" y="2452"/>
                  </a:cubicBezTo>
                  <a:cubicBezTo>
                    <a:pt x="835" y="2023"/>
                    <a:pt x="1242" y="1515"/>
                    <a:pt x="1569" y="974"/>
                  </a:cubicBezTo>
                  <a:cubicBezTo>
                    <a:pt x="1704" y="771"/>
                    <a:pt x="1828" y="545"/>
                    <a:pt x="1919" y="308"/>
                  </a:cubicBezTo>
                  <a:cubicBezTo>
                    <a:pt x="1952" y="240"/>
                    <a:pt x="2043" y="60"/>
                    <a:pt x="1964" y="15"/>
                  </a:cubicBezTo>
                  <a:cubicBezTo>
                    <a:pt x="1951" y="5"/>
                    <a:pt x="1937" y="0"/>
                    <a:pt x="19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3"/>
            <p:cNvSpPr/>
            <p:nvPr/>
          </p:nvSpPr>
          <p:spPr>
            <a:xfrm rot="1146479" flipH="1">
              <a:off x="8502224" y="2313160"/>
              <a:ext cx="98132" cy="342285"/>
            </a:xfrm>
            <a:custGeom>
              <a:avLst/>
              <a:gdLst/>
              <a:ahLst/>
              <a:cxnLst/>
              <a:rect l="l" t="t" r="r" b="b"/>
              <a:pathLst>
                <a:path w="881" h="3073" extrusionOk="0">
                  <a:moveTo>
                    <a:pt x="698" y="1"/>
                  </a:moveTo>
                  <a:cubicBezTo>
                    <a:pt x="691" y="1"/>
                    <a:pt x="685" y="1"/>
                    <a:pt x="678" y="2"/>
                  </a:cubicBezTo>
                  <a:cubicBezTo>
                    <a:pt x="576" y="25"/>
                    <a:pt x="497" y="228"/>
                    <a:pt x="463" y="307"/>
                  </a:cubicBezTo>
                  <a:cubicBezTo>
                    <a:pt x="317" y="645"/>
                    <a:pt x="204" y="984"/>
                    <a:pt x="125" y="1345"/>
                  </a:cubicBezTo>
                  <a:cubicBezTo>
                    <a:pt x="35" y="1729"/>
                    <a:pt x="1" y="2124"/>
                    <a:pt x="1" y="2530"/>
                  </a:cubicBezTo>
                  <a:cubicBezTo>
                    <a:pt x="1" y="2643"/>
                    <a:pt x="12" y="2744"/>
                    <a:pt x="46" y="2857"/>
                  </a:cubicBezTo>
                  <a:cubicBezTo>
                    <a:pt x="91" y="2959"/>
                    <a:pt x="170" y="3038"/>
                    <a:pt x="283" y="3071"/>
                  </a:cubicBezTo>
                  <a:cubicBezTo>
                    <a:pt x="293" y="3072"/>
                    <a:pt x="303" y="3073"/>
                    <a:pt x="312" y="3073"/>
                  </a:cubicBezTo>
                  <a:cubicBezTo>
                    <a:pt x="438" y="3073"/>
                    <a:pt x="559" y="3007"/>
                    <a:pt x="621" y="2902"/>
                  </a:cubicBezTo>
                  <a:cubicBezTo>
                    <a:pt x="689" y="2789"/>
                    <a:pt x="723" y="2654"/>
                    <a:pt x="734" y="2519"/>
                  </a:cubicBezTo>
                  <a:cubicBezTo>
                    <a:pt x="847" y="1785"/>
                    <a:pt x="881" y="1040"/>
                    <a:pt x="825" y="307"/>
                  </a:cubicBezTo>
                  <a:cubicBezTo>
                    <a:pt x="814" y="210"/>
                    <a:pt x="823" y="1"/>
                    <a:pt x="6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3"/>
            <p:cNvSpPr/>
            <p:nvPr/>
          </p:nvSpPr>
          <p:spPr>
            <a:xfrm rot="1146479" flipH="1">
              <a:off x="8315887" y="2275302"/>
              <a:ext cx="218541" cy="308090"/>
            </a:xfrm>
            <a:custGeom>
              <a:avLst/>
              <a:gdLst/>
              <a:ahLst/>
              <a:cxnLst/>
              <a:rect l="l" t="t" r="r" b="b"/>
              <a:pathLst>
                <a:path w="1962" h="2766" extrusionOk="0">
                  <a:moveTo>
                    <a:pt x="195" y="0"/>
                  </a:moveTo>
                  <a:cubicBezTo>
                    <a:pt x="0" y="0"/>
                    <a:pt x="74" y="266"/>
                    <a:pt x="122" y="441"/>
                  </a:cubicBezTo>
                  <a:cubicBezTo>
                    <a:pt x="235" y="937"/>
                    <a:pt x="427" y="1422"/>
                    <a:pt x="686" y="1862"/>
                  </a:cubicBezTo>
                  <a:cubicBezTo>
                    <a:pt x="833" y="2111"/>
                    <a:pt x="1014" y="2336"/>
                    <a:pt x="1228" y="2539"/>
                  </a:cubicBezTo>
                  <a:cubicBezTo>
                    <a:pt x="1336" y="2656"/>
                    <a:pt x="1487" y="2766"/>
                    <a:pt x="1640" y="2766"/>
                  </a:cubicBezTo>
                  <a:cubicBezTo>
                    <a:pt x="1680" y="2766"/>
                    <a:pt x="1719" y="2759"/>
                    <a:pt x="1758" y="2743"/>
                  </a:cubicBezTo>
                  <a:cubicBezTo>
                    <a:pt x="1939" y="2652"/>
                    <a:pt x="1962" y="2427"/>
                    <a:pt x="1939" y="2235"/>
                  </a:cubicBezTo>
                  <a:cubicBezTo>
                    <a:pt x="1849" y="1569"/>
                    <a:pt x="1397" y="1016"/>
                    <a:pt x="946" y="520"/>
                  </a:cubicBezTo>
                  <a:cubicBezTo>
                    <a:pt x="777" y="328"/>
                    <a:pt x="574" y="102"/>
                    <a:pt x="314" y="23"/>
                  </a:cubicBezTo>
                  <a:cubicBezTo>
                    <a:pt x="266" y="7"/>
                    <a:pt x="227" y="0"/>
                    <a:pt x="1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3"/>
            <p:cNvSpPr/>
            <p:nvPr/>
          </p:nvSpPr>
          <p:spPr>
            <a:xfrm rot="1146479" flipH="1">
              <a:off x="8258933" y="2143880"/>
              <a:ext cx="318121" cy="102585"/>
            </a:xfrm>
            <a:custGeom>
              <a:avLst/>
              <a:gdLst/>
              <a:ahLst/>
              <a:cxnLst/>
              <a:rect l="l" t="t" r="r" b="b"/>
              <a:pathLst>
                <a:path w="2856" h="921" extrusionOk="0">
                  <a:moveTo>
                    <a:pt x="2143" y="0"/>
                  </a:moveTo>
                  <a:cubicBezTo>
                    <a:pt x="1840" y="0"/>
                    <a:pt x="1539" y="51"/>
                    <a:pt x="1253" y="141"/>
                  </a:cubicBezTo>
                  <a:cubicBezTo>
                    <a:pt x="904" y="254"/>
                    <a:pt x="576" y="389"/>
                    <a:pt x="260" y="570"/>
                  </a:cubicBezTo>
                  <a:cubicBezTo>
                    <a:pt x="159" y="615"/>
                    <a:pt x="1" y="705"/>
                    <a:pt x="80" y="829"/>
                  </a:cubicBezTo>
                  <a:cubicBezTo>
                    <a:pt x="127" y="903"/>
                    <a:pt x="242" y="921"/>
                    <a:pt x="353" y="921"/>
                  </a:cubicBezTo>
                  <a:cubicBezTo>
                    <a:pt x="429" y="921"/>
                    <a:pt x="503" y="913"/>
                    <a:pt x="554" y="908"/>
                  </a:cubicBezTo>
                  <a:cubicBezTo>
                    <a:pt x="1152" y="829"/>
                    <a:pt x="1750" y="705"/>
                    <a:pt x="2337" y="547"/>
                  </a:cubicBezTo>
                  <a:cubicBezTo>
                    <a:pt x="2483" y="513"/>
                    <a:pt x="2630" y="457"/>
                    <a:pt x="2765" y="367"/>
                  </a:cubicBezTo>
                  <a:cubicBezTo>
                    <a:pt x="2799" y="344"/>
                    <a:pt x="2833" y="310"/>
                    <a:pt x="2844" y="265"/>
                  </a:cubicBezTo>
                  <a:cubicBezTo>
                    <a:pt x="2856" y="197"/>
                    <a:pt x="2833" y="141"/>
                    <a:pt x="2777" y="96"/>
                  </a:cubicBezTo>
                  <a:cubicBezTo>
                    <a:pt x="2720" y="62"/>
                    <a:pt x="2664" y="39"/>
                    <a:pt x="2596" y="39"/>
                  </a:cubicBezTo>
                  <a:cubicBezTo>
                    <a:pt x="2446" y="13"/>
                    <a:pt x="2294" y="0"/>
                    <a:pt x="21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23"/>
            <p:cNvSpPr/>
            <p:nvPr/>
          </p:nvSpPr>
          <p:spPr>
            <a:xfrm rot="1146479" flipH="1">
              <a:off x="8177277" y="2217763"/>
              <a:ext cx="369582" cy="135444"/>
            </a:xfrm>
            <a:custGeom>
              <a:avLst/>
              <a:gdLst/>
              <a:ahLst/>
              <a:cxnLst/>
              <a:rect l="l" t="t" r="r" b="b"/>
              <a:pathLst>
                <a:path w="3318" h="1216" extrusionOk="0">
                  <a:moveTo>
                    <a:pt x="721" y="1"/>
                  </a:moveTo>
                  <a:cubicBezTo>
                    <a:pt x="452" y="1"/>
                    <a:pt x="189" y="53"/>
                    <a:pt x="34" y="238"/>
                  </a:cubicBezTo>
                  <a:cubicBezTo>
                    <a:pt x="11" y="261"/>
                    <a:pt x="0" y="283"/>
                    <a:pt x="0" y="317"/>
                  </a:cubicBezTo>
                  <a:cubicBezTo>
                    <a:pt x="0" y="373"/>
                    <a:pt x="68" y="419"/>
                    <a:pt x="124" y="441"/>
                  </a:cubicBezTo>
                  <a:cubicBezTo>
                    <a:pt x="971" y="791"/>
                    <a:pt x="1851" y="1050"/>
                    <a:pt x="2754" y="1197"/>
                  </a:cubicBezTo>
                  <a:cubicBezTo>
                    <a:pt x="2810" y="1209"/>
                    <a:pt x="2868" y="1216"/>
                    <a:pt x="2926" y="1216"/>
                  </a:cubicBezTo>
                  <a:cubicBezTo>
                    <a:pt x="3030" y="1216"/>
                    <a:pt x="3133" y="1195"/>
                    <a:pt x="3227" y="1152"/>
                  </a:cubicBezTo>
                  <a:cubicBezTo>
                    <a:pt x="3261" y="1141"/>
                    <a:pt x="3284" y="1107"/>
                    <a:pt x="3306" y="1084"/>
                  </a:cubicBezTo>
                  <a:cubicBezTo>
                    <a:pt x="3318" y="1028"/>
                    <a:pt x="3295" y="960"/>
                    <a:pt x="3261" y="915"/>
                  </a:cubicBezTo>
                  <a:cubicBezTo>
                    <a:pt x="3171" y="791"/>
                    <a:pt x="3047" y="689"/>
                    <a:pt x="2923" y="610"/>
                  </a:cubicBezTo>
                  <a:cubicBezTo>
                    <a:pt x="2449" y="328"/>
                    <a:pt x="1930" y="136"/>
                    <a:pt x="1388" y="69"/>
                  </a:cubicBezTo>
                  <a:cubicBezTo>
                    <a:pt x="1207" y="42"/>
                    <a:pt x="962" y="1"/>
                    <a:pt x="7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23"/>
            <p:cNvSpPr/>
            <p:nvPr/>
          </p:nvSpPr>
          <p:spPr>
            <a:xfrm rot="1146479" flipH="1">
              <a:off x="8449441" y="2265083"/>
              <a:ext cx="207514" cy="77635"/>
            </a:xfrm>
            <a:custGeom>
              <a:avLst/>
              <a:gdLst/>
              <a:ahLst/>
              <a:cxnLst/>
              <a:rect l="l" t="t" r="r" b="b"/>
              <a:pathLst>
                <a:path w="1863" h="697" extrusionOk="0">
                  <a:moveTo>
                    <a:pt x="971" y="0"/>
                  </a:moveTo>
                  <a:cubicBezTo>
                    <a:pt x="666" y="12"/>
                    <a:pt x="373" y="124"/>
                    <a:pt x="147" y="328"/>
                  </a:cubicBezTo>
                  <a:cubicBezTo>
                    <a:pt x="68" y="395"/>
                    <a:pt x="0" y="519"/>
                    <a:pt x="68" y="610"/>
                  </a:cubicBezTo>
                  <a:cubicBezTo>
                    <a:pt x="102" y="644"/>
                    <a:pt x="158" y="666"/>
                    <a:pt x="215" y="677"/>
                  </a:cubicBezTo>
                  <a:cubicBezTo>
                    <a:pt x="308" y="690"/>
                    <a:pt x="403" y="697"/>
                    <a:pt x="497" y="697"/>
                  </a:cubicBezTo>
                  <a:cubicBezTo>
                    <a:pt x="816" y="697"/>
                    <a:pt x="1138" y="625"/>
                    <a:pt x="1433" y="486"/>
                  </a:cubicBezTo>
                  <a:cubicBezTo>
                    <a:pt x="1580" y="418"/>
                    <a:pt x="1862" y="305"/>
                    <a:pt x="1659" y="147"/>
                  </a:cubicBezTo>
                  <a:cubicBezTo>
                    <a:pt x="1490" y="23"/>
                    <a:pt x="1174" y="0"/>
                    <a:pt x="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7" name="Google Shape;837;p23"/>
          <p:cNvGrpSpPr/>
          <p:nvPr/>
        </p:nvGrpSpPr>
        <p:grpSpPr>
          <a:xfrm>
            <a:off x="6622886" y="2770542"/>
            <a:ext cx="354260" cy="317650"/>
            <a:chOff x="4398691" y="3651940"/>
            <a:chExt cx="721654" cy="647078"/>
          </a:xfrm>
        </p:grpSpPr>
        <p:sp>
          <p:nvSpPr>
            <p:cNvPr id="838" name="Google Shape;838;p23"/>
            <p:cNvSpPr/>
            <p:nvPr/>
          </p:nvSpPr>
          <p:spPr>
            <a:xfrm>
              <a:off x="4562654" y="3760573"/>
              <a:ext cx="56259" cy="265843"/>
            </a:xfrm>
            <a:custGeom>
              <a:avLst/>
              <a:gdLst/>
              <a:ahLst/>
              <a:cxnLst/>
              <a:rect l="l" t="t" r="r" b="b"/>
              <a:pathLst>
                <a:path w="666" h="3147" extrusionOk="0">
                  <a:moveTo>
                    <a:pt x="294" y="1"/>
                  </a:moveTo>
                  <a:lnTo>
                    <a:pt x="294" y="1"/>
                  </a:lnTo>
                  <a:cubicBezTo>
                    <a:pt x="248" y="35"/>
                    <a:pt x="215" y="57"/>
                    <a:pt x="181" y="91"/>
                  </a:cubicBezTo>
                  <a:cubicBezTo>
                    <a:pt x="0" y="1299"/>
                    <a:pt x="124" y="2292"/>
                    <a:pt x="553" y="3093"/>
                  </a:cubicBezTo>
                  <a:cubicBezTo>
                    <a:pt x="553" y="3104"/>
                    <a:pt x="564" y="3104"/>
                    <a:pt x="564" y="3115"/>
                  </a:cubicBezTo>
                  <a:cubicBezTo>
                    <a:pt x="564" y="3127"/>
                    <a:pt x="576" y="3127"/>
                    <a:pt x="576" y="3138"/>
                  </a:cubicBezTo>
                  <a:cubicBezTo>
                    <a:pt x="587" y="3144"/>
                    <a:pt x="598" y="3146"/>
                    <a:pt x="608" y="3146"/>
                  </a:cubicBezTo>
                  <a:cubicBezTo>
                    <a:pt x="618" y="3146"/>
                    <a:pt x="627" y="3144"/>
                    <a:pt x="632" y="3138"/>
                  </a:cubicBezTo>
                  <a:cubicBezTo>
                    <a:pt x="655" y="3127"/>
                    <a:pt x="666" y="3093"/>
                    <a:pt x="655" y="3070"/>
                  </a:cubicBezTo>
                  <a:lnTo>
                    <a:pt x="632" y="3014"/>
                  </a:lnTo>
                  <a:cubicBezTo>
                    <a:pt x="215" y="2213"/>
                    <a:pt x="102" y="1220"/>
                    <a:pt x="294" y="1"/>
                  </a:cubicBezTo>
                  <a:close/>
                </a:path>
              </a:pathLst>
            </a:custGeom>
            <a:solidFill>
              <a:srgbClr val="5430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3"/>
            <p:cNvSpPr/>
            <p:nvPr/>
          </p:nvSpPr>
          <p:spPr>
            <a:xfrm>
              <a:off x="4398691" y="3703046"/>
              <a:ext cx="633966" cy="595971"/>
            </a:xfrm>
            <a:custGeom>
              <a:avLst/>
              <a:gdLst/>
              <a:ahLst/>
              <a:cxnLst/>
              <a:rect l="l" t="t" r="r" b="b"/>
              <a:pathLst>
                <a:path w="7505" h="7055" extrusionOk="0">
                  <a:moveTo>
                    <a:pt x="4482" y="1"/>
                  </a:moveTo>
                  <a:cubicBezTo>
                    <a:pt x="4213" y="1"/>
                    <a:pt x="3943" y="29"/>
                    <a:pt x="3679" y="84"/>
                  </a:cubicBezTo>
                  <a:cubicBezTo>
                    <a:pt x="3386" y="152"/>
                    <a:pt x="3104" y="242"/>
                    <a:pt x="2821" y="366"/>
                  </a:cubicBezTo>
                  <a:cubicBezTo>
                    <a:pt x="2032" y="738"/>
                    <a:pt x="1343" y="1314"/>
                    <a:pt x="835" y="2025"/>
                  </a:cubicBezTo>
                  <a:lnTo>
                    <a:pt x="779" y="2104"/>
                  </a:lnTo>
                  <a:cubicBezTo>
                    <a:pt x="531" y="2442"/>
                    <a:pt x="339" y="2826"/>
                    <a:pt x="203" y="3221"/>
                  </a:cubicBezTo>
                  <a:cubicBezTo>
                    <a:pt x="170" y="3322"/>
                    <a:pt x="136" y="3435"/>
                    <a:pt x="113" y="3537"/>
                  </a:cubicBezTo>
                  <a:cubicBezTo>
                    <a:pt x="0" y="4067"/>
                    <a:pt x="57" y="4609"/>
                    <a:pt x="282" y="5105"/>
                  </a:cubicBezTo>
                  <a:cubicBezTo>
                    <a:pt x="373" y="5297"/>
                    <a:pt x="497" y="5466"/>
                    <a:pt x="632" y="5636"/>
                  </a:cubicBezTo>
                  <a:cubicBezTo>
                    <a:pt x="734" y="5749"/>
                    <a:pt x="835" y="5861"/>
                    <a:pt x="937" y="5963"/>
                  </a:cubicBezTo>
                  <a:cubicBezTo>
                    <a:pt x="1163" y="6200"/>
                    <a:pt x="1400" y="6414"/>
                    <a:pt x="1670" y="6606"/>
                  </a:cubicBezTo>
                  <a:cubicBezTo>
                    <a:pt x="2146" y="6916"/>
                    <a:pt x="2706" y="7055"/>
                    <a:pt x="3275" y="7055"/>
                  </a:cubicBezTo>
                  <a:cubicBezTo>
                    <a:pt x="3867" y="7055"/>
                    <a:pt x="4470" y="6905"/>
                    <a:pt x="4999" y="6640"/>
                  </a:cubicBezTo>
                  <a:cubicBezTo>
                    <a:pt x="5857" y="6222"/>
                    <a:pt x="6556" y="5534"/>
                    <a:pt x="6985" y="4688"/>
                  </a:cubicBezTo>
                  <a:cubicBezTo>
                    <a:pt x="7053" y="4564"/>
                    <a:pt x="7109" y="4440"/>
                    <a:pt x="7155" y="4315"/>
                  </a:cubicBezTo>
                  <a:cubicBezTo>
                    <a:pt x="7335" y="3853"/>
                    <a:pt x="7448" y="3368"/>
                    <a:pt x="7493" y="2882"/>
                  </a:cubicBezTo>
                  <a:cubicBezTo>
                    <a:pt x="7504" y="2634"/>
                    <a:pt x="7493" y="2397"/>
                    <a:pt x="7448" y="2160"/>
                  </a:cubicBezTo>
                  <a:cubicBezTo>
                    <a:pt x="7414" y="2013"/>
                    <a:pt x="7380" y="1867"/>
                    <a:pt x="7324" y="1720"/>
                  </a:cubicBezTo>
                  <a:cubicBezTo>
                    <a:pt x="7211" y="1348"/>
                    <a:pt x="6985" y="998"/>
                    <a:pt x="6692" y="738"/>
                  </a:cubicBezTo>
                  <a:lnTo>
                    <a:pt x="6613" y="671"/>
                  </a:lnTo>
                  <a:cubicBezTo>
                    <a:pt x="6263" y="411"/>
                    <a:pt x="5868" y="231"/>
                    <a:pt x="5439" y="129"/>
                  </a:cubicBezTo>
                  <a:lnTo>
                    <a:pt x="5315" y="95"/>
                  </a:lnTo>
                  <a:cubicBezTo>
                    <a:pt x="5044" y="32"/>
                    <a:pt x="4763" y="1"/>
                    <a:pt x="44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3"/>
            <p:cNvSpPr/>
            <p:nvPr/>
          </p:nvSpPr>
          <p:spPr>
            <a:xfrm>
              <a:off x="4813286" y="3712930"/>
              <a:ext cx="214560" cy="191251"/>
            </a:xfrm>
            <a:custGeom>
              <a:avLst/>
              <a:gdLst/>
              <a:ahLst/>
              <a:cxnLst/>
              <a:rect l="l" t="t" r="r" b="b"/>
              <a:pathLst>
                <a:path w="2540" h="2264" extrusionOk="0">
                  <a:moveTo>
                    <a:pt x="531" y="1"/>
                  </a:moveTo>
                  <a:lnTo>
                    <a:pt x="486" y="46"/>
                  </a:lnTo>
                  <a:cubicBezTo>
                    <a:pt x="1" y="576"/>
                    <a:pt x="633" y="1513"/>
                    <a:pt x="1039" y="1863"/>
                  </a:cubicBezTo>
                  <a:cubicBezTo>
                    <a:pt x="1242" y="2043"/>
                    <a:pt x="1479" y="2179"/>
                    <a:pt x="1739" y="2235"/>
                  </a:cubicBezTo>
                  <a:cubicBezTo>
                    <a:pt x="1811" y="2254"/>
                    <a:pt x="1885" y="2263"/>
                    <a:pt x="1958" y="2263"/>
                  </a:cubicBezTo>
                  <a:cubicBezTo>
                    <a:pt x="2145" y="2263"/>
                    <a:pt x="2329" y="2202"/>
                    <a:pt x="2484" y="2088"/>
                  </a:cubicBezTo>
                  <a:cubicBezTo>
                    <a:pt x="2506" y="2066"/>
                    <a:pt x="2517" y="2054"/>
                    <a:pt x="2540" y="2043"/>
                  </a:cubicBezTo>
                  <a:cubicBezTo>
                    <a:pt x="2506" y="1885"/>
                    <a:pt x="2461" y="1738"/>
                    <a:pt x="2416" y="1603"/>
                  </a:cubicBezTo>
                  <a:cubicBezTo>
                    <a:pt x="2280" y="1186"/>
                    <a:pt x="2043" y="824"/>
                    <a:pt x="1705" y="554"/>
                  </a:cubicBezTo>
                  <a:cubicBezTo>
                    <a:pt x="1355" y="294"/>
                    <a:pt x="960" y="114"/>
                    <a:pt x="5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3"/>
            <p:cNvSpPr/>
            <p:nvPr/>
          </p:nvSpPr>
          <p:spPr>
            <a:xfrm>
              <a:off x="4468297" y="3733879"/>
              <a:ext cx="181194" cy="191927"/>
            </a:xfrm>
            <a:custGeom>
              <a:avLst/>
              <a:gdLst/>
              <a:ahLst/>
              <a:cxnLst/>
              <a:rect l="l" t="t" r="r" b="b"/>
              <a:pathLst>
                <a:path w="2145" h="2272" extrusionOk="0">
                  <a:moveTo>
                    <a:pt x="1997" y="1"/>
                  </a:moveTo>
                  <a:cubicBezTo>
                    <a:pt x="1196" y="373"/>
                    <a:pt x="519" y="949"/>
                    <a:pt x="0" y="1660"/>
                  </a:cubicBezTo>
                  <a:cubicBezTo>
                    <a:pt x="124" y="1998"/>
                    <a:pt x="418" y="2235"/>
                    <a:pt x="767" y="2269"/>
                  </a:cubicBezTo>
                  <a:cubicBezTo>
                    <a:pt x="790" y="2271"/>
                    <a:pt x="813" y="2272"/>
                    <a:pt x="836" y="2272"/>
                  </a:cubicBezTo>
                  <a:cubicBezTo>
                    <a:pt x="951" y="2272"/>
                    <a:pt x="1072" y="2248"/>
                    <a:pt x="1185" y="2201"/>
                  </a:cubicBezTo>
                  <a:cubicBezTo>
                    <a:pt x="1614" y="2021"/>
                    <a:pt x="1930" y="1648"/>
                    <a:pt x="2054" y="1197"/>
                  </a:cubicBezTo>
                  <a:cubicBezTo>
                    <a:pt x="2133" y="904"/>
                    <a:pt x="2144" y="599"/>
                    <a:pt x="2088" y="306"/>
                  </a:cubicBezTo>
                  <a:cubicBezTo>
                    <a:pt x="2076" y="204"/>
                    <a:pt x="2043" y="103"/>
                    <a:pt x="19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3"/>
            <p:cNvSpPr/>
            <p:nvPr/>
          </p:nvSpPr>
          <p:spPr>
            <a:xfrm>
              <a:off x="4668414" y="3853325"/>
              <a:ext cx="187867" cy="163459"/>
            </a:xfrm>
            <a:custGeom>
              <a:avLst/>
              <a:gdLst/>
              <a:ahLst/>
              <a:cxnLst/>
              <a:rect l="l" t="t" r="r" b="b"/>
              <a:pathLst>
                <a:path w="2224" h="1935" extrusionOk="0">
                  <a:moveTo>
                    <a:pt x="1045" y="0"/>
                  </a:moveTo>
                  <a:cubicBezTo>
                    <a:pt x="960" y="0"/>
                    <a:pt x="878" y="10"/>
                    <a:pt x="802" y="31"/>
                  </a:cubicBezTo>
                  <a:cubicBezTo>
                    <a:pt x="418" y="155"/>
                    <a:pt x="125" y="483"/>
                    <a:pt x="35" y="878"/>
                  </a:cubicBezTo>
                  <a:cubicBezTo>
                    <a:pt x="12" y="991"/>
                    <a:pt x="1" y="1103"/>
                    <a:pt x="23" y="1227"/>
                  </a:cubicBezTo>
                  <a:cubicBezTo>
                    <a:pt x="68" y="1476"/>
                    <a:pt x="226" y="1690"/>
                    <a:pt x="452" y="1814"/>
                  </a:cubicBezTo>
                  <a:cubicBezTo>
                    <a:pt x="628" y="1894"/>
                    <a:pt x="814" y="1935"/>
                    <a:pt x="999" y="1935"/>
                  </a:cubicBezTo>
                  <a:cubicBezTo>
                    <a:pt x="1230" y="1935"/>
                    <a:pt x="1459" y="1872"/>
                    <a:pt x="1660" y="1747"/>
                  </a:cubicBezTo>
                  <a:cubicBezTo>
                    <a:pt x="2043" y="1498"/>
                    <a:pt x="2224" y="900"/>
                    <a:pt x="1998" y="483"/>
                  </a:cubicBezTo>
                  <a:cubicBezTo>
                    <a:pt x="1824" y="189"/>
                    <a:pt x="1411" y="0"/>
                    <a:pt x="10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3"/>
            <p:cNvSpPr/>
            <p:nvPr/>
          </p:nvSpPr>
          <p:spPr>
            <a:xfrm>
              <a:off x="4924875" y="3945571"/>
              <a:ext cx="106858" cy="152815"/>
            </a:xfrm>
            <a:custGeom>
              <a:avLst/>
              <a:gdLst/>
              <a:ahLst/>
              <a:cxnLst/>
              <a:rect l="l" t="t" r="r" b="b"/>
              <a:pathLst>
                <a:path w="1265" h="1809" extrusionOk="0">
                  <a:moveTo>
                    <a:pt x="1264" y="0"/>
                  </a:moveTo>
                  <a:cubicBezTo>
                    <a:pt x="937" y="0"/>
                    <a:pt x="632" y="113"/>
                    <a:pt x="384" y="327"/>
                  </a:cubicBezTo>
                  <a:cubicBezTo>
                    <a:pt x="113" y="598"/>
                    <a:pt x="0" y="982"/>
                    <a:pt x="91" y="1354"/>
                  </a:cubicBezTo>
                  <a:cubicBezTo>
                    <a:pt x="102" y="1433"/>
                    <a:pt x="136" y="1512"/>
                    <a:pt x="192" y="1580"/>
                  </a:cubicBezTo>
                  <a:cubicBezTo>
                    <a:pt x="248" y="1648"/>
                    <a:pt x="316" y="1704"/>
                    <a:pt x="406" y="1749"/>
                  </a:cubicBezTo>
                  <a:cubicBezTo>
                    <a:pt x="500" y="1787"/>
                    <a:pt x="601" y="1808"/>
                    <a:pt x="704" y="1808"/>
                  </a:cubicBezTo>
                  <a:cubicBezTo>
                    <a:pt x="725" y="1808"/>
                    <a:pt x="746" y="1807"/>
                    <a:pt x="768" y="1806"/>
                  </a:cubicBezTo>
                  <a:cubicBezTo>
                    <a:pt x="824" y="1681"/>
                    <a:pt x="880" y="1557"/>
                    <a:pt x="926" y="1433"/>
                  </a:cubicBezTo>
                  <a:cubicBezTo>
                    <a:pt x="1106" y="971"/>
                    <a:pt x="1219" y="497"/>
                    <a:pt x="1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3"/>
            <p:cNvSpPr/>
            <p:nvPr/>
          </p:nvSpPr>
          <p:spPr>
            <a:xfrm>
              <a:off x="4398691" y="3974630"/>
              <a:ext cx="120204" cy="204514"/>
            </a:xfrm>
            <a:custGeom>
              <a:avLst/>
              <a:gdLst/>
              <a:ahLst/>
              <a:cxnLst/>
              <a:rect l="l" t="t" r="r" b="b"/>
              <a:pathLst>
                <a:path w="1423" h="2421" extrusionOk="0">
                  <a:moveTo>
                    <a:pt x="292" y="0"/>
                  </a:moveTo>
                  <a:cubicBezTo>
                    <a:pt x="262" y="0"/>
                    <a:pt x="233" y="2"/>
                    <a:pt x="203" y="6"/>
                  </a:cubicBezTo>
                  <a:cubicBezTo>
                    <a:pt x="170" y="107"/>
                    <a:pt x="136" y="220"/>
                    <a:pt x="113" y="333"/>
                  </a:cubicBezTo>
                  <a:cubicBezTo>
                    <a:pt x="0" y="852"/>
                    <a:pt x="57" y="1394"/>
                    <a:pt x="282" y="1890"/>
                  </a:cubicBezTo>
                  <a:cubicBezTo>
                    <a:pt x="373" y="2082"/>
                    <a:pt x="497" y="2251"/>
                    <a:pt x="632" y="2421"/>
                  </a:cubicBezTo>
                  <a:cubicBezTo>
                    <a:pt x="666" y="2409"/>
                    <a:pt x="689" y="2409"/>
                    <a:pt x="711" y="2398"/>
                  </a:cubicBezTo>
                  <a:cubicBezTo>
                    <a:pt x="914" y="2319"/>
                    <a:pt x="1072" y="2172"/>
                    <a:pt x="1174" y="1981"/>
                  </a:cubicBezTo>
                  <a:cubicBezTo>
                    <a:pt x="1253" y="1868"/>
                    <a:pt x="1309" y="1744"/>
                    <a:pt x="1343" y="1620"/>
                  </a:cubicBezTo>
                  <a:cubicBezTo>
                    <a:pt x="1400" y="1405"/>
                    <a:pt x="1422" y="1191"/>
                    <a:pt x="1377" y="976"/>
                  </a:cubicBezTo>
                  <a:cubicBezTo>
                    <a:pt x="1292" y="529"/>
                    <a:pt x="794" y="0"/>
                    <a:pt x="2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3"/>
            <p:cNvSpPr/>
            <p:nvPr/>
          </p:nvSpPr>
          <p:spPr>
            <a:xfrm>
              <a:off x="4634118" y="4080560"/>
              <a:ext cx="230779" cy="148338"/>
            </a:xfrm>
            <a:custGeom>
              <a:avLst/>
              <a:gdLst/>
              <a:ahLst/>
              <a:cxnLst/>
              <a:rect l="l" t="t" r="r" b="b"/>
              <a:pathLst>
                <a:path w="2732" h="1756" extrusionOk="0">
                  <a:moveTo>
                    <a:pt x="1714" y="1"/>
                  </a:moveTo>
                  <a:cubicBezTo>
                    <a:pt x="1277" y="1"/>
                    <a:pt x="803" y="143"/>
                    <a:pt x="531" y="309"/>
                  </a:cubicBezTo>
                  <a:cubicBezTo>
                    <a:pt x="384" y="377"/>
                    <a:pt x="271" y="490"/>
                    <a:pt x="192" y="625"/>
                  </a:cubicBezTo>
                  <a:cubicBezTo>
                    <a:pt x="1" y="964"/>
                    <a:pt x="215" y="1415"/>
                    <a:pt x="542" y="1607"/>
                  </a:cubicBezTo>
                  <a:cubicBezTo>
                    <a:pt x="727" y="1715"/>
                    <a:pt x="941" y="1755"/>
                    <a:pt x="1159" y="1755"/>
                  </a:cubicBezTo>
                  <a:cubicBezTo>
                    <a:pt x="1327" y="1755"/>
                    <a:pt x="1497" y="1731"/>
                    <a:pt x="1659" y="1697"/>
                  </a:cubicBezTo>
                  <a:cubicBezTo>
                    <a:pt x="2032" y="1618"/>
                    <a:pt x="2404" y="1471"/>
                    <a:pt x="2585" y="1133"/>
                  </a:cubicBezTo>
                  <a:cubicBezTo>
                    <a:pt x="2731" y="873"/>
                    <a:pt x="2720" y="478"/>
                    <a:pt x="2494" y="253"/>
                  </a:cubicBezTo>
                  <a:cubicBezTo>
                    <a:pt x="2308" y="71"/>
                    <a:pt x="2020" y="1"/>
                    <a:pt x="17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3"/>
            <p:cNvSpPr/>
            <p:nvPr/>
          </p:nvSpPr>
          <p:spPr>
            <a:xfrm>
              <a:off x="4453936" y="3750690"/>
              <a:ext cx="530065" cy="440875"/>
            </a:xfrm>
            <a:custGeom>
              <a:avLst/>
              <a:gdLst/>
              <a:ahLst/>
              <a:cxnLst/>
              <a:rect l="l" t="t" r="r" b="b"/>
              <a:pathLst>
                <a:path w="6275" h="5219" extrusionOk="0">
                  <a:moveTo>
                    <a:pt x="6210" y="1"/>
                  </a:moveTo>
                  <a:cubicBezTo>
                    <a:pt x="6202" y="1"/>
                    <a:pt x="6194" y="2"/>
                    <a:pt x="6185" y="5"/>
                  </a:cubicBezTo>
                  <a:cubicBezTo>
                    <a:pt x="4244" y="1201"/>
                    <a:pt x="1806" y="2860"/>
                    <a:pt x="23" y="5128"/>
                  </a:cubicBezTo>
                  <a:cubicBezTo>
                    <a:pt x="1" y="5151"/>
                    <a:pt x="1" y="5185"/>
                    <a:pt x="23" y="5207"/>
                  </a:cubicBezTo>
                  <a:cubicBezTo>
                    <a:pt x="35" y="5207"/>
                    <a:pt x="46" y="5207"/>
                    <a:pt x="57" y="5218"/>
                  </a:cubicBezTo>
                  <a:cubicBezTo>
                    <a:pt x="80" y="5207"/>
                    <a:pt x="91" y="5207"/>
                    <a:pt x="102" y="5196"/>
                  </a:cubicBezTo>
                  <a:cubicBezTo>
                    <a:pt x="1874" y="2939"/>
                    <a:pt x="4311" y="1291"/>
                    <a:pt x="6241" y="95"/>
                  </a:cubicBezTo>
                  <a:cubicBezTo>
                    <a:pt x="6264" y="84"/>
                    <a:pt x="6275" y="50"/>
                    <a:pt x="6264" y="28"/>
                  </a:cubicBezTo>
                  <a:cubicBezTo>
                    <a:pt x="6247" y="11"/>
                    <a:pt x="6231" y="1"/>
                    <a:pt x="6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3"/>
            <p:cNvSpPr/>
            <p:nvPr/>
          </p:nvSpPr>
          <p:spPr>
            <a:xfrm>
              <a:off x="4857212" y="3692065"/>
              <a:ext cx="207887" cy="208738"/>
            </a:xfrm>
            <a:custGeom>
              <a:avLst/>
              <a:gdLst/>
              <a:ahLst/>
              <a:cxnLst/>
              <a:rect l="l" t="t" r="r" b="b"/>
              <a:pathLst>
                <a:path w="2461" h="2471" extrusionOk="0">
                  <a:moveTo>
                    <a:pt x="984" y="0"/>
                  </a:moveTo>
                  <a:cubicBezTo>
                    <a:pt x="654" y="0"/>
                    <a:pt x="349" y="113"/>
                    <a:pt x="0" y="248"/>
                  </a:cubicBezTo>
                  <a:cubicBezTo>
                    <a:pt x="181" y="778"/>
                    <a:pt x="327" y="1150"/>
                    <a:pt x="677" y="1557"/>
                  </a:cubicBezTo>
                  <a:cubicBezTo>
                    <a:pt x="1151" y="2098"/>
                    <a:pt x="1715" y="2471"/>
                    <a:pt x="2043" y="2471"/>
                  </a:cubicBezTo>
                  <a:cubicBezTo>
                    <a:pt x="2347" y="2064"/>
                    <a:pt x="2460" y="1557"/>
                    <a:pt x="2358" y="1060"/>
                  </a:cubicBezTo>
                  <a:cubicBezTo>
                    <a:pt x="2257" y="586"/>
                    <a:pt x="1896" y="203"/>
                    <a:pt x="1422" y="67"/>
                  </a:cubicBezTo>
                  <a:cubicBezTo>
                    <a:pt x="1268" y="20"/>
                    <a:pt x="1124" y="0"/>
                    <a:pt x="9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3"/>
            <p:cNvSpPr/>
            <p:nvPr/>
          </p:nvSpPr>
          <p:spPr>
            <a:xfrm>
              <a:off x="4962973" y="3651940"/>
              <a:ext cx="53387" cy="103989"/>
            </a:xfrm>
            <a:custGeom>
              <a:avLst/>
              <a:gdLst/>
              <a:ahLst/>
              <a:cxnLst/>
              <a:rect l="l" t="t" r="r" b="b"/>
              <a:pathLst>
                <a:path w="632" h="1231" extrusionOk="0">
                  <a:moveTo>
                    <a:pt x="564" y="0"/>
                  </a:moveTo>
                  <a:cubicBezTo>
                    <a:pt x="546" y="0"/>
                    <a:pt x="528" y="10"/>
                    <a:pt x="520" y="34"/>
                  </a:cubicBezTo>
                  <a:lnTo>
                    <a:pt x="12" y="1163"/>
                  </a:lnTo>
                  <a:cubicBezTo>
                    <a:pt x="1" y="1185"/>
                    <a:pt x="12" y="1219"/>
                    <a:pt x="46" y="1231"/>
                  </a:cubicBezTo>
                  <a:lnTo>
                    <a:pt x="57" y="1231"/>
                  </a:lnTo>
                  <a:cubicBezTo>
                    <a:pt x="80" y="1231"/>
                    <a:pt x="102" y="1219"/>
                    <a:pt x="113" y="1197"/>
                  </a:cubicBezTo>
                  <a:lnTo>
                    <a:pt x="610" y="68"/>
                  </a:lnTo>
                  <a:cubicBezTo>
                    <a:pt x="632" y="32"/>
                    <a:pt x="598" y="0"/>
                    <a:pt x="5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3"/>
            <p:cNvSpPr/>
            <p:nvPr/>
          </p:nvSpPr>
          <p:spPr>
            <a:xfrm>
              <a:off x="5009686" y="3783465"/>
              <a:ext cx="110659" cy="24920"/>
            </a:xfrm>
            <a:custGeom>
              <a:avLst/>
              <a:gdLst/>
              <a:ahLst/>
              <a:cxnLst/>
              <a:rect l="l" t="t" r="r" b="b"/>
              <a:pathLst>
                <a:path w="1310" h="295" extrusionOk="0">
                  <a:moveTo>
                    <a:pt x="1253" y="1"/>
                  </a:moveTo>
                  <a:cubicBezTo>
                    <a:pt x="847" y="35"/>
                    <a:pt x="441" y="102"/>
                    <a:pt x="46" y="193"/>
                  </a:cubicBezTo>
                  <a:cubicBezTo>
                    <a:pt x="12" y="204"/>
                    <a:pt x="1" y="238"/>
                    <a:pt x="1" y="260"/>
                  </a:cubicBezTo>
                  <a:cubicBezTo>
                    <a:pt x="12" y="283"/>
                    <a:pt x="34" y="294"/>
                    <a:pt x="57" y="294"/>
                  </a:cubicBezTo>
                  <a:lnTo>
                    <a:pt x="68" y="294"/>
                  </a:lnTo>
                  <a:cubicBezTo>
                    <a:pt x="452" y="204"/>
                    <a:pt x="858" y="136"/>
                    <a:pt x="1264" y="102"/>
                  </a:cubicBezTo>
                  <a:cubicBezTo>
                    <a:pt x="1287" y="102"/>
                    <a:pt x="1310" y="80"/>
                    <a:pt x="1310" y="46"/>
                  </a:cubicBezTo>
                  <a:cubicBezTo>
                    <a:pt x="1310" y="23"/>
                    <a:pt x="1287" y="1"/>
                    <a:pt x="12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0" name="Google Shape;850;p23"/>
          <p:cNvGrpSpPr/>
          <p:nvPr/>
        </p:nvGrpSpPr>
        <p:grpSpPr>
          <a:xfrm rot="-1487337" flipH="1">
            <a:off x="-329860" y="2563528"/>
            <a:ext cx="1335428" cy="1137434"/>
            <a:chOff x="5346978" y="3647205"/>
            <a:chExt cx="576281" cy="490812"/>
          </a:xfrm>
        </p:grpSpPr>
        <p:sp>
          <p:nvSpPr>
            <p:cNvPr id="851" name="Google Shape;851;p23"/>
            <p:cNvSpPr/>
            <p:nvPr/>
          </p:nvSpPr>
          <p:spPr>
            <a:xfrm>
              <a:off x="5645880" y="4017117"/>
              <a:ext cx="207215" cy="86646"/>
            </a:xfrm>
            <a:custGeom>
              <a:avLst/>
              <a:gdLst/>
              <a:ahLst/>
              <a:cxnLst/>
              <a:rect l="l" t="t" r="r" b="b"/>
              <a:pathLst>
                <a:path w="5632" h="2355" extrusionOk="0">
                  <a:moveTo>
                    <a:pt x="606" y="0"/>
                  </a:moveTo>
                  <a:cubicBezTo>
                    <a:pt x="477" y="0"/>
                    <a:pt x="354" y="34"/>
                    <a:pt x="238" y="92"/>
                  </a:cubicBezTo>
                  <a:cubicBezTo>
                    <a:pt x="204" y="115"/>
                    <a:pt x="170" y="137"/>
                    <a:pt x="147" y="171"/>
                  </a:cubicBezTo>
                  <a:cubicBezTo>
                    <a:pt x="136" y="182"/>
                    <a:pt x="125" y="194"/>
                    <a:pt x="125" y="194"/>
                  </a:cubicBezTo>
                  <a:cubicBezTo>
                    <a:pt x="12" y="363"/>
                    <a:pt x="1" y="577"/>
                    <a:pt x="91" y="758"/>
                  </a:cubicBezTo>
                  <a:cubicBezTo>
                    <a:pt x="181" y="938"/>
                    <a:pt x="317" y="1085"/>
                    <a:pt x="486" y="1209"/>
                  </a:cubicBezTo>
                  <a:cubicBezTo>
                    <a:pt x="847" y="1469"/>
                    <a:pt x="1265" y="1661"/>
                    <a:pt x="1693" y="1785"/>
                  </a:cubicBezTo>
                  <a:cubicBezTo>
                    <a:pt x="1682" y="1931"/>
                    <a:pt x="1750" y="2067"/>
                    <a:pt x="1874" y="2157"/>
                  </a:cubicBezTo>
                  <a:cubicBezTo>
                    <a:pt x="1998" y="2225"/>
                    <a:pt x="2145" y="2281"/>
                    <a:pt x="2291" y="2293"/>
                  </a:cubicBezTo>
                  <a:cubicBezTo>
                    <a:pt x="2577" y="2336"/>
                    <a:pt x="2844" y="2355"/>
                    <a:pt x="3105" y="2355"/>
                  </a:cubicBezTo>
                  <a:cubicBezTo>
                    <a:pt x="3661" y="2355"/>
                    <a:pt x="4187" y="2269"/>
                    <a:pt x="4785" y="2146"/>
                  </a:cubicBezTo>
                  <a:cubicBezTo>
                    <a:pt x="4955" y="2112"/>
                    <a:pt x="5180" y="2044"/>
                    <a:pt x="5395" y="2022"/>
                  </a:cubicBezTo>
                  <a:cubicBezTo>
                    <a:pt x="5450" y="2014"/>
                    <a:pt x="5506" y="2006"/>
                    <a:pt x="5562" y="2006"/>
                  </a:cubicBezTo>
                  <a:cubicBezTo>
                    <a:pt x="5585" y="2006"/>
                    <a:pt x="5608" y="2007"/>
                    <a:pt x="5632" y="2010"/>
                  </a:cubicBezTo>
                  <a:lnTo>
                    <a:pt x="5519" y="1977"/>
                  </a:lnTo>
                  <a:cubicBezTo>
                    <a:pt x="4210" y="1548"/>
                    <a:pt x="2935" y="1017"/>
                    <a:pt x="1716" y="385"/>
                  </a:cubicBezTo>
                  <a:cubicBezTo>
                    <a:pt x="1411" y="205"/>
                    <a:pt x="1084" y="81"/>
                    <a:pt x="745" y="13"/>
                  </a:cubicBezTo>
                  <a:cubicBezTo>
                    <a:pt x="698" y="4"/>
                    <a:pt x="652" y="0"/>
                    <a:pt x="6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3"/>
            <p:cNvSpPr/>
            <p:nvPr/>
          </p:nvSpPr>
          <p:spPr>
            <a:xfrm>
              <a:off x="5650884" y="4020502"/>
              <a:ext cx="202212" cy="71010"/>
            </a:xfrm>
            <a:custGeom>
              <a:avLst/>
              <a:gdLst/>
              <a:ahLst/>
              <a:cxnLst/>
              <a:rect l="l" t="t" r="r" b="b"/>
              <a:pathLst>
                <a:path w="5496" h="1930" extrusionOk="0">
                  <a:moveTo>
                    <a:pt x="102" y="0"/>
                  </a:moveTo>
                  <a:cubicBezTo>
                    <a:pt x="68" y="23"/>
                    <a:pt x="34" y="45"/>
                    <a:pt x="0" y="79"/>
                  </a:cubicBezTo>
                  <a:cubicBezTo>
                    <a:pt x="58" y="72"/>
                    <a:pt x="115" y="68"/>
                    <a:pt x="172" y="68"/>
                  </a:cubicBezTo>
                  <a:cubicBezTo>
                    <a:pt x="373" y="68"/>
                    <a:pt x="569" y="113"/>
                    <a:pt x="745" y="192"/>
                  </a:cubicBezTo>
                  <a:cubicBezTo>
                    <a:pt x="1185" y="361"/>
                    <a:pt x="1603" y="576"/>
                    <a:pt x="2020" y="790"/>
                  </a:cubicBezTo>
                  <a:cubicBezTo>
                    <a:pt x="2325" y="948"/>
                    <a:pt x="2652" y="1106"/>
                    <a:pt x="2979" y="1253"/>
                  </a:cubicBezTo>
                  <a:cubicBezTo>
                    <a:pt x="3713" y="1569"/>
                    <a:pt x="4480" y="1794"/>
                    <a:pt x="5259" y="1930"/>
                  </a:cubicBezTo>
                  <a:cubicBezTo>
                    <a:pt x="5314" y="1922"/>
                    <a:pt x="5370" y="1914"/>
                    <a:pt x="5426" y="1914"/>
                  </a:cubicBezTo>
                  <a:cubicBezTo>
                    <a:pt x="5449" y="1914"/>
                    <a:pt x="5472" y="1915"/>
                    <a:pt x="5496" y="1918"/>
                  </a:cubicBezTo>
                  <a:lnTo>
                    <a:pt x="5371" y="1885"/>
                  </a:lnTo>
                  <a:cubicBezTo>
                    <a:pt x="4548" y="1760"/>
                    <a:pt x="3758" y="1523"/>
                    <a:pt x="3002" y="1196"/>
                  </a:cubicBezTo>
                  <a:cubicBezTo>
                    <a:pt x="2675" y="1061"/>
                    <a:pt x="2347" y="892"/>
                    <a:pt x="2043" y="734"/>
                  </a:cubicBezTo>
                  <a:cubicBezTo>
                    <a:pt x="1636" y="530"/>
                    <a:pt x="1208" y="316"/>
                    <a:pt x="767" y="147"/>
                  </a:cubicBezTo>
                  <a:cubicBezTo>
                    <a:pt x="553" y="45"/>
                    <a:pt x="327" y="0"/>
                    <a:pt x="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3"/>
            <p:cNvSpPr/>
            <p:nvPr/>
          </p:nvSpPr>
          <p:spPr>
            <a:xfrm>
              <a:off x="5346978" y="3647205"/>
              <a:ext cx="270719" cy="272522"/>
            </a:xfrm>
            <a:custGeom>
              <a:avLst/>
              <a:gdLst/>
              <a:ahLst/>
              <a:cxnLst/>
              <a:rect l="l" t="t" r="r" b="b"/>
              <a:pathLst>
                <a:path w="7358" h="7407" extrusionOk="0">
                  <a:moveTo>
                    <a:pt x="5300" y="0"/>
                  </a:moveTo>
                  <a:cubicBezTo>
                    <a:pt x="5034" y="0"/>
                    <a:pt x="4811" y="227"/>
                    <a:pt x="4649" y="453"/>
                  </a:cubicBezTo>
                  <a:cubicBezTo>
                    <a:pt x="4187" y="1096"/>
                    <a:pt x="3927" y="1864"/>
                    <a:pt x="3882" y="2653"/>
                  </a:cubicBezTo>
                  <a:cubicBezTo>
                    <a:pt x="3555" y="2202"/>
                    <a:pt x="3171" y="1796"/>
                    <a:pt x="2753" y="1446"/>
                  </a:cubicBezTo>
                  <a:cubicBezTo>
                    <a:pt x="2564" y="1294"/>
                    <a:pt x="2342" y="1134"/>
                    <a:pt x="2108" y="1134"/>
                  </a:cubicBezTo>
                  <a:cubicBezTo>
                    <a:pt x="2064" y="1134"/>
                    <a:pt x="2020" y="1140"/>
                    <a:pt x="1975" y="1153"/>
                  </a:cubicBezTo>
                  <a:cubicBezTo>
                    <a:pt x="1794" y="1198"/>
                    <a:pt x="1648" y="1333"/>
                    <a:pt x="1580" y="1514"/>
                  </a:cubicBezTo>
                  <a:cubicBezTo>
                    <a:pt x="1523" y="1694"/>
                    <a:pt x="1512" y="1886"/>
                    <a:pt x="1546" y="2067"/>
                  </a:cubicBezTo>
                  <a:cubicBezTo>
                    <a:pt x="1602" y="2326"/>
                    <a:pt x="1693" y="2574"/>
                    <a:pt x="1828" y="2800"/>
                  </a:cubicBezTo>
                  <a:cubicBezTo>
                    <a:pt x="1997" y="3161"/>
                    <a:pt x="2189" y="3511"/>
                    <a:pt x="2415" y="3838"/>
                  </a:cubicBezTo>
                  <a:cubicBezTo>
                    <a:pt x="2144" y="3725"/>
                    <a:pt x="1862" y="3624"/>
                    <a:pt x="1580" y="3534"/>
                  </a:cubicBezTo>
                  <a:cubicBezTo>
                    <a:pt x="1343" y="3455"/>
                    <a:pt x="1080" y="3389"/>
                    <a:pt x="829" y="3389"/>
                  </a:cubicBezTo>
                  <a:cubicBezTo>
                    <a:pt x="615" y="3389"/>
                    <a:pt x="409" y="3437"/>
                    <a:pt x="237" y="3567"/>
                  </a:cubicBezTo>
                  <a:cubicBezTo>
                    <a:pt x="158" y="3624"/>
                    <a:pt x="90" y="3703"/>
                    <a:pt x="57" y="3804"/>
                  </a:cubicBezTo>
                  <a:cubicBezTo>
                    <a:pt x="0" y="4019"/>
                    <a:pt x="147" y="4244"/>
                    <a:pt x="305" y="4402"/>
                  </a:cubicBezTo>
                  <a:cubicBezTo>
                    <a:pt x="892" y="5023"/>
                    <a:pt x="1693" y="5565"/>
                    <a:pt x="2516" y="5779"/>
                  </a:cubicBezTo>
                  <a:cubicBezTo>
                    <a:pt x="1964" y="6073"/>
                    <a:pt x="1422" y="6400"/>
                    <a:pt x="903" y="6750"/>
                  </a:cubicBezTo>
                  <a:cubicBezTo>
                    <a:pt x="779" y="6829"/>
                    <a:pt x="655" y="6941"/>
                    <a:pt x="632" y="7077"/>
                  </a:cubicBezTo>
                  <a:cubicBezTo>
                    <a:pt x="643" y="7246"/>
                    <a:pt x="767" y="7381"/>
                    <a:pt x="937" y="7404"/>
                  </a:cubicBezTo>
                  <a:cubicBezTo>
                    <a:pt x="964" y="7406"/>
                    <a:pt x="991" y="7407"/>
                    <a:pt x="1018" y="7407"/>
                  </a:cubicBezTo>
                  <a:cubicBezTo>
                    <a:pt x="1157" y="7407"/>
                    <a:pt x="1288" y="7382"/>
                    <a:pt x="1411" y="7325"/>
                  </a:cubicBezTo>
                  <a:cubicBezTo>
                    <a:pt x="2686" y="6862"/>
                    <a:pt x="3893" y="6253"/>
                    <a:pt x="5010" y="5486"/>
                  </a:cubicBezTo>
                  <a:cubicBezTo>
                    <a:pt x="5992" y="4831"/>
                    <a:pt x="6703" y="3692"/>
                    <a:pt x="7199" y="2620"/>
                  </a:cubicBezTo>
                  <a:cubicBezTo>
                    <a:pt x="7278" y="2439"/>
                    <a:pt x="7357" y="2225"/>
                    <a:pt x="7267" y="2033"/>
                  </a:cubicBezTo>
                  <a:cubicBezTo>
                    <a:pt x="7188" y="1897"/>
                    <a:pt x="7053" y="1807"/>
                    <a:pt x="6895" y="1796"/>
                  </a:cubicBezTo>
                  <a:cubicBezTo>
                    <a:pt x="6875" y="1794"/>
                    <a:pt x="6855" y="1794"/>
                    <a:pt x="6836" y="1794"/>
                  </a:cubicBezTo>
                  <a:cubicBezTo>
                    <a:pt x="6700" y="1794"/>
                    <a:pt x="6573" y="1828"/>
                    <a:pt x="6455" y="1897"/>
                  </a:cubicBezTo>
                  <a:cubicBezTo>
                    <a:pt x="6161" y="2055"/>
                    <a:pt x="5902" y="2258"/>
                    <a:pt x="5676" y="2507"/>
                  </a:cubicBezTo>
                  <a:cubicBezTo>
                    <a:pt x="5857" y="2033"/>
                    <a:pt x="5947" y="1536"/>
                    <a:pt x="5958" y="1040"/>
                  </a:cubicBezTo>
                  <a:cubicBezTo>
                    <a:pt x="5969" y="814"/>
                    <a:pt x="5936" y="588"/>
                    <a:pt x="5857" y="385"/>
                  </a:cubicBezTo>
                  <a:cubicBezTo>
                    <a:pt x="5766" y="171"/>
                    <a:pt x="5563" y="24"/>
                    <a:pt x="5338" y="2"/>
                  </a:cubicBezTo>
                  <a:cubicBezTo>
                    <a:pt x="5325" y="1"/>
                    <a:pt x="5313" y="0"/>
                    <a:pt x="53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3"/>
            <p:cNvSpPr/>
            <p:nvPr/>
          </p:nvSpPr>
          <p:spPr>
            <a:xfrm>
              <a:off x="5500145" y="3807804"/>
              <a:ext cx="61517" cy="65822"/>
            </a:xfrm>
            <a:custGeom>
              <a:avLst/>
              <a:gdLst/>
              <a:ahLst/>
              <a:cxnLst/>
              <a:rect l="l" t="t" r="r" b="b"/>
              <a:pathLst>
                <a:path w="1672" h="1789" extrusionOk="0">
                  <a:moveTo>
                    <a:pt x="1120" y="1"/>
                  </a:moveTo>
                  <a:cubicBezTo>
                    <a:pt x="1093" y="1"/>
                    <a:pt x="1066" y="5"/>
                    <a:pt x="1039" y="15"/>
                  </a:cubicBezTo>
                  <a:cubicBezTo>
                    <a:pt x="836" y="128"/>
                    <a:pt x="734" y="342"/>
                    <a:pt x="768" y="568"/>
                  </a:cubicBezTo>
                  <a:cubicBezTo>
                    <a:pt x="704" y="499"/>
                    <a:pt x="618" y="464"/>
                    <a:pt x="531" y="464"/>
                  </a:cubicBezTo>
                  <a:cubicBezTo>
                    <a:pt x="434" y="464"/>
                    <a:pt x="337" y="507"/>
                    <a:pt x="272" y="590"/>
                  </a:cubicBezTo>
                  <a:cubicBezTo>
                    <a:pt x="170" y="748"/>
                    <a:pt x="159" y="1030"/>
                    <a:pt x="306" y="1155"/>
                  </a:cubicBezTo>
                  <a:cubicBezTo>
                    <a:pt x="159" y="1211"/>
                    <a:pt x="1" y="1335"/>
                    <a:pt x="24" y="1459"/>
                  </a:cubicBezTo>
                  <a:cubicBezTo>
                    <a:pt x="35" y="1583"/>
                    <a:pt x="182" y="1651"/>
                    <a:pt x="306" y="1696"/>
                  </a:cubicBezTo>
                  <a:cubicBezTo>
                    <a:pt x="503" y="1755"/>
                    <a:pt x="717" y="1789"/>
                    <a:pt x="933" y="1789"/>
                  </a:cubicBezTo>
                  <a:cubicBezTo>
                    <a:pt x="965" y="1789"/>
                    <a:pt x="996" y="1788"/>
                    <a:pt x="1028" y="1787"/>
                  </a:cubicBezTo>
                  <a:cubicBezTo>
                    <a:pt x="1208" y="1787"/>
                    <a:pt x="1378" y="1775"/>
                    <a:pt x="1558" y="1741"/>
                  </a:cubicBezTo>
                  <a:cubicBezTo>
                    <a:pt x="1581" y="1516"/>
                    <a:pt x="1671" y="1234"/>
                    <a:pt x="1648" y="1019"/>
                  </a:cubicBezTo>
                  <a:cubicBezTo>
                    <a:pt x="1660" y="737"/>
                    <a:pt x="1592" y="466"/>
                    <a:pt x="1457" y="218"/>
                  </a:cubicBezTo>
                  <a:cubicBezTo>
                    <a:pt x="1382" y="106"/>
                    <a:pt x="1252" y="1"/>
                    <a:pt x="1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3"/>
            <p:cNvSpPr/>
            <p:nvPr/>
          </p:nvSpPr>
          <p:spPr>
            <a:xfrm>
              <a:off x="5542530" y="3854641"/>
              <a:ext cx="380729" cy="283376"/>
            </a:xfrm>
            <a:custGeom>
              <a:avLst/>
              <a:gdLst/>
              <a:ahLst/>
              <a:cxnLst/>
              <a:rect l="l" t="t" r="r" b="b"/>
              <a:pathLst>
                <a:path w="10348" h="7702" extrusionOk="0">
                  <a:moveTo>
                    <a:pt x="102" y="0"/>
                  </a:moveTo>
                  <a:cubicBezTo>
                    <a:pt x="55" y="0"/>
                    <a:pt x="0" y="72"/>
                    <a:pt x="45" y="107"/>
                  </a:cubicBezTo>
                  <a:cubicBezTo>
                    <a:pt x="3081" y="3075"/>
                    <a:pt x="6601" y="5388"/>
                    <a:pt x="10246" y="7690"/>
                  </a:cubicBezTo>
                  <a:cubicBezTo>
                    <a:pt x="10257" y="7702"/>
                    <a:pt x="10269" y="7702"/>
                    <a:pt x="10280" y="7702"/>
                  </a:cubicBezTo>
                  <a:cubicBezTo>
                    <a:pt x="10302" y="7702"/>
                    <a:pt x="10314" y="7690"/>
                    <a:pt x="10336" y="7679"/>
                  </a:cubicBezTo>
                  <a:cubicBezTo>
                    <a:pt x="10348" y="7645"/>
                    <a:pt x="10336" y="7611"/>
                    <a:pt x="10314" y="7589"/>
                  </a:cubicBezTo>
                  <a:cubicBezTo>
                    <a:pt x="6669" y="5287"/>
                    <a:pt x="3160" y="2973"/>
                    <a:pt x="135" y="17"/>
                  </a:cubicBezTo>
                  <a:cubicBezTo>
                    <a:pt x="126" y="5"/>
                    <a:pt x="114" y="0"/>
                    <a:pt x="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3"/>
            <p:cNvSpPr/>
            <p:nvPr/>
          </p:nvSpPr>
          <p:spPr>
            <a:xfrm>
              <a:off x="5730576" y="3852765"/>
              <a:ext cx="76860" cy="210122"/>
            </a:xfrm>
            <a:custGeom>
              <a:avLst/>
              <a:gdLst/>
              <a:ahLst/>
              <a:cxnLst/>
              <a:rect l="l" t="t" r="r" b="b"/>
              <a:pathLst>
                <a:path w="2089" h="5711" extrusionOk="0">
                  <a:moveTo>
                    <a:pt x="64" y="1"/>
                  </a:moveTo>
                  <a:cubicBezTo>
                    <a:pt x="32" y="1"/>
                    <a:pt x="1" y="24"/>
                    <a:pt x="1" y="68"/>
                  </a:cubicBezTo>
                  <a:cubicBezTo>
                    <a:pt x="396" y="2020"/>
                    <a:pt x="1050" y="3905"/>
                    <a:pt x="1953" y="5676"/>
                  </a:cubicBezTo>
                  <a:cubicBezTo>
                    <a:pt x="1964" y="5699"/>
                    <a:pt x="1987" y="5710"/>
                    <a:pt x="2009" y="5710"/>
                  </a:cubicBezTo>
                  <a:cubicBezTo>
                    <a:pt x="2054" y="5710"/>
                    <a:pt x="2088" y="5654"/>
                    <a:pt x="2066" y="5620"/>
                  </a:cubicBezTo>
                  <a:cubicBezTo>
                    <a:pt x="1163" y="3859"/>
                    <a:pt x="509" y="1986"/>
                    <a:pt x="125" y="45"/>
                  </a:cubicBezTo>
                  <a:cubicBezTo>
                    <a:pt x="115" y="15"/>
                    <a:pt x="89" y="1"/>
                    <a:pt x="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3"/>
            <p:cNvSpPr/>
            <p:nvPr/>
          </p:nvSpPr>
          <p:spPr>
            <a:xfrm>
              <a:off x="5668324" y="3743528"/>
              <a:ext cx="98420" cy="122151"/>
            </a:xfrm>
            <a:custGeom>
              <a:avLst/>
              <a:gdLst/>
              <a:ahLst/>
              <a:cxnLst/>
              <a:rect l="l" t="t" r="r" b="b"/>
              <a:pathLst>
                <a:path w="2675" h="3320" extrusionOk="0">
                  <a:moveTo>
                    <a:pt x="1206" y="1"/>
                  </a:moveTo>
                  <a:cubicBezTo>
                    <a:pt x="1153" y="1"/>
                    <a:pt x="1100" y="13"/>
                    <a:pt x="1050" y="35"/>
                  </a:cubicBezTo>
                  <a:cubicBezTo>
                    <a:pt x="948" y="114"/>
                    <a:pt x="892" y="216"/>
                    <a:pt x="880" y="340"/>
                  </a:cubicBezTo>
                  <a:cubicBezTo>
                    <a:pt x="801" y="633"/>
                    <a:pt x="824" y="949"/>
                    <a:pt x="925" y="1232"/>
                  </a:cubicBezTo>
                  <a:cubicBezTo>
                    <a:pt x="835" y="1074"/>
                    <a:pt x="722" y="949"/>
                    <a:pt x="587" y="837"/>
                  </a:cubicBezTo>
                  <a:cubicBezTo>
                    <a:pt x="499" y="772"/>
                    <a:pt x="382" y="714"/>
                    <a:pt x="273" y="714"/>
                  </a:cubicBezTo>
                  <a:cubicBezTo>
                    <a:pt x="229" y="714"/>
                    <a:pt x="186" y="724"/>
                    <a:pt x="147" y="746"/>
                  </a:cubicBezTo>
                  <a:cubicBezTo>
                    <a:pt x="57" y="803"/>
                    <a:pt x="0" y="904"/>
                    <a:pt x="0" y="1017"/>
                  </a:cubicBezTo>
                  <a:cubicBezTo>
                    <a:pt x="0" y="1119"/>
                    <a:pt x="23" y="1220"/>
                    <a:pt x="68" y="1322"/>
                  </a:cubicBezTo>
                  <a:cubicBezTo>
                    <a:pt x="361" y="2078"/>
                    <a:pt x="1196" y="2777"/>
                    <a:pt x="1806" y="3319"/>
                  </a:cubicBezTo>
                  <a:cubicBezTo>
                    <a:pt x="2201" y="2665"/>
                    <a:pt x="2562" y="1886"/>
                    <a:pt x="2629" y="1130"/>
                  </a:cubicBezTo>
                  <a:cubicBezTo>
                    <a:pt x="2674" y="837"/>
                    <a:pt x="2641" y="532"/>
                    <a:pt x="2528" y="261"/>
                  </a:cubicBezTo>
                  <a:cubicBezTo>
                    <a:pt x="2494" y="171"/>
                    <a:pt x="2426" y="103"/>
                    <a:pt x="2347" y="47"/>
                  </a:cubicBezTo>
                  <a:cubicBezTo>
                    <a:pt x="2289" y="18"/>
                    <a:pt x="2225" y="3"/>
                    <a:pt x="2161" y="3"/>
                  </a:cubicBezTo>
                  <a:cubicBezTo>
                    <a:pt x="2075" y="3"/>
                    <a:pt x="1989" y="29"/>
                    <a:pt x="1918" y="81"/>
                  </a:cubicBezTo>
                  <a:cubicBezTo>
                    <a:pt x="1806" y="160"/>
                    <a:pt x="1715" y="272"/>
                    <a:pt x="1659" y="397"/>
                  </a:cubicBezTo>
                  <a:cubicBezTo>
                    <a:pt x="1602" y="284"/>
                    <a:pt x="1523" y="171"/>
                    <a:pt x="1422" y="81"/>
                  </a:cubicBezTo>
                  <a:cubicBezTo>
                    <a:pt x="1361" y="27"/>
                    <a:pt x="1285" y="1"/>
                    <a:pt x="1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3"/>
            <p:cNvSpPr/>
            <p:nvPr/>
          </p:nvSpPr>
          <p:spPr>
            <a:xfrm>
              <a:off x="5713578" y="3835509"/>
              <a:ext cx="33665" cy="47609"/>
            </a:xfrm>
            <a:custGeom>
              <a:avLst/>
              <a:gdLst/>
              <a:ahLst/>
              <a:cxnLst/>
              <a:rect l="l" t="t" r="r" b="b"/>
              <a:pathLst>
                <a:path w="915" h="1294" extrusionOk="0">
                  <a:moveTo>
                    <a:pt x="699" y="1"/>
                  </a:moveTo>
                  <a:cubicBezTo>
                    <a:pt x="582" y="1"/>
                    <a:pt x="476" y="110"/>
                    <a:pt x="406" y="210"/>
                  </a:cubicBezTo>
                  <a:cubicBezTo>
                    <a:pt x="384" y="232"/>
                    <a:pt x="305" y="277"/>
                    <a:pt x="327" y="300"/>
                  </a:cubicBezTo>
                  <a:cubicBezTo>
                    <a:pt x="271" y="260"/>
                    <a:pt x="209" y="225"/>
                    <a:pt x="153" y="225"/>
                  </a:cubicBezTo>
                  <a:cubicBezTo>
                    <a:pt x="131" y="225"/>
                    <a:pt x="110" y="231"/>
                    <a:pt x="90" y="244"/>
                  </a:cubicBezTo>
                  <a:cubicBezTo>
                    <a:pt x="0" y="311"/>
                    <a:pt x="34" y="447"/>
                    <a:pt x="90" y="548"/>
                  </a:cubicBezTo>
                  <a:cubicBezTo>
                    <a:pt x="237" y="830"/>
                    <a:pt x="440" y="1079"/>
                    <a:pt x="688" y="1293"/>
                  </a:cubicBezTo>
                  <a:cubicBezTo>
                    <a:pt x="779" y="1011"/>
                    <a:pt x="846" y="729"/>
                    <a:pt x="892" y="435"/>
                  </a:cubicBezTo>
                  <a:cubicBezTo>
                    <a:pt x="914" y="356"/>
                    <a:pt x="914" y="266"/>
                    <a:pt x="892" y="187"/>
                  </a:cubicBezTo>
                  <a:cubicBezTo>
                    <a:pt x="880" y="108"/>
                    <a:pt x="824" y="41"/>
                    <a:pt x="745" y="7"/>
                  </a:cubicBezTo>
                  <a:cubicBezTo>
                    <a:pt x="729" y="3"/>
                    <a:pt x="714" y="1"/>
                    <a:pt x="6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9" name="Google Shape;859;p23"/>
          <p:cNvGrpSpPr/>
          <p:nvPr/>
        </p:nvGrpSpPr>
        <p:grpSpPr>
          <a:xfrm>
            <a:off x="5725755" y="4181491"/>
            <a:ext cx="947653" cy="962021"/>
            <a:chOff x="5871755" y="4174741"/>
            <a:chExt cx="947653" cy="962021"/>
          </a:xfrm>
        </p:grpSpPr>
        <p:sp>
          <p:nvSpPr>
            <p:cNvPr id="860" name="Google Shape;860;p23"/>
            <p:cNvSpPr/>
            <p:nvPr/>
          </p:nvSpPr>
          <p:spPr>
            <a:xfrm>
              <a:off x="5932200" y="4174741"/>
              <a:ext cx="315403" cy="552789"/>
            </a:xfrm>
            <a:custGeom>
              <a:avLst/>
              <a:gdLst/>
              <a:ahLst/>
              <a:cxnLst/>
              <a:rect l="l" t="t" r="r" b="b"/>
              <a:pathLst>
                <a:path w="4357" h="7636" extrusionOk="0">
                  <a:moveTo>
                    <a:pt x="3746" y="1"/>
                  </a:moveTo>
                  <a:cubicBezTo>
                    <a:pt x="3577" y="1"/>
                    <a:pt x="3416" y="39"/>
                    <a:pt x="3262" y="120"/>
                  </a:cubicBezTo>
                  <a:cubicBezTo>
                    <a:pt x="2709" y="357"/>
                    <a:pt x="2246" y="752"/>
                    <a:pt x="1930" y="1260"/>
                  </a:cubicBezTo>
                  <a:cubicBezTo>
                    <a:pt x="1896" y="1046"/>
                    <a:pt x="1851" y="831"/>
                    <a:pt x="1772" y="628"/>
                  </a:cubicBezTo>
                  <a:cubicBezTo>
                    <a:pt x="1761" y="583"/>
                    <a:pt x="1727" y="538"/>
                    <a:pt x="1693" y="515"/>
                  </a:cubicBezTo>
                  <a:cubicBezTo>
                    <a:pt x="1677" y="507"/>
                    <a:pt x="1660" y="504"/>
                    <a:pt x="1643" y="504"/>
                  </a:cubicBezTo>
                  <a:cubicBezTo>
                    <a:pt x="1589" y="504"/>
                    <a:pt x="1533" y="540"/>
                    <a:pt x="1490" y="583"/>
                  </a:cubicBezTo>
                  <a:cubicBezTo>
                    <a:pt x="1276" y="775"/>
                    <a:pt x="1095" y="1000"/>
                    <a:pt x="937" y="1249"/>
                  </a:cubicBezTo>
                  <a:cubicBezTo>
                    <a:pt x="926" y="1271"/>
                    <a:pt x="903" y="1294"/>
                    <a:pt x="892" y="1316"/>
                  </a:cubicBezTo>
                  <a:cubicBezTo>
                    <a:pt x="475" y="2027"/>
                    <a:pt x="226" y="2817"/>
                    <a:pt x="147" y="3641"/>
                  </a:cubicBezTo>
                  <a:cubicBezTo>
                    <a:pt x="136" y="3720"/>
                    <a:pt x="125" y="3799"/>
                    <a:pt x="113" y="3878"/>
                  </a:cubicBezTo>
                  <a:cubicBezTo>
                    <a:pt x="113" y="3901"/>
                    <a:pt x="102" y="3934"/>
                    <a:pt x="102" y="3968"/>
                  </a:cubicBezTo>
                  <a:cubicBezTo>
                    <a:pt x="1" y="5198"/>
                    <a:pt x="125" y="6451"/>
                    <a:pt x="497" y="7636"/>
                  </a:cubicBezTo>
                  <a:lnTo>
                    <a:pt x="542" y="7523"/>
                  </a:lnTo>
                  <a:cubicBezTo>
                    <a:pt x="554" y="7500"/>
                    <a:pt x="565" y="7478"/>
                    <a:pt x="576" y="7455"/>
                  </a:cubicBezTo>
                  <a:cubicBezTo>
                    <a:pt x="836" y="6801"/>
                    <a:pt x="1163" y="6169"/>
                    <a:pt x="1558" y="5582"/>
                  </a:cubicBezTo>
                  <a:lnTo>
                    <a:pt x="1614" y="5492"/>
                  </a:lnTo>
                  <a:cubicBezTo>
                    <a:pt x="2032" y="4848"/>
                    <a:pt x="2483" y="4239"/>
                    <a:pt x="2901" y="3607"/>
                  </a:cubicBezTo>
                  <a:cubicBezTo>
                    <a:pt x="2923" y="3585"/>
                    <a:pt x="2935" y="3562"/>
                    <a:pt x="2957" y="3528"/>
                  </a:cubicBezTo>
                  <a:cubicBezTo>
                    <a:pt x="3454" y="2829"/>
                    <a:pt x="3871" y="2061"/>
                    <a:pt x="4198" y="1271"/>
                  </a:cubicBezTo>
                  <a:cubicBezTo>
                    <a:pt x="4243" y="1158"/>
                    <a:pt x="4289" y="1046"/>
                    <a:pt x="4311" y="933"/>
                  </a:cubicBezTo>
                  <a:cubicBezTo>
                    <a:pt x="4322" y="910"/>
                    <a:pt x="4322" y="888"/>
                    <a:pt x="4322" y="876"/>
                  </a:cubicBezTo>
                  <a:cubicBezTo>
                    <a:pt x="4345" y="797"/>
                    <a:pt x="4356" y="730"/>
                    <a:pt x="4345" y="651"/>
                  </a:cubicBezTo>
                  <a:cubicBezTo>
                    <a:pt x="4356" y="436"/>
                    <a:pt x="4266" y="233"/>
                    <a:pt x="4097" y="98"/>
                  </a:cubicBezTo>
                  <a:cubicBezTo>
                    <a:pt x="4040" y="64"/>
                    <a:pt x="3984" y="41"/>
                    <a:pt x="3928" y="19"/>
                  </a:cubicBezTo>
                  <a:cubicBezTo>
                    <a:pt x="3905" y="19"/>
                    <a:pt x="3894" y="7"/>
                    <a:pt x="3871" y="7"/>
                  </a:cubicBezTo>
                  <a:cubicBezTo>
                    <a:pt x="3829" y="3"/>
                    <a:pt x="3787" y="1"/>
                    <a:pt x="37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3"/>
            <p:cNvSpPr/>
            <p:nvPr/>
          </p:nvSpPr>
          <p:spPr>
            <a:xfrm>
              <a:off x="5967309" y="4176044"/>
              <a:ext cx="249239" cy="553151"/>
            </a:xfrm>
            <a:custGeom>
              <a:avLst/>
              <a:gdLst/>
              <a:ahLst/>
              <a:cxnLst/>
              <a:rect l="l" t="t" r="r" b="b"/>
              <a:pathLst>
                <a:path w="3443" h="7641" extrusionOk="0">
                  <a:moveTo>
                    <a:pt x="3443" y="1"/>
                  </a:moveTo>
                  <a:cubicBezTo>
                    <a:pt x="3431" y="1"/>
                    <a:pt x="3409" y="1"/>
                    <a:pt x="3397" y="12"/>
                  </a:cubicBezTo>
                  <a:cubicBezTo>
                    <a:pt x="2799" y="509"/>
                    <a:pt x="2269" y="1174"/>
                    <a:pt x="1682" y="2122"/>
                  </a:cubicBezTo>
                  <a:cubicBezTo>
                    <a:pt x="1457" y="2506"/>
                    <a:pt x="1253" y="2867"/>
                    <a:pt x="1073" y="3228"/>
                  </a:cubicBezTo>
                  <a:cubicBezTo>
                    <a:pt x="1062" y="3251"/>
                    <a:pt x="1050" y="3262"/>
                    <a:pt x="1050" y="3284"/>
                  </a:cubicBezTo>
                  <a:cubicBezTo>
                    <a:pt x="746" y="3871"/>
                    <a:pt x="497" y="4492"/>
                    <a:pt x="317" y="5135"/>
                  </a:cubicBezTo>
                  <a:cubicBezTo>
                    <a:pt x="317" y="5158"/>
                    <a:pt x="306" y="5169"/>
                    <a:pt x="306" y="5191"/>
                  </a:cubicBezTo>
                  <a:cubicBezTo>
                    <a:pt x="170" y="5654"/>
                    <a:pt x="80" y="6117"/>
                    <a:pt x="35" y="6602"/>
                  </a:cubicBezTo>
                  <a:cubicBezTo>
                    <a:pt x="1" y="6907"/>
                    <a:pt x="12" y="7211"/>
                    <a:pt x="69" y="7516"/>
                  </a:cubicBezTo>
                  <a:cubicBezTo>
                    <a:pt x="80" y="7550"/>
                    <a:pt x="91" y="7584"/>
                    <a:pt x="102" y="7618"/>
                  </a:cubicBezTo>
                  <a:cubicBezTo>
                    <a:pt x="102" y="7629"/>
                    <a:pt x="114" y="7640"/>
                    <a:pt x="125" y="7640"/>
                  </a:cubicBezTo>
                  <a:cubicBezTo>
                    <a:pt x="136" y="7629"/>
                    <a:pt x="136" y="7618"/>
                    <a:pt x="136" y="7606"/>
                  </a:cubicBezTo>
                  <a:cubicBezTo>
                    <a:pt x="125" y="7550"/>
                    <a:pt x="102" y="7493"/>
                    <a:pt x="91" y="7437"/>
                  </a:cubicBezTo>
                  <a:cubicBezTo>
                    <a:pt x="46" y="7166"/>
                    <a:pt x="35" y="6873"/>
                    <a:pt x="80" y="6591"/>
                  </a:cubicBezTo>
                  <a:cubicBezTo>
                    <a:pt x="91" y="6410"/>
                    <a:pt x="114" y="6230"/>
                    <a:pt x="148" y="6049"/>
                  </a:cubicBezTo>
                  <a:cubicBezTo>
                    <a:pt x="148" y="6038"/>
                    <a:pt x="148" y="6026"/>
                    <a:pt x="148" y="6015"/>
                  </a:cubicBezTo>
                  <a:cubicBezTo>
                    <a:pt x="249" y="5417"/>
                    <a:pt x="418" y="4830"/>
                    <a:pt x="644" y="4266"/>
                  </a:cubicBezTo>
                  <a:lnTo>
                    <a:pt x="655" y="4221"/>
                  </a:lnTo>
                  <a:cubicBezTo>
                    <a:pt x="949" y="3499"/>
                    <a:pt x="1299" y="2799"/>
                    <a:pt x="1716" y="2133"/>
                  </a:cubicBezTo>
                  <a:cubicBezTo>
                    <a:pt x="1784" y="2009"/>
                    <a:pt x="1863" y="1896"/>
                    <a:pt x="1930" y="1784"/>
                  </a:cubicBezTo>
                  <a:cubicBezTo>
                    <a:pt x="1953" y="1761"/>
                    <a:pt x="1964" y="1739"/>
                    <a:pt x="1987" y="1716"/>
                  </a:cubicBezTo>
                  <a:cubicBezTo>
                    <a:pt x="2382" y="1073"/>
                    <a:pt x="2867" y="497"/>
                    <a:pt x="34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3"/>
            <p:cNvSpPr/>
            <p:nvPr/>
          </p:nvSpPr>
          <p:spPr>
            <a:xfrm>
              <a:off x="5996771" y="4264289"/>
              <a:ext cx="48212" cy="149563"/>
            </a:xfrm>
            <a:custGeom>
              <a:avLst/>
              <a:gdLst/>
              <a:ahLst/>
              <a:cxnLst/>
              <a:rect l="l" t="t" r="r" b="b"/>
              <a:pathLst>
                <a:path w="666" h="2066" extrusionOk="0">
                  <a:moveTo>
                    <a:pt x="45" y="0"/>
                  </a:moveTo>
                  <a:cubicBezTo>
                    <a:pt x="34" y="23"/>
                    <a:pt x="23" y="46"/>
                    <a:pt x="0" y="68"/>
                  </a:cubicBezTo>
                  <a:cubicBezTo>
                    <a:pt x="45" y="745"/>
                    <a:pt x="339" y="1445"/>
                    <a:pt x="632" y="2043"/>
                  </a:cubicBezTo>
                  <a:cubicBezTo>
                    <a:pt x="632" y="2054"/>
                    <a:pt x="643" y="2065"/>
                    <a:pt x="655" y="2065"/>
                  </a:cubicBezTo>
                  <a:cubicBezTo>
                    <a:pt x="666" y="2054"/>
                    <a:pt x="666" y="2043"/>
                    <a:pt x="666" y="2032"/>
                  </a:cubicBezTo>
                  <a:cubicBezTo>
                    <a:pt x="655" y="2020"/>
                    <a:pt x="655" y="2009"/>
                    <a:pt x="655" y="1998"/>
                  </a:cubicBezTo>
                  <a:cubicBezTo>
                    <a:pt x="361" y="1388"/>
                    <a:pt x="57" y="677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3"/>
            <p:cNvSpPr/>
            <p:nvPr/>
          </p:nvSpPr>
          <p:spPr>
            <a:xfrm>
              <a:off x="6105356" y="4238156"/>
              <a:ext cx="139785" cy="67035"/>
            </a:xfrm>
            <a:custGeom>
              <a:avLst/>
              <a:gdLst/>
              <a:ahLst/>
              <a:cxnLst/>
              <a:rect l="l" t="t" r="r" b="b"/>
              <a:pathLst>
                <a:path w="1931" h="926" extrusionOk="0">
                  <a:moveTo>
                    <a:pt x="1930" y="0"/>
                  </a:moveTo>
                  <a:lnTo>
                    <a:pt x="1930" y="0"/>
                  </a:lnTo>
                  <a:cubicBezTo>
                    <a:pt x="1603" y="181"/>
                    <a:pt x="1265" y="350"/>
                    <a:pt x="904" y="474"/>
                  </a:cubicBezTo>
                  <a:cubicBezTo>
                    <a:pt x="622" y="587"/>
                    <a:pt x="339" y="711"/>
                    <a:pt x="69" y="847"/>
                  </a:cubicBezTo>
                  <a:cubicBezTo>
                    <a:pt x="57" y="858"/>
                    <a:pt x="35" y="869"/>
                    <a:pt x="12" y="881"/>
                  </a:cubicBezTo>
                  <a:cubicBezTo>
                    <a:pt x="1" y="892"/>
                    <a:pt x="1" y="903"/>
                    <a:pt x="1" y="914"/>
                  </a:cubicBezTo>
                  <a:cubicBezTo>
                    <a:pt x="12" y="914"/>
                    <a:pt x="23" y="926"/>
                    <a:pt x="23" y="926"/>
                  </a:cubicBezTo>
                  <a:lnTo>
                    <a:pt x="35" y="926"/>
                  </a:lnTo>
                  <a:cubicBezTo>
                    <a:pt x="328" y="768"/>
                    <a:pt x="622" y="632"/>
                    <a:pt x="926" y="519"/>
                  </a:cubicBezTo>
                  <a:cubicBezTo>
                    <a:pt x="1265" y="395"/>
                    <a:pt x="1603" y="237"/>
                    <a:pt x="1919" y="57"/>
                  </a:cubicBezTo>
                  <a:cubicBezTo>
                    <a:pt x="1930" y="34"/>
                    <a:pt x="1930" y="12"/>
                    <a:pt x="1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3"/>
            <p:cNvSpPr/>
            <p:nvPr/>
          </p:nvSpPr>
          <p:spPr>
            <a:xfrm>
              <a:off x="6012263" y="4430139"/>
              <a:ext cx="134066" cy="54801"/>
            </a:xfrm>
            <a:custGeom>
              <a:avLst/>
              <a:gdLst/>
              <a:ahLst/>
              <a:cxnLst/>
              <a:rect l="l" t="t" r="r" b="b"/>
              <a:pathLst>
                <a:path w="1852" h="757" extrusionOk="0">
                  <a:moveTo>
                    <a:pt x="1851" y="0"/>
                  </a:moveTo>
                  <a:cubicBezTo>
                    <a:pt x="1276" y="305"/>
                    <a:pt x="666" y="542"/>
                    <a:pt x="46" y="711"/>
                  </a:cubicBezTo>
                  <a:lnTo>
                    <a:pt x="23" y="711"/>
                  </a:lnTo>
                  <a:cubicBezTo>
                    <a:pt x="12" y="711"/>
                    <a:pt x="0" y="722"/>
                    <a:pt x="0" y="734"/>
                  </a:cubicBezTo>
                  <a:cubicBezTo>
                    <a:pt x="12" y="756"/>
                    <a:pt x="12" y="756"/>
                    <a:pt x="23" y="756"/>
                  </a:cubicBezTo>
                  <a:cubicBezTo>
                    <a:pt x="644" y="598"/>
                    <a:pt x="1230" y="373"/>
                    <a:pt x="1795" y="79"/>
                  </a:cubicBezTo>
                  <a:cubicBezTo>
                    <a:pt x="1817" y="45"/>
                    <a:pt x="1829" y="23"/>
                    <a:pt x="18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3"/>
            <p:cNvSpPr/>
            <p:nvPr/>
          </p:nvSpPr>
          <p:spPr>
            <a:xfrm>
              <a:off x="5939584" y="4455404"/>
              <a:ext cx="51542" cy="95703"/>
            </a:xfrm>
            <a:custGeom>
              <a:avLst/>
              <a:gdLst/>
              <a:ahLst/>
              <a:cxnLst/>
              <a:rect l="l" t="t" r="r" b="b"/>
              <a:pathLst>
                <a:path w="712" h="1322" extrusionOk="0">
                  <a:moveTo>
                    <a:pt x="11" y="1"/>
                  </a:moveTo>
                  <a:cubicBezTo>
                    <a:pt x="11" y="24"/>
                    <a:pt x="0" y="57"/>
                    <a:pt x="0" y="80"/>
                  </a:cubicBezTo>
                  <a:cubicBezTo>
                    <a:pt x="181" y="520"/>
                    <a:pt x="406" y="926"/>
                    <a:pt x="677" y="1310"/>
                  </a:cubicBezTo>
                  <a:cubicBezTo>
                    <a:pt x="677" y="1321"/>
                    <a:pt x="689" y="1321"/>
                    <a:pt x="689" y="1321"/>
                  </a:cubicBezTo>
                  <a:lnTo>
                    <a:pt x="700" y="1321"/>
                  </a:lnTo>
                  <a:cubicBezTo>
                    <a:pt x="711" y="1321"/>
                    <a:pt x="711" y="1310"/>
                    <a:pt x="711" y="1299"/>
                  </a:cubicBezTo>
                  <a:cubicBezTo>
                    <a:pt x="700" y="1287"/>
                    <a:pt x="689" y="1276"/>
                    <a:pt x="689" y="1265"/>
                  </a:cubicBezTo>
                  <a:cubicBezTo>
                    <a:pt x="418" y="870"/>
                    <a:pt x="192" y="44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3"/>
            <p:cNvSpPr/>
            <p:nvPr/>
          </p:nvSpPr>
          <p:spPr>
            <a:xfrm>
              <a:off x="5977154" y="4572244"/>
              <a:ext cx="72752" cy="42567"/>
            </a:xfrm>
            <a:custGeom>
              <a:avLst/>
              <a:gdLst/>
              <a:ahLst/>
              <a:cxnLst/>
              <a:rect l="l" t="t" r="r" b="b"/>
              <a:pathLst>
                <a:path w="1005" h="588" extrusionOk="0">
                  <a:moveTo>
                    <a:pt x="1005" y="1"/>
                  </a:moveTo>
                  <a:lnTo>
                    <a:pt x="1005" y="1"/>
                  </a:lnTo>
                  <a:cubicBezTo>
                    <a:pt x="835" y="102"/>
                    <a:pt x="677" y="204"/>
                    <a:pt x="531" y="305"/>
                  </a:cubicBezTo>
                  <a:cubicBezTo>
                    <a:pt x="418" y="362"/>
                    <a:pt x="316" y="418"/>
                    <a:pt x="203" y="463"/>
                  </a:cubicBezTo>
                  <a:cubicBezTo>
                    <a:pt x="147" y="497"/>
                    <a:pt x="79" y="520"/>
                    <a:pt x="12" y="553"/>
                  </a:cubicBezTo>
                  <a:cubicBezTo>
                    <a:pt x="0" y="565"/>
                    <a:pt x="0" y="576"/>
                    <a:pt x="12" y="587"/>
                  </a:cubicBezTo>
                  <a:lnTo>
                    <a:pt x="23" y="587"/>
                  </a:lnTo>
                  <a:cubicBezTo>
                    <a:pt x="91" y="542"/>
                    <a:pt x="158" y="520"/>
                    <a:pt x="215" y="497"/>
                  </a:cubicBezTo>
                  <a:cubicBezTo>
                    <a:pt x="328" y="441"/>
                    <a:pt x="440" y="396"/>
                    <a:pt x="542" y="328"/>
                  </a:cubicBezTo>
                  <a:cubicBezTo>
                    <a:pt x="677" y="249"/>
                    <a:pt x="813" y="170"/>
                    <a:pt x="937" y="91"/>
                  </a:cubicBezTo>
                  <a:lnTo>
                    <a:pt x="10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3"/>
            <p:cNvSpPr/>
            <p:nvPr/>
          </p:nvSpPr>
          <p:spPr>
            <a:xfrm>
              <a:off x="5871755" y="4478786"/>
              <a:ext cx="709132" cy="657975"/>
            </a:xfrm>
            <a:custGeom>
              <a:avLst/>
              <a:gdLst/>
              <a:ahLst/>
              <a:cxnLst/>
              <a:rect l="l" t="t" r="r" b="b"/>
              <a:pathLst>
                <a:path w="9796" h="9089" extrusionOk="0">
                  <a:moveTo>
                    <a:pt x="6685" y="1"/>
                  </a:moveTo>
                  <a:cubicBezTo>
                    <a:pt x="5914" y="1"/>
                    <a:pt x="5160" y="171"/>
                    <a:pt x="4537" y="423"/>
                  </a:cubicBezTo>
                  <a:cubicBezTo>
                    <a:pt x="1231" y="1754"/>
                    <a:pt x="1" y="5692"/>
                    <a:pt x="260" y="9010"/>
                  </a:cubicBezTo>
                  <a:cubicBezTo>
                    <a:pt x="260" y="9055"/>
                    <a:pt x="294" y="9089"/>
                    <a:pt x="339" y="9089"/>
                  </a:cubicBezTo>
                  <a:lnTo>
                    <a:pt x="350" y="9089"/>
                  </a:lnTo>
                  <a:cubicBezTo>
                    <a:pt x="396" y="9078"/>
                    <a:pt x="441" y="9044"/>
                    <a:pt x="429" y="8999"/>
                  </a:cubicBezTo>
                  <a:cubicBezTo>
                    <a:pt x="192" y="5850"/>
                    <a:pt x="1400" y="1878"/>
                    <a:pt x="4605" y="581"/>
                  </a:cubicBezTo>
                  <a:cubicBezTo>
                    <a:pt x="5208" y="339"/>
                    <a:pt x="5934" y="176"/>
                    <a:pt x="6675" y="176"/>
                  </a:cubicBezTo>
                  <a:cubicBezTo>
                    <a:pt x="7737" y="176"/>
                    <a:pt x="8832" y="510"/>
                    <a:pt x="9649" y="1427"/>
                  </a:cubicBezTo>
                  <a:cubicBezTo>
                    <a:pt x="9660" y="1444"/>
                    <a:pt x="9680" y="1452"/>
                    <a:pt x="9701" y="1452"/>
                  </a:cubicBezTo>
                  <a:cubicBezTo>
                    <a:pt x="9722" y="1452"/>
                    <a:pt x="9745" y="1444"/>
                    <a:pt x="9761" y="1427"/>
                  </a:cubicBezTo>
                  <a:cubicBezTo>
                    <a:pt x="9795" y="1393"/>
                    <a:pt x="9795" y="1337"/>
                    <a:pt x="9761" y="1303"/>
                  </a:cubicBezTo>
                  <a:cubicBezTo>
                    <a:pt x="8919" y="348"/>
                    <a:pt x="7784" y="1"/>
                    <a:pt x="66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3"/>
            <p:cNvSpPr/>
            <p:nvPr/>
          </p:nvSpPr>
          <p:spPr>
            <a:xfrm>
              <a:off x="6488513" y="4499635"/>
              <a:ext cx="330895" cy="354506"/>
            </a:xfrm>
            <a:custGeom>
              <a:avLst/>
              <a:gdLst/>
              <a:ahLst/>
              <a:cxnLst/>
              <a:rect l="l" t="t" r="r" b="b"/>
              <a:pathLst>
                <a:path w="4571" h="4897" extrusionOk="0">
                  <a:moveTo>
                    <a:pt x="2180" y="0"/>
                  </a:moveTo>
                  <a:cubicBezTo>
                    <a:pt x="2067" y="0"/>
                    <a:pt x="1953" y="14"/>
                    <a:pt x="1840" y="44"/>
                  </a:cubicBezTo>
                  <a:cubicBezTo>
                    <a:pt x="1727" y="67"/>
                    <a:pt x="1625" y="101"/>
                    <a:pt x="1524" y="146"/>
                  </a:cubicBezTo>
                  <a:cubicBezTo>
                    <a:pt x="903" y="360"/>
                    <a:pt x="406" y="846"/>
                    <a:pt x="192" y="1466"/>
                  </a:cubicBezTo>
                  <a:cubicBezTo>
                    <a:pt x="158" y="1590"/>
                    <a:pt x="124" y="1714"/>
                    <a:pt x="113" y="1850"/>
                  </a:cubicBezTo>
                  <a:cubicBezTo>
                    <a:pt x="0" y="2832"/>
                    <a:pt x="632" y="3588"/>
                    <a:pt x="1411" y="4084"/>
                  </a:cubicBezTo>
                  <a:cubicBezTo>
                    <a:pt x="1828" y="4355"/>
                    <a:pt x="2280" y="4569"/>
                    <a:pt x="2742" y="4727"/>
                  </a:cubicBezTo>
                  <a:cubicBezTo>
                    <a:pt x="2990" y="4829"/>
                    <a:pt x="3261" y="4885"/>
                    <a:pt x="3532" y="4897"/>
                  </a:cubicBezTo>
                  <a:cubicBezTo>
                    <a:pt x="3701" y="4897"/>
                    <a:pt x="3859" y="4851"/>
                    <a:pt x="4006" y="4772"/>
                  </a:cubicBezTo>
                  <a:cubicBezTo>
                    <a:pt x="4525" y="4468"/>
                    <a:pt x="4570" y="3746"/>
                    <a:pt x="4491" y="3148"/>
                  </a:cubicBezTo>
                  <a:cubicBezTo>
                    <a:pt x="4390" y="2313"/>
                    <a:pt x="4141" y="1466"/>
                    <a:pt x="3622" y="789"/>
                  </a:cubicBezTo>
                  <a:cubicBezTo>
                    <a:pt x="3284" y="348"/>
                    <a:pt x="2743" y="0"/>
                    <a:pt x="2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3"/>
            <p:cNvSpPr/>
            <p:nvPr/>
          </p:nvSpPr>
          <p:spPr>
            <a:xfrm>
              <a:off x="6483590" y="4485664"/>
              <a:ext cx="178152" cy="191189"/>
            </a:xfrm>
            <a:custGeom>
              <a:avLst/>
              <a:gdLst/>
              <a:ahLst/>
              <a:cxnLst/>
              <a:rect l="l" t="t" r="r" b="b"/>
              <a:pathLst>
                <a:path w="2461" h="2641" extrusionOk="0">
                  <a:moveTo>
                    <a:pt x="2099" y="0"/>
                  </a:moveTo>
                  <a:cubicBezTo>
                    <a:pt x="1625" y="34"/>
                    <a:pt x="1185" y="237"/>
                    <a:pt x="847" y="576"/>
                  </a:cubicBezTo>
                  <a:cubicBezTo>
                    <a:pt x="497" y="937"/>
                    <a:pt x="237" y="1377"/>
                    <a:pt x="79" y="1862"/>
                  </a:cubicBezTo>
                  <a:cubicBezTo>
                    <a:pt x="12" y="2032"/>
                    <a:pt x="0" y="2212"/>
                    <a:pt x="57" y="2381"/>
                  </a:cubicBezTo>
                  <a:cubicBezTo>
                    <a:pt x="57" y="2415"/>
                    <a:pt x="79" y="2438"/>
                    <a:pt x="113" y="2460"/>
                  </a:cubicBezTo>
                  <a:cubicBezTo>
                    <a:pt x="123" y="2465"/>
                    <a:pt x="134" y="2468"/>
                    <a:pt x="145" y="2468"/>
                  </a:cubicBezTo>
                  <a:cubicBezTo>
                    <a:pt x="183" y="2468"/>
                    <a:pt x="225" y="2441"/>
                    <a:pt x="260" y="2415"/>
                  </a:cubicBezTo>
                  <a:cubicBezTo>
                    <a:pt x="429" y="2257"/>
                    <a:pt x="576" y="2065"/>
                    <a:pt x="689" y="1851"/>
                  </a:cubicBezTo>
                  <a:lnTo>
                    <a:pt x="926" y="1445"/>
                  </a:lnTo>
                  <a:cubicBezTo>
                    <a:pt x="971" y="1558"/>
                    <a:pt x="960" y="1704"/>
                    <a:pt x="982" y="1828"/>
                  </a:cubicBezTo>
                  <a:cubicBezTo>
                    <a:pt x="1039" y="2077"/>
                    <a:pt x="1140" y="2314"/>
                    <a:pt x="1287" y="2539"/>
                  </a:cubicBezTo>
                  <a:cubicBezTo>
                    <a:pt x="1298" y="2573"/>
                    <a:pt x="1332" y="2607"/>
                    <a:pt x="1366" y="2630"/>
                  </a:cubicBezTo>
                  <a:cubicBezTo>
                    <a:pt x="1386" y="2637"/>
                    <a:pt x="1407" y="2641"/>
                    <a:pt x="1428" y="2641"/>
                  </a:cubicBezTo>
                  <a:cubicBezTo>
                    <a:pt x="1498" y="2641"/>
                    <a:pt x="1565" y="2598"/>
                    <a:pt x="1592" y="2528"/>
                  </a:cubicBezTo>
                  <a:cubicBezTo>
                    <a:pt x="1625" y="2449"/>
                    <a:pt x="1625" y="2348"/>
                    <a:pt x="1603" y="2269"/>
                  </a:cubicBezTo>
                  <a:cubicBezTo>
                    <a:pt x="1569" y="2020"/>
                    <a:pt x="1513" y="1772"/>
                    <a:pt x="1422" y="1535"/>
                  </a:cubicBezTo>
                  <a:lnTo>
                    <a:pt x="1422" y="1535"/>
                  </a:lnTo>
                  <a:cubicBezTo>
                    <a:pt x="1592" y="1682"/>
                    <a:pt x="1772" y="1806"/>
                    <a:pt x="1964" y="1907"/>
                  </a:cubicBezTo>
                  <a:cubicBezTo>
                    <a:pt x="2035" y="1971"/>
                    <a:pt x="2123" y="2006"/>
                    <a:pt x="2216" y="2006"/>
                  </a:cubicBezTo>
                  <a:cubicBezTo>
                    <a:pt x="2255" y="2006"/>
                    <a:pt x="2296" y="2000"/>
                    <a:pt x="2336" y="1986"/>
                  </a:cubicBezTo>
                  <a:cubicBezTo>
                    <a:pt x="2348" y="1986"/>
                    <a:pt x="2370" y="1964"/>
                    <a:pt x="2381" y="1953"/>
                  </a:cubicBezTo>
                  <a:cubicBezTo>
                    <a:pt x="2393" y="1930"/>
                    <a:pt x="2393" y="1919"/>
                    <a:pt x="2393" y="1896"/>
                  </a:cubicBezTo>
                  <a:cubicBezTo>
                    <a:pt x="2381" y="1806"/>
                    <a:pt x="2348" y="1716"/>
                    <a:pt x="2280" y="1648"/>
                  </a:cubicBezTo>
                  <a:cubicBezTo>
                    <a:pt x="2077" y="1377"/>
                    <a:pt x="1840" y="1140"/>
                    <a:pt x="1569" y="937"/>
                  </a:cubicBezTo>
                  <a:cubicBezTo>
                    <a:pt x="1840" y="824"/>
                    <a:pt x="2088" y="666"/>
                    <a:pt x="2325" y="486"/>
                  </a:cubicBezTo>
                  <a:cubicBezTo>
                    <a:pt x="2404" y="441"/>
                    <a:pt x="2460" y="350"/>
                    <a:pt x="2460" y="260"/>
                  </a:cubicBezTo>
                  <a:cubicBezTo>
                    <a:pt x="2460" y="181"/>
                    <a:pt x="2415" y="102"/>
                    <a:pt x="2336" y="57"/>
                  </a:cubicBezTo>
                  <a:cubicBezTo>
                    <a:pt x="2269" y="23"/>
                    <a:pt x="2190" y="0"/>
                    <a:pt x="20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3"/>
            <p:cNvSpPr/>
            <p:nvPr/>
          </p:nvSpPr>
          <p:spPr>
            <a:xfrm>
              <a:off x="6583271" y="4713263"/>
              <a:ext cx="21283" cy="27726"/>
            </a:xfrm>
            <a:custGeom>
              <a:avLst/>
              <a:gdLst/>
              <a:ahLst/>
              <a:cxnLst/>
              <a:rect l="l" t="t" r="r" b="b"/>
              <a:pathLst>
                <a:path w="294" h="383" extrusionOk="0">
                  <a:moveTo>
                    <a:pt x="104" y="1"/>
                  </a:moveTo>
                  <a:cubicBezTo>
                    <a:pt x="82" y="1"/>
                    <a:pt x="61" y="8"/>
                    <a:pt x="45" y="27"/>
                  </a:cubicBezTo>
                  <a:cubicBezTo>
                    <a:pt x="0" y="84"/>
                    <a:pt x="34" y="197"/>
                    <a:pt x="57" y="253"/>
                  </a:cubicBezTo>
                  <a:cubicBezTo>
                    <a:pt x="68" y="298"/>
                    <a:pt x="90" y="332"/>
                    <a:pt x="124" y="355"/>
                  </a:cubicBezTo>
                  <a:cubicBezTo>
                    <a:pt x="143" y="373"/>
                    <a:pt x="167" y="382"/>
                    <a:pt x="191" y="382"/>
                  </a:cubicBezTo>
                  <a:cubicBezTo>
                    <a:pt x="238" y="382"/>
                    <a:pt x="286" y="347"/>
                    <a:pt x="294" y="287"/>
                  </a:cubicBezTo>
                  <a:cubicBezTo>
                    <a:pt x="294" y="253"/>
                    <a:pt x="294" y="219"/>
                    <a:pt x="282" y="185"/>
                  </a:cubicBezTo>
                  <a:cubicBezTo>
                    <a:pt x="271" y="129"/>
                    <a:pt x="248" y="95"/>
                    <a:pt x="226" y="50"/>
                  </a:cubicBezTo>
                  <a:cubicBezTo>
                    <a:pt x="196" y="28"/>
                    <a:pt x="147" y="1"/>
                    <a:pt x="1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3"/>
            <p:cNvSpPr/>
            <p:nvPr/>
          </p:nvSpPr>
          <p:spPr>
            <a:xfrm>
              <a:off x="6651027" y="4658101"/>
              <a:ext cx="22151" cy="27437"/>
            </a:xfrm>
            <a:custGeom>
              <a:avLst/>
              <a:gdLst/>
              <a:ahLst/>
              <a:cxnLst/>
              <a:rect l="l" t="t" r="r" b="b"/>
              <a:pathLst>
                <a:path w="306" h="379" extrusionOk="0">
                  <a:moveTo>
                    <a:pt x="114" y="1"/>
                  </a:moveTo>
                  <a:cubicBezTo>
                    <a:pt x="92" y="1"/>
                    <a:pt x="72" y="7"/>
                    <a:pt x="57" y="22"/>
                  </a:cubicBezTo>
                  <a:cubicBezTo>
                    <a:pt x="1" y="78"/>
                    <a:pt x="46" y="203"/>
                    <a:pt x="68" y="259"/>
                  </a:cubicBezTo>
                  <a:cubicBezTo>
                    <a:pt x="80" y="293"/>
                    <a:pt x="102" y="327"/>
                    <a:pt x="136" y="349"/>
                  </a:cubicBezTo>
                  <a:cubicBezTo>
                    <a:pt x="150" y="371"/>
                    <a:pt x="174" y="379"/>
                    <a:pt x="198" y="379"/>
                  </a:cubicBezTo>
                  <a:cubicBezTo>
                    <a:pt x="211" y="379"/>
                    <a:pt x="225" y="376"/>
                    <a:pt x="238" y="372"/>
                  </a:cubicBezTo>
                  <a:cubicBezTo>
                    <a:pt x="272" y="349"/>
                    <a:pt x="294" y="327"/>
                    <a:pt x="305" y="282"/>
                  </a:cubicBezTo>
                  <a:cubicBezTo>
                    <a:pt x="305" y="248"/>
                    <a:pt x="305" y="214"/>
                    <a:pt x="294" y="180"/>
                  </a:cubicBezTo>
                  <a:cubicBezTo>
                    <a:pt x="283" y="135"/>
                    <a:pt x="260" y="90"/>
                    <a:pt x="226" y="56"/>
                  </a:cubicBezTo>
                  <a:cubicBezTo>
                    <a:pt x="204" y="26"/>
                    <a:pt x="156" y="1"/>
                    <a:pt x="1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3"/>
            <p:cNvSpPr/>
            <p:nvPr/>
          </p:nvSpPr>
          <p:spPr>
            <a:xfrm>
              <a:off x="6704161" y="4606847"/>
              <a:ext cx="22079" cy="27509"/>
            </a:xfrm>
            <a:custGeom>
              <a:avLst/>
              <a:gdLst/>
              <a:ahLst/>
              <a:cxnLst/>
              <a:rect l="l" t="t" r="r" b="b"/>
              <a:pathLst>
                <a:path w="305" h="380" extrusionOk="0">
                  <a:moveTo>
                    <a:pt x="121" y="1"/>
                  </a:moveTo>
                  <a:cubicBezTo>
                    <a:pt x="97" y="1"/>
                    <a:pt x="73" y="9"/>
                    <a:pt x="57" y="30"/>
                  </a:cubicBezTo>
                  <a:cubicBezTo>
                    <a:pt x="0" y="87"/>
                    <a:pt x="45" y="200"/>
                    <a:pt x="68" y="256"/>
                  </a:cubicBezTo>
                  <a:cubicBezTo>
                    <a:pt x="79" y="290"/>
                    <a:pt x="102" y="324"/>
                    <a:pt x="136" y="346"/>
                  </a:cubicBezTo>
                  <a:cubicBezTo>
                    <a:pt x="155" y="369"/>
                    <a:pt x="179" y="379"/>
                    <a:pt x="204" y="379"/>
                  </a:cubicBezTo>
                  <a:cubicBezTo>
                    <a:pt x="251" y="379"/>
                    <a:pt x="297" y="342"/>
                    <a:pt x="305" y="290"/>
                  </a:cubicBezTo>
                  <a:cubicBezTo>
                    <a:pt x="305" y="245"/>
                    <a:pt x="305" y="211"/>
                    <a:pt x="294" y="177"/>
                  </a:cubicBezTo>
                  <a:cubicBezTo>
                    <a:pt x="282" y="132"/>
                    <a:pt x="260" y="87"/>
                    <a:pt x="226" y="53"/>
                  </a:cubicBezTo>
                  <a:cubicBezTo>
                    <a:pt x="205" y="25"/>
                    <a:pt x="161" y="1"/>
                    <a:pt x="1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3"/>
            <p:cNvSpPr/>
            <p:nvPr/>
          </p:nvSpPr>
          <p:spPr>
            <a:xfrm>
              <a:off x="6758019" y="4682280"/>
              <a:ext cx="22151" cy="27582"/>
            </a:xfrm>
            <a:custGeom>
              <a:avLst/>
              <a:gdLst/>
              <a:ahLst/>
              <a:cxnLst/>
              <a:rect l="l" t="t" r="r" b="b"/>
              <a:pathLst>
                <a:path w="306" h="381" extrusionOk="0">
                  <a:moveTo>
                    <a:pt x="108" y="0"/>
                  </a:moveTo>
                  <a:cubicBezTo>
                    <a:pt x="86" y="0"/>
                    <a:pt x="65" y="8"/>
                    <a:pt x="46" y="26"/>
                  </a:cubicBezTo>
                  <a:cubicBezTo>
                    <a:pt x="1" y="83"/>
                    <a:pt x="46" y="207"/>
                    <a:pt x="69" y="252"/>
                  </a:cubicBezTo>
                  <a:cubicBezTo>
                    <a:pt x="80" y="297"/>
                    <a:pt x="103" y="331"/>
                    <a:pt x="125" y="354"/>
                  </a:cubicBezTo>
                  <a:cubicBezTo>
                    <a:pt x="150" y="370"/>
                    <a:pt x="181" y="381"/>
                    <a:pt x="209" y="381"/>
                  </a:cubicBezTo>
                  <a:cubicBezTo>
                    <a:pt x="219" y="381"/>
                    <a:pt x="229" y="379"/>
                    <a:pt x="238" y="376"/>
                  </a:cubicBezTo>
                  <a:cubicBezTo>
                    <a:pt x="272" y="354"/>
                    <a:pt x="294" y="320"/>
                    <a:pt x="294" y="286"/>
                  </a:cubicBezTo>
                  <a:cubicBezTo>
                    <a:pt x="306" y="252"/>
                    <a:pt x="294" y="218"/>
                    <a:pt x="294" y="184"/>
                  </a:cubicBezTo>
                  <a:cubicBezTo>
                    <a:pt x="283" y="139"/>
                    <a:pt x="261" y="94"/>
                    <a:pt x="227" y="60"/>
                  </a:cubicBezTo>
                  <a:cubicBezTo>
                    <a:pt x="197" y="30"/>
                    <a:pt x="151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23"/>
            <p:cNvSpPr/>
            <p:nvPr/>
          </p:nvSpPr>
          <p:spPr>
            <a:xfrm>
              <a:off x="6675567" y="4776172"/>
              <a:ext cx="22079" cy="27654"/>
            </a:xfrm>
            <a:custGeom>
              <a:avLst/>
              <a:gdLst/>
              <a:ahLst/>
              <a:cxnLst/>
              <a:rect l="l" t="t" r="r" b="b"/>
              <a:pathLst>
                <a:path w="305" h="382" extrusionOk="0">
                  <a:moveTo>
                    <a:pt x="109" y="0"/>
                  </a:moveTo>
                  <a:cubicBezTo>
                    <a:pt x="87" y="0"/>
                    <a:pt x="65" y="8"/>
                    <a:pt x="45" y="27"/>
                  </a:cubicBezTo>
                  <a:cubicBezTo>
                    <a:pt x="0" y="84"/>
                    <a:pt x="45" y="196"/>
                    <a:pt x="68" y="253"/>
                  </a:cubicBezTo>
                  <a:cubicBezTo>
                    <a:pt x="79" y="287"/>
                    <a:pt x="102" y="332"/>
                    <a:pt x="124" y="354"/>
                  </a:cubicBezTo>
                  <a:cubicBezTo>
                    <a:pt x="149" y="371"/>
                    <a:pt x="180" y="381"/>
                    <a:pt x="208" y="381"/>
                  </a:cubicBezTo>
                  <a:cubicBezTo>
                    <a:pt x="218" y="381"/>
                    <a:pt x="228" y="380"/>
                    <a:pt x="237" y="377"/>
                  </a:cubicBezTo>
                  <a:cubicBezTo>
                    <a:pt x="271" y="354"/>
                    <a:pt x="294" y="321"/>
                    <a:pt x="294" y="287"/>
                  </a:cubicBezTo>
                  <a:cubicBezTo>
                    <a:pt x="305" y="253"/>
                    <a:pt x="294" y="219"/>
                    <a:pt x="282" y="185"/>
                  </a:cubicBezTo>
                  <a:cubicBezTo>
                    <a:pt x="271" y="129"/>
                    <a:pt x="260" y="95"/>
                    <a:pt x="226" y="50"/>
                  </a:cubicBezTo>
                  <a:cubicBezTo>
                    <a:pt x="196" y="28"/>
                    <a:pt x="152" y="0"/>
                    <a:pt x="1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3"/>
            <p:cNvSpPr/>
            <p:nvPr/>
          </p:nvSpPr>
          <p:spPr>
            <a:xfrm>
              <a:off x="6705754" y="4678588"/>
              <a:ext cx="22948" cy="26713"/>
            </a:xfrm>
            <a:custGeom>
              <a:avLst/>
              <a:gdLst/>
              <a:ahLst/>
              <a:cxnLst/>
              <a:rect l="l" t="t" r="r" b="b"/>
              <a:pathLst>
                <a:path w="317" h="369" extrusionOk="0">
                  <a:moveTo>
                    <a:pt x="115" y="1"/>
                  </a:moveTo>
                  <a:cubicBezTo>
                    <a:pt x="85" y="1"/>
                    <a:pt x="55" y="13"/>
                    <a:pt x="35" y="44"/>
                  </a:cubicBezTo>
                  <a:cubicBezTo>
                    <a:pt x="1" y="100"/>
                    <a:pt x="57" y="213"/>
                    <a:pt x="80" y="269"/>
                  </a:cubicBezTo>
                  <a:cubicBezTo>
                    <a:pt x="102" y="303"/>
                    <a:pt x="125" y="337"/>
                    <a:pt x="159" y="360"/>
                  </a:cubicBezTo>
                  <a:cubicBezTo>
                    <a:pt x="176" y="365"/>
                    <a:pt x="195" y="368"/>
                    <a:pt x="215" y="368"/>
                  </a:cubicBezTo>
                  <a:cubicBezTo>
                    <a:pt x="235" y="368"/>
                    <a:pt x="255" y="365"/>
                    <a:pt x="272" y="360"/>
                  </a:cubicBezTo>
                  <a:cubicBezTo>
                    <a:pt x="294" y="337"/>
                    <a:pt x="317" y="303"/>
                    <a:pt x="317" y="269"/>
                  </a:cubicBezTo>
                  <a:cubicBezTo>
                    <a:pt x="317" y="224"/>
                    <a:pt x="305" y="190"/>
                    <a:pt x="294" y="156"/>
                  </a:cubicBezTo>
                  <a:cubicBezTo>
                    <a:pt x="283" y="111"/>
                    <a:pt x="249" y="77"/>
                    <a:pt x="215" y="44"/>
                  </a:cubicBezTo>
                  <a:cubicBezTo>
                    <a:pt x="190" y="19"/>
                    <a:pt x="152" y="1"/>
                    <a:pt x="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3"/>
            <p:cNvSpPr/>
            <p:nvPr/>
          </p:nvSpPr>
          <p:spPr>
            <a:xfrm>
              <a:off x="6731090" y="4750762"/>
              <a:ext cx="22948" cy="27002"/>
            </a:xfrm>
            <a:custGeom>
              <a:avLst/>
              <a:gdLst/>
              <a:ahLst/>
              <a:cxnLst/>
              <a:rect l="l" t="t" r="r" b="b"/>
              <a:pathLst>
                <a:path w="317" h="373" extrusionOk="0">
                  <a:moveTo>
                    <a:pt x="104" y="1"/>
                  </a:moveTo>
                  <a:cubicBezTo>
                    <a:pt x="75" y="1"/>
                    <a:pt x="49" y="11"/>
                    <a:pt x="34" y="40"/>
                  </a:cubicBezTo>
                  <a:cubicBezTo>
                    <a:pt x="1" y="107"/>
                    <a:pt x="57" y="209"/>
                    <a:pt x="80" y="265"/>
                  </a:cubicBezTo>
                  <a:cubicBezTo>
                    <a:pt x="102" y="299"/>
                    <a:pt x="125" y="333"/>
                    <a:pt x="159" y="356"/>
                  </a:cubicBezTo>
                  <a:cubicBezTo>
                    <a:pt x="175" y="367"/>
                    <a:pt x="195" y="373"/>
                    <a:pt x="215" y="373"/>
                  </a:cubicBezTo>
                  <a:cubicBezTo>
                    <a:pt x="235" y="373"/>
                    <a:pt x="254" y="367"/>
                    <a:pt x="271" y="356"/>
                  </a:cubicBezTo>
                  <a:cubicBezTo>
                    <a:pt x="294" y="333"/>
                    <a:pt x="317" y="299"/>
                    <a:pt x="317" y="265"/>
                  </a:cubicBezTo>
                  <a:cubicBezTo>
                    <a:pt x="317" y="231"/>
                    <a:pt x="305" y="186"/>
                    <a:pt x="294" y="164"/>
                  </a:cubicBezTo>
                  <a:cubicBezTo>
                    <a:pt x="271" y="119"/>
                    <a:pt x="249" y="74"/>
                    <a:pt x="215" y="40"/>
                  </a:cubicBezTo>
                  <a:cubicBezTo>
                    <a:pt x="189" y="20"/>
                    <a:pt x="144" y="1"/>
                    <a:pt x="1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23"/>
            <p:cNvSpPr/>
            <p:nvPr/>
          </p:nvSpPr>
          <p:spPr>
            <a:xfrm>
              <a:off x="6650231" y="4727163"/>
              <a:ext cx="28666" cy="22007"/>
            </a:xfrm>
            <a:custGeom>
              <a:avLst/>
              <a:gdLst/>
              <a:ahLst/>
              <a:cxnLst/>
              <a:rect l="l" t="t" r="r" b="b"/>
              <a:pathLst>
                <a:path w="396" h="304" extrusionOk="0">
                  <a:moveTo>
                    <a:pt x="109" y="0"/>
                  </a:moveTo>
                  <a:cubicBezTo>
                    <a:pt x="63" y="0"/>
                    <a:pt x="23" y="20"/>
                    <a:pt x="12" y="72"/>
                  </a:cubicBezTo>
                  <a:cubicBezTo>
                    <a:pt x="0" y="185"/>
                    <a:pt x="113" y="253"/>
                    <a:pt x="204" y="287"/>
                  </a:cubicBezTo>
                  <a:cubicBezTo>
                    <a:pt x="226" y="298"/>
                    <a:pt x="249" y="304"/>
                    <a:pt x="271" y="304"/>
                  </a:cubicBezTo>
                  <a:cubicBezTo>
                    <a:pt x="294" y="304"/>
                    <a:pt x="316" y="298"/>
                    <a:pt x="339" y="287"/>
                  </a:cubicBezTo>
                  <a:cubicBezTo>
                    <a:pt x="384" y="242"/>
                    <a:pt x="395" y="185"/>
                    <a:pt x="362" y="140"/>
                  </a:cubicBezTo>
                  <a:cubicBezTo>
                    <a:pt x="328" y="95"/>
                    <a:pt x="283" y="50"/>
                    <a:pt x="237" y="38"/>
                  </a:cubicBezTo>
                  <a:cubicBezTo>
                    <a:pt x="199" y="17"/>
                    <a:pt x="151" y="0"/>
                    <a:pt x="1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23"/>
            <p:cNvSpPr/>
            <p:nvPr/>
          </p:nvSpPr>
          <p:spPr>
            <a:xfrm>
              <a:off x="5907732" y="4714566"/>
              <a:ext cx="509770" cy="334888"/>
            </a:xfrm>
            <a:custGeom>
              <a:avLst/>
              <a:gdLst/>
              <a:ahLst/>
              <a:cxnLst/>
              <a:rect l="l" t="t" r="r" b="b"/>
              <a:pathLst>
                <a:path w="7042" h="4626" extrusionOk="0">
                  <a:moveTo>
                    <a:pt x="3811" y="0"/>
                  </a:moveTo>
                  <a:cubicBezTo>
                    <a:pt x="3770" y="0"/>
                    <a:pt x="3729" y="4"/>
                    <a:pt x="3690" y="9"/>
                  </a:cubicBezTo>
                  <a:cubicBezTo>
                    <a:pt x="3634" y="9"/>
                    <a:pt x="3577" y="32"/>
                    <a:pt x="3509" y="43"/>
                  </a:cubicBezTo>
                  <a:lnTo>
                    <a:pt x="3453" y="54"/>
                  </a:lnTo>
                  <a:cubicBezTo>
                    <a:pt x="2753" y="235"/>
                    <a:pt x="2122" y="574"/>
                    <a:pt x="1591" y="1047"/>
                  </a:cubicBezTo>
                  <a:lnTo>
                    <a:pt x="1535" y="1093"/>
                  </a:lnTo>
                  <a:lnTo>
                    <a:pt x="1456" y="1172"/>
                  </a:lnTo>
                  <a:cubicBezTo>
                    <a:pt x="959" y="1634"/>
                    <a:pt x="497" y="2142"/>
                    <a:pt x="90" y="2695"/>
                  </a:cubicBezTo>
                  <a:cubicBezTo>
                    <a:pt x="68" y="2717"/>
                    <a:pt x="57" y="2740"/>
                    <a:pt x="34" y="2763"/>
                  </a:cubicBezTo>
                  <a:lnTo>
                    <a:pt x="0" y="2819"/>
                  </a:lnTo>
                  <a:cubicBezTo>
                    <a:pt x="609" y="3451"/>
                    <a:pt x="1354" y="3936"/>
                    <a:pt x="2178" y="4252"/>
                  </a:cubicBezTo>
                  <a:lnTo>
                    <a:pt x="2234" y="4275"/>
                  </a:lnTo>
                  <a:cubicBezTo>
                    <a:pt x="2883" y="4502"/>
                    <a:pt x="3563" y="4625"/>
                    <a:pt x="4244" y="4625"/>
                  </a:cubicBezTo>
                  <a:cubicBezTo>
                    <a:pt x="4274" y="4625"/>
                    <a:pt x="4304" y="4625"/>
                    <a:pt x="4333" y="4625"/>
                  </a:cubicBezTo>
                  <a:lnTo>
                    <a:pt x="4390" y="4625"/>
                  </a:lnTo>
                  <a:cubicBezTo>
                    <a:pt x="4548" y="4625"/>
                    <a:pt x="4706" y="4613"/>
                    <a:pt x="4852" y="4591"/>
                  </a:cubicBezTo>
                  <a:cubicBezTo>
                    <a:pt x="5033" y="4591"/>
                    <a:pt x="5213" y="4523"/>
                    <a:pt x="5349" y="4410"/>
                  </a:cubicBezTo>
                  <a:cubicBezTo>
                    <a:pt x="5473" y="4275"/>
                    <a:pt x="5462" y="4026"/>
                    <a:pt x="5304" y="3959"/>
                  </a:cubicBezTo>
                  <a:cubicBezTo>
                    <a:pt x="5417" y="3925"/>
                    <a:pt x="5597" y="3914"/>
                    <a:pt x="5721" y="3880"/>
                  </a:cubicBezTo>
                  <a:lnTo>
                    <a:pt x="5766" y="3880"/>
                  </a:lnTo>
                  <a:cubicBezTo>
                    <a:pt x="6105" y="3801"/>
                    <a:pt x="6455" y="3722"/>
                    <a:pt x="6725" y="3507"/>
                  </a:cubicBezTo>
                  <a:cubicBezTo>
                    <a:pt x="6929" y="3338"/>
                    <a:pt x="7041" y="3090"/>
                    <a:pt x="7041" y="2830"/>
                  </a:cubicBezTo>
                  <a:cubicBezTo>
                    <a:pt x="7041" y="2819"/>
                    <a:pt x="7041" y="2796"/>
                    <a:pt x="7041" y="2785"/>
                  </a:cubicBezTo>
                  <a:cubicBezTo>
                    <a:pt x="7030" y="2684"/>
                    <a:pt x="6996" y="2593"/>
                    <a:pt x="6940" y="2514"/>
                  </a:cubicBezTo>
                  <a:cubicBezTo>
                    <a:pt x="6658" y="2086"/>
                    <a:pt x="6285" y="1724"/>
                    <a:pt x="5834" y="1454"/>
                  </a:cubicBezTo>
                  <a:lnTo>
                    <a:pt x="5800" y="1431"/>
                  </a:lnTo>
                  <a:cubicBezTo>
                    <a:pt x="5473" y="1239"/>
                    <a:pt x="5112" y="1093"/>
                    <a:pt x="4739" y="1014"/>
                  </a:cubicBezTo>
                  <a:cubicBezTo>
                    <a:pt x="4717" y="1002"/>
                    <a:pt x="4706" y="1002"/>
                    <a:pt x="4683" y="1002"/>
                  </a:cubicBezTo>
                  <a:cubicBezTo>
                    <a:pt x="4462" y="949"/>
                    <a:pt x="4240" y="931"/>
                    <a:pt x="4019" y="931"/>
                  </a:cubicBezTo>
                  <a:cubicBezTo>
                    <a:pt x="3958" y="931"/>
                    <a:pt x="3897" y="932"/>
                    <a:pt x="3837" y="935"/>
                  </a:cubicBezTo>
                  <a:cubicBezTo>
                    <a:pt x="3950" y="754"/>
                    <a:pt x="4040" y="551"/>
                    <a:pt x="4096" y="337"/>
                  </a:cubicBezTo>
                  <a:cubicBezTo>
                    <a:pt x="4119" y="269"/>
                    <a:pt x="4119" y="212"/>
                    <a:pt x="4096" y="145"/>
                  </a:cubicBezTo>
                  <a:cubicBezTo>
                    <a:pt x="4062" y="34"/>
                    <a:pt x="3938" y="0"/>
                    <a:pt x="38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3"/>
            <p:cNvSpPr/>
            <p:nvPr/>
          </p:nvSpPr>
          <p:spPr>
            <a:xfrm>
              <a:off x="5903606" y="4866517"/>
              <a:ext cx="513897" cy="52991"/>
            </a:xfrm>
            <a:custGeom>
              <a:avLst/>
              <a:gdLst/>
              <a:ahLst/>
              <a:cxnLst/>
              <a:rect l="l" t="t" r="r" b="b"/>
              <a:pathLst>
                <a:path w="7099" h="732" extrusionOk="0">
                  <a:moveTo>
                    <a:pt x="3748" y="1"/>
                  </a:moveTo>
                  <a:cubicBezTo>
                    <a:pt x="3739" y="1"/>
                    <a:pt x="3730" y="4"/>
                    <a:pt x="3724" y="9"/>
                  </a:cubicBezTo>
                  <a:cubicBezTo>
                    <a:pt x="3330" y="20"/>
                    <a:pt x="2946" y="54"/>
                    <a:pt x="2573" y="99"/>
                  </a:cubicBezTo>
                  <a:lnTo>
                    <a:pt x="2528" y="99"/>
                  </a:lnTo>
                  <a:cubicBezTo>
                    <a:pt x="2314" y="133"/>
                    <a:pt x="2122" y="156"/>
                    <a:pt x="1908" y="190"/>
                  </a:cubicBezTo>
                  <a:cubicBezTo>
                    <a:pt x="1693" y="224"/>
                    <a:pt x="1479" y="257"/>
                    <a:pt x="1265" y="291"/>
                  </a:cubicBezTo>
                  <a:lnTo>
                    <a:pt x="1219" y="303"/>
                  </a:lnTo>
                  <a:cubicBezTo>
                    <a:pt x="858" y="370"/>
                    <a:pt x="497" y="472"/>
                    <a:pt x="159" y="596"/>
                  </a:cubicBezTo>
                  <a:lnTo>
                    <a:pt x="12" y="664"/>
                  </a:lnTo>
                  <a:cubicBezTo>
                    <a:pt x="1" y="664"/>
                    <a:pt x="1" y="675"/>
                    <a:pt x="1" y="686"/>
                  </a:cubicBezTo>
                  <a:cubicBezTo>
                    <a:pt x="9" y="694"/>
                    <a:pt x="17" y="702"/>
                    <a:pt x="25" y="702"/>
                  </a:cubicBezTo>
                  <a:cubicBezTo>
                    <a:pt x="28" y="702"/>
                    <a:pt x="31" y="701"/>
                    <a:pt x="35" y="697"/>
                  </a:cubicBezTo>
                  <a:lnTo>
                    <a:pt x="102" y="664"/>
                  </a:lnTo>
                  <a:cubicBezTo>
                    <a:pt x="610" y="472"/>
                    <a:pt x="1152" y="336"/>
                    <a:pt x="1693" y="269"/>
                  </a:cubicBezTo>
                  <a:lnTo>
                    <a:pt x="1727" y="269"/>
                  </a:lnTo>
                  <a:cubicBezTo>
                    <a:pt x="1795" y="257"/>
                    <a:pt x="1851" y="246"/>
                    <a:pt x="1919" y="235"/>
                  </a:cubicBezTo>
                  <a:cubicBezTo>
                    <a:pt x="2111" y="201"/>
                    <a:pt x="2325" y="178"/>
                    <a:pt x="2540" y="145"/>
                  </a:cubicBezTo>
                  <a:lnTo>
                    <a:pt x="2562" y="145"/>
                  </a:lnTo>
                  <a:cubicBezTo>
                    <a:pt x="2754" y="122"/>
                    <a:pt x="2946" y="99"/>
                    <a:pt x="3149" y="88"/>
                  </a:cubicBezTo>
                  <a:lnTo>
                    <a:pt x="3194" y="88"/>
                  </a:lnTo>
                  <a:cubicBezTo>
                    <a:pt x="3375" y="77"/>
                    <a:pt x="3544" y="54"/>
                    <a:pt x="3724" y="54"/>
                  </a:cubicBezTo>
                  <a:lnTo>
                    <a:pt x="3736" y="54"/>
                  </a:lnTo>
                  <a:cubicBezTo>
                    <a:pt x="3877" y="49"/>
                    <a:pt x="4018" y="46"/>
                    <a:pt x="4159" y="46"/>
                  </a:cubicBezTo>
                  <a:cubicBezTo>
                    <a:pt x="4300" y="46"/>
                    <a:pt x="4441" y="49"/>
                    <a:pt x="4582" y="54"/>
                  </a:cubicBezTo>
                  <a:cubicBezTo>
                    <a:pt x="4796" y="66"/>
                    <a:pt x="4988" y="88"/>
                    <a:pt x="5191" y="111"/>
                  </a:cubicBezTo>
                  <a:lnTo>
                    <a:pt x="5237" y="122"/>
                  </a:lnTo>
                  <a:cubicBezTo>
                    <a:pt x="5880" y="201"/>
                    <a:pt x="6512" y="415"/>
                    <a:pt x="7098" y="731"/>
                  </a:cubicBezTo>
                  <a:cubicBezTo>
                    <a:pt x="7098" y="720"/>
                    <a:pt x="7098" y="697"/>
                    <a:pt x="7098" y="686"/>
                  </a:cubicBezTo>
                  <a:cubicBezTo>
                    <a:pt x="6523" y="370"/>
                    <a:pt x="5902" y="156"/>
                    <a:pt x="5248" y="66"/>
                  </a:cubicBezTo>
                  <a:lnTo>
                    <a:pt x="5203" y="66"/>
                  </a:lnTo>
                  <a:cubicBezTo>
                    <a:pt x="5011" y="32"/>
                    <a:pt x="4808" y="20"/>
                    <a:pt x="4593" y="9"/>
                  </a:cubicBezTo>
                  <a:cubicBezTo>
                    <a:pt x="4458" y="4"/>
                    <a:pt x="4323" y="1"/>
                    <a:pt x="4187" y="1"/>
                  </a:cubicBezTo>
                  <a:cubicBezTo>
                    <a:pt x="4052" y="1"/>
                    <a:pt x="3916" y="4"/>
                    <a:pt x="3781" y="9"/>
                  </a:cubicBezTo>
                  <a:cubicBezTo>
                    <a:pt x="3770" y="4"/>
                    <a:pt x="3758" y="1"/>
                    <a:pt x="37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3"/>
            <p:cNvSpPr/>
            <p:nvPr/>
          </p:nvSpPr>
          <p:spPr>
            <a:xfrm>
              <a:off x="6279380" y="4818159"/>
              <a:ext cx="51542" cy="177289"/>
            </a:xfrm>
            <a:custGeom>
              <a:avLst/>
              <a:gdLst/>
              <a:ahLst/>
              <a:cxnLst/>
              <a:rect l="l" t="t" r="r" b="b"/>
              <a:pathLst>
                <a:path w="712" h="2449" extrusionOk="0">
                  <a:moveTo>
                    <a:pt x="666" y="0"/>
                  </a:moveTo>
                  <a:cubicBezTo>
                    <a:pt x="395" y="192"/>
                    <a:pt x="170" y="440"/>
                    <a:pt x="12" y="734"/>
                  </a:cubicBezTo>
                  <a:lnTo>
                    <a:pt x="0" y="756"/>
                  </a:lnTo>
                  <a:cubicBezTo>
                    <a:pt x="0" y="767"/>
                    <a:pt x="0" y="767"/>
                    <a:pt x="0" y="767"/>
                  </a:cubicBezTo>
                  <a:cubicBezTo>
                    <a:pt x="113" y="1365"/>
                    <a:pt x="260" y="1975"/>
                    <a:pt x="587" y="2449"/>
                  </a:cubicBezTo>
                  <a:lnTo>
                    <a:pt x="632" y="2449"/>
                  </a:lnTo>
                  <a:cubicBezTo>
                    <a:pt x="305" y="1986"/>
                    <a:pt x="147" y="1377"/>
                    <a:pt x="46" y="790"/>
                  </a:cubicBezTo>
                  <a:lnTo>
                    <a:pt x="46" y="779"/>
                  </a:lnTo>
                  <a:lnTo>
                    <a:pt x="57" y="745"/>
                  </a:lnTo>
                  <a:cubicBezTo>
                    <a:pt x="215" y="451"/>
                    <a:pt x="441" y="214"/>
                    <a:pt x="711" y="23"/>
                  </a:cubicBezTo>
                  <a:lnTo>
                    <a:pt x="6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3"/>
            <p:cNvSpPr/>
            <p:nvPr/>
          </p:nvSpPr>
          <p:spPr>
            <a:xfrm>
              <a:off x="6173981" y="4786307"/>
              <a:ext cx="76878" cy="83324"/>
            </a:xfrm>
            <a:custGeom>
              <a:avLst/>
              <a:gdLst/>
              <a:ahLst/>
              <a:cxnLst/>
              <a:rect l="l" t="t" r="r" b="b"/>
              <a:pathLst>
                <a:path w="1062" h="1151" extrusionOk="0">
                  <a:moveTo>
                    <a:pt x="1039" y="0"/>
                  </a:moveTo>
                  <a:cubicBezTo>
                    <a:pt x="644" y="316"/>
                    <a:pt x="305" y="688"/>
                    <a:pt x="12" y="1106"/>
                  </a:cubicBezTo>
                  <a:lnTo>
                    <a:pt x="1" y="1117"/>
                  </a:lnTo>
                  <a:cubicBezTo>
                    <a:pt x="1" y="1128"/>
                    <a:pt x="1" y="1140"/>
                    <a:pt x="1" y="1151"/>
                  </a:cubicBezTo>
                  <a:lnTo>
                    <a:pt x="12" y="1151"/>
                  </a:lnTo>
                  <a:lnTo>
                    <a:pt x="46" y="1106"/>
                  </a:lnTo>
                  <a:cubicBezTo>
                    <a:pt x="328" y="700"/>
                    <a:pt x="678" y="339"/>
                    <a:pt x="1061" y="23"/>
                  </a:cubicBezTo>
                  <a:cubicBezTo>
                    <a:pt x="1061" y="11"/>
                    <a:pt x="1050" y="0"/>
                    <a:pt x="10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3"/>
            <p:cNvSpPr/>
            <p:nvPr/>
          </p:nvSpPr>
          <p:spPr>
            <a:xfrm>
              <a:off x="6130692" y="4869557"/>
              <a:ext cx="95627" cy="180619"/>
            </a:xfrm>
            <a:custGeom>
              <a:avLst/>
              <a:gdLst/>
              <a:ahLst/>
              <a:cxnLst/>
              <a:rect l="l" t="t" r="r" b="b"/>
              <a:pathLst>
                <a:path w="1321" h="2495" extrusionOk="0">
                  <a:moveTo>
                    <a:pt x="23" y="1"/>
                  </a:moveTo>
                  <a:cubicBezTo>
                    <a:pt x="12" y="12"/>
                    <a:pt x="1" y="24"/>
                    <a:pt x="12" y="35"/>
                  </a:cubicBezTo>
                  <a:lnTo>
                    <a:pt x="12" y="46"/>
                  </a:lnTo>
                  <a:cubicBezTo>
                    <a:pt x="317" y="915"/>
                    <a:pt x="734" y="1739"/>
                    <a:pt x="1265" y="2495"/>
                  </a:cubicBezTo>
                  <a:lnTo>
                    <a:pt x="1321" y="2495"/>
                  </a:lnTo>
                  <a:cubicBezTo>
                    <a:pt x="791" y="1739"/>
                    <a:pt x="362" y="915"/>
                    <a:pt x="46" y="35"/>
                  </a:cubicBezTo>
                  <a:lnTo>
                    <a:pt x="46" y="24"/>
                  </a:lnTo>
                  <a:cubicBezTo>
                    <a:pt x="46" y="12"/>
                    <a:pt x="35" y="1"/>
                    <a:pt x="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3"/>
            <p:cNvSpPr/>
            <p:nvPr/>
          </p:nvSpPr>
          <p:spPr>
            <a:xfrm>
              <a:off x="6085810" y="4718476"/>
              <a:ext cx="76806" cy="158540"/>
            </a:xfrm>
            <a:custGeom>
              <a:avLst/>
              <a:gdLst/>
              <a:ahLst/>
              <a:cxnLst/>
              <a:rect l="l" t="t" r="r" b="b"/>
              <a:pathLst>
                <a:path w="1061" h="2190" extrusionOk="0">
                  <a:moveTo>
                    <a:pt x="1061" y="0"/>
                  </a:moveTo>
                  <a:lnTo>
                    <a:pt x="993" y="12"/>
                  </a:lnTo>
                  <a:cubicBezTo>
                    <a:pt x="530" y="655"/>
                    <a:pt x="203" y="1377"/>
                    <a:pt x="11" y="2156"/>
                  </a:cubicBezTo>
                  <a:cubicBezTo>
                    <a:pt x="11" y="2156"/>
                    <a:pt x="11" y="2167"/>
                    <a:pt x="11" y="2167"/>
                  </a:cubicBezTo>
                  <a:cubicBezTo>
                    <a:pt x="0" y="2178"/>
                    <a:pt x="11" y="2190"/>
                    <a:pt x="23" y="2190"/>
                  </a:cubicBezTo>
                  <a:lnTo>
                    <a:pt x="45" y="2190"/>
                  </a:lnTo>
                  <a:cubicBezTo>
                    <a:pt x="56" y="2178"/>
                    <a:pt x="56" y="2156"/>
                    <a:pt x="56" y="2156"/>
                  </a:cubicBezTo>
                  <a:cubicBezTo>
                    <a:pt x="248" y="1377"/>
                    <a:pt x="587" y="644"/>
                    <a:pt x="10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3"/>
            <p:cNvSpPr/>
            <p:nvPr/>
          </p:nvSpPr>
          <p:spPr>
            <a:xfrm>
              <a:off x="6025365" y="4885122"/>
              <a:ext cx="44954" cy="138921"/>
            </a:xfrm>
            <a:custGeom>
              <a:avLst/>
              <a:gdLst/>
              <a:ahLst/>
              <a:cxnLst/>
              <a:rect l="l" t="t" r="r" b="b"/>
              <a:pathLst>
                <a:path w="621" h="1919" extrusionOk="0">
                  <a:moveTo>
                    <a:pt x="23" y="0"/>
                  </a:moveTo>
                  <a:cubicBezTo>
                    <a:pt x="11" y="0"/>
                    <a:pt x="11" y="0"/>
                    <a:pt x="0" y="12"/>
                  </a:cubicBezTo>
                  <a:cubicBezTo>
                    <a:pt x="0" y="12"/>
                    <a:pt x="0" y="23"/>
                    <a:pt x="0" y="23"/>
                  </a:cubicBezTo>
                  <a:cubicBezTo>
                    <a:pt x="102" y="666"/>
                    <a:pt x="293" y="1298"/>
                    <a:pt x="553" y="1907"/>
                  </a:cubicBezTo>
                  <a:lnTo>
                    <a:pt x="621" y="1919"/>
                  </a:lnTo>
                  <a:cubicBezTo>
                    <a:pt x="339" y="1309"/>
                    <a:pt x="147" y="666"/>
                    <a:pt x="45" y="12"/>
                  </a:cubicBezTo>
                  <a:cubicBezTo>
                    <a:pt x="45" y="0"/>
                    <a:pt x="34" y="0"/>
                    <a:pt x="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3"/>
            <p:cNvSpPr/>
            <p:nvPr/>
          </p:nvSpPr>
          <p:spPr>
            <a:xfrm>
              <a:off x="5991849" y="4794415"/>
              <a:ext cx="27870" cy="96499"/>
            </a:xfrm>
            <a:custGeom>
              <a:avLst/>
              <a:gdLst/>
              <a:ahLst/>
              <a:cxnLst/>
              <a:rect l="l" t="t" r="r" b="b"/>
              <a:pathLst>
                <a:path w="385" h="1333" extrusionOk="0">
                  <a:moveTo>
                    <a:pt x="384" y="1"/>
                  </a:moveTo>
                  <a:lnTo>
                    <a:pt x="305" y="80"/>
                  </a:lnTo>
                  <a:cubicBezTo>
                    <a:pt x="136" y="464"/>
                    <a:pt x="34" y="881"/>
                    <a:pt x="12" y="1310"/>
                  </a:cubicBezTo>
                  <a:cubicBezTo>
                    <a:pt x="0" y="1321"/>
                    <a:pt x="12" y="1332"/>
                    <a:pt x="23" y="1332"/>
                  </a:cubicBezTo>
                  <a:cubicBezTo>
                    <a:pt x="34" y="1332"/>
                    <a:pt x="46" y="1321"/>
                    <a:pt x="46" y="1310"/>
                  </a:cubicBezTo>
                  <a:lnTo>
                    <a:pt x="46" y="1299"/>
                  </a:lnTo>
                  <a:cubicBezTo>
                    <a:pt x="79" y="847"/>
                    <a:pt x="192" y="407"/>
                    <a:pt x="3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Subtitle 4">
            <a:extLst>
              <a:ext uri="{FF2B5EF4-FFF2-40B4-BE49-F238E27FC236}">
                <a16:creationId xmlns:a16="http://schemas.microsoft.com/office/drawing/2014/main" id="{2542C522-F957-57CF-54F5-FF08EAB954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000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KHOA HỌC LỚP 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B35C9C-3C4C-3FF8-67B9-CC9916861338}"/>
              </a:ext>
            </a:extLst>
          </p:cNvPr>
          <p:cNvSpPr txBox="1"/>
          <p:nvPr/>
        </p:nvSpPr>
        <p:spPr>
          <a:xfrm>
            <a:off x="466944" y="1058666"/>
            <a:ext cx="84803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accent4">
                    <a:lumMod val="75000"/>
                  </a:schemeClr>
                </a:solidFill>
                <a:latin typeface="UTM Rockwell" panose="02040603050506020204" pitchFamily="18" charset="0"/>
              </a:rPr>
              <a:t>ÔN TẬP : </a:t>
            </a:r>
          </a:p>
          <a:p>
            <a:pPr algn="ctr"/>
            <a:r>
              <a:rPr lang="en-US" sz="6000" dirty="0">
                <a:solidFill>
                  <a:schemeClr val="bg2">
                    <a:lumMod val="75000"/>
                  </a:schemeClr>
                </a:solidFill>
                <a:latin typeface="#9Slide05 SVNMonday" pitchFamily="2" charset="0"/>
              </a:rPr>
              <a:t>Con </a:t>
            </a:r>
            <a:r>
              <a:rPr lang="en-US" sz="6000" dirty="0" err="1">
                <a:solidFill>
                  <a:schemeClr val="bg2">
                    <a:lumMod val="75000"/>
                  </a:schemeClr>
                </a:solidFill>
                <a:latin typeface="#9Slide05 SVNMonday" pitchFamily="2" charset="0"/>
              </a:rPr>
              <a:t>người</a:t>
            </a:r>
            <a:r>
              <a:rPr lang="en-US" sz="6000" dirty="0">
                <a:solidFill>
                  <a:schemeClr val="bg2">
                    <a:lumMod val="75000"/>
                  </a:schemeClr>
                </a:solidFill>
                <a:latin typeface="#9Slide05 SVNMonday" pitchFamily="2" charset="0"/>
              </a:rPr>
              <a:t> </a:t>
            </a:r>
            <a:r>
              <a:rPr lang="en-US" sz="6000" dirty="0" err="1">
                <a:solidFill>
                  <a:schemeClr val="bg2">
                    <a:lumMod val="75000"/>
                  </a:schemeClr>
                </a:solidFill>
                <a:latin typeface="#9Slide05 SVNMonday" pitchFamily="2" charset="0"/>
              </a:rPr>
              <a:t>và</a:t>
            </a:r>
            <a:r>
              <a:rPr lang="en-US" sz="6000" dirty="0">
                <a:solidFill>
                  <a:schemeClr val="bg2">
                    <a:lumMod val="75000"/>
                  </a:schemeClr>
                </a:solidFill>
                <a:latin typeface="#9Slide05 SVNMonday" pitchFamily="2" charset="0"/>
              </a:rPr>
              <a:t> </a:t>
            </a:r>
            <a:r>
              <a:rPr lang="en-US" sz="6000" dirty="0" err="1">
                <a:solidFill>
                  <a:schemeClr val="bg2">
                    <a:lumMod val="75000"/>
                  </a:schemeClr>
                </a:solidFill>
                <a:latin typeface="#9Slide05 SVNMonday" pitchFamily="2" charset="0"/>
              </a:rPr>
              <a:t>sức</a:t>
            </a:r>
            <a:r>
              <a:rPr lang="en-US" sz="6000" dirty="0">
                <a:solidFill>
                  <a:schemeClr val="bg2">
                    <a:lumMod val="75000"/>
                  </a:schemeClr>
                </a:solidFill>
                <a:latin typeface="#9Slide05 SVNMonday" pitchFamily="2" charset="0"/>
              </a:rPr>
              <a:t> </a:t>
            </a:r>
            <a:r>
              <a:rPr lang="en-US" sz="6000" dirty="0" err="1">
                <a:solidFill>
                  <a:schemeClr val="bg2">
                    <a:lumMod val="75000"/>
                  </a:schemeClr>
                </a:solidFill>
                <a:latin typeface="#9Slide05 SVNMonday" pitchFamily="2" charset="0"/>
              </a:rPr>
              <a:t>khỏe</a:t>
            </a:r>
            <a:r>
              <a:rPr lang="en-US" sz="6000" dirty="0">
                <a:solidFill>
                  <a:schemeClr val="bg2">
                    <a:lumMod val="75000"/>
                  </a:schemeClr>
                </a:solidFill>
                <a:latin typeface="#9Slide05 SVNMonday" pitchFamily="2" charset="0"/>
              </a:rPr>
              <a:t> (</a:t>
            </a:r>
            <a:r>
              <a:rPr lang="en-US" sz="6000" dirty="0" err="1">
                <a:solidFill>
                  <a:schemeClr val="bg2">
                    <a:lumMod val="75000"/>
                  </a:schemeClr>
                </a:solidFill>
                <a:latin typeface="#9Slide05 SVNMonday" pitchFamily="2" charset="0"/>
              </a:rPr>
              <a:t>tt</a:t>
            </a:r>
            <a:r>
              <a:rPr lang="en-US" sz="6000" dirty="0">
                <a:solidFill>
                  <a:schemeClr val="bg2">
                    <a:lumMod val="75000"/>
                  </a:schemeClr>
                </a:solidFill>
                <a:latin typeface="#9Slide05 SVNMonday" pitchFamily="2" charset="0"/>
              </a:rPr>
              <a:t>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4" grpId="0" animBg="1"/>
      <p:bldP spid="5" grpId="0" build="p"/>
      <p:bldP spid="6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4587745" y="2327512"/>
            <a:ext cx="4529138" cy="2766766"/>
          </a:xfrm>
          <a:prstGeom prst="roundRect">
            <a:avLst/>
          </a:prstGeom>
          <a:solidFill>
            <a:srgbClr val="B5D4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" name="Rectangle 2"/>
          <p:cNvSpPr/>
          <p:nvPr/>
        </p:nvSpPr>
        <p:spPr>
          <a:xfrm>
            <a:off x="1008624" y="81015"/>
            <a:ext cx="7041030" cy="530915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3000" dirty="0" err="1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Xếp</a:t>
            </a:r>
            <a:r>
              <a:rPr lang="en-US" sz="3000" dirty="0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hành</a:t>
            </a:r>
            <a:r>
              <a:rPr lang="en-US" sz="3000" dirty="0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3000" dirty="0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sz="3000" dirty="0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3000" dirty="0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thích</a:t>
            </a:r>
            <a:r>
              <a:rPr lang="en-US" sz="3000" dirty="0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hợp</a:t>
            </a:r>
            <a:endParaRPr lang="en-US" sz="3000" dirty="0">
              <a:ln w="0"/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Bienvenu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-1" y="2346846"/>
            <a:ext cx="4529138" cy="2766766"/>
          </a:xfrm>
          <a:prstGeom prst="roundRect">
            <a:avLst/>
          </a:prstGeom>
          <a:solidFill>
            <a:srgbClr val="B3D5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0" name="TextBox 9"/>
          <p:cNvSpPr txBox="1"/>
          <p:nvPr/>
        </p:nvSpPr>
        <p:spPr>
          <a:xfrm>
            <a:off x="121104" y="680649"/>
            <a:ext cx="1607684" cy="415498"/>
          </a:xfrm>
          <a:prstGeom prst="rect">
            <a:avLst/>
          </a:prstGeom>
          <a:solidFill>
            <a:srgbClr val="FEF2D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endParaRPr lang="en-US" sz="2100" b="1" dirty="0">
              <a:solidFill>
                <a:srgbClr val="FB475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20892" y="2296020"/>
            <a:ext cx="3307637" cy="715581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2100" dirty="0" err="1">
                <a:ln w="0"/>
                <a:solidFill>
                  <a:srgbClr val="FFFAEF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Việc</a:t>
            </a:r>
            <a:r>
              <a:rPr lang="en-US" sz="2100" dirty="0">
                <a:ln w="0"/>
                <a:solidFill>
                  <a:srgbClr val="FFFAEF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n w="0"/>
                <a:solidFill>
                  <a:srgbClr val="FFFAE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nên</a:t>
            </a:r>
            <a:r>
              <a:rPr lang="en-US" sz="2100" dirty="0">
                <a:ln w="0"/>
                <a:solidFill>
                  <a:srgbClr val="FFFAE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n w="0"/>
                <a:solidFill>
                  <a:srgbClr val="FFFAE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sz="2100" dirty="0">
                <a:ln w="0"/>
                <a:solidFill>
                  <a:srgbClr val="FFFAE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100" dirty="0" err="1">
                <a:ln w="0"/>
                <a:solidFill>
                  <a:srgbClr val="FFFAEF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sz="2100" dirty="0">
                <a:ln w="0"/>
                <a:solidFill>
                  <a:srgbClr val="FFFAEF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n w="0"/>
                <a:solidFill>
                  <a:srgbClr val="FFFAEF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phòng</a:t>
            </a:r>
            <a:r>
              <a:rPr lang="en-US" sz="2100" dirty="0">
                <a:ln w="0"/>
                <a:solidFill>
                  <a:srgbClr val="FFFAEF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n w="0"/>
                <a:solidFill>
                  <a:srgbClr val="FFFAEF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tránh</a:t>
            </a:r>
            <a:r>
              <a:rPr lang="en-US" sz="2100" dirty="0">
                <a:ln w="0"/>
                <a:solidFill>
                  <a:srgbClr val="FFFAEF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n w="0"/>
                <a:solidFill>
                  <a:srgbClr val="FFFAEF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đuối</a:t>
            </a:r>
            <a:r>
              <a:rPr lang="en-US" sz="2100" dirty="0">
                <a:ln w="0"/>
                <a:solidFill>
                  <a:srgbClr val="FFFAEF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n w="0"/>
                <a:solidFill>
                  <a:srgbClr val="FFFAEF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nước</a:t>
            </a:r>
            <a:endParaRPr lang="en-US" sz="2100" dirty="0">
              <a:ln w="0"/>
              <a:solidFill>
                <a:srgbClr val="FFFAEF"/>
              </a:solidFill>
              <a:latin typeface="UTM Bienvenu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66683" y="1271760"/>
            <a:ext cx="3098419" cy="415498"/>
          </a:xfrm>
          <a:prstGeom prst="rect">
            <a:avLst/>
          </a:prstGeom>
          <a:solidFill>
            <a:srgbClr val="FEF2D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bơi</a:t>
            </a:r>
            <a:endParaRPr lang="en-US" sz="2100" b="1" dirty="0">
              <a:solidFill>
                <a:srgbClr val="FB475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77489" y="1803023"/>
            <a:ext cx="2638213" cy="415498"/>
          </a:xfrm>
          <a:prstGeom prst="rect">
            <a:avLst/>
          </a:prstGeom>
          <a:solidFill>
            <a:srgbClr val="FEF2D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Đậy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nắp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chum,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vại</a:t>
            </a:r>
            <a:endParaRPr lang="en-US" sz="2100" b="1" dirty="0">
              <a:solidFill>
                <a:srgbClr val="FB475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284319"/>
            <a:ext cx="2465582" cy="415498"/>
          </a:xfrm>
          <a:prstGeom prst="rect">
            <a:avLst/>
          </a:prstGeom>
          <a:solidFill>
            <a:srgbClr val="FEF2D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bơi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endParaRPr lang="en-US" sz="2100" b="1" dirty="0">
              <a:solidFill>
                <a:srgbClr val="FB475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01555" y="680649"/>
            <a:ext cx="3595322" cy="415498"/>
          </a:xfrm>
          <a:prstGeom prst="rect">
            <a:avLst/>
          </a:prstGeom>
          <a:solidFill>
            <a:srgbClr val="FEF2D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phao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bơi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tắm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endParaRPr lang="en-US" sz="2100" b="1" dirty="0">
              <a:solidFill>
                <a:srgbClr val="FB475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69645" y="680649"/>
            <a:ext cx="3353251" cy="415498"/>
          </a:xfrm>
          <a:prstGeom prst="rect">
            <a:avLst/>
          </a:prstGeom>
          <a:solidFill>
            <a:srgbClr val="FEF2D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100" b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Đùa giỡn khi ngồi trên đò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66203" y="1273708"/>
            <a:ext cx="3046382" cy="415498"/>
          </a:xfrm>
          <a:prstGeom prst="rect">
            <a:avLst/>
          </a:prstGeom>
          <a:solidFill>
            <a:srgbClr val="FEF2D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suối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</a:t>
            </a:r>
            <a:endParaRPr lang="en-US" sz="2100" b="1" dirty="0">
              <a:solidFill>
                <a:srgbClr val="FB475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60" y="1829506"/>
            <a:ext cx="2861815" cy="415498"/>
          </a:xfrm>
          <a:prstGeom prst="rect">
            <a:avLst/>
          </a:prstGeom>
          <a:solidFill>
            <a:srgbClr val="FEF2D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100" b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 em bé ra suối chơi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947541" y="1803023"/>
            <a:ext cx="3018662" cy="415498"/>
          </a:xfrm>
          <a:prstGeom prst="rect">
            <a:avLst/>
          </a:prstGeom>
          <a:solidFill>
            <a:srgbClr val="FEF2D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bơi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100" b="1" dirty="0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B47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endParaRPr lang="en-US" sz="2100" b="1" dirty="0">
              <a:solidFill>
                <a:srgbClr val="FB475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636736" y="2375365"/>
            <a:ext cx="3307637" cy="715581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2100" dirty="0" err="1">
                <a:ln w="0"/>
                <a:solidFill>
                  <a:srgbClr val="FFFAEF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Việc</a:t>
            </a:r>
            <a:r>
              <a:rPr lang="en-US" sz="2100" dirty="0">
                <a:ln w="0"/>
                <a:solidFill>
                  <a:srgbClr val="FFFAEF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n w="0"/>
                <a:solidFill>
                  <a:srgbClr val="FFFAE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sz="2100" dirty="0">
                <a:ln w="0"/>
                <a:solidFill>
                  <a:srgbClr val="FFFAE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n w="0"/>
                <a:solidFill>
                  <a:srgbClr val="FFFAE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nên</a:t>
            </a:r>
            <a:r>
              <a:rPr lang="en-US" sz="2100" dirty="0">
                <a:ln w="0"/>
                <a:solidFill>
                  <a:srgbClr val="FFFAE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n w="0"/>
                <a:solidFill>
                  <a:srgbClr val="FFFAE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sz="2100" dirty="0">
                <a:ln w="0"/>
                <a:solidFill>
                  <a:srgbClr val="FFFAE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100" dirty="0" err="1">
                <a:ln w="0"/>
                <a:solidFill>
                  <a:srgbClr val="FFFAEF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sz="2100" dirty="0">
                <a:ln w="0"/>
                <a:solidFill>
                  <a:srgbClr val="FFFAEF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n w="0"/>
                <a:solidFill>
                  <a:srgbClr val="FFFAEF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phòng</a:t>
            </a:r>
            <a:r>
              <a:rPr lang="en-US" sz="2100" dirty="0">
                <a:ln w="0"/>
                <a:solidFill>
                  <a:srgbClr val="FFFAEF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n w="0"/>
                <a:solidFill>
                  <a:srgbClr val="FFFAEF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tránh</a:t>
            </a:r>
            <a:r>
              <a:rPr lang="en-US" sz="2100" dirty="0">
                <a:ln w="0"/>
                <a:solidFill>
                  <a:srgbClr val="FFFAEF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n w="0"/>
                <a:solidFill>
                  <a:srgbClr val="FFFAEF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đuối</a:t>
            </a:r>
            <a:r>
              <a:rPr lang="en-US" sz="2100" dirty="0">
                <a:ln w="0"/>
                <a:solidFill>
                  <a:srgbClr val="FFFAEF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n w="0"/>
                <a:solidFill>
                  <a:srgbClr val="FFFAEF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nước</a:t>
            </a:r>
            <a:endParaRPr lang="en-US" sz="2100" dirty="0">
              <a:ln w="0"/>
              <a:solidFill>
                <a:srgbClr val="FFFAEF"/>
              </a:solidFill>
              <a:latin typeface="UTM Bienvenue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EB8FDC7-6822-FDB9-AFDD-E74BFE8A0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4781" y="2163431"/>
            <a:ext cx="1034864" cy="9275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001B52-C476-A0E6-D870-D3686FC8D5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25" y="2145043"/>
            <a:ext cx="995369" cy="92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806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14:prism isContent="1" isInverted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"/>
                            </p:stCondLst>
                            <p:childTnLst>
                              <p:par>
                                <p:cTn id="4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3.7037E-7 L 0.49636 0.48796 " pathEditMode="relative" rAng="0" ptsTypes="AA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18" y="2439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6 L -0.13698 0.45903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49" y="229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0.00617 L 0.70816 0.37315 " pathEditMode="relative" rAng="0" ptsTypes="AA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399" y="189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32099E-6 L -0.15035 0.44229 " pathEditMode="relative" rAng="0" ptsTypes="AA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17" y="220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7.40741E-7 L -0.00365 0.58912 " pathEditMode="relative" rAng="0" ptsTypes="AA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" y="294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0.01543 L 0.00226 0.5642 " pathEditMode="relative" rAng="0" ptsTypes="AA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89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5.55112E-17 L 0.61029 0.54514 " pathEditMode="relative" rAng="0" ptsTypes="AA">
                                      <p:cBhvr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08" y="2724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7.40741E-7 L -0.22344 0.43827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81" y="2191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7.40741E-7 L -0.56198 0.53117 " pathEditMode="relative" rAng="0" ptsTypes="AA">
                                      <p:cBhvr>
                                        <p:cTn id="9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08" y="265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0" grpId="1" animBg="1"/>
      <p:bldP spid="11" grpId="0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4" name="Google Shape;934;p26"/>
          <p:cNvGrpSpPr/>
          <p:nvPr/>
        </p:nvGrpSpPr>
        <p:grpSpPr>
          <a:xfrm>
            <a:off x="-9" y="-6"/>
            <a:ext cx="636541" cy="960715"/>
            <a:chOff x="1859712" y="496984"/>
            <a:chExt cx="424729" cy="641075"/>
          </a:xfrm>
        </p:grpSpPr>
        <p:sp>
          <p:nvSpPr>
            <p:cNvPr id="935" name="Google Shape;935;p26"/>
            <p:cNvSpPr/>
            <p:nvPr/>
          </p:nvSpPr>
          <p:spPr>
            <a:xfrm>
              <a:off x="1859712" y="496984"/>
              <a:ext cx="424729" cy="641075"/>
            </a:xfrm>
            <a:custGeom>
              <a:avLst/>
              <a:gdLst/>
              <a:ahLst/>
              <a:cxnLst/>
              <a:rect l="l" t="t" r="r" b="b"/>
              <a:pathLst>
                <a:path w="8428" h="12721" extrusionOk="0">
                  <a:moveTo>
                    <a:pt x="2239" y="1"/>
                  </a:moveTo>
                  <a:cubicBezTo>
                    <a:pt x="2239" y="335"/>
                    <a:pt x="2356" y="655"/>
                    <a:pt x="2564" y="908"/>
                  </a:cubicBezTo>
                  <a:cubicBezTo>
                    <a:pt x="2167" y="1386"/>
                    <a:pt x="2262" y="2100"/>
                    <a:pt x="2767" y="2461"/>
                  </a:cubicBezTo>
                  <a:cubicBezTo>
                    <a:pt x="2383" y="2817"/>
                    <a:pt x="2424" y="3436"/>
                    <a:pt x="2848" y="3747"/>
                  </a:cubicBezTo>
                  <a:cubicBezTo>
                    <a:pt x="2681" y="3968"/>
                    <a:pt x="2582" y="4239"/>
                    <a:pt x="2573" y="4519"/>
                  </a:cubicBezTo>
                  <a:lnTo>
                    <a:pt x="2577" y="4555"/>
                  </a:lnTo>
                  <a:lnTo>
                    <a:pt x="2568" y="4555"/>
                  </a:lnTo>
                  <a:lnTo>
                    <a:pt x="0" y="5377"/>
                  </a:lnTo>
                  <a:lnTo>
                    <a:pt x="0" y="8690"/>
                  </a:lnTo>
                  <a:lnTo>
                    <a:pt x="2952" y="7836"/>
                  </a:lnTo>
                  <a:lnTo>
                    <a:pt x="3002" y="8003"/>
                  </a:lnTo>
                  <a:cubicBezTo>
                    <a:pt x="3015" y="8021"/>
                    <a:pt x="3024" y="8040"/>
                    <a:pt x="3033" y="8053"/>
                  </a:cubicBezTo>
                  <a:lnTo>
                    <a:pt x="3033" y="8058"/>
                  </a:lnTo>
                  <a:cubicBezTo>
                    <a:pt x="3182" y="8365"/>
                    <a:pt x="3403" y="8613"/>
                    <a:pt x="3742" y="8708"/>
                  </a:cubicBezTo>
                  <a:cubicBezTo>
                    <a:pt x="3670" y="8920"/>
                    <a:pt x="3629" y="9141"/>
                    <a:pt x="3616" y="9362"/>
                  </a:cubicBezTo>
                  <a:cubicBezTo>
                    <a:pt x="3616" y="9588"/>
                    <a:pt x="3674" y="9822"/>
                    <a:pt x="3828" y="9985"/>
                  </a:cubicBezTo>
                  <a:cubicBezTo>
                    <a:pt x="3959" y="10111"/>
                    <a:pt x="4121" y="10193"/>
                    <a:pt x="4297" y="10224"/>
                  </a:cubicBezTo>
                  <a:cubicBezTo>
                    <a:pt x="4144" y="10441"/>
                    <a:pt x="4044" y="10707"/>
                    <a:pt x="4071" y="10973"/>
                  </a:cubicBezTo>
                  <a:cubicBezTo>
                    <a:pt x="4099" y="11240"/>
                    <a:pt x="4279" y="11497"/>
                    <a:pt x="4536" y="11565"/>
                  </a:cubicBezTo>
                  <a:cubicBezTo>
                    <a:pt x="4406" y="11935"/>
                    <a:pt x="4387" y="12337"/>
                    <a:pt x="4491" y="12720"/>
                  </a:cubicBezTo>
                  <a:cubicBezTo>
                    <a:pt x="4681" y="12513"/>
                    <a:pt x="5493" y="11569"/>
                    <a:pt x="5976" y="10026"/>
                  </a:cubicBezTo>
                  <a:cubicBezTo>
                    <a:pt x="6387" y="8712"/>
                    <a:pt x="6215" y="7223"/>
                    <a:pt x="6103" y="6555"/>
                  </a:cubicBezTo>
                  <a:cubicBezTo>
                    <a:pt x="6067" y="6324"/>
                    <a:pt x="6035" y="6193"/>
                    <a:pt x="6035" y="6193"/>
                  </a:cubicBezTo>
                  <a:cubicBezTo>
                    <a:pt x="6861" y="6193"/>
                    <a:pt x="7592" y="5404"/>
                    <a:pt x="8021" y="4812"/>
                  </a:cubicBezTo>
                  <a:cubicBezTo>
                    <a:pt x="8170" y="4609"/>
                    <a:pt x="8305" y="4397"/>
                    <a:pt x="8427" y="4176"/>
                  </a:cubicBezTo>
                  <a:cubicBezTo>
                    <a:pt x="8247" y="4040"/>
                    <a:pt x="8048" y="3937"/>
                    <a:pt x="7836" y="3864"/>
                  </a:cubicBezTo>
                  <a:cubicBezTo>
                    <a:pt x="7541" y="3762"/>
                    <a:pt x="7233" y="3724"/>
                    <a:pt x="6937" y="3724"/>
                  </a:cubicBezTo>
                  <a:cubicBezTo>
                    <a:pt x="6057" y="3724"/>
                    <a:pt x="5286" y="4063"/>
                    <a:pt x="5286" y="4063"/>
                  </a:cubicBezTo>
                  <a:cubicBezTo>
                    <a:pt x="5286" y="4063"/>
                    <a:pt x="5547" y="2623"/>
                    <a:pt x="4767" y="637"/>
                  </a:cubicBezTo>
                  <a:cubicBezTo>
                    <a:pt x="4681" y="412"/>
                    <a:pt x="4573" y="199"/>
                    <a:pt x="4442" y="1"/>
                  </a:cubicBezTo>
                  <a:close/>
                </a:path>
              </a:pathLst>
            </a:custGeom>
            <a:solidFill>
              <a:srgbClr val="F7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36" name="Google Shape;936;p26"/>
            <p:cNvSpPr/>
            <p:nvPr/>
          </p:nvSpPr>
          <p:spPr>
            <a:xfrm>
              <a:off x="2252537" y="691457"/>
              <a:ext cx="31900" cy="48077"/>
            </a:xfrm>
            <a:custGeom>
              <a:avLst/>
              <a:gdLst/>
              <a:ahLst/>
              <a:cxnLst/>
              <a:rect l="l" t="t" r="r" b="b"/>
              <a:pathLst>
                <a:path w="633" h="954" extrusionOk="0">
                  <a:moveTo>
                    <a:pt x="41" y="1"/>
                  </a:moveTo>
                  <a:lnTo>
                    <a:pt x="41" y="1"/>
                  </a:lnTo>
                  <a:cubicBezTo>
                    <a:pt x="0" y="317"/>
                    <a:pt x="68" y="669"/>
                    <a:pt x="185" y="886"/>
                  </a:cubicBezTo>
                  <a:cubicBezTo>
                    <a:pt x="199" y="908"/>
                    <a:pt x="212" y="931"/>
                    <a:pt x="226" y="953"/>
                  </a:cubicBezTo>
                  <a:cubicBezTo>
                    <a:pt x="375" y="750"/>
                    <a:pt x="510" y="538"/>
                    <a:pt x="632" y="317"/>
                  </a:cubicBezTo>
                  <a:cubicBezTo>
                    <a:pt x="452" y="181"/>
                    <a:pt x="253" y="73"/>
                    <a:pt x="41" y="1"/>
                  </a:cubicBezTo>
                  <a:close/>
                </a:path>
              </a:pathLst>
            </a:custGeom>
            <a:solidFill>
              <a:srgbClr val="FCCB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37" name="Google Shape;937;p26"/>
            <p:cNvSpPr/>
            <p:nvPr/>
          </p:nvSpPr>
          <p:spPr>
            <a:xfrm>
              <a:off x="2196095" y="714689"/>
              <a:ext cx="37393" cy="32001"/>
            </a:xfrm>
            <a:custGeom>
              <a:avLst/>
              <a:gdLst/>
              <a:ahLst/>
              <a:cxnLst/>
              <a:rect l="l" t="t" r="r" b="b"/>
              <a:pathLst>
                <a:path w="742" h="635" extrusionOk="0">
                  <a:moveTo>
                    <a:pt x="425" y="0"/>
                  </a:moveTo>
                  <a:cubicBezTo>
                    <a:pt x="141" y="0"/>
                    <a:pt x="1" y="343"/>
                    <a:pt x="199" y="542"/>
                  </a:cubicBezTo>
                  <a:cubicBezTo>
                    <a:pt x="265" y="606"/>
                    <a:pt x="345" y="635"/>
                    <a:pt x="423" y="635"/>
                  </a:cubicBezTo>
                  <a:cubicBezTo>
                    <a:pt x="586" y="635"/>
                    <a:pt x="741" y="509"/>
                    <a:pt x="741" y="316"/>
                  </a:cubicBezTo>
                  <a:cubicBezTo>
                    <a:pt x="741" y="140"/>
                    <a:pt x="601" y="0"/>
                    <a:pt x="425" y="0"/>
                  </a:cubicBezTo>
                  <a:close/>
                </a:path>
              </a:pathLst>
            </a:custGeom>
            <a:solidFill>
              <a:srgbClr val="2B03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</p:grpSp>
      <p:sp>
        <p:nvSpPr>
          <p:cNvPr id="938" name="Google Shape;938;p26"/>
          <p:cNvSpPr/>
          <p:nvPr/>
        </p:nvSpPr>
        <p:spPr>
          <a:xfrm>
            <a:off x="3716083" y="298990"/>
            <a:ext cx="1565100" cy="1565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UVN Banh Mi" pitchFamily="2" charset="0"/>
            </a:endParaRPr>
          </a:p>
        </p:txBody>
      </p:sp>
      <p:sp>
        <p:nvSpPr>
          <p:cNvPr id="939" name="Google Shape;939;p26"/>
          <p:cNvSpPr/>
          <p:nvPr/>
        </p:nvSpPr>
        <p:spPr>
          <a:xfrm>
            <a:off x="6974854" y="390704"/>
            <a:ext cx="1358758" cy="368628"/>
          </a:xfrm>
          <a:custGeom>
            <a:avLst/>
            <a:gdLst/>
            <a:ahLst/>
            <a:cxnLst/>
            <a:rect l="l" t="t" r="r" b="b"/>
            <a:pathLst>
              <a:path w="9764" h="2649" extrusionOk="0">
                <a:moveTo>
                  <a:pt x="7733" y="0"/>
                </a:moveTo>
                <a:cubicBezTo>
                  <a:pt x="7313" y="0"/>
                  <a:pt x="6896" y="162"/>
                  <a:pt x="6577" y="437"/>
                </a:cubicBezTo>
                <a:cubicBezTo>
                  <a:pt x="6184" y="780"/>
                  <a:pt x="5927" y="1254"/>
                  <a:pt x="5850" y="1773"/>
                </a:cubicBezTo>
                <a:cubicBezTo>
                  <a:pt x="5760" y="1408"/>
                  <a:pt x="5665" y="1033"/>
                  <a:pt x="5475" y="708"/>
                </a:cubicBezTo>
                <a:cubicBezTo>
                  <a:pt x="5286" y="378"/>
                  <a:pt x="4983" y="99"/>
                  <a:pt x="4613" y="22"/>
                </a:cubicBezTo>
                <a:cubicBezTo>
                  <a:pt x="4544" y="8"/>
                  <a:pt x="4475" y="1"/>
                  <a:pt x="4407" y="1"/>
                </a:cubicBezTo>
                <a:cubicBezTo>
                  <a:pt x="4050" y="1"/>
                  <a:pt x="3699" y="177"/>
                  <a:pt x="3431" y="419"/>
                </a:cubicBezTo>
                <a:cubicBezTo>
                  <a:pt x="2911" y="888"/>
                  <a:pt x="2645" y="1570"/>
                  <a:pt x="2699" y="2265"/>
                </a:cubicBezTo>
                <a:cubicBezTo>
                  <a:pt x="2492" y="1900"/>
                  <a:pt x="2262" y="1511"/>
                  <a:pt x="1878" y="1344"/>
                </a:cubicBezTo>
                <a:cubicBezTo>
                  <a:pt x="1748" y="1286"/>
                  <a:pt x="1611" y="1260"/>
                  <a:pt x="1472" y="1260"/>
                </a:cubicBezTo>
                <a:cubicBezTo>
                  <a:pt x="1082" y="1260"/>
                  <a:pt x="686" y="1470"/>
                  <a:pt x="429" y="1773"/>
                </a:cubicBezTo>
                <a:cubicBezTo>
                  <a:pt x="221" y="2030"/>
                  <a:pt x="77" y="2328"/>
                  <a:pt x="0" y="2649"/>
                </a:cubicBezTo>
                <a:lnTo>
                  <a:pt x="9763" y="2649"/>
                </a:lnTo>
                <a:cubicBezTo>
                  <a:pt x="9723" y="2125"/>
                  <a:pt x="9623" y="1606"/>
                  <a:pt x="9384" y="1141"/>
                </a:cubicBezTo>
                <a:cubicBezTo>
                  <a:pt x="9109" y="600"/>
                  <a:pt x="8617" y="139"/>
                  <a:pt x="8021" y="26"/>
                </a:cubicBezTo>
                <a:cubicBezTo>
                  <a:pt x="7926" y="9"/>
                  <a:pt x="7829" y="0"/>
                  <a:pt x="77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UVN Banh Mi" pitchFamily="2" charset="0"/>
            </a:endParaRPr>
          </a:p>
        </p:txBody>
      </p:sp>
      <p:sp>
        <p:nvSpPr>
          <p:cNvPr id="940" name="Google Shape;940;p26"/>
          <p:cNvSpPr/>
          <p:nvPr/>
        </p:nvSpPr>
        <p:spPr>
          <a:xfrm flipH="1">
            <a:off x="1269845" y="1012025"/>
            <a:ext cx="1735258" cy="470774"/>
          </a:xfrm>
          <a:custGeom>
            <a:avLst/>
            <a:gdLst/>
            <a:ahLst/>
            <a:cxnLst/>
            <a:rect l="l" t="t" r="r" b="b"/>
            <a:pathLst>
              <a:path w="9764" h="2649" extrusionOk="0">
                <a:moveTo>
                  <a:pt x="7733" y="0"/>
                </a:moveTo>
                <a:cubicBezTo>
                  <a:pt x="7313" y="0"/>
                  <a:pt x="6896" y="162"/>
                  <a:pt x="6577" y="437"/>
                </a:cubicBezTo>
                <a:cubicBezTo>
                  <a:pt x="6184" y="780"/>
                  <a:pt x="5927" y="1254"/>
                  <a:pt x="5850" y="1773"/>
                </a:cubicBezTo>
                <a:cubicBezTo>
                  <a:pt x="5760" y="1408"/>
                  <a:pt x="5665" y="1033"/>
                  <a:pt x="5475" y="708"/>
                </a:cubicBezTo>
                <a:cubicBezTo>
                  <a:pt x="5286" y="378"/>
                  <a:pt x="4983" y="99"/>
                  <a:pt x="4613" y="22"/>
                </a:cubicBezTo>
                <a:cubicBezTo>
                  <a:pt x="4544" y="8"/>
                  <a:pt x="4475" y="1"/>
                  <a:pt x="4407" y="1"/>
                </a:cubicBezTo>
                <a:cubicBezTo>
                  <a:pt x="4050" y="1"/>
                  <a:pt x="3699" y="177"/>
                  <a:pt x="3431" y="419"/>
                </a:cubicBezTo>
                <a:cubicBezTo>
                  <a:pt x="2911" y="888"/>
                  <a:pt x="2645" y="1570"/>
                  <a:pt x="2699" y="2265"/>
                </a:cubicBezTo>
                <a:cubicBezTo>
                  <a:pt x="2492" y="1900"/>
                  <a:pt x="2262" y="1511"/>
                  <a:pt x="1878" y="1344"/>
                </a:cubicBezTo>
                <a:cubicBezTo>
                  <a:pt x="1748" y="1286"/>
                  <a:pt x="1611" y="1260"/>
                  <a:pt x="1472" y="1260"/>
                </a:cubicBezTo>
                <a:cubicBezTo>
                  <a:pt x="1082" y="1260"/>
                  <a:pt x="686" y="1470"/>
                  <a:pt x="429" y="1773"/>
                </a:cubicBezTo>
                <a:cubicBezTo>
                  <a:pt x="221" y="2030"/>
                  <a:pt x="77" y="2328"/>
                  <a:pt x="0" y="2649"/>
                </a:cubicBezTo>
                <a:lnTo>
                  <a:pt x="9763" y="2649"/>
                </a:lnTo>
                <a:cubicBezTo>
                  <a:pt x="9723" y="2125"/>
                  <a:pt x="9623" y="1606"/>
                  <a:pt x="9384" y="1141"/>
                </a:cubicBezTo>
                <a:cubicBezTo>
                  <a:pt x="9109" y="600"/>
                  <a:pt x="8617" y="139"/>
                  <a:pt x="8021" y="26"/>
                </a:cubicBezTo>
                <a:cubicBezTo>
                  <a:pt x="7926" y="9"/>
                  <a:pt x="7829" y="0"/>
                  <a:pt x="77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UVN Banh Mi" pitchFamily="2" charset="0"/>
            </a:endParaRPr>
          </a:p>
        </p:txBody>
      </p:sp>
      <p:sp>
        <p:nvSpPr>
          <p:cNvPr id="941" name="Google Shape;941;p26"/>
          <p:cNvSpPr txBox="1">
            <a:spLocks noGrp="1"/>
          </p:cNvSpPr>
          <p:nvPr>
            <p:ph type="title"/>
          </p:nvPr>
        </p:nvSpPr>
        <p:spPr>
          <a:xfrm>
            <a:off x="459673" y="1605154"/>
            <a:ext cx="8697442" cy="148549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000" b="1" dirty="0">
                <a:solidFill>
                  <a:schemeClr val="bg1">
                    <a:lumMod val="50000"/>
                  </a:schemeClr>
                </a:solidFill>
                <a:latin typeface="UVN Banh Mi" pitchFamily="2" charset="0"/>
                <a:cs typeface="Times New Roman" panose="02020603050405020304" pitchFamily="18" charset="0"/>
              </a:rPr>
              <a:t>Ai </a:t>
            </a:r>
            <a:r>
              <a:rPr lang="en-US" altLang="en-US" sz="6000" b="1" dirty="0" err="1">
                <a:solidFill>
                  <a:schemeClr val="bg1">
                    <a:lumMod val="50000"/>
                  </a:schemeClr>
                </a:solidFill>
                <a:latin typeface="UVN Banh Mi" pitchFamily="2" charset="0"/>
                <a:cs typeface="Times New Roman" panose="02020603050405020304" pitchFamily="18" charset="0"/>
              </a:rPr>
              <a:t>chọn</a:t>
            </a:r>
            <a:r>
              <a:rPr lang="en-US" altLang="en-US" sz="6000" b="1" dirty="0">
                <a:solidFill>
                  <a:schemeClr val="bg1">
                    <a:lumMod val="50000"/>
                  </a:schemeClr>
                </a:solidFill>
                <a:latin typeface="UVN Banh Mi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chemeClr val="bg1">
                    <a:lumMod val="50000"/>
                  </a:schemeClr>
                </a:solidFill>
                <a:latin typeface="UVN Banh Mi" pitchFamily="2" charset="0"/>
                <a:cs typeface="Times New Roman" panose="02020603050405020304" pitchFamily="18" charset="0"/>
              </a:rPr>
              <a:t>thức</a:t>
            </a:r>
            <a:r>
              <a:rPr lang="en-US" altLang="en-US" sz="6000" b="1" dirty="0">
                <a:solidFill>
                  <a:schemeClr val="bg1">
                    <a:lumMod val="50000"/>
                  </a:schemeClr>
                </a:solidFill>
                <a:latin typeface="UVN Banh Mi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chemeClr val="bg1">
                    <a:lumMod val="50000"/>
                  </a:schemeClr>
                </a:solidFill>
                <a:latin typeface="UVN Banh Mi" pitchFamily="2" charset="0"/>
                <a:cs typeface="Times New Roman" panose="02020603050405020304" pitchFamily="18" charset="0"/>
              </a:rPr>
              <a:t>ăn</a:t>
            </a:r>
            <a:r>
              <a:rPr lang="en-US" altLang="en-US" sz="6000" b="1" dirty="0">
                <a:solidFill>
                  <a:schemeClr val="bg1">
                    <a:lumMod val="50000"/>
                  </a:schemeClr>
                </a:solidFill>
                <a:latin typeface="UVN Banh Mi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chemeClr val="bg1">
                    <a:lumMod val="50000"/>
                  </a:schemeClr>
                </a:solidFill>
                <a:latin typeface="UVN Banh Mi" pitchFamily="2" charset="0"/>
                <a:cs typeface="Times New Roman" panose="02020603050405020304" pitchFamily="18" charset="0"/>
              </a:rPr>
              <a:t>hợp</a:t>
            </a:r>
            <a:r>
              <a:rPr lang="en-US" altLang="en-US" sz="6000" b="1" dirty="0">
                <a:solidFill>
                  <a:schemeClr val="bg1">
                    <a:lumMod val="50000"/>
                  </a:schemeClr>
                </a:solidFill>
                <a:latin typeface="UVN Banh Mi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chemeClr val="bg1">
                    <a:lumMod val="50000"/>
                  </a:schemeClr>
                </a:solidFill>
                <a:latin typeface="UVN Banh Mi" pitchFamily="2" charset="0"/>
                <a:cs typeface="Times New Roman" panose="02020603050405020304" pitchFamily="18" charset="0"/>
              </a:rPr>
              <a:t>lí</a:t>
            </a:r>
            <a:r>
              <a:rPr lang="en-US" altLang="en-US" sz="6000" b="1" dirty="0">
                <a:solidFill>
                  <a:schemeClr val="bg1">
                    <a:lumMod val="50000"/>
                  </a:schemeClr>
                </a:solidFill>
                <a:latin typeface="UVN Banh Mi" pitchFamily="2" charset="0"/>
                <a:cs typeface="Times New Roman" panose="02020603050405020304" pitchFamily="18" charset="0"/>
              </a:rPr>
              <a:t>?</a:t>
            </a:r>
            <a:endParaRPr lang="zh-CN" altLang="en-US" sz="6000" dirty="0">
              <a:solidFill>
                <a:schemeClr val="bg1">
                  <a:lumMod val="50000"/>
                </a:schemeClr>
              </a:solidFill>
              <a:latin typeface="UVN Banh Mi" pitchFamily="2" charset="0"/>
              <a:ea typeface="迷你简少儿"/>
              <a:cs typeface="Times New Roman" panose="02020603050405020304" pitchFamily="18" charset="0"/>
            </a:endParaRPr>
          </a:p>
        </p:txBody>
      </p:sp>
      <p:sp>
        <p:nvSpPr>
          <p:cNvPr id="943" name="Google Shape;943;p26"/>
          <p:cNvSpPr txBox="1">
            <a:spLocks noGrp="1"/>
          </p:cNvSpPr>
          <p:nvPr>
            <p:ph type="title" idx="2"/>
          </p:nvPr>
        </p:nvSpPr>
        <p:spPr>
          <a:xfrm>
            <a:off x="3819358" y="660764"/>
            <a:ext cx="1358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>
                <a:latin typeface="UVN Banh Mi" pitchFamily="2" charset="0"/>
              </a:rPr>
              <a:t>03</a:t>
            </a:r>
            <a:endParaRPr sz="7200" dirty="0">
              <a:latin typeface="UVN Banh Mi" pitchFamily="2" charset="0"/>
            </a:endParaRPr>
          </a:p>
        </p:txBody>
      </p:sp>
      <p:grpSp>
        <p:nvGrpSpPr>
          <p:cNvPr id="944" name="Google Shape;944;p26"/>
          <p:cNvGrpSpPr/>
          <p:nvPr/>
        </p:nvGrpSpPr>
        <p:grpSpPr>
          <a:xfrm>
            <a:off x="6358323" y="3730344"/>
            <a:ext cx="414744" cy="337329"/>
            <a:chOff x="1785984" y="1280471"/>
            <a:chExt cx="227382" cy="184949"/>
          </a:xfrm>
        </p:grpSpPr>
        <p:sp>
          <p:nvSpPr>
            <p:cNvPr id="945" name="Google Shape;945;p26"/>
            <p:cNvSpPr/>
            <p:nvPr/>
          </p:nvSpPr>
          <p:spPr>
            <a:xfrm>
              <a:off x="1785984" y="1280471"/>
              <a:ext cx="144533" cy="123468"/>
            </a:xfrm>
            <a:custGeom>
              <a:avLst/>
              <a:gdLst/>
              <a:ahLst/>
              <a:cxnLst/>
              <a:rect l="l" t="t" r="r" b="b"/>
              <a:pathLst>
                <a:path w="2868" h="2450" extrusionOk="0">
                  <a:moveTo>
                    <a:pt x="2068" y="1"/>
                  </a:moveTo>
                  <a:cubicBezTo>
                    <a:pt x="2041" y="1"/>
                    <a:pt x="2012" y="3"/>
                    <a:pt x="1982" y="8"/>
                  </a:cubicBezTo>
                  <a:cubicBezTo>
                    <a:pt x="1080" y="148"/>
                    <a:pt x="2113" y="1949"/>
                    <a:pt x="2113" y="1949"/>
                  </a:cubicBezTo>
                  <a:cubicBezTo>
                    <a:pt x="2113" y="1949"/>
                    <a:pt x="1289" y="724"/>
                    <a:pt x="740" y="724"/>
                  </a:cubicBezTo>
                  <a:cubicBezTo>
                    <a:pt x="656" y="724"/>
                    <a:pt x="578" y="753"/>
                    <a:pt x="511" y="820"/>
                  </a:cubicBezTo>
                  <a:cubicBezTo>
                    <a:pt x="1" y="1326"/>
                    <a:pt x="2145" y="2450"/>
                    <a:pt x="2145" y="2450"/>
                  </a:cubicBezTo>
                  <a:lnTo>
                    <a:pt x="2619" y="1917"/>
                  </a:lnTo>
                  <a:cubicBezTo>
                    <a:pt x="2619" y="1917"/>
                    <a:pt x="2868" y="1"/>
                    <a:pt x="20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46" name="Google Shape;946;p26"/>
            <p:cNvSpPr/>
            <p:nvPr/>
          </p:nvSpPr>
          <p:spPr>
            <a:xfrm>
              <a:off x="1838294" y="1357574"/>
              <a:ext cx="175072" cy="107795"/>
            </a:xfrm>
            <a:custGeom>
              <a:avLst/>
              <a:gdLst/>
              <a:ahLst/>
              <a:cxnLst/>
              <a:rect l="l" t="t" r="r" b="b"/>
              <a:pathLst>
                <a:path w="3474" h="2139" extrusionOk="0">
                  <a:moveTo>
                    <a:pt x="2447" y="0"/>
                  </a:moveTo>
                  <a:cubicBezTo>
                    <a:pt x="2195" y="0"/>
                    <a:pt x="1933" y="44"/>
                    <a:pt x="1721" y="103"/>
                  </a:cubicBezTo>
                  <a:cubicBezTo>
                    <a:pt x="1648" y="121"/>
                    <a:pt x="1581" y="143"/>
                    <a:pt x="1513" y="170"/>
                  </a:cubicBezTo>
                  <a:cubicBezTo>
                    <a:pt x="1423" y="202"/>
                    <a:pt x="1332" y="243"/>
                    <a:pt x="1247" y="283"/>
                  </a:cubicBezTo>
                  <a:cubicBezTo>
                    <a:pt x="1071" y="364"/>
                    <a:pt x="904" y="459"/>
                    <a:pt x="746" y="568"/>
                  </a:cubicBezTo>
                  <a:cubicBezTo>
                    <a:pt x="565" y="694"/>
                    <a:pt x="403" y="852"/>
                    <a:pt x="276" y="1028"/>
                  </a:cubicBezTo>
                  <a:cubicBezTo>
                    <a:pt x="236" y="1082"/>
                    <a:pt x="204" y="1136"/>
                    <a:pt x="172" y="1195"/>
                  </a:cubicBezTo>
                  <a:cubicBezTo>
                    <a:pt x="55" y="1416"/>
                    <a:pt x="1" y="1696"/>
                    <a:pt x="141" y="1895"/>
                  </a:cubicBezTo>
                  <a:cubicBezTo>
                    <a:pt x="236" y="2025"/>
                    <a:pt x="394" y="2089"/>
                    <a:pt x="556" y="2116"/>
                  </a:cubicBezTo>
                  <a:cubicBezTo>
                    <a:pt x="633" y="2129"/>
                    <a:pt x="714" y="2134"/>
                    <a:pt x="791" y="2138"/>
                  </a:cubicBezTo>
                  <a:cubicBezTo>
                    <a:pt x="935" y="2138"/>
                    <a:pt x="1080" y="2134"/>
                    <a:pt x="1229" y="2125"/>
                  </a:cubicBezTo>
                  <a:cubicBezTo>
                    <a:pt x="1405" y="2107"/>
                    <a:pt x="1576" y="2080"/>
                    <a:pt x="1752" y="2039"/>
                  </a:cubicBezTo>
                  <a:cubicBezTo>
                    <a:pt x="1951" y="1994"/>
                    <a:pt x="2140" y="1926"/>
                    <a:pt x="2330" y="1840"/>
                  </a:cubicBezTo>
                  <a:cubicBezTo>
                    <a:pt x="2465" y="1782"/>
                    <a:pt x="2592" y="1709"/>
                    <a:pt x="2718" y="1628"/>
                  </a:cubicBezTo>
                  <a:cubicBezTo>
                    <a:pt x="2998" y="1443"/>
                    <a:pt x="3251" y="1186"/>
                    <a:pt x="3323" y="861"/>
                  </a:cubicBezTo>
                  <a:cubicBezTo>
                    <a:pt x="3473" y="197"/>
                    <a:pt x="2984" y="0"/>
                    <a:pt x="2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47" name="Google Shape;947;p26"/>
            <p:cNvSpPr/>
            <p:nvPr/>
          </p:nvSpPr>
          <p:spPr>
            <a:xfrm>
              <a:off x="1899725" y="1362715"/>
              <a:ext cx="55989" cy="97615"/>
            </a:xfrm>
            <a:custGeom>
              <a:avLst/>
              <a:gdLst/>
              <a:ahLst/>
              <a:cxnLst/>
              <a:rect l="l" t="t" r="r" b="b"/>
              <a:pathLst>
                <a:path w="1111" h="1937" extrusionOk="0">
                  <a:moveTo>
                    <a:pt x="502" y="1"/>
                  </a:moveTo>
                  <a:cubicBezTo>
                    <a:pt x="429" y="19"/>
                    <a:pt x="362" y="41"/>
                    <a:pt x="294" y="68"/>
                  </a:cubicBezTo>
                  <a:cubicBezTo>
                    <a:pt x="204" y="100"/>
                    <a:pt x="113" y="141"/>
                    <a:pt x="28" y="181"/>
                  </a:cubicBezTo>
                  <a:cubicBezTo>
                    <a:pt x="1" y="809"/>
                    <a:pt x="177" y="1422"/>
                    <a:pt x="533" y="1937"/>
                  </a:cubicBezTo>
                  <a:cubicBezTo>
                    <a:pt x="732" y="1892"/>
                    <a:pt x="926" y="1824"/>
                    <a:pt x="1111" y="1738"/>
                  </a:cubicBezTo>
                  <a:cubicBezTo>
                    <a:pt x="723" y="1242"/>
                    <a:pt x="511" y="633"/>
                    <a:pt x="5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48" name="Google Shape;948;p26"/>
            <p:cNvSpPr/>
            <p:nvPr/>
          </p:nvSpPr>
          <p:spPr>
            <a:xfrm>
              <a:off x="1852203" y="1386148"/>
              <a:ext cx="48026" cy="79271"/>
            </a:xfrm>
            <a:custGeom>
              <a:avLst/>
              <a:gdLst/>
              <a:ahLst/>
              <a:cxnLst/>
              <a:rect l="l" t="t" r="r" b="b"/>
              <a:pathLst>
                <a:path w="953" h="1573" extrusionOk="0">
                  <a:moveTo>
                    <a:pt x="470" y="1"/>
                  </a:moveTo>
                  <a:cubicBezTo>
                    <a:pt x="289" y="127"/>
                    <a:pt x="127" y="285"/>
                    <a:pt x="0" y="465"/>
                  </a:cubicBezTo>
                  <a:cubicBezTo>
                    <a:pt x="23" y="840"/>
                    <a:pt x="118" y="1210"/>
                    <a:pt x="280" y="1549"/>
                  </a:cubicBezTo>
                  <a:cubicBezTo>
                    <a:pt x="357" y="1562"/>
                    <a:pt x="438" y="1571"/>
                    <a:pt x="515" y="1571"/>
                  </a:cubicBezTo>
                  <a:cubicBezTo>
                    <a:pt x="551" y="1572"/>
                    <a:pt x="587" y="1573"/>
                    <a:pt x="624" y="1573"/>
                  </a:cubicBezTo>
                  <a:cubicBezTo>
                    <a:pt x="733" y="1573"/>
                    <a:pt x="844" y="1568"/>
                    <a:pt x="953" y="1558"/>
                  </a:cubicBezTo>
                  <a:cubicBezTo>
                    <a:pt x="646" y="1093"/>
                    <a:pt x="479" y="556"/>
                    <a:pt x="4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49" name="Google Shape;949;p26"/>
            <p:cNvSpPr/>
            <p:nvPr/>
          </p:nvSpPr>
          <p:spPr>
            <a:xfrm>
              <a:off x="1961055" y="1390936"/>
              <a:ext cx="17638" cy="14867"/>
            </a:xfrm>
            <a:custGeom>
              <a:avLst/>
              <a:gdLst/>
              <a:ahLst/>
              <a:cxnLst/>
              <a:rect l="l" t="t" r="r" b="b"/>
              <a:pathLst>
                <a:path w="350" h="295" extrusionOk="0">
                  <a:moveTo>
                    <a:pt x="174" y="1"/>
                  </a:moveTo>
                  <a:cubicBezTo>
                    <a:pt x="113" y="1"/>
                    <a:pt x="55" y="39"/>
                    <a:pt x="34" y="100"/>
                  </a:cubicBezTo>
                  <a:cubicBezTo>
                    <a:pt x="0" y="200"/>
                    <a:pt x="77" y="294"/>
                    <a:pt x="171" y="294"/>
                  </a:cubicBezTo>
                  <a:cubicBezTo>
                    <a:pt x="191" y="294"/>
                    <a:pt x="212" y="290"/>
                    <a:pt x="232" y="280"/>
                  </a:cubicBezTo>
                  <a:cubicBezTo>
                    <a:pt x="350" y="221"/>
                    <a:pt x="345" y="54"/>
                    <a:pt x="223" y="9"/>
                  </a:cubicBezTo>
                  <a:cubicBezTo>
                    <a:pt x="207" y="4"/>
                    <a:pt x="191" y="1"/>
                    <a:pt x="174" y="1"/>
                  </a:cubicBezTo>
                  <a:close/>
                </a:path>
              </a:pathLst>
            </a:custGeom>
            <a:solidFill>
              <a:srgbClr val="2B03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</p:grpSp>
      <p:grpSp>
        <p:nvGrpSpPr>
          <p:cNvPr id="950" name="Google Shape;950;p26"/>
          <p:cNvGrpSpPr/>
          <p:nvPr/>
        </p:nvGrpSpPr>
        <p:grpSpPr>
          <a:xfrm>
            <a:off x="-204890" y="2270469"/>
            <a:ext cx="2237351" cy="2974218"/>
            <a:chOff x="888418" y="1406999"/>
            <a:chExt cx="663824" cy="882453"/>
          </a:xfrm>
        </p:grpSpPr>
        <p:sp>
          <p:nvSpPr>
            <p:cNvPr id="951" name="Google Shape;951;p26"/>
            <p:cNvSpPr/>
            <p:nvPr/>
          </p:nvSpPr>
          <p:spPr>
            <a:xfrm>
              <a:off x="911675" y="2075326"/>
              <a:ext cx="600709" cy="214126"/>
            </a:xfrm>
            <a:custGeom>
              <a:avLst/>
              <a:gdLst/>
              <a:ahLst/>
              <a:cxnLst/>
              <a:rect l="l" t="t" r="r" b="b"/>
              <a:pathLst>
                <a:path w="15988" h="5699" extrusionOk="0">
                  <a:moveTo>
                    <a:pt x="804" y="1"/>
                  </a:moveTo>
                  <a:lnTo>
                    <a:pt x="709" y="560"/>
                  </a:lnTo>
                  <a:lnTo>
                    <a:pt x="691" y="687"/>
                  </a:lnTo>
                  <a:lnTo>
                    <a:pt x="614" y="1143"/>
                  </a:lnTo>
                  <a:lnTo>
                    <a:pt x="596" y="1265"/>
                  </a:lnTo>
                  <a:lnTo>
                    <a:pt x="316" y="2957"/>
                  </a:lnTo>
                  <a:lnTo>
                    <a:pt x="208" y="3612"/>
                  </a:lnTo>
                  <a:lnTo>
                    <a:pt x="0" y="4876"/>
                  </a:lnTo>
                  <a:cubicBezTo>
                    <a:pt x="0" y="4876"/>
                    <a:pt x="727" y="5106"/>
                    <a:pt x="2113" y="5327"/>
                  </a:cubicBezTo>
                  <a:lnTo>
                    <a:pt x="2289" y="5354"/>
                  </a:lnTo>
                  <a:cubicBezTo>
                    <a:pt x="2916" y="5444"/>
                    <a:pt x="3665" y="5534"/>
                    <a:pt x="4532" y="5602"/>
                  </a:cubicBezTo>
                  <a:lnTo>
                    <a:pt x="4681" y="5611"/>
                  </a:lnTo>
                  <a:cubicBezTo>
                    <a:pt x="5459" y="5664"/>
                    <a:pt x="6331" y="5698"/>
                    <a:pt x="7291" y="5698"/>
                  </a:cubicBezTo>
                  <a:cubicBezTo>
                    <a:pt x="7401" y="5698"/>
                    <a:pt x="7512" y="5698"/>
                    <a:pt x="7624" y="5697"/>
                  </a:cubicBezTo>
                  <a:lnTo>
                    <a:pt x="7791" y="5697"/>
                  </a:lnTo>
                  <a:cubicBezTo>
                    <a:pt x="8752" y="5688"/>
                    <a:pt x="9655" y="5643"/>
                    <a:pt x="10486" y="5575"/>
                  </a:cubicBezTo>
                  <a:lnTo>
                    <a:pt x="10671" y="5562"/>
                  </a:lnTo>
                  <a:cubicBezTo>
                    <a:pt x="11722" y="5471"/>
                    <a:pt x="12648" y="5354"/>
                    <a:pt x="13419" y="5237"/>
                  </a:cubicBezTo>
                  <a:lnTo>
                    <a:pt x="13613" y="5205"/>
                  </a:lnTo>
                  <a:cubicBezTo>
                    <a:pt x="15112" y="4966"/>
                    <a:pt x="15988" y="4731"/>
                    <a:pt x="15988" y="4731"/>
                  </a:cubicBezTo>
                  <a:lnTo>
                    <a:pt x="15807" y="3318"/>
                  </a:lnTo>
                  <a:lnTo>
                    <a:pt x="15744" y="2813"/>
                  </a:lnTo>
                  <a:lnTo>
                    <a:pt x="15518" y="1003"/>
                  </a:lnTo>
                  <a:lnTo>
                    <a:pt x="15505" y="876"/>
                  </a:lnTo>
                  <a:lnTo>
                    <a:pt x="15446" y="421"/>
                  </a:lnTo>
                  <a:lnTo>
                    <a:pt x="15432" y="299"/>
                  </a:lnTo>
                  <a:lnTo>
                    <a:pt x="1539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52" name="Google Shape;952;p26"/>
            <p:cNvSpPr/>
            <p:nvPr/>
          </p:nvSpPr>
          <p:spPr>
            <a:xfrm>
              <a:off x="937599" y="2086522"/>
              <a:ext cx="554608" cy="30697"/>
            </a:xfrm>
            <a:custGeom>
              <a:avLst/>
              <a:gdLst/>
              <a:ahLst/>
              <a:cxnLst/>
              <a:rect l="l" t="t" r="r" b="b"/>
              <a:pathLst>
                <a:path w="14761" h="817" extrusionOk="0">
                  <a:moveTo>
                    <a:pt x="14747" y="1"/>
                  </a:moveTo>
                  <a:cubicBezTo>
                    <a:pt x="12025" y="462"/>
                    <a:pt x="9275" y="693"/>
                    <a:pt x="6524" y="693"/>
                  </a:cubicBezTo>
                  <a:cubicBezTo>
                    <a:pt x="4352" y="693"/>
                    <a:pt x="2179" y="549"/>
                    <a:pt x="19" y="262"/>
                  </a:cubicBezTo>
                  <a:lnTo>
                    <a:pt x="1" y="384"/>
                  </a:lnTo>
                  <a:cubicBezTo>
                    <a:pt x="2162" y="673"/>
                    <a:pt x="4337" y="816"/>
                    <a:pt x="6511" y="816"/>
                  </a:cubicBezTo>
                  <a:cubicBezTo>
                    <a:pt x="9272" y="816"/>
                    <a:pt x="12031" y="585"/>
                    <a:pt x="14761" y="123"/>
                  </a:cubicBezTo>
                  <a:lnTo>
                    <a:pt x="147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53" name="Google Shape;953;p26"/>
            <p:cNvSpPr/>
            <p:nvPr/>
          </p:nvSpPr>
          <p:spPr>
            <a:xfrm>
              <a:off x="934067" y="2108239"/>
              <a:ext cx="560694" cy="31223"/>
            </a:xfrm>
            <a:custGeom>
              <a:avLst/>
              <a:gdLst/>
              <a:ahLst/>
              <a:cxnLst/>
              <a:rect l="l" t="t" r="r" b="b"/>
              <a:pathLst>
                <a:path w="14923" h="831" extrusionOk="0">
                  <a:moveTo>
                    <a:pt x="14913" y="0"/>
                  </a:moveTo>
                  <a:cubicBezTo>
                    <a:pt x="12167" y="469"/>
                    <a:pt x="9387" y="706"/>
                    <a:pt x="6606" y="706"/>
                  </a:cubicBezTo>
                  <a:cubicBezTo>
                    <a:pt x="5583" y="706"/>
                    <a:pt x="4560" y="674"/>
                    <a:pt x="3539" y="610"/>
                  </a:cubicBezTo>
                  <a:lnTo>
                    <a:pt x="3430" y="605"/>
                  </a:lnTo>
                  <a:cubicBezTo>
                    <a:pt x="2293" y="533"/>
                    <a:pt x="1156" y="420"/>
                    <a:pt x="23" y="267"/>
                  </a:cubicBezTo>
                  <a:lnTo>
                    <a:pt x="0" y="389"/>
                  </a:lnTo>
                  <a:cubicBezTo>
                    <a:pt x="221" y="416"/>
                    <a:pt x="438" y="447"/>
                    <a:pt x="655" y="470"/>
                  </a:cubicBezTo>
                  <a:cubicBezTo>
                    <a:pt x="799" y="488"/>
                    <a:pt x="943" y="506"/>
                    <a:pt x="1088" y="524"/>
                  </a:cubicBezTo>
                  <a:cubicBezTo>
                    <a:pt x="1806" y="605"/>
                    <a:pt x="2519" y="668"/>
                    <a:pt x="3232" y="714"/>
                  </a:cubicBezTo>
                  <a:cubicBezTo>
                    <a:pt x="3309" y="723"/>
                    <a:pt x="3385" y="727"/>
                    <a:pt x="3458" y="732"/>
                  </a:cubicBezTo>
                  <a:lnTo>
                    <a:pt x="3507" y="732"/>
                  </a:lnTo>
                  <a:cubicBezTo>
                    <a:pt x="3575" y="736"/>
                    <a:pt x="3638" y="745"/>
                    <a:pt x="3706" y="745"/>
                  </a:cubicBezTo>
                  <a:cubicBezTo>
                    <a:pt x="4311" y="777"/>
                    <a:pt x="4915" y="804"/>
                    <a:pt x="5520" y="817"/>
                  </a:cubicBezTo>
                  <a:cubicBezTo>
                    <a:pt x="5674" y="822"/>
                    <a:pt x="5827" y="826"/>
                    <a:pt x="5981" y="826"/>
                  </a:cubicBezTo>
                  <a:cubicBezTo>
                    <a:pt x="6188" y="831"/>
                    <a:pt x="6400" y="831"/>
                    <a:pt x="6608" y="831"/>
                  </a:cubicBezTo>
                  <a:cubicBezTo>
                    <a:pt x="7114" y="831"/>
                    <a:pt x="7619" y="822"/>
                    <a:pt x="8120" y="804"/>
                  </a:cubicBezTo>
                  <a:cubicBezTo>
                    <a:pt x="8292" y="799"/>
                    <a:pt x="8459" y="795"/>
                    <a:pt x="8630" y="786"/>
                  </a:cubicBezTo>
                  <a:cubicBezTo>
                    <a:pt x="9348" y="759"/>
                    <a:pt x="10070" y="714"/>
                    <a:pt x="10788" y="650"/>
                  </a:cubicBezTo>
                  <a:cubicBezTo>
                    <a:pt x="10950" y="637"/>
                    <a:pt x="11113" y="623"/>
                    <a:pt x="11275" y="605"/>
                  </a:cubicBezTo>
                  <a:cubicBezTo>
                    <a:pt x="12043" y="533"/>
                    <a:pt x="12810" y="443"/>
                    <a:pt x="13577" y="334"/>
                  </a:cubicBezTo>
                  <a:cubicBezTo>
                    <a:pt x="13722" y="312"/>
                    <a:pt x="13866" y="294"/>
                    <a:pt x="14006" y="271"/>
                  </a:cubicBezTo>
                  <a:cubicBezTo>
                    <a:pt x="14313" y="226"/>
                    <a:pt x="14620" y="176"/>
                    <a:pt x="14922" y="122"/>
                  </a:cubicBezTo>
                  <a:lnTo>
                    <a:pt x="149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54" name="Google Shape;954;p26"/>
            <p:cNvSpPr/>
            <p:nvPr/>
          </p:nvSpPr>
          <p:spPr>
            <a:xfrm>
              <a:off x="919452" y="2116918"/>
              <a:ext cx="586319" cy="172458"/>
            </a:xfrm>
            <a:custGeom>
              <a:avLst/>
              <a:gdLst/>
              <a:ahLst/>
              <a:cxnLst/>
              <a:rect l="l" t="t" r="r" b="b"/>
              <a:pathLst>
                <a:path w="15605" h="4590" extrusionOk="0">
                  <a:moveTo>
                    <a:pt x="14234" y="1"/>
                  </a:moveTo>
                  <a:cubicBezTo>
                    <a:pt x="14216" y="1"/>
                    <a:pt x="14197" y="2"/>
                    <a:pt x="14178" y="4"/>
                  </a:cubicBezTo>
                  <a:cubicBezTo>
                    <a:pt x="14102" y="18"/>
                    <a:pt x="14029" y="49"/>
                    <a:pt x="13971" y="99"/>
                  </a:cubicBezTo>
                  <a:cubicBezTo>
                    <a:pt x="13366" y="600"/>
                    <a:pt x="13285" y="2834"/>
                    <a:pt x="13285" y="3881"/>
                  </a:cubicBezTo>
                  <a:cubicBezTo>
                    <a:pt x="13005" y="2884"/>
                    <a:pt x="12350" y="780"/>
                    <a:pt x="11669" y="374"/>
                  </a:cubicBezTo>
                  <a:cubicBezTo>
                    <a:pt x="11596" y="329"/>
                    <a:pt x="11511" y="307"/>
                    <a:pt x="11425" y="307"/>
                  </a:cubicBezTo>
                  <a:cubicBezTo>
                    <a:pt x="11335" y="316"/>
                    <a:pt x="11249" y="356"/>
                    <a:pt x="11181" y="419"/>
                  </a:cubicBezTo>
                  <a:cubicBezTo>
                    <a:pt x="10613" y="938"/>
                    <a:pt x="10418" y="3119"/>
                    <a:pt x="10355" y="4188"/>
                  </a:cubicBezTo>
                  <a:cubicBezTo>
                    <a:pt x="10152" y="3141"/>
                    <a:pt x="9665" y="1020"/>
                    <a:pt x="9024" y="555"/>
                  </a:cubicBezTo>
                  <a:cubicBezTo>
                    <a:pt x="8956" y="505"/>
                    <a:pt x="8875" y="474"/>
                    <a:pt x="8789" y="469"/>
                  </a:cubicBezTo>
                  <a:lnTo>
                    <a:pt x="8775" y="469"/>
                  </a:lnTo>
                  <a:cubicBezTo>
                    <a:pt x="8681" y="469"/>
                    <a:pt x="8586" y="510"/>
                    <a:pt x="8514" y="577"/>
                  </a:cubicBezTo>
                  <a:cubicBezTo>
                    <a:pt x="7931" y="1074"/>
                    <a:pt x="7620" y="3173"/>
                    <a:pt x="7498" y="4215"/>
                  </a:cubicBezTo>
                  <a:cubicBezTo>
                    <a:pt x="7354" y="3164"/>
                    <a:pt x="6993" y="1033"/>
                    <a:pt x="6370" y="595"/>
                  </a:cubicBezTo>
                  <a:cubicBezTo>
                    <a:pt x="6311" y="550"/>
                    <a:pt x="6239" y="523"/>
                    <a:pt x="6162" y="514"/>
                  </a:cubicBezTo>
                  <a:lnTo>
                    <a:pt x="6135" y="514"/>
                  </a:lnTo>
                  <a:cubicBezTo>
                    <a:pt x="6058" y="519"/>
                    <a:pt x="5977" y="541"/>
                    <a:pt x="5909" y="586"/>
                  </a:cubicBezTo>
                  <a:cubicBezTo>
                    <a:pt x="5277" y="984"/>
                    <a:pt x="4727" y="2929"/>
                    <a:pt x="4469" y="3972"/>
                  </a:cubicBezTo>
                  <a:cubicBezTo>
                    <a:pt x="4492" y="2906"/>
                    <a:pt x="4469" y="1038"/>
                    <a:pt x="4099" y="514"/>
                  </a:cubicBezTo>
                  <a:cubicBezTo>
                    <a:pt x="4059" y="451"/>
                    <a:pt x="4000" y="401"/>
                    <a:pt x="3928" y="379"/>
                  </a:cubicBezTo>
                  <a:cubicBezTo>
                    <a:pt x="3919" y="374"/>
                    <a:pt x="3910" y="374"/>
                    <a:pt x="3901" y="374"/>
                  </a:cubicBezTo>
                  <a:cubicBezTo>
                    <a:pt x="3887" y="372"/>
                    <a:pt x="3874" y="371"/>
                    <a:pt x="3860" y="371"/>
                  </a:cubicBezTo>
                  <a:cubicBezTo>
                    <a:pt x="3847" y="371"/>
                    <a:pt x="3833" y="372"/>
                    <a:pt x="3819" y="374"/>
                  </a:cubicBezTo>
                  <a:cubicBezTo>
                    <a:pt x="3743" y="392"/>
                    <a:pt x="3675" y="428"/>
                    <a:pt x="3621" y="487"/>
                  </a:cubicBezTo>
                  <a:cubicBezTo>
                    <a:pt x="3418" y="672"/>
                    <a:pt x="3097" y="1151"/>
                    <a:pt x="2619" y="2360"/>
                  </a:cubicBezTo>
                  <a:cubicBezTo>
                    <a:pt x="2375" y="2983"/>
                    <a:pt x="2158" y="3615"/>
                    <a:pt x="2032" y="4003"/>
                  </a:cubicBezTo>
                  <a:cubicBezTo>
                    <a:pt x="2019" y="3055"/>
                    <a:pt x="1937" y="844"/>
                    <a:pt x="1477" y="293"/>
                  </a:cubicBezTo>
                  <a:cubicBezTo>
                    <a:pt x="1432" y="230"/>
                    <a:pt x="1364" y="189"/>
                    <a:pt x="1292" y="171"/>
                  </a:cubicBezTo>
                  <a:cubicBezTo>
                    <a:pt x="1279" y="170"/>
                    <a:pt x="1266" y="169"/>
                    <a:pt x="1254" y="169"/>
                  </a:cubicBezTo>
                  <a:cubicBezTo>
                    <a:pt x="1176" y="169"/>
                    <a:pt x="1102" y="193"/>
                    <a:pt x="1044" y="243"/>
                  </a:cubicBezTo>
                  <a:cubicBezTo>
                    <a:pt x="723" y="465"/>
                    <a:pt x="389" y="1151"/>
                    <a:pt x="109" y="1855"/>
                  </a:cubicBezTo>
                  <a:lnTo>
                    <a:pt x="1" y="2509"/>
                  </a:lnTo>
                  <a:cubicBezTo>
                    <a:pt x="396" y="1394"/>
                    <a:pt x="894" y="295"/>
                    <a:pt x="1241" y="295"/>
                  </a:cubicBezTo>
                  <a:cubicBezTo>
                    <a:pt x="1250" y="295"/>
                    <a:pt x="1260" y="296"/>
                    <a:pt x="1269" y="298"/>
                  </a:cubicBezTo>
                  <a:cubicBezTo>
                    <a:pt x="1725" y="379"/>
                    <a:pt x="1901" y="2676"/>
                    <a:pt x="1906" y="4224"/>
                  </a:cubicBezTo>
                  <a:lnTo>
                    <a:pt x="2082" y="4247"/>
                  </a:lnTo>
                  <a:cubicBezTo>
                    <a:pt x="2560" y="2739"/>
                    <a:pt x="3404" y="555"/>
                    <a:pt x="3847" y="501"/>
                  </a:cubicBezTo>
                  <a:lnTo>
                    <a:pt x="3896" y="501"/>
                  </a:lnTo>
                  <a:cubicBezTo>
                    <a:pt x="4320" y="623"/>
                    <a:pt x="4384" y="2952"/>
                    <a:pt x="4325" y="4495"/>
                  </a:cubicBezTo>
                  <a:lnTo>
                    <a:pt x="4474" y="4504"/>
                  </a:lnTo>
                  <a:cubicBezTo>
                    <a:pt x="4736" y="3313"/>
                    <a:pt x="5467" y="641"/>
                    <a:pt x="6135" y="641"/>
                  </a:cubicBezTo>
                  <a:lnTo>
                    <a:pt x="6153" y="641"/>
                  </a:lnTo>
                  <a:cubicBezTo>
                    <a:pt x="6812" y="686"/>
                    <a:pt x="7268" y="3349"/>
                    <a:pt x="7417" y="4590"/>
                  </a:cubicBezTo>
                  <a:lnTo>
                    <a:pt x="7584" y="4590"/>
                  </a:lnTo>
                  <a:cubicBezTo>
                    <a:pt x="7710" y="3317"/>
                    <a:pt x="8121" y="595"/>
                    <a:pt x="8771" y="595"/>
                  </a:cubicBezTo>
                  <a:lnTo>
                    <a:pt x="8780" y="595"/>
                  </a:lnTo>
                  <a:cubicBezTo>
                    <a:pt x="9425" y="618"/>
                    <a:pt x="10035" y="3173"/>
                    <a:pt x="10279" y="4468"/>
                  </a:cubicBezTo>
                  <a:lnTo>
                    <a:pt x="10468" y="4450"/>
                  </a:lnTo>
                  <a:cubicBezTo>
                    <a:pt x="10527" y="3114"/>
                    <a:pt x="10789" y="469"/>
                    <a:pt x="11429" y="437"/>
                  </a:cubicBezTo>
                  <a:lnTo>
                    <a:pt x="11443" y="437"/>
                  </a:lnTo>
                  <a:cubicBezTo>
                    <a:pt x="12088" y="437"/>
                    <a:pt x="12883" y="2884"/>
                    <a:pt x="13217" y="4125"/>
                  </a:cubicBezTo>
                  <a:lnTo>
                    <a:pt x="13406" y="4098"/>
                  </a:lnTo>
                  <a:cubicBezTo>
                    <a:pt x="13402" y="2803"/>
                    <a:pt x="13524" y="225"/>
                    <a:pt x="14192" y="135"/>
                  </a:cubicBezTo>
                  <a:cubicBezTo>
                    <a:pt x="14205" y="133"/>
                    <a:pt x="14217" y="132"/>
                    <a:pt x="14230" y="132"/>
                  </a:cubicBezTo>
                  <a:cubicBezTo>
                    <a:pt x="14674" y="132"/>
                    <a:pt x="15201" y="1176"/>
                    <a:pt x="15605" y="2211"/>
                  </a:cubicBezTo>
                  <a:lnTo>
                    <a:pt x="15546" y="1697"/>
                  </a:lnTo>
                  <a:cubicBezTo>
                    <a:pt x="15216" y="925"/>
                    <a:pt x="14810" y="203"/>
                    <a:pt x="14404" y="36"/>
                  </a:cubicBezTo>
                  <a:cubicBezTo>
                    <a:pt x="14349" y="12"/>
                    <a:pt x="14292" y="1"/>
                    <a:pt x="14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55" name="Google Shape;955;p26"/>
            <p:cNvSpPr/>
            <p:nvPr/>
          </p:nvSpPr>
          <p:spPr>
            <a:xfrm>
              <a:off x="941694" y="2066534"/>
              <a:ext cx="548483" cy="29194"/>
            </a:xfrm>
            <a:custGeom>
              <a:avLst/>
              <a:gdLst/>
              <a:ahLst/>
              <a:cxnLst/>
              <a:rect l="l" t="t" r="r" b="b"/>
              <a:pathLst>
                <a:path w="14598" h="777" extrusionOk="0">
                  <a:moveTo>
                    <a:pt x="7299" y="0"/>
                  </a:moveTo>
                  <a:cubicBezTo>
                    <a:pt x="3268" y="0"/>
                    <a:pt x="0" y="104"/>
                    <a:pt x="0" y="235"/>
                  </a:cubicBezTo>
                  <a:cubicBezTo>
                    <a:pt x="0" y="366"/>
                    <a:pt x="3227" y="776"/>
                    <a:pt x="7263" y="776"/>
                  </a:cubicBezTo>
                  <a:cubicBezTo>
                    <a:pt x="11293" y="776"/>
                    <a:pt x="14597" y="366"/>
                    <a:pt x="14597" y="235"/>
                  </a:cubicBezTo>
                  <a:cubicBezTo>
                    <a:pt x="14597" y="104"/>
                    <a:pt x="11329" y="0"/>
                    <a:pt x="72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56" name="Google Shape;956;p26"/>
            <p:cNvSpPr/>
            <p:nvPr/>
          </p:nvSpPr>
          <p:spPr>
            <a:xfrm>
              <a:off x="1021046" y="1606430"/>
              <a:ext cx="2405" cy="288181"/>
            </a:xfrm>
            <a:custGeom>
              <a:avLst/>
              <a:gdLst/>
              <a:ahLst/>
              <a:cxnLst/>
              <a:rect l="l" t="t" r="r" b="b"/>
              <a:pathLst>
                <a:path w="64" h="7670" extrusionOk="0">
                  <a:moveTo>
                    <a:pt x="1" y="1"/>
                  </a:moveTo>
                  <a:lnTo>
                    <a:pt x="1" y="7669"/>
                  </a:lnTo>
                  <a:lnTo>
                    <a:pt x="64" y="7669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57" name="Google Shape;957;p26"/>
            <p:cNvSpPr/>
            <p:nvPr/>
          </p:nvSpPr>
          <p:spPr>
            <a:xfrm>
              <a:off x="1373431" y="1606430"/>
              <a:ext cx="2442" cy="288181"/>
            </a:xfrm>
            <a:custGeom>
              <a:avLst/>
              <a:gdLst/>
              <a:ahLst/>
              <a:cxnLst/>
              <a:rect l="l" t="t" r="r" b="b"/>
              <a:pathLst>
                <a:path w="65" h="7670" extrusionOk="0">
                  <a:moveTo>
                    <a:pt x="1" y="1"/>
                  </a:moveTo>
                  <a:lnTo>
                    <a:pt x="1" y="7669"/>
                  </a:lnTo>
                  <a:lnTo>
                    <a:pt x="64" y="7669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58" name="Google Shape;958;p26"/>
            <p:cNvSpPr/>
            <p:nvPr/>
          </p:nvSpPr>
          <p:spPr>
            <a:xfrm>
              <a:off x="1199624" y="1469594"/>
              <a:ext cx="4772" cy="604767"/>
            </a:xfrm>
            <a:custGeom>
              <a:avLst/>
              <a:gdLst/>
              <a:ahLst/>
              <a:cxnLst/>
              <a:rect l="l" t="t" r="r" b="b"/>
              <a:pathLst>
                <a:path w="127" h="16096" extrusionOk="0">
                  <a:moveTo>
                    <a:pt x="0" y="0"/>
                  </a:moveTo>
                  <a:lnTo>
                    <a:pt x="0" y="16096"/>
                  </a:lnTo>
                  <a:lnTo>
                    <a:pt x="127" y="16096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59" name="Google Shape;959;p26"/>
            <p:cNvSpPr/>
            <p:nvPr/>
          </p:nvSpPr>
          <p:spPr>
            <a:xfrm>
              <a:off x="1185047" y="1406999"/>
              <a:ext cx="31749" cy="54142"/>
            </a:xfrm>
            <a:custGeom>
              <a:avLst/>
              <a:gdLst/>
              <a:ahLst/>
              <a:cxnLst/>
              <a:rect l="l" t="t" r="r" b="b"/>
              <a:pathLst>
                <a:path w="845" h="1441" extrusionOk="0">
                  <a:moveTo>
                    <a:pt x="420" y="1"/>
                  </a:moveTo>
                  <a:cubicBezTo>
                    <a:pt x="0" y="1"/>
                    <a:pt x="398" y="1440"/>
                    <a:pt x="398" y="1440"/>
                  </a:cubicBezTo>
                  <a:cubicBezTo>
                    <a:pt x="398" y="1440"/>
                    <a:pt x="844" y="1"/>
                    <a:pt x="4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60" name="Google Shape;960;p26"/>
            <p:cNvSpPr/>
            <p:nvPr/>
          </p:nvSpPr>
          <p:spPr>
            <a:xfrm>
              <a:off x="916258" y="1608797"/>
              <a:ext cx="6650" cy="225"/>
            </a:xfrm>
            <a:custGeom>
              <a:avLst/>
              <a:gdLst/>
              <a:ahLst/>
              <a:cxnLst/>
              <a:rect l="l" t="t" r="r" b="b"/>
              <a:pathLst>
                <a:path w="177" h="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63" y="5"/>
                    <a:pt x="176" y="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CCB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61" name="Google Shape;961;p26"/>
            <p:cNvSpPr/>
            <p:nvPr/>
          </p:nvSpPr>
          <p:spPr>
            <a:xfrm>
              <a:off x="922871" y="1459562"/>
              <a:ext cx="542697" cy="155212"/>
            </a:xfrm>
            <a:custGeom>
              <a:avLst/>
              <a:gdLst/>
              <a:ahLst/>
              <a:cxnLst/>
              <a:rect l="l" t="t" r="r" b="b"/>
              <a:pathLst>
                <a:path w="14444" h="4131" extrusionOk="0">
                  <a:moveTo>
                    <a:pt x="7380" y="1"/>
                  </a:moveTo>
                  <a:lnTo>
                    <a:pt x="7376" y="5"/>
                  </a:lnTo>
                  <a:cubicBezTo>
                    <a:pt x="7290" y="195"/>
                    <a:pt x="6721" y="1156"/>
                    <a:pt x="4834" y="2379"/>
                  </a:cubicBezTo>
                  <a:cubicBezTo>
                    <a:pt x="2836" y="3670"/>
                    <a:pt x="709" y="3977"/>
                    <a:pt x="15" y="3977"/>
                  </a:cubicBezTo>
                  <a:cubicBezTo>
                    <a:pt x="10" y="3977"/>
                    <a:pt x="5" y="3977"/>
                    <a:pt x="0" y="3977"/>
                  </a:cubicBezTo>
                  <a:lnTo>
                    <a:pt x="0" y="3977"/>
                  </a:lnTo>
                  <a:lnTo>
                    <a:pt x="7376" y="4131"/>
                  </a:lnTo>
                  <a:lnTo>
                    <a:pt x="7398" y="4131"/>
                  </a:lnTo>
                  <a:lnTo>
                    <a:pt x="14444" y="3991"/>
                  </a:lnTo>
                  <a:cubicBezTo>
                    <a:pt x="13767" y="3991"/>
                    <a:pt x="11943" y="3977"/>
                    <a:pt x="10070" y="2483"/>
                  </a:cubicBezTo>
                  <a:cubicBezTo>
                    <a:pt x="8229" y="1016"/>
                    <a:pt x="7466" y="199"/>
                    <a:pt x="73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62" name="Google Shape;962;p26"/>
            <p:cNvSpPr/>
            <p:nvPr/>
          </p:nvSpPr>
          <p:spPr>
            <a:xfrm>
              <a:off x="1464167" y="1609323"/>
              <a:ext cx="4809" cy="714"/>
            </a:xfrm>
            <a:custGeom>
              <a:avLst/>
              <a:gdLst/>
              <a:ahLst/>
              <a:cxnLst/>
              <a:rect l="l" t="t" r="r" b="b"/>
              <a:pathLst>
                <a:path w="128" h="19" extrusionOk="0">
                  <a:moveTo>
                    <a:pt x="14" y="0"/>
                  </a:moveTo>
                  <a:lnTo>
                    <a:pt x="1" y="18"/>
                  </a:lnTo>
                  <a:cubicBezTo>
                    <a:pt x="1" y="18"/>
                    <a:pt x="127" y="0"/>
                    <a:pt x="14" y="0"/>
                  </a:cubicBezTo>
                  <a:close/>
                </a:path>
              </a:pathLst>
            </a:custGeom>
            <a:solidFill>
              <a:srgbClr val="FCCB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63" name="Google Shape;963;p26"/>
            <p:cNvSpPr/>
            <p:nvPr/>
          </p:nvSpPr>
          <p:spPr>
            <a:xfrm>
              <a:off x="915770" y="1609135"/>
              <a:ext cx="549798" cy="44636"/>
            </a:xfrm>
            <a:custGeom>
              <a:avLst/>
              <a:gdLst/>
              <a:ahLst/>
              <a:cxnLst/>
              <a:rect l="l" t="t" r="r" b="b"/>
              <a:pathLst>
                <a:path w="14633" h="1188" extrusionOk="0">
                  <a:moveTo>
                    <a:pt x="14633" y="1"/>
                  </a:moveTo>
                  <a:lnTo>
                    <a:pt x="121" y="14"/>
                  </a:lnTo>
                  <a:cubicBezTo>
                    <a:pt x="121" y="14"/>
                    <a:pt x="0" y="1126"/>
                    <a:pt x="432" y="1126"/>
                  </a:cubicBezTo>
                  <a:cubicBezTo>
                    <a:pt x="441" y="1126"/>
                    <a:pt x="450" y="1126"/>
                    <a:pt x="460" y="1125"/>
                  </a:cubicBezTo>
                  <a:cubicBezTo>
                    <a:pt x="925" y="1071"/>
                    <a:pt x="1083" y="267"/>
                    <a:pt x="1083" y="267"/>
                  </a:cubicBezTo>
                  <a:cubicBezTo>
                    <a:pt x="1083" y="267"/>
                    <a:pt x="1206" y="1175"/>
                    <a:pt x="1658" y="1175"/>
                  </a:cubicBezTo>
                  <a:cubicBezTo>
                    <a:pt x="1663" y="1175"/>
                    <a:pt x="1669" y="1175"/>
                    <a:pt x="1674" y="1174"/>
                  </a:cubicBezTo>
                  <a:cubicBezTo>
                    <a:pt x="2139" y="1156"/>
                    <a:pt x="2360" y="267"/>
                    <a:pt x="2360" y="267"/>
                  </a:cubicBezTo>
                  <a:cubicBezTo>
                    <a:pt x="2360" y="267"/>
                    <a:pt x="2613" y="1174"/>
                    <a:pt x="3069" y="1174"/>
                  </a:cubicBezTo>
                  <a:cubicBezTo>
                    <a:pt x="3520" y="1174"/>
                    <a:pt x="3687" y="290"/>
                    <a:pt x="3687" y="290"/>
                  </a:cubicBezTo>
                  <a:cubicBezTo>
                    <a:pt x="3687" y="290"/>
                    <a:pt x="3772" y="1188"/>
                    <a:pt x="4347" y="1188"/>
                  </a:cubicBezTo>
                  <a:cubicBezTo>
                    <a:pt x="4350" y="1188"/>
                    <a:pt x="4352" y="1188"/>
                    <a:pt x="4355" y="1188"/>
                  </a:cubicBezTo>
                  <a:cubicBezTo>
                    <a:pt x="4933" y="1174"/>
                    <a:pt x="5096" y="267"/>
                    <a:pt x="5096" y="267"/>
                  </a:cubicBezTo>
                  <a:cubicBezTo>
                    <a:pt x="5096" y="267"/>
                    <a:pt x="5348" y="1143"/>
                    <a:pt x="5836" y="1165"/>
                  </a:cubicBezTo>
                  <a:cubicBezTo>
                    <a:pt x="5842" y="1166"/>
                    <a:pt x="5847" y="1166"/>
                    <a:pt x="5853" y="1166"/>
                  </a:cubicBezTo>
                  <a:cubicBezTo>
                    <a:pt x="6322" y="1166"/>
                    <a:pt x="6445" y="267"/>
                    <a:pt x="6445" y="267"/>
                  </a:cubicBezTo>
                  <a:cubicBezTo>
                    <a:pt x="6445" y="267"/>
                    <a:pt x="6752" y="1156"/>
                    <a:pt x="7199" y="1156"/>
                  </a:cubicBezTo>
                  <a:cubicBezTo>
                    <a:pt x="7641" y="1156"/>
                    <a:pt x="7876" y="267"/>
                    <a:pt x="7876" y="267"/>
                  </a:cubicBezTo>
                  <a:cubicBezTo>
                    <a:pt x="7876" y="267"/>
                    <a:pt x="8067" y="1103"/>
                    <a:pt x="8566" y="1103"/>
                  </a:cubicBezTo>
                  <a:cubicBezTo>
                    <a:pt x="8575" y="1103"/>
                    <a:pt x="8584" y="1103"/>
                    <a:pt x="8594" y="1102"/>
                  </a:cubicBezTo>
                  <a:cubicBezTo>
                    <a:pt x="9108" y="1071"/>
                    <a:pt x="9271" y="245"/>
                    <a:pt x="9271" y="245"/>
                  </a:cubicBezTo>
                  <a:cubicBezTo>
                    <a:pt x="9271" y="245"/>
                    <a:pt x="9374" y="1048"/>
                    <a:pt x="9871" y="1062"/>
                  </a:cubicBezTo>
                  <a:cubicBezTo>
                    <a:pt x="9874" y="1062"/>
                    <a:pt x="9876" y="1062"/>
                    <a:pt x="9879" y="1062"/>
                  </a:cubicBezTo>
                  <a:cubicBezTo>
                    <a:pt x="10370" y="1062"/>
                    <a:pt x="10620" y="213"/>
                    <a:pt x="10620" y="213"/>
                  </a:cubicBezTo>
                  <a:cubicBezTo>
                    <a:pt x="10620" y="213"/>
                    <a:pt x="10674" y="1062"/>
                    <a:pt x="11130" y="1062"/>
                  </a:cubicBezTo>
                  <a:cubicBezTo>
                    <a:pt x="11586" y="1062"/>
                    <a:pt x="11816" y="204"/>
                    <a:pt x="11816" y="204"/>
                  </a:cubicBezTo>
                  <a:cubicBezTo>
                    <a:pt x="11816" y="204"/>
                    <a:pt x="12028" y="995"/>
                    <a:pt x="12591" y="995"/>
                  </a:cubicBezTo>
                  <a:cubicBezTo>
                    <a:pt x="12604" y="995"/>
                    <a:pt x="12616" y="995"/>
                    <a:pt x="12629" y="994"/>
                  </a:cubicBezTo>
                  <a:cubicBezTo>
                    <a:pt x="13220" y="962"/>
                    <a:pt x="13337" y="159"/>
                    <a:pt x="13337" y="159"/>
                  </a:cubicBezTo>
                  <a:cubicBezTo>
                    <a:pt x="13337" y="159"/>
                    <a:pt x="13568" y="890"/>
                    <a:pt x="14001" y="931"/>
                  </a:cubicBezTo>
                  <a:cubicBezTo>
                    <a:pt x="14010" y="931"/>
                    <a:pt x="14019" y="932"/>
                    <a:pt x="14027" y="932"/>
                  </a:cubicBezTo>
                  <a:cubicBezTo>
                    <a:pt x="14442" y="932"/>
                    <a:pt x="14633" y="1"/>
                    <a:pt x="14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64" name="Google Shape;964;p26"/>
            <p:cNvSpPr/>
            <p:nvPr/>
          </p:nvSpPr>
          <p:spPr>
            <a:xfrm>
              <a:off x="888418" y="1807890"/>
              <a:ext cx="85177" cy="60604"/>
            </a:xfrm>
            <a:custGeom>
              <a:avLst/>
              <a:gdLst/>
              <a:ahLst/>
              <a:cxnLst/>
              <a:rect l="l" t="t" r="r" b="b"/>
              <a:pathLst>
                <a:path w="2267" h="1613" extrusionOk="0">
                  <a:moveTo>
                    <a:pt x="504" y="0"/>
                  </a:moveTo>
                  <a:cubicBezTo>
                    <a:pt x="488" y="0"/>
                    <a:pt x="473" y="0"/>
                    <a:pt x="457" y="1"/>
                  </a:cubicBezTo>
                  <a:cubicBezTo>
                    <a:pt x="308" y="281"/>
                    <a:pt x="191" y="583"/>
                    <a:pt x="109" y="894"/>
                  </a:cubicBezTo>
                  <a:cubicBezTo>
                    <a:pt x="321" y="908"/>
                    <a:pt x="529" y="962"/>
                    <a:pt x="719" y="1057"/>
                  </a:cubicBezTo>
                  <a:cubicBezTo>
                    <a:pt x="646" y="1051"/>
                    <a:pt x="574" y="1048"/>
                    <a:pt x="501" y="1048"/>
                  </a:cubicBezTo>
                  <a:cubicBezTo>
                    <a:pt x="355" y="1048"/>
                    <a:pt x="209" y="1060"/>
                    <a:pt x="64" y="1084"/>
                  </a:cubicBezTo>
                  <a:cubicBezTo>
                    <a:pt x="33" y="1256"/>
                    <a:pt x="10" y="1432"/>
                    <a:pt x="1" y="1612"/>
                  </a:cubicBezTo>
                  <a:cubicBezTo>
                    <a:pt x="342" y="1467"/>
                    <a:pt x="707" y="1394"/>
                    <a:pt x="1072" y="1394"/>
                  </a:cubicBezTo>
                  <a:cubicBezTo>
                    <a:pt x="1399" y="1394"/>
                    <a:pt x="1726" y="1452"/>
                    <a:pt x="2037" y="1567"/>
                  </a:cubicBezTo>
                  <a:cubicBezTo>
                    <a:pt x="2167" y="1495"/>
                    <a:pt x="2267" y="1409"/>
                    <a:pt x="2262" y="1260"/>
                  </a:cubicBezTo>
                  <a:cubicBezTo>
                    <a:pt x="2258" y="1066"/>
                    <a:pt x="2122" y="899"/>
                    <a:pt x="1987" y="759"/>
                  </a:cubicBezTo>
                  <a:cubicBezTo>
                    <a:pt x="1784" y="542"/>
                    <a:pt x="1554" y="362"/>
                    <a:pt x="1301" y="213"/>
                  </a:cubicBezTo>
                  <a:cubicBezTo>
                    <a:pt x="1057" y="76"/>
                    <a:pt x="785" y="0"/>
                    <a:pt x="5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65" name="Google Shape;965;p26"/>
            <p:cNvSpPr/>
            <p:nvPr/>
          </p:nvSpPr>
          <p:spPr>
            <a:xfrm>
              <a:off x="1049863" y="1739209"/>
              <a:ext cx="71463" cy="113507"/>
            </a:xfrm>
            <a:custGeom>
              <a:avLst/>
              <a:gdLst/>
              <a:ahLst/>
              <a:cxnLst/>
              <a:rect l="l" t="t" r="r" b="b"/>
              <a:pathLst>
                <a:path w="1902" h="3021" extrusionOk="0">
                  <a:moveTo>
                    <a:pt x="1258" y="1"/>
                  </a:moveTo>
                  <a:cubicBezTo>
                    <a:pt x="1211" y="1"/>
                    <a:pt x="1164" y="13"/>
                    <a:pt x="1125" y="37"/>
                  </a:cubicBezTo>
                  <a:cubicBezTo>
                    <a:pt x="1053" y="96"/>
                    <a:pt x="1021" y="190"/>
                    <a:pt x="1044" y="281"/>
                  </a:cubicBezTo>
                  <a:cubicBezTo>
                    <a:pt x="1066" y="371"/>
                    <a:pt x="1107" y="452"/>
                    <a:pt x="1161" y="524"/>
                  </a:cubicBezTo>
                  <a:cubicBezTo>
                    <a:pt x="1091" y="496"/>
                    <a:pt x="1018" y="481"/>
                    <a:pt x="945" y="481"/>
                  </a:cubicBezTo>
                  <a:cubicBezTo>
                    <a:pt x="890" y="481"/>
                    <a:pt x="836" y="489"/>
                    <a:pt x="782" y="506"/>
                  </a:cubicBezTo>
                  <a:cubicBezTo>
                    <a:pt x="692" y="533"/>
                    <a:pt x="597" y="610"/>
                    <a:pt x="601" y="705"/>
                  </a:cubicBezTo>
                  <a:cubicBezTo>
                    <a:pt x="610" y="813"/>
                    <a:pt x="732" y="863"/>
                    <a:pt x="836" y="894"/>
                  </a:cubicBezTo>
                  <a:cubicBezTo>
                    <a:pt x="732" y="908"/>
                    <a:pt x="633" y="940"/>
                    <a:pt x="543" y="998"/>
                  </a:cubicBezTo>
                  <a:cubicBezTo>
                    <a:pt x="488" y="1025"/>
                    <a:pt x="448" y="1080"/>
                    <a:pt x="430" y="1138"/>
                  </a:cubicBezTo>
                  <a:cubicBezTo>
                    <a:pt x="425" y="1215"/>
                    <a:pt x="466" y="1283"/>
                    <a:pt x="534" y="1314"/>
                  </a:cubicBezTo>
                  <a:cubicBezTo>
                    <a:pt x="601" y="1341"/>
                    <a:pt x="669" y="1359"/>
                    <a:pt x="741" y="1359"/>
                  </a:cubicBezTo>
                  <a:cubicBezTo>
                    <a:pt x="610" y="1373"/>
                    <a:pt x="479" y="1418"/>
                    <a:pt x="367" y="1490"/>
                  </a:cubicBezTo>
                  <a:cubicBezTo>
                    <a:pt x="254" y="1567"/>
                    <a:pt x="181" y="1689"/>
                    <a:pt x="168" y="1824"/>
                  </a:cubicBezTo>
                  <a:cubicBezTo>
                    <a:pt x="163" y="1960"/>
                    <a:pt x="245" y="2086"/>
                    <a:pt x="376" y="2131"/>
                  </a:cubicBezTo>
                  <a:cubicBezTo>
                    <a:pt x="186" y="2131"/>
                    <a:pt x="19" y="2307"/>
                    <a:pt x="5" y="2501"/>
                  </a:cubicBezTo>
                  <a:cubicBezTo>
                    <a:pt x="1" y="2695"/>
                    <a:pt x="109" y="2876"/>
                    <a:pt x="285" y="2966"/>
                  </a:cubicBezTo>
                  <a:cubicBezTo>
                    <a:pt x="352" y="3002"/>
                    <a:pt x="428" y="3020"/>
                    <a:pt x="505" y="3020"/>
                  </a:cubicBezTo>
                  <a:cubicBezTo>
                    <a:pt x="526" y="3020"/>
                    <a:pt x="548" y="3019"/>
                    <a:pt x="570" y="3016"/>
                  </a:cubicBezTo>
                  <a:cubicBezTo>
                    <a:pt x="746" y="2984"/>
                    <a:pt x="877" y="2835"/>
                    <a:pt x="980" y="2691"/>
                  </a:cubicBezTo>
                  <a:cubicBezTo>
                    <a:pt x="1229" y="2334"/>
                    <a:pt x="1400" y="1928"/>
                    <a:pt x="1545" y="1513"/>
                  </a:cubicBezTo>
                  <a:cubicBezTo>
                    <a:pt x="1612" y="1305"/>
                    <a:pt x="1675" y="1093"/>
                    <a:pt x="1739" y="876"/>
                  </a:cubicBezTo>
                  <a:cubicBezTo>
                    <a:pt x="1779" y="732"/>
                    <a:pt x="1901" y="502"/>
                    <a:pt x="1847" y="348"/>
                  </a:cubicBezTo>
                  <a:cubicBezTo>
                    <a:pt x="1775" y="181"/>
                    <a:pt x="1495" y="41"/>
                    <a:pt x="1328" y="10"/>
                  </a:cubicBezTo>
                  <a:cubicBezTo>
                    <a:pt x="1305" y="4"/>
                    <a:pt x="1282" y="1"/>
                    <a:pt x="12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66" name="Google Shape;966;p26"/>
            <p:cNvSpPr/>
            <p:nvPr/>
          </p:nvSpPr>
          <p:spPr>
            <a:xfrm>
              <a:off x="903033" y="1752246"/>
              <a:ext cx="304112" cy="253727"/>
            </a:xfrm>
            <a:custGeom>
              <a:avLst/>
              <a:gdLst/>
              <a:ahLst/>
              <a:cxnLst/>
              <a:rect l="l" t="t" r="r" b="b"/>
              <a:pathLst>
                <a:path w="8094" h="6753" extrusionOk="0">
                  <a:moveTo>
                    <a:pt x="5660" y="1"/>
                  </a:moveTo>
                  <a:cubicBezTo>
                    <a:pt x="5655" y="1"/>
                    <a:pt x="5651" y="1"/>
                    <a:pt x="5647" y="1"/>
                  </a:cubicBezTo>
                  <a:cubicBezTo>
                    <a:pt x="5543" y="6"/>
                    <a:pt x="5412" y="155"/>
                    <a:pt x="5272" y="380"/>
                  </a:cubicBezTo>
                  <a:cubicBezTo>
                    <a:pt x="5259" y="403"/>
                    <a:pt x="5245" y="421"/>
                    <a:pt x="5231" y="444"/>
                  </a:cubicBezTo>
                  <a:cubicBezTo>
                    <a:pt x="4866" y="1058"/>
                    <a:pt x="4455" y="2118"/>
                    <a:pt x="4333" y="2439"/>
                  </a:cubicBezTo>
                  <a:cubicBezTo>
                    <a:pt x="4324" y="2466"/>
                    <a:pt x="4315" y="2488"/>
                    <a:pt x="4311" y="2506"/>
                  </a:cubicBezTo>
                  <a:lnTo>
                    <a:pt x="4297" y="2533"/>
                  </a:lnTo>
                  <a:cubicBezTo>
                    <a:pt x="4297" y="2533"/>
                    <a:pt x="4157" y="2529"/>
                    <a:pt x="3941" y="2529"/>
                  </a:cubicBezTo>
                  <a:cubicBezTo>
                    <a:pt x="3844" y="2528"/>
                    <a:pt x="3734" y="2527"/>
                    <a:pt x="3613" y="2527"/>
                  </a:cubicBezTo>
                  <a:cubicBezTo>
                    <a:pt x="3214" y="2527"/>
                    <a:pt x="2711" y="2536"/>
                    <a:pt x="2284" y="2574"/>
                  </a:cubicBezTo>
                  <a:cubicBezTo>
                    <a:pt x="1986" y="2597"/>
                    <a:pt x="1729" y="2637"/>
                    <a:pt x="1575" y="2691"/>
                  </a:cubicBezTo>
                  <a:cubicBezTo>
                    <a:pt x="971" y="2917"/>
                    <a:pt x="0" y="6108"/>
                    <a:pt x="5" y="6415"/>
                  </a:cubicBezTo>
                  <a:cubicBezTo>
                    <a:pt x="8" y="6548"/>
                    <a:pt x="65" y="6604"/>
                    <a:pt x="157" y="6604"/>
                  </a:cubicBezTo>
                  <a:cubicBezTo>
                    <a:pt x="606" y="6604"/>
                    <a:pt x="1891" y="5278"/>
                    <a:pt x="1891" y="5278"/>
                  </a:cubicBezTo>
                  <a:cubicBezTo>
                    <a:pt x="2222" y="5384"/>
                    <a:pt x="2607" y="5420"/>
                    <a:pt x="2978" y="5420"/>
                  </a:cubicBezTo>
                  <a:cubicBezTo>
                    <a:pt x="3759" y="5420"/>
                    <a:pt x="4473" y="5260"/>
                    <a:pt x="4473" y="5260"/>
                  </a:cubicBezTo>
                  <a:cubicBezTo>
                    <a:pt x="4473" y="5260"/>
                    <a:pt x="5472" y="6753"/>
                    <a:pt x="5787" y="6753"/>
                  </a:cubicBezTo>
                  <a:cubicBezTo>
                    <a:pt x="5806" y="6753"/>
                    <a:pt x="5823" y="6747"/>
                    <a:pt x="5836" y="6736"/>
                  </a:cubicBezTo>
                  <a:cubicBezTo>
                    <a:pt x="6071" y="6528"/>
                    <a:pt x="5868" y="2091"/>
                    <a:pt x="5868" y="2091"/>
                  </a:cubicBezTo>
                  <a:lnTo>
                    <a:pt x="5868" y="2091"/>
                  </a:lnTo>
                  <a:cubicBezTo>
                    <a:pt x="6143" y="2231"/>
                    <a:pt x="6428" y="2348"/>
                    <a:pt x="6721" y="2443"/>
                  </a:cubicBezTo>
                  <a:lnTo>
                    <a:pt x="6784" y="2461"/>
                  </a:lnTo>
                  <a:cubicBezTo>
                    <a:pt x="6991" y="2521"/>
                    <a:pt x="7204" y="2564"/>
                    <a:pt x="7392" y="2564"/>
                  </a:cubicBezTo>
                  <a:cubicBezTo>
                    <a:pt x="7603" y="2564"/>
                    <a:pt x="7781" y="2510"/>
                    <a:pt x="7881" y="2362"/>
                  </a:cubicBezTo>
                  <a:cubicBezTo>
                    <a:pt x="8093" y="2046"/>
                    <a:pt x="7822" y="1577"/>
                    <a:pt x="7398" y="1139"/>
                  </a:cubicBezTo>
                  <a:lnTo>
                    <a:pt x="7353" y="1094"/>
                  </a:lnTo>
                  <a:cubicBezTo>
                    <a:pt x="6763" y="512"/>
                    <a:pt x="5920" y="1"/>
                    <a:pt x="56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67" name="Google Shape;967;p26"/>
            <p:cNvSpPr/>
            <p:nvPr/>
          </p:nvSpPr>
          <p:spPr>
            <a:xfrm>
              <a:off x="1155515" y="1793500"/>
              <a:ext cx="25474" cy="51249"/>
            </a:xfrm>
            <a:custGeom>
              <a:avLst/>
              <a:gdLst/>
              <a:ahLst/>
              <a:cxnLst/>
              <a:rect l="l" t="t" r="r" b="b"/>
              <a:pathLst>
                <a:path w="678" h="1364" extrusionOk="0">
                  <a:moveTo>
                    <a:pt x="633" y="0"/>
                  </a:moveTo>
                  <a:cubicBezTo>
                    <a:pt x="430" y="140"/>
                    <a:pt x="272" y="330"/>
                    <a:pt x="168" y="555"/>
                  </a:cubicBezTo>
                  <a:cubicBezTo>
                    <a:pt x="154" y="587"/>
                    <a:pt x="141" y="623"/>
                    <a:pt x="127" y="659"/>
                  </a:cubicBezTo>
                  <a:cubicBezTo>
                    <a:pt x="118" y="673"/>
                    <a:pt x="114" y="695"/>
                    <a:pt x="105" y="713"/>
                  </a:cubicBezTo>
                  <a:cubicBezTo>
                    <a:pt x="37" y="916"/>
                    <a:pt x="1" y="1129"/>
                    <a:pt x="1" y="1345"/>
                  </a:cubicBezTo>
                  <a:lnTo>
                    <a:pt x="64" y="1363"/>
                  </a:lnTo>
                  <a:cubicBezTo>
                    <a:pt x="60" y="1092"/>
                    <a:pt x="118" y="826"/>
                    <a:pt x="227" y="578"/>
                  </a:cubicBezTo>
                  <a:cubicBezTo>
                    <a:pt x="326" y="361"/>
                    <a:pt x="479" y="176"/>
                    <a:pt x="678" y="45"/>
                  </a:cubicBezTo>
                  <a:lnTo>
                    <a:pt x="6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68" name="Google Shape;968;p26"/>
            <p:cNvSpPr/>
            <p:nvPr/>
          </p:nvSpPr>
          <p:spPr>
            <a:xfrm>
              <a:off x="1099571" y="1766674"/>
              <a:ext cx="61769" cy="53992"/>
            </a:xfrm>
            <a:custGeom>
              <a:avLst/>
              <a:gdLst/>
              <a:ahLst/>
              <a:cxnLst/>
              <a:rect l="l" t="t" r="r" b="b"/>
              <a:pathLst>
                <a:path w="1644" h="1437" extrusionOk="0">
                  <a:moveTo>
                    <a:pt x="37" y="1"/>
                  </a:moveTo>
                  <a:cubicBezTo>
                    <a:pt x="23" y="19"/>
                    <a:pt x="14" y="42"/>
                    <a:pt x="0" y="64"/>
                  </a:cubicBezTo>
                  <a:cubicBezTo>
                    <a:pt x="158" y="367"/>
                    <a:pt x="375" y="633"/>
                    <a:pt x="641" y="854"/>
                  </a:cubicBezTo>
                  <a:cubicBezTo>
                    <a:pt x="759" y="953"/>
                    <a:pt x="885" y="1044"/>
                    <a:pt x="1021" y="1125"/>
                  </a:cubicBezTo>
                  <a:lnTo>
                    <a:pt x="1075" y="1161"/>
                  </a:lnTo>
                  <a:cubicBezTo>
                    <a:pt x="1242" y="1260"/>
                    <a:pt x="1418" y="1351"/>
                    <a:pt x="1598" y="1427"/>
                  </a:cubicBezTo>
                  <a:lnTo>
                    <a:pt x="1621" y="1436"/>
                  </a:lnTo>
                  <a:lnTo>
                    <a:pt x="1643" y="1382"/>
                  </a:lnTo>
                  <a:lnTo>
                    <a:pt x="1616" y="1369"/>
                  </a:lnTo>
                  <a:cubicBezTo>
                    <a:pt x="1278" y="1229"/>
                    <a:pt x="966" y="1039"/>
                    <a:pt x="682" y="804"/>
                  </a:cubicBezTo>
                  <a:cubicBezTo>
                    <a:pt x="411" y="583"/>
                    <a:pt x="195" y="312"/>
                    <a:pt x="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69" name="Google Shape;969;p26"/>
            <p:cNvSpPr/>
            <p:nvPr/>
          </p:nvSpPr>
          <p:spPr>
            <a:xfrm>
              <a:off x="1064967" y="1808228"/>
              <a:ext cx="75333" cy="38362"/>
            </a:xfrm>
            <a:custGeom>
              <a:avLst/>
              <a:gdLst/>
              <a:ahLst/>
              <a:cxnLst/>
              <a:rect l="l" t="t" r="r" b="b"/>
              <a:pathLst>
                <a:path w="2005" h="1021" extrusionOk="0">
                  <a:moveTo>
                    <a:pt x="1960" y="1"/>
                  </a:moveTo>
                  <a:lnTo>
                    <a:pt x="1942" y="23"/>
                  </a:lnTo>
                  <a:cubicBezTo>
                    <a:pt x="1422" y="520"/>
                    <a:pt x="723" y="764"/>
                    <a:pt x="168" y="917"/>
                  </a:cubicBezTo>
                  <a:cubicBezTo>
                    <a:pt x="123" y="931"/>
                    <a:pt x="73" y="944"/>
                    <a:pt x="23" y="953"/>
                  </a:cubicBezTo>
                  <a:cubicBezTo>
                    <a:pt x="14" y="980"/>
                    <a:pt x="5" y="1003"/>
                    <a:pt x="1" y="1021"/>
                  </a:cubicBezTo>
                  <a:cubicBezTo>
                    <a:pt x="64" y="1007"/>
                    <a:pt x="127" y="994"/>
                    <a:pt x="186" y="976"/>
                  </a:cubicBezTo>
                  <a:cubicBezTo>
                    <a:pt x="754" y="818"/>
                    <a:pt x="1468" y="574"/>
                    <a:pt x="1996" y="55"/>
                  </a:cubicBezTo>
                  <a:lnTo>
                    <a:pt x="2005" y="46"/>
                  </a:lnTo>
                  <a:lnTo>
                    <a:pt x="196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70" name="Google Shape;970;p26"/>
            <p:cNvSpPr/>
            <p:nvPr/>
          </p:nvSpPr>
          <p:spPr>
            <a:xfrm>
              <a:off x="1107724" y="1734550"/>
              <a:ext cx="33477" cy="36070"/>
            </a:xfrm>
            <a:custGeom>
              <a:avLst/>
              <a:gdLst/>
              <a:ahLst/>
              <a:cxnLst/>
              <a:rect l="l" t="t" r="r" b="b"/>
              <a:pathLst>
                <a:path w="891" h="960" extrusionOk="0">
                  <a:moveTo>
                    <a:pt x="869" y="0"/>
                  </a:moveTo>
                  <a:cubicBezTo>
                    <a:pt x="738" y="0"/>
                    <a:pt x="0" y="734"/>
                    <a:pt x="0" y="734"/>
                  </a:cubicBezTo>
                  <a:lnTo>
                    <a:pt x="835" y="960"/>
                  </a:lnTo>
                  <a:cubicBezTo>
                    <a:pt x="835" y="960"/>
                    <a:pt x="880" y="292"/>
                    <a:pt x="889" y="25"/>
                  </a:cubicBezTo>
                  <a:cubicBezTo>
                    <a:pt x="890" y="8"/>
                    <a:pt x="883" y="0"/>
                    <a:pt x="8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71" name="Google Shape;971;p26"/>
            <p:cNvSpPr/>
            <p:nvPr/>
          </p:nvSpPr>
          <p:spPr>
            <a:xfrm>
              <a:off x="1140111" y="1790419"/>
              <a:ext cx="12249" cy="12249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1"/>
                  </a:moveTo>
                  <a:cubicBezTo>
                    <a:pt x="72" y="1"/>
                    <a:pt x="0" y="73"/>
                    <a:pt x="0" y="163"/>
                  </a:cubicBezTo>
                  <a:cubicBezTo>
                    <a:pt x="0" y="254"/>
                    <a:pt x="72" y="326"/>
                    <a:pt x="163" y="326"/>
                  </a:cubicBezTo>
                  <a:cubicBezTo>
                    <a:pt x="253" y="326"/>
                    <a:pt x="325" y="254"/>
                    <a:pt x="325" y="163"/>
                  </a:cubicBezTo>
                  <a:cubicBezTo>
                    <a:pt x="325" y="73"/>
                    <a:pt x="253" y="1"/>
                    <a:pt x="163" y="1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72" name="Google Shape;972;p26"/>
            <p:cNvSpPr/>
            <p:nvPr/>
          </p:nvSpPr>
          <p:spPr>
            <a:xfrm>
              <a:off x="984939" y="1847190"/>
              <a:ext cx="66165" cy="84576"/>
            </a:xfrm>
            <a:custGeom>
              <a:avLst/>
              <a:gdLst/>
              <a:ahLst/>
              <a:cxnLst/>
              <a:rect l="l" t="t" r="r" b="b"/>
              <a:pathLst>
                <a:path w="1761" h="2251" extrusionOk="0">
                  <a:moveTo>
                    <a:pt x="1500" y="1"/>
                  </a:moveTo>
                  <a:cubicBezTo>
                    <a:pt x="1092" y="1"/>
                    <a:pt x="555" y="10"/>
                    <a:pt x="104" y="47"/>
                  </a:cubicBezTo>
                  <a:cubicBezTo>
                    <a:pt x="81" y="386"/>
                    <a:pt x="0" y="2209"/>
                    <a:pt x="740" y="2250"/>
                  </a:cubicBezTo>
                  <a:cubicBezTo>
                    <a:pt x="749" y="2250"/>
                    <a:pt x="757" y="2250"/>
                    <a:pt x="765" y="2250"/>
                  </a:cubicBezTo>
                  <a:cubicBezTo>
                    <a:pt x="1504" y="2250"/>
                    <a:pt x="1729" y="283"/>
                    <a:pt x="1761" y="2"/>
                  </a:cubicBezTo>
                  <a:cubicBezTo>
                    <a:pt x="1682" y="1"/>
                    <a:pt x="1595" y="1"/>
                    <a:pt x="15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73" name="Google Shape;973;p26"/>
            <p:cNvSpPr/>
            <p:nvPr/>
          </p:nvSpPr>
          <p:spPr>
            <a:xfrm>
              <a:off x="1184859" y="1826563"/>
              <a:ext cx="8679" cy="12925"/>
            </a:xfrm>
            <a:custGeom>
              <a:avLst/>
              <a:gdLst/>
              <a:ahLst/>
              <a:cxnLst/>
              <a:rect l="l" t="t" r="r" b="b"/>
              <a:pathLst>
                <a:path w="231" h="344" extrusionOk="0">
                  <a:moveTo>
                    <a:pt x="231" y="0"/>
                  </a:moveTo>
                  <a:cubicBezTo>
                    <a:pt x="159" y="5"/>
                    <a:pt x="91" y="45"/>
                    <a:pt x="59" y="109"/>
                  </a:cubicBezTo>
                  <a:cubicBezTo>
                    <a:pt x="1" y="217"/>
                    <a:pt x="91" y="343"/>
                    <a:pt x="91" y="343"/>
                  </a:cubicBezTo>
                  <a:lnTo>
                    <a:pt x="231" y="5"/>
                  </a:lnTo>
                  <a:lnTo>
                    <a:pt x="231" y="0"/>
                  </a:ln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74" name="Google Shape;974;p26"/>
            <p:cNvSpPr/>
            <p:nvPr/>
          </p:nvSpPr>
          <p:spPr>
            <a:xfrm>
              <a:off x="1233364" y="1818410"/>
              <a:ext cx="85177" cy="60755"/>
            </a:xfrm>
            <a:custGeom>
              <a:avLst/>
              <a:gdLst/>
              <a:ahLst/>
              <a:cxnLst/>
              <a:rect l="l" t="t" r="r" b="b"/>
              <a:pathLst>
                <a:path w="2267" h="1617" extrusionOk="0">
                  <a:moveTo>
                    <a:pt x="487" y="0"/>
                  </a:moveTo>
                  <a:cubicBezTo>
                    <a:pt x="478" y="0"/>
                    <a:pt x="470" y="1"/>
                    <a:pt x="461" y="1"/>
                  </a:cubicBezTo>
                  <a:cubicBezTo>
                    <a:pt x="308" y="285"/>
                    <a:pt x="190" y="587"/>
                    <a:pt x="114" y="903"/>
                  </a:cubicBezTo>
                  <a:cubicBezTo>
                    <a:pt x="326" y="912"/>
                    <a:pt x="533" y="967"/>
                    <a:pt x="723" y="1061"/>
                  </a:cubicBezTo>
                  <a:cubicBezTo>
                    <a:pt x="651" y="1055"/>
                    <a:pt x="578" y="1052"/>
                    <a:pt x="505" y="1052"/>
                  </a:cubicBezTo>
                  <a:cubicBezTo>
                    <a:pt x="359" y="1052"/>
                    <a:pt x="213" y="1064"/>
                    <a:pt x="68" y="1088"/>
                  </a:cubicBezTo>
                  <a:cubicBezTo>
                    <a:pt x="37" y="1264"/>
                    <a:pt x="14" y="1436"/>
                    <a:pt x="1" y="1617"/>
                  </a:cubicBezTo>
                  <a:cubicBezTo>
                    <a:pt x="344" y="1471"/>
                    <a:pt x="709" y="1399"/>
                    <a:pt x="1074" y="1399"/>
                  </a:cubicBezTo>
                  <a:cubicBezTo>
                    <a:pt x="1401" y="1399"/>
                    <a:pt x="1728" y="1456"/>
                    <a:pt x="2041" y="1571"/>
                  </a:cubicBezTo>
                  <a:cubicBezTo>
                    <a:pt x="2167" y="1499"/>
                    <a:pt x="2267" y="1413"/>
                    <a:pt x="2267" y="1269"/>
                  </a:cubicBezTo>
                  <a:cubicBezTo>
                    <a:pt x="2262" y="1075"/>
                    <a:pt x="2127" y="903"/>
                    <a:pt x="1987" y="759"/>
                  </a:cubicBezTo>
                  <a:cubicBezTo>
                    <a:pt x="1788" y="547"/>
                    <a:pt x="1558" y="362"/>
                    <a:pt x="1305" y="217"/>
                  </a:cubicBezTo>
                  <a:cubicBezTo>
                    <a:pt x="1055" y="73"/>
                    <a:pt x="772" y="0"/>
                    <a:pt x="4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75" name="Google Shape;975;p26"/>
            <p:cNvSpPr/>
            <p:nvPr/>
          </p:nvSpPr>
          <p:spPr>
            <a:xfrm>
              <a:off x="1394810" y="1749917"/>
              <a:ext cx="71613" cy="113469"/>
            </a:xfrm>
            <a:custGeom>
              <a:avLst/>
              <a:gdLst/>
              <a:ahLst/>
              <a:cxnLst/>
              <a:rect l="l" t="t" r="r" b="b"/>
              <a:pathLst>
                <a:path w="1906" h="3020" extrusionOk="0">
                  <a:moveTo>
                    <a:pt x="1260" y="0"/>
                  </a:moveTo>
                  <a:cubicBezTo>
                    <a:pt x="1213" y="0"/>
                    <a:pt x="1167" y="12"/>
                    <a:pt x="1125" y="36"/>
                  </a:cubicBezTo>
                  <a:cubicBezTo>
                    <a:pt x="1052" y="95"/>
                    <a:pt x="1021" y="190"/>
                    <a:pt x="1043" y="280"/>
                  </a:cubicBezTo>
                  <a:cubicBezTo>
                    <a:pt x="1070" y="370"/>
                    <a:pt x="1107" y="451"/>
                    <a:pt x="1165" y="524"/>
                  </a:cubicBezTo>
                  <a:cubicBezTo>
                    <a:pt x="1096" y="496"/>
                    <a:pt x="1023" y="482"/>
                    <a:pt x="950" y="482"/>
                  </a:cubicBezTo>
                  <a:cubicBezTo>
                    <a:pt x="894" y="482"/>
                    <a:pt x="839" y="490"/>
                    <a:pt x="786" y="506"/>
                  </a:cubicBezTo>
                  <a:cubicBezTo>
                    <a:pt x="691" y="537"/>
                    <a:pt x="596" y="609"/>
                    <a:pt x="606" y="709"/>
                  </a:cubicBezTo>
                  <a:cubicBezTo>
                    <a:pt x="615" y="813"/>
                    <a:pt x="736" y="867"/>
                    <a:pt x="840" y="898"/>
                  </a:cubicBezTo>
                  <a:cubicBezTo>
                    <a:pt x="736" y="907"/>
                    <a:pt x="637" y="943"/>
                    <a:pt x="547" y="998"/>
                  </a:cubicBezTo>
                  <a:cubicBezTo>
                    <a:pt x="493" y="1029"/>
                    <a:pt x="452" y="1079"/>
                    <a:pt x="434" y="1142"/>
                  </a:cubicBezTo>
                  <a:cubicBezTo>
                    <a:pt x="429" y="1214"/>
                    <a:pt x="470" y="1282"/>
                    <a:pt x="538" y="1314"/>
                  </a:cubicBezTo>
                  <a:cubicBezTo>
                    <a:pt x="601" y="1345"/>
                    <a:pt x="673" y="1359"/>
                    <a:pt x="745" y="1359"/>
                  </a:cubicBezTo>
                  <a:cubicBezTo>
                    <a:pt x="610" y="1372"/>
                    <a:pt x="484" y="1417"/>
                    <a:pt x="371" y="1490"/>
                  </a:cubicBezTo>
                  <a:cubicBezTo>
                    <a:pt x="258" y="1566"/>
                    <a:pt x="181" y="1688"/>
                    <a:pt x="172" y="1824"/>
                  </a:cubicBezTo>
                  <a:cubicBezTo>
                    <a:pt x="163" y="1959"/>
                    <a:pt x="249" y="2085"/>
                    <a:pt x="380" y="2131"/>
                  </a:cubicBezTo>
                  <a:cubicBezTo>
                    <a:pt x="181" y="2144"/>
                    <a:pt x="23" y="2302"/>
                    <a:pt x="10" y="2501"/>
                  </a:cubicBezTo>
                  <a:cubicBezTo>
                    <a:pt x="1" y="2699"/>
                    <a:pt x="109" y="2880"/>
                    <a:pt x="285" y="2966"/>
                  </a:cubicBezTo>
                  <a:cubicBezTo>
                    <a:pt x="356" y="3001"/>
                    <a:pt x="429" y="3020"/>
                    <a:pt x="505" y="3020"/>
                  </a:cubicBezTo>
                  <a:cubicBezTo>
                    <a:pt x="526" y="3020"/>
                    <a:pt x="548" y="3018"/>
                    <a:pt x="569" y="3015"/>
                  </a:cubicBezTo>
                  <a:cubicBezTo>
                    <a:pt x="745" y="2988"/>
                    <a:pt x="876" y="2839"/>
                    <a:pt x="980" y="2695"/>
                  </a:cubicBezTo>
                  <a:cubicBezTo>
                    <a:pt x="1233" y="2334"/>
                    <a:pt x="1404" y="1927"/>
                    <a:pt x="1544" y="1517"/>
                  </a:cubicBezTo>
                  <a:cubicBezTo>
                    <a:pt x="1617" y="1305"/>
                    <a:pt x="1680" y="1092"/>
                    <a:pt x="1738" y="880"/>
                  </a:cubicBezTo>
                  <a:cubicBezTo>
                    <a:pt x="1784" y="736"/>
                    <a:pt x="1905" y="501"/>
                    <a:pt x="1847" y="352"/>
                  </a:cubicBezTo>
                  <a:cubicBezTo>
                    <a:pt x="1779" y="181"/>
                    <a:pt x="1495" y="41"/>
                    <a:pt x="1332" y="9"/>
                  </a:cubicBezTo>
                  <a:cubicBezTo>
                    <a:pt x="1308" y="3"/>
                    <a:pt x="1284" y="0"/>
                    <a:pt x="12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76" name="Google Shape;976;p26"/>
            <p:cNvSpPr/>
            <p:nvPr/>
          </p:nvSpPr>
          <p:spPr>
            <a:xfrm>
              <a:off x="1247942" y="1762954"/>
              <a:ext cx="304300" cy="253727"/>
            </a:xfrm>
            <a:custGeom>
              <a:avLst/>
              <a:gdLst/>
              <a:ahLst/>
              <a:cxnLst/>
              <a:rect l="l" t="t" r="r" b="b"/>
              <a:pathLst>
                <a:path w="8099" h="6753" extrusionOk="0">
                  <a:moveTo>
                    <a:pt x="5665" y="0"/>
                  </a:moveTo>
                  <a:cubicBezTo>
                    <a:pt x="5660" y="0"/>
                    <a:pt x="5656" y="0"/>
                    <a:pt x="5652" y="1"/>
                  </a:cubicBezTo>
                  <a:cubicBezTo>
                    <a:pt x="5548" y="10"/>
                    <a:pt x="5417" y="159"/>
                    <a:pt x="5277" y="384"/>
                  </a:cubicBezTo>
                  <a:cubicBezTo>
                    <a:pt x="5264" y="402"/>
                    <a:pt x="5250" y="425"/>
                    <a:pt x="5237" y="448"/>
                  </a:cubicBezTo>
                  <a:cubicBezTo>
                    <a:pt x="4871" y="1057"/>
                    <a:pt x="4460" y="2118"/>
                    <a:pt x="4338" y="2443"/>
                  </a:cubicBezTo>
                  <a:cubicBezTo>
                    <a:pt x="4329" y="2470"/>
                    <a:pt x="4320" y="2488"/>
                    <a:pt x="4316" y="2510"/>
                  </a:cubicBezTo>
                  <a:cubicBezTo>
                    <a:pt x="4307" y="2528"/>
                    <a:pt x="4302" y="2537"/>
                    <a:pt x="4302" y="2537"/>
                  </a:cubicBezTo>
                  <a:cubicBezTo>
                    <a:pt x="4302" y="2537"/>
                    <a:pt x="4162" y="2528"/>
                    <a:pt x="3941" y="2528"/>
                  </a:cubicBezTo>
                  <a:cubicBezTo>
                    <a:pt x="3846" y="2527"/>
                    <a:pt x="3736" y="2526"/>
                    <a:pt x="3616" y="2526"/>
                  </a:cubicBezTo>
                  <a:cubicBezTo>
                    <a:pt x="3218" y="2526"/>
                    <a:pt x="2712" y="2535"/>
                    <a:pt x="2289" y="2573"/>
                  </a:cubicBezTo>
                  <a:cubicBezTo>
                    <a:pt x="1991" y="2596"/>
                    <a:pt x="1734" y="2637"/>
                    <a:pt x="1576" y="2695"/>
                  </a:cubicBezTo>
                  <a:cubicBezTo>
                    <a:pt x="976" y="2916"/>
                    <a:pt x="1" y="6108"/>
                    <a:pt x="10" y="6419"/>
                  </a:cubicBezTo>
                  <a:cubicBezTo>
                    <a:pt x="14" y="6551"/>
                    <a:pt x="70" y="6606"/>
                    <a:pt x="161" y="6606"/>
                  </a:cubicBezTo>
                  <a:cubicBezTo>
                    <a:pt x="609" y="6606"/>
                    <a:pt x="1897" y="5277"/>
                    <a:pt x="1897" y="5277"/>
                  </a:cubicBezTo>
                  <a:cubicBezTo>
                    <a:pt x="2231" y="5386"/>
                    <a:pt x="2620" y="5422"/>
                    <a:pt x="2993" y="5422"/>
                  </a:cubicBezTo>
                  <a:cubicBezTo>
                    <a:pt x="3770" y="5422"/>
                    <a:pt x="4478" y="5264"/>
                    <a:pt x="4478" y="5264"/>
                  </a:cubicBezTo>
                  <a:cubicBezTo>
                    <a:pt x="4478" y="5264"/>
                    <a:pt x="5475" y="6753"/>
                    <a:pt x="5791" y="6753"/>
                  </a:cubicBezTo>
                  <a:cubicBezTo>
                    <a:pt x="5811" y="6753"/>
                    <a:pt x="5828" y="6747"/>
                    <a:pt x="5842" y="6735"/>
                  </a:cubicBezTo>
                  <a:cubicBezTo>
                    <a:pt x="6076" y="6527"/>
                    <a:pt x="5873" y="2095"/>
                    <a:pt x="5873" y="2095"/>
                  </a:cubicBezTo>
                  <a:lnTo>
                    <a:pt x="5873" y="2095"/>
                  </a:lnTo>
                  <a:cubicBezTo>
                    <a:pt x="6148" y="2230"/>
                    <a:pt x="6433" y="2348"/>
                    <a:pt x="6726" y="2443"/>
                  </a:cubicBezTo>
                  <a:lnTo>
                    <a:pt x="6789" y="2461"/>
                  </a:lnTo>
                  <a:cubicBezTo>
                    <a:pt x="6996" y="2520"/>
                    <a:pt x="7209" y="2564"/>
                    <a:pt x="7397" y="2564"/>
                  </a:cubicBezTo>
                  <a:cubicBezTo>
                    <a:pt x="7607" y="2564"/>
                    <a:pt x="7784" y="2509"/>
                    <a:pt x="7882" y="2361"/>
                  </a:cubicBezTo>
                  <a:cubicBezTo>
                    <a:pt x="8098" y="2041"/>
                    <a:pt x="7828" y="1576"/>
                    <a:pt x="7403" y="1143"/>
                  </a:cubicBezTo>
                  <a:lnTo>
                    <a:pt x="7358" y="1097"/>
                  </a:lnTo>
                  <a:cubicBezTo>
                    <a:pt x="6768" y="512"/>
                    <a:pt x="5925" y="0"/>
                    <a:pt x="56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77" name="Google Shape;977;p26"/>
            <p:cNvSpPr/>
            <p:nvPr/>
          </p:nvSpPr>
          <p:spPr>
            <a:xfrm>
              <a:off x="1500649" y="1804358"/>
              <a:ext cx="25474" cy="51061"/>
            </a:xfrm>
            <a:custGeom>
              <a:avLst/>
              <a:gdLst/>
              <a:ahLst/>
              <a:cxnLst/>
              <a:rect l="l" t="t" r="r" b="b"/>
              <a:pathLst>
                <a:path w="678" h="1359" extrusionOk="0">
                  <a:moveTo>
                    <a:pt x="632" y="0"/>
                  </a:moveTo>
                  <a:cubicBezTo>
                    <a:pt x="429" y="140"/>
                    <a:pt x="271" y="330"/>
                    <a:pt x="172" y="555"/>
                  </a:cubicBezTo>
                  <a:cubicBezTo>
                    <a:pt x="154" y="587"/>
                    <a:pt x="140" y="623"/>
                    <a:pt x="127" y="659"/>
                  </a:cubicBezTo>
                  <a:cubicBezTo>
                    <a:pt x="122" y="673"/>
                    <a:pt x="113" y="695"/>
                    <a:pt x="109" y="713"/>
                  </a:cubicBezTo>
                  <a:cubicBezTo>
                    <a:pt x="41" y="916"/>
                    <a:pt x="5" y="1128"/>
                    <a:pt x="0" y="1341"/>
                  </a:cubicBezTo>
                  <a:lnTo>
                    <a:pt x="63" y="1359"/>
                  </a:lnTo>
                  <a:cubicBezTo>
                    <a:pt x="59" y="1088"/>
                    <a:pt x="118" y="821"/>
                    <a:pt x="226" y="578"/>
                  </a:cubicBezTo>
                  <a:cubicBezTo>
                    <a:pt x="325" y="361"/>
                    <a:pt x="479" y="172"/>
                    <a:pt x="677" y="41"/>
                  </a:cubicBezTo>
                  <a:lnTo>
                    <a:pt x="63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78" name="Google Shape;978;p26"/>
            <p:cNvSpPr/>
            <p:nvPr/>
          </p:nvSpPr>
          <p:spPr>
            <a:xfrm>
              <a:off x="1444667" y="1777382"/>
              <a:ext cx="61769" cy="53954"/>
            </a:xfrm>
            <a:custGeom>
              <a:avLst/>
              <a:gdLst/>
              <a:ahLst/>
              <a:cxnLst/>
              <a:rect l="l" t="t" r="r" b="b"/>
              <a:pathLst>
                <a:path w="1644" h="1436" extrusionOk="0">
                  <a:moveTo>
                    <a:pt x="37" y="0"/>
                  </a:moveTo>
                  <a:cubicBezTo>
                    <a:pt x="23" y="23"/>
                    <a:pt x="14" y="41"/>
                    <a:pt x="1" y="64"/>
                  </a:cubicBezTo>
                  <a:cubicBezTo>
                    <a:pt x="159" y="366"/>
                    <a:pt x="375" y="637"/>
                    <a:pt x="642" y="853"/>
                  </a:cubicBezTo>
                  <a:cubicBezTo>
                    <a:pt x="759" y="953"/>
                    <a:pt x="885" y="1043"/>
                    <a:pt x="1016" y="1124"/>
                  </a:cubicBezTo>
                  <a:lnTo>
                    <a:pt x="1075" y="1160"/>
                  </a:lnTo>
                  <a:cubicBezTo>
                    <a:pt x="1242" y="1260"/>
                    <a:pt x="1418" y="1350"/>
                    <a:pt x="1599" y="1427"/>
                  </a:cubicBezTo>
                  <a:lnTo>
                    <a:pt x="1617" y="1436"/>
                  </a:lnTo>
                  <a:lnTo>
                    <a:pt x="1644" y="1382"/>
                  </a:lnTo>
                  <a:lnTo>
                    <a:pt x="1617" y="1372"/>
                  </a:lnTo>
                  <a:cubicBezTo>
                    <a:pt x="1278" y="1228"/>
                    <a:pt x="962" y="1038"/>
                    <a:pt x="682" y="808"/>
                  </a:cubicBezTo>
                  <a:cubicBezTo>
                    <a:pt x="411" y="587"/>
                    <a:pt x="195" y="312"/>
                    <a:pt x="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79" name="Google Shape;979;p26"/>
            <p:cNvSpPr/>
            <p:nvPr/>
          </p:nvSpPr>
          <p:spPr>
            <a:xfrm>
              <a:off x="1409913" y="1818936"/>
              <a:ext cx="75483" cy="38174"/>
            </a:xfrm>
            <a:custGeom>
              <a:avLst/>
              <a:gdLst/>
              <a:ahLst/>
              <a:cxnLst/>
              <a:rect l="l" t="t" r="r" b="b"/>
              <a:pathLst>
                <a:path w="2009" h="1016" extrusionOk="0">
                  <a:moveTo>
                    <a:pt x="1964" y="0"/>
                  </a:moveTo>
                  <a:lnTo>
                    <a:pt x="1946" y="18"/>
                  </a:lnTo>
                  <a:cubicBezTo>
                    <a:pt x="1427" y="519"/>
                    <a:pt x="727" y="758"/>
                    <a:pt x="172" y="912"/>
                  </a:cubicBezTo>
                  <a:cubicBezTo>
                    <a:pt x="127" y="925"/>
                    <a:pt x="77" y="939"/>
                    <a:pt x="27" y="948"/>
                  </a:cubicBezTo>
                  <a:cubicBezTo>
                    <a:pt x="18" y="980"/>
                    <a:pt x="9" y="1002"/>
                    <a:pt x="0" y="1016"/>
                  </a:cubicBezTo>
                  <a:cubicBezTo>
                    <a:pt x="64" y="1007"/>
                    <a:pt x="127" y="993"/>
                    <a:pt x="190" y="975"/>
                  </a:cubicBezTo>
                  <a:cubicBezTo>
                    <a:pt x="759" y="817"/>
                    <a:pt x="1472" y="569"/>
                    <a:pt x="2000" y="54"/>
                  </a:cubicBezTo>
                  <a:cubicBezTo>
                    <a:pt x="2000" y="50"/>
                    <a:pt x="2009" y="45"/>
                    <a:pt x="2009" y="45"/>
                  </a:cubicBezTo>
                  <a:lnTo>
                    <a:pt x="1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80" name="Google Shape;980;p26"/>
            <p:cNvSpPr/>
            <p:nvPr/>
          </p:nvSpPr>
          <p:spPr>
            <a:xfrm>
              <a:off x="1452820" y="1745220"/>
              <a:ext cx="33440" cy="36107"/>
            </a:xfrm>
            <a:custGeom>
              <a:avLst/>
              <a:gdLst/>
              <a:ahLst/>
              <a:cxnLst/>
              <a:rect l="l" t="t" r="r" b="b"/>
              <a:pathLst>
                <a:path w="890" h="961" extrusionOk="0">
                  <a:moveTo>
                    <a:pt x="869" y="1"/>
                  </a:moveTo>
                  <a:cubicBezTo>
                    <a:pt x="734" y="1"/>
                    <a:pt x="0" y="734"/>
                    <a:pt x="0" y="734"/>
                  </a:cubicBezTo>
                  <a:lnTo>
                    <a:pt x="835" y="960"/>
                  </a:lnTo>
                  <a:cubicBezTo>
                    <a:pt x="835" y="960"/>
                    <a:pt x="876" y="297"/>
                    <a:pt x="890" y="26"/>
                  </a:cubicBezTo>
                  <a:cubicBezTo>
                    <a:pt x="890" y="8"/>
                    <a:pt x="882" y="1"/>
                    <a:pt x="8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81" name="Google Shape;981;p26"/>
            <p:cNvSpPr/>
            <p:nvPr/>
          </p:nvSpPr>
          <p:spPr>
            <a:xfrm>
              <a:off x="1485207" y="1801127"/>
              <a:ext cx="12249" cy="12249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73" y="0"/>
                    <a:pt x="0" y="72"/>
                    <a:pt x="0" y="163"/>
                  </a:cubicBezTo>
                  <a:cubicBezTo>
                    <a:pt x="0" y="253"/>
                    <a:pt x="73" y="325"/>
                    <a:pt x="163" y="325"/>
                  </a:cubicBezTo>
                  <a:cubicBezTo>
                    <a:pt x="253" y="325"/>
                    <a:pt x="325" y="253"/>
                    <a:pt x="325" y="163"/>
                  </a:cubicBezTo>
                  <a:cubicBezTo>
                    <a:pt x="325" y="72"/>
                    <a:pt x="253" y="0"/>
                    <a:pt x="163" y="0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82" name="Google Shape;982;p26"/>
            <p:cNvSpPr/>
            <p:nvPr/>
          </p:nvSpPr>
          <p:spPr>
            <a:xfrm>
              <a:off x="1330036" y="1857973"/>
              <a:ext cx="66015" cy="84651"/>
            </a:xfrm>
            <a:custGeom>
              <a:avLst/>
              <a:gdLst/>
              <a:ahLst/>
              <a:cxnLst/>
              <a:rect l="l" t="t" r="r" b="b"/>
              <a:pathLst>
                <a:path w="1757" h="2253" extrusionOk="0">
                  <a:moveTo>
                    <a:pt x="1381" y="0"/>
                  </a:moveTo>
                  <a:cubicBezTo>
                    <a:pt x="991" y="0"/>
                    <a:pt x="510" y="11"/>
                    <a:pt x="104" y="44"/>
                  </a:cubicBezTo>
                  <a:cubicBezTo>
                    <a:pt x="82" y="383"/>
                    <a:pt x="0" y="2206"/>
                    <a:pt x="741" y="2252"/>
                  </a:cubicBezTo>
                  <a:cubicBezTo>
                    <a:pt x="748" y="2252"/>
                    <a:pt x="756" y="2252"/>
                    <a:pt x="763" y="2252"/>
                  </a:cubicBezTo>
                  <a:cubicBezTo>
                    <a:pt x="1504" y="2252"/>
                    <a:pt x="1729" y="285"/>
                    <a:pt x="1756" y="4"/>
                  </a:cubicBezTo>
                  <a:cubicBezTo>
                    <a:pt x="1648" y="1"/>
                    <a:pt x="1520" y="0"/>
                    <a:pt x="1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83" name="Google Shape;983;p26"/>
            <p:cNvSpPr/>
            <p:nvPr/>
          </p:nvSpPr>
          <p:spPr>
            <a:xfrm>
              <a:off x="1529993" y="1837422"/>
              <a:ext cx="8679" cy="12925"/>
            </a:xfrm>
            <a:custGeom>
              <a:avLst/>
              <a:gdLst/>
              <a:ahLst/>
              <a:cxnLst/>
              <a:rect l="l" t="t" r="r" b="b"/>
              <a:pathLst>
                <a:path w="231" h="344" extrusionOk="0">
                  <a:moveTo>
                    <a:pt x="230" y="0"/>
                  </a:moveTo>
                  <a:cubicBezTo>
                    <a:pt x="158" y="0"/>
                    <a:pt x="90" y="45"/>
                    <a:pt x="54" y="108"/>
                  </a:cubicBezTo>
                  <a:cubicBezTo>
                    <a:pt x="0" y="212"/>
                    <a:pt x="86" y="343"/>
                    <a:pt x="86" y="343"/>
                  </a:cubicBezTo>
                  <a:lnTo>
                    <a:pt x="230" y="5"/>
                  </a:lnTo>
                  <a:lnTo>
                    <a:pt x="230" y="0"/>
                  </a:ln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84" name="Google Shape;984;p26"/>
            <p:cNvSpPr/>
            <p:nvPr/>
          </p:nvSpPr>
          <p:spPr>
            <a:xfrm>
              <a:off x="1147212" y="2034373"/>
              <a:ext cx="107908" cy="40653"/>
            </a:xfrm>
            <a:custGeom>
              <a:avLst/>
              <a:gdLst/>
              <a:ahLst/>
              <a:cxnLst/>
              <a:rect l="l" t="t" r="r" b="b"/>
              <a:pathLst>
                <a:path w="2872" h="1082" extrusionOk="0">
                  <a:moveTo>
                    <a:pt x="1453" y="0"/>
                  </a:moveTo>
                  <a:cubicBezTo>
                    <a:pt x="1424" y="0"/>
                    <a:pt x="1394" y="1"/>
                    <a:pt x="1364" y="3"/>
                  </a:cubicBezTo>
                  <a:cubicBezTo>
                    <a:pt x="254" y="66"/>
                    <a:pt x="1" y="1082"/>
                    <a:pt x="1" y="1082"/>
                  </a:cubicBezTo>
                  <a:lnTo>
                    <a:pt x="2871" y="1064"/>
                  </a:lnTo>
                  <a:cubicBezTo>
                    <a:pt x="2871" y="1064"/>
                    <a:pt x="2496" y="0"/>
                    <a:pt x="14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</p:grpSp>
      <p:grpSp>
        <p:nvGrpSpPr>
          <p:cNvPr id="985" name="Google Shape;985;p26"/>
          <p:cNvGrpSpPr/>
          <p:nvPr/>
        </p:nvGrpSpPr>
        <p:grpSpPr>
          <a:xfrm>
            <a:off x="8119301" y="3590955"/>
            <a:ext cx="309606" cy="368636"/>
            <a:chOff x="3910804" y="3183366"/>
            <a:chExt cx="219361" cy="261184"/>
          </a:xfrm>
        </p:grpSpPr>
        <p:sp>
          <p:nvSpPr>
            <p:cNvPr id="986" name="Google Shape;986;p26"/>
            <p:cNvSpPr/>
            <p:nvPr/>
          </p:nvSpPr>
          <p:spPr>
            <a:xfrm>
              <a:off x="3910804" y="3215602"/>
              <a:ext cx="217481" cy="228947"/>
            </a:xfrm>
            <a:custGeom>
              <a:avLst/>
              <a:gdLst/>
              <a:ahLst/>
              <a:cxnLst/>
              <a:rect l="l" t="t" r="r" b="b"/>
              <a:pathLst>
                <a:path w="4628" h="4872" extrusionOk="0">
                  <a:moveTo>
                    <a:pt x="2404" y="1"/>
                  </a:moveTo>
                  <a:cubicBezTo>
                    <a:pt x="2269" y="1"/>
                    <a:pt x="2145" y="12"/>
                    <a:pt x="2020" y="35"/>
                  </a:cubicBezTo>
                  <a:cubicBezTo>
                    <a:pt x="1050" y="215"/>
                    <a:pt x="497" y="1039"/>
                    <a:pt x="249" y="1942"/>
                  </a:cubicBezTo>
                  <a:cubicBezTo>
                    <a:pt x="113" y="2415"/>
                    <a:pt x="46" y="2912"/>
                    <a:pt x="23" y="3397"/>
                  </a:cubicBezTo>
                  <a:cubicBezTo>
                    <a:pt x="1" y="3668"/>
                    <a:pt x="23" y="3950"/>
                    <a:pt x="91" y="4210"/>
                  </a:cubicBezTo>
                  <a:cubicBezTo>
                    <a:pt x="136" y="4368"/>
                    <a:pt x="226" y="4514"/>
                    <a:pt x="350" y="4627"/>
                  </a:cubicBezTo>
                  <a:cubicBezTo>
                    <a:pt x="546" y="4804"/>
                    <a:pt x="789" y="4871"/>
                    <a:pt x="1047" y="4871"/>
                  </a:cubicBezTo>
                  <a:cubicBezTo>
                    <a:pt x="1382" y="4871"/>
                    <a:pt x="1742" y="4756"/>
                    <a:pt x="2054" y="4616"/>
                  </a:cubicBezTo>
                  <a:cubicBezTo>
                    <a:pt x="2833" y="4277"/>
                    <a:pt x="3566" y="3792"/>
                    <a:pt x="4063" y="3093"/>
                  </a:cubicBezTo>
                  <a:cubicBezTo>
                    <a:pt x="4447" y="2540"/>
                    <a:pt x="4627" y="1761"/>
                    <a:pt x="4255" y="1163"/>
                  </a:cubicBezTo>
                  <a:cubicBezTo>
                    <a:pt x="4198" y="1061"/>
                    <a:pt x="4142" y="971"/>
                    <a:pt x="4074" y="892"/>
                  </a:cubicBezTo>
                  <a:cubicBezTo>
                    <a:pt x="3679" y="350"/>
                    <a:pt x="3070" y="23"/>
                    <a:pt x="24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87" name="Google Shape;987;p26"/>
            <p:cNvSpPr/>
            <p:nvPr/>
          </p:nvSpPr>
          <p:spPr>
            <a:xfrm>
              <a:off x="3985052" y="3210057"/>
              <a:ext cx="140038" cy="105310"/>
            </a:xfrm>
            <a:custGeom>
              <a:avLst/>
              <a:gdLst/>
              <a:ahLst/>
              <a:cxnLst/>
              <a:rect l="l" t="t" r="r" b="b"/>
              <a:pathLst>
                <a:path w="2980" h="2241" extrusionOk="0">
                  <a:moveTo>
                    <a:pt x="491" y="0"/>
                  </a:moveTo>
                  <a:cubicBezTo>
                    <a:pt x="335" y="0"/>
                    <a:pt x="190" y="46"/>
                    <a:pt x="68" y="130"/>
                  </a:cubicBezTo>
                  <a:cubicBezTo>
                    <a:pt x="46" y="153"/>
                    <a:pt x="23" y="175"/>
                    <a:pt x="12" y="209"/>
                  </a:cubicBezTo>
                  <a:cubicBezTo>
                    <a:pt x="0" y="265"/>
                    <a:pt x="57" y="311"/>
                    <a:pt x="102" y="344"/>
                  </a:cubicBezTo>
                  <a:cubicBezTo>
                    <a:pt x="305" y="457"/>
                    <a:pt x="531" y="536"/>
                    <a:pt x="768" y="581"/>
                  </a:cubicBezTo>
                  <a:lnTo>
                    <a:pt x="1230" y="694"/>
                  </a:lnTo>
                  <a:cubicBezTo>
                    <a:pt x="1129" y="773"/>
                    <a:pt x="982" y="807"/>
                    <a:pt x="881" y="863"/>
                  </a:cubicBezTo>
                  <a:cubicBezTo>
                    <a:pt x="655" y="988"/>
                    <a:pt x="452" y="1157"/>
                    <a:pt x="282" y="1360"/>
                  </a:cubicBezTo>
                  <a:cubicBezTo>
                    <a:pt x="249" y="1394"/>
                    <a:pt x="226" y="1428"/>
                    <a:pt x="215" y="1473"/>
                  </a:cubicBezTo>
                  <a:cubicBezTo>
                    <a:pt x="215" y="1563"/>
                    <a:pt x="282" y="1642"/>
                    <a:pt x="373" y="1653"/>
                  </a:cubicBezTo>
                  <a:cubicBezTo>
                    <a:pt x="388" y="1655"/>
                    <a:pt x="404" y="1656"/>
                    <a:pt x="419" y="1656"/>
                  </a:cubicBezTo>
                  <a:cubicBezTo>
                    <a:pt x="494" y="1656"/>
                    <a:pt x="567" y="1634"/>
                    <a:pt x="632" y="1597"/>
                  </a:cubicBezTo>
                  <a:cubicBezTo>
                    <a:pt x="869" y="1484"/>
                    <a:pt x="1084" y="1349"/>
                    <a:pt x="1275" y="1202"/>
                  </a:cubicBezTo>
                  <a:lnTo>
                    <a:pt x="1275" y="1202"/>
                  </a:lnTo>
                  <a:cubicBezTo>
                    <a:pt x="1196" y="1405"/>
                    <a:pt x="1129" y="1608"/>
                    <a:pt x="1084" y="1823"/>
                  </a:cubicBezTo>
                  <a:cubicBezTo>
                    <a:pt x="1027" y="1947"/>
                    <a:pt x="1039" y="2093"/>
                    <a:pt x="1118" y="2206"/>
                  </a:cubicBezTo>
                  <a:cubicBezTo>
                    <a:pt x="1129" y="2218"/>
                    <a:pt x="1140" y="2229"/>
                    <a:pt x="1163" y="2240"/>
                  </a:cubicBezTo>
                  <a:lnTo>
                    <a:pt x="1219" y="2240"/>
                  </a:lnTo>
                  <a:cubicBezTo>
                    <a:pt x="1309" y="2206"/>
                    <a:pt x="1377" y="2139"/>
                    <a:pt x="1422" y="2060"/>
                  </a:cubicBezTo>
                  <a:cubicBezTo>
                    <a:pt x="1625" y="1789"/>
                    <a:pt x="1783" y="1484"/>
                    <a:pt x="1896" y="1168"/>
                  </a:cubicBezTo>
                  <a:cubicBezTo>
                    <a:pt x="2088" y="1383"/>
                    <a:pt x="2314" y="1586"/>
                    <a:pt x="2551" y="1766"/>
                  </a:cubicBezTo>
                  <a:cubicBezTo>
                    <a:pt x="2601" y="1808"/>
                    <a:pt x="2670" y="1831"/>
                    <a:pt x="2739" y="1831"/>
                  </a:cubicBezTo>
                  <a:cubicBezTo>
                    <a:pt x="2763" y="1831"/>
                    <a:pt x="2787" y="1828"/>
                    <a:pt x="2810" y="1823"/>
                  </a:cubicBezTo>
                  <a:cubicBezTo>
                    <a:pt x="2889" y="1800"/>
                    <a:pt x="2957" y="1732"/>
                    <a:pt x="2968" y="1653"/>
                  </a:cubicBezTo>
                  <a:cubicBezTo>
                    <a:pt x="2979" y="1563"/>
                    <a:pt x="2979" y="1484"/>
                    <a:pt x="2946" y="1405"/>
                  </a:cubicBezTo>
                  <a:cubicBezTo>
                    <a:pt x="2776" y="954"/>
                    <a:pt x="2460" y="593"/>
                    <a:pt x="2032" y="356"/>
                  </a:cubicBezTo>
                  <a:cubicBezTo>
                    <a:pt x="1580" y="130"/>
                    <a:pt x="1084" y="6"/>
                    <a:pt x="587" y="6"/>
                  </a:cubicBezTo>
                  <a:cubicBezTo>
                    <a:pt x="555" y="2"/>
                    <a:pt x="523" y="0"/>
                    <a:pt x="4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88" name="Google Shape;988;p26"/>
            <p:cNvSpPr/>
            <p:nvPr/>
          </p:nvSpPr>
          <p:spPr>
            <a:xfrm>
              <a:off x="4066302" y="3183366"/>
              <a:ext cx="63863" cy="52820"/>
            </a:xfrm>
            <a:custGeom>
              <a:avLst/>
              <a:gdLst/>
              <a:ahLst/>
              <a:cxnLst/>
              <a:rect l="l" t="t" r="r" b="b"/>
              <a:pathLst>
                <a:path w="1359" h="1124" extrusionOk="0">
                  <a:moveTo>
                    <a:pt x="1175" y="1"/>
                  </a:moveTo>
                  <a:cubicBezTo>
                    <a:pt x="1160" y="1"/>
                    <a:pt x="1144" y="3"/>
                    <a:pt x="1126" y="10"/>
                  </a:cubicBezTo>
                  <a:cubicBezTo>
                    <a:pt x="889" y="122"/>
                    <a:pt x="686" y="269"/>
                    <a:pt x="506" y="461"/>
                  </a:cubicBezTo>
                  <a:cubicBezTo>
                    <a:pt x="336" y="642"/>
                    <a:pt x="178" y="822"/>
                    <a:pt x="43" y="1025"/>
                  </a:cubicBezTo>
                  <a:lnTo>
                    <a:pt x="43" y="1014"/>
                  </a:lnTo>
                  <a:lnTo>
                    <a:pt x="43" y="1014"/>
                  </a:lnTo>
                  <a:cubicBezTo>
                    <a:pt x="0" y="1065"/>
                    <a:pt x="42" y="1123"/>
                    <a:pt x="89" y="1123"/>
                  </a:cubicBezTo>
                  <a:cubicBezTo>
                    <a:pt x="104" y="1123"/>
                    <a:pt x="120" y="1118"/>
                    <a:pt x="133" y="1104"/>
                  </a:cubicBezTo>
                  <a:cubicBezTo>
                    <a:pt x="291" y="924"/>
                    <a:pt x="461" y="754"/>
                    <a:pt x="641" y="596"/>
                  </a:cubicBezTo>
                  <a:cubicBezTo>
                    <a:pt x="810" y="450"/>
                    <a:pt x="1002" y="337"/>
                    <a:pt x="1217" y="258"/>
                  </a:cubicBezTo>
                  <a:lnTo>
                    <a:pt x="1228" y="258"/>
                  </a:lnTo>
                  <a:cubicBezTo>
                    <a:pt x="1359" y="188"/>
                    <a:pt x="1301" y="1"/>
                    <a:pt x="1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89" name="Google Shape;989;p26"/>
            <p:cNvSpPr/>
            <p:nvPr/>
          </p:nvSpPr>
          <p:spPr>
            <a:xfrm>
              <a:off x="3957468" y="3288394"/>
              <a:ext cx="17011" cy="15273"/>
            </a:xfrm>
            <a:custGeom>
              <a:avLst/>
              <a:gdLst/>
              <a:ahLst/>
              <a:cxnLst/>
              <a:rect l="l" t="t" r="r" b="b"/>
              <a:pathLst>
                <a:path w="362" h="325" extrusionOk="0">
                  <a:moveTo>
                    <a:pt x="268" y="1"/>
                  </a:moveTo>
                  <a:cubicBezTo>
                    <a:pt x="205" y="1"/>
                    <a:pt x="128" y="60"/>
                    <a:pt x="91" y="88"/>
                  </a:cubicBezTo>
                  <a:cubicBezTo>
                    <a:pt x="57" y="110"/>
                    <a:pt x="23" y="144"/>
                    <a:pt x="12" y="178"/>
                  </a:cubicBezTo>
                  <a:cubicBezTo>
                    <a:pt x="1" y="212"/>
                    <a:pt x="1" y="257"/>
                    <a:pt x="23" y="291"/>
                  </a:cubicBezTo>
                  <a:cubicBezTo>
                    <a:pt x="46" y="314"/>
                    <a:pt x="91" y="325"/>
                    <a:pt x="125" y="325"/>
                  </a:cubicBezTo>
                  <a:cubicBezTo>
                    <a:pt x="159" y="314"/>
                    <a:pt x="192" y="302"/>
                    <a:pt x="226" y="280"/>
                  </a:cubicBezTo>
                  <a:cubicBezTo>
                    <a:pt x="260" y="257"/>
                    <a:pt x="305" y="223"/>
                    <a:pt x="328" y="189"/>
                  </a:cubicBezTo>
                  <a:cubicBezTo>
                    <a:pt x="362" y="133"/>
                    <a:pt x="362" y="43"/>
                    <a:pt x="305" y="9"/>
                  </a:cubicBezTo>
                  <a:cubicBezTo>
                    <a:pt x="294" y="3"/>
                    <a:pt x="281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90" name="Google Shape;990;p26"/>
            <p:cNvSpPr/>
            <p:nvPr/>
          </p:nvSpPr>
          <p:spPr>
            <a:xfrm>
              <a:off x="4004648" y="3320725"/>
              <a:ext cx="17575" cy="15320"/>
            </a:xfrm>
            <a:custGeom>
              <a:avLst/>
              <a:gdLst/>
              <a:ahLst/>
              <a:cxnLst/>
              <a:rect l="l" t="t" r="r" b="b"/>
              <a:pathLst>
                <a:path w="374" h="326" extrusionOk="0">
                  <a:moveTo>
                    <a:pt x="264" y="0"/>
                  </a:moveTo>
                  <a:cubicBezTo>
                    <a:pt x="202" y="0"/>
                    <a:pt x="128" y="52"/>
                    <a:pt x="91" y="88"/>
                  </a:cubicBezTo>
                  <a:cubicBezTo>
                    <a:pt x="57" y="111"/>
                    <a:pt x="35" y="145"/>
                    <a:pt x="23" y="178"/>
                  </a:cubicBezTo>
                  <a:cubicBezTo>
                    <a:pt x="1" y="212"/>
                    <a:pt x="1" y="257"/>
                    <a:pt x="35" y="291"/>
                  </a:cubicBezTo>
                  <a:cubicBezTo>
                    <a:pt x="57" y="314"/>
                    <a:pt x="91" y="325"/>
                    <a:pt x="125" y="325"/>
                  </a:cubicBezTo>
                  <a:cubicBezTo>
                    <a:pt x="170" y="314"/>
                    <a:pt x="204" y="303"/>
                    <a:pt x="227" y="280"/>
                  </a:cubicBezTo>
                  <a:cubicBezTo>
                    <a:pt x="272" y="257"/>
                    <a:pt x="306" y="224"/>
                    <a:pt x="328" y="190"/>
                  </a:cubicBezTo>
                  <a:cubicBezTo>
                    <a:pt x="362" y="133"/>
                    <a:pt x="373" y="43"/>
                    <a:pt x="306" y="9"/>
                  </a:cubicBezTo>
                  <a:cubicBezTo>
                    <a:pt x="293" y="3"/>
                    <a:pt x="279" y="0"/>
                    <a:pt x="2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91" name="Google Shape;991;p26"/>
            <p:cNvSpPr/>
            <p:nvPr/>
          </p:nvSpPr>
          <p:spPr>
            <a:xfrm>
              <a:off x="4046566" y="3343563"/>
              <a:ext cx="17528" cy="15461"/>
            </a:xfrm>
            <a:custGeom>
              <a:avLst/>
              <a:gdLst/>
              <a:ahLst/>
              <a:cxnLst/>
              <a:rect l="l" t="t" r="r" b="b"/>
              <a:pathLst>
                <a:path w="373" h="329" extrusionOk="0">
                  <a:moveTo>
                    <a:pt x="273" y="0"/>
                  </a:moveTo>
                  <a:cubicBezTo>
                    <a:pt x="216" y="0"/>
                    <a:pt x="139" y="61"/>
                    <a:pt x="102" y="99"/>
                  </a:cubicBezTo>
                  <a:cubicBezTo>
                    <a:pt x="68" y="121"/>
                    <a:pt x="34" y="144"/>
                    <a:pt x="23" y="189"/>
                  </a:cubicBezTo>
                  <a:cubicBezTo>
                    <a:pt x="0" y="223"/>
                    <a:pt x="12" y="268"/>
                    <a:pt x="34" y="291"/>
                  </a:cubicBezTo>
                  <a:cubicBezTo>
                    <a:pt x="51" y="316"/>
                    <a:pt x="81" y="329"/>
                    <a:pt x="109" y="329"/>
                  </a:cubicBezTo>
                  <a:cubicBezTo>
                    <a:pt x="118" y="329"/>
                    <a:pt x="127" y="327"/>
                    <a:pt x="136" y="324"/>
                  </a:cubicBezTo>
                  <a:cubicBezTo>
                    <a:pt x="170" y="324"/>
                    <a:pt x="203" y="302"/>
                    <a:pt x="237" y="291"/>
                  </a:cubicBezTo>
                  <a:cubicBezTo>
                    <a:pt x="271" y="257"/>
                    <a:pt x="305" y="234"/>
                    <a:pt x="339" y="189"/>
                  </a:cubicBezTo>
                  <a:cubicBezTo>
                    <a:pt x="361" y="144"/>
                    <a:pt x="373" y="54"/>
                    <a:pt x="305" y="8"/>
                  </a:cubicBezTo>
                  <a:cubicBezTo>
                    <a:pt x="296" y="3"/>
                    <a:pt x="285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92" name="Google Shape;992;p26"/>
            <p:cNvSpPr/>
            <p:nvPr/>
          </p:nvSpPr>
          <p:spPr>
            <a:xfrm>
              <a:off x="4009958" y="3391824"/>
              <a:ext cx="17575" cy="15273"/>
            </a:xfrm>
            <a:custGeom>
              <a:avLst/>
              <a:gdLst/>
              <a:ahLst/>
              <a:cxnLst/>
              <a:rect l="l" t="t" r="r" b="b"/>
              <a:pathLst>
                <a:path w="374" h="325" extrusionOk="0">
                  <a:moveTo>
                    <a:pt x="268" y="0"/>
                  </a:moveTo>
                  <a:cubicBezTo>
                    <a:pt x="205" y="0"/>
                    <a:pt x="128" y="59"/>
                    <a:pt x="91" y="87"/>
                  </a:cubicBezTo>
                  <a:cubicBezTo>
                    <a:pt x="57" y="110"/>
                    <a:pt x="35" y="144"/>
                    <a:pt x="12" y="178"/>
                  </a:cubicBezTo>
                  <a:cubicBezTo>
                    <a:pt x="1" y="211"/>
                    <a:pt x="1" y="257"/>
                    <a:pt x="23" y="290"/>
                  </a:cubicBezTo>
                  <a:cubicBezTo>
                    <a:pt x="57" y="313"/>
                    <a:pt x="91" y="324"/>
                    <a:pt x="125" y="324"/>
                  </a:cubicBezTo>
                  <a:cubicBezTo>
                    <a:pt x="159" y="313"/>
                    <a:pt x="193" y="302"/>
                    <a:pt x="226" y="279"/>
                  </a:cubicBezTo>
                  <a:cubicBezTo>
                    <a:pt x="272" y="257"/>
                    <a:pt x="305" y="223"/>
                    <a:pt x="328" y="178"/>
                  </a:cubicBezTo>
                  <a:cubicBezTo>
                    <a:pt x="362" y="132"/>
                    <a:pt x="373" y="42"/>
                    <a:pt x="305" y="8"/>
                  </a:cubicBezTo>
                  <a:cubicBezTo>
                    <a:pt x="294" y="3"/>
                    <a:pt x="281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93" name="Google Shape;993;p26"/>
            <p:cNvSpPr/>
            <p:nvPr/>
          </p:nvSpPr>
          <p:spPr>
            <a:xfrm>
              <a:off x="3934770" y="3358037"/>
              <a:ext cx="18515" cy="15179"/>
            </a:xfrm>
            <a:custGeom>
              <a:avLst/>
              <a:gdLst/>
              <a:ahLst/>
              <a:cxnLst/>
              <a:rect l="l" t="t" r="r" b="b"/>
              <a:pathLst>
                <a:path w="394" h="323" extrusionOk="0">
                  <a:moveTo>
                    <a:pt x="296" y="1"/>
                  </a:moveTo>
                  <a:cubicBezTo>
                    <a:pt x="231" y="1"/>
                    <a:pt x="150" y="55"/>
                    <a:pt x="111" y="84"/>
                  </a:cubicBezTo>
                  <a:cubicBezTo>
                    <a:pt x="77" y="107"/>
                    <a:pt x="55" y="141"/>
                    <a:pt x="32" y="174"/>
                  </a:cubicBezTo>
                  <a:cubicBezTo>
                    <a:pt x="1" y="248"/>
                    <a:pt x="58" y="322"/>
                    <a:pt x="130" y="322"/>
                  </a:cubicBezTo>
                  <a:cubicBezTo>
                    <a:pt x="135" y="322"/>
                    <a:pt x="140" y="322"/>
                    <a:pt x="145" y="321"/>
                  </a:cubicBezTo>
                  <a:cubicBezTo>
                    <a:pt x="179" y="310"/>
                    <a:pt x="213" y="299"/>
                    <a:pt x="247" y="276"/>
                  </a:cubicBezTo>
                  <a:cubicBezTo>
                    <a:pt x="292" y="253"/>
                    <a:pt x="326" y="220"/>
                    <a:pt x="348" y="186"/>
                  </a:cubicBezTo>
                  <a:cubicBezTo>
                    <a:pt x="382" y="129"/>
                    <a:pt x="393" y="28"/>
                    <a:pt x="326" y="5"/>
                  </a:cubicBezTo>
                  <a:cubicBezTo>
                    <a:pt x="316" y="2"/>
                    <a:pt x="306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94" name="Google Shape;994;p26"/>
            <p:cNvSpPr/>
            <p:nvPr/>
          </p:nvSpPr>
          <p:spPr>
            <a:xfrm>
              <a:off x="4002534" y="3358601"/>
              <a:ext cx="16494" cy="15836"/>
            </a:xfrm>
            <a:custGeom>
              <a:avLst/>
              <a:gdLst/>
              <a:ahLst/>
              <a:cxnLst/>
              <a:rect l="l" t="t" r="r" b="b"/>
              <a:pathLst>
                <a:path w="351" h="337" extrusionOk="0">
                  <a:moveTo>
                    <a:pt x="257" y="0"/>
                  </a:moveTo>
                  <a:cubicBezTo>
                    <a:pt x="194" y="0"/>
                    <a:pt x="119" y="66"/>
                    <a:pt x="80" y="106"/>
                  </a:cubicBezTo>
                  <a:cubicBezTo>
                    <a:pt x="46" y="129"/>
                    <a:pt x="23" y="162"/>
                    <a:pt x="12" y="208"/>
                  </a:cubicBezTo>
                  <a:cubicBezTo>
                    <a:pt x="1" y="241"/>
                    <a:pt x="12" y="287"/>
                    <a:pt x="46" y="309"/>
                  </a:cubicBezTo>
                  <a:cubicBezTo>
                    <a:pt x="62" y="326"/>
                    <a:pt x="91" y="336"/>
                    <a:pt x="118" y="336"/>
                  </a:cubicBezTo>
                  <a:cubicBezTo>
                    <a:pt x="128" y="336"/>
                    <a:pt x="138" y="335"/>
                    <a:pt x="147" y="332"/>
                  </a:cubicBezTo>
                  <a:cubicBezTo>
                    <a:pt x="181" y="320"/>
                    <a:pt x="215" y="298"/>
                    <a:pt x="238" y="275"/>
                  </a:cubicBezTo>
                  <a:cubicBezTo>
                    <a:pt x="272" y="253"/>
                    <a:pt x="305" y="208"/>
                    <a:pt x="328" y="174"/>
                  </a:cubicBezTo>
                  <a:cubicBezTo>
                    <a:pt x="351" y="117"/>
                    <a:pt x="351" y="16"/>
                    <a:pt x="283" y="4"/>
                  </a:cubicBezTo>
                  <a:cubicBezTo>
                    <a:pt x="275" y="2"/>
                    <a:pt x="266" y="0"/>
                    <a:pt x="2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95" name="Google Shape;995;p26"/>
            <p:cNvSpPr/>
            <p:nvPr/>
          </p:nvSpPr>
          <p:spPr>
            <a:xfrm>
              <a:off x="3961979" y="3387783"/>
              <a:ext cx="17293" cy="15977"/>
            </a:xfrm>
            <a:custGeom>
              <a:avLst/>
              <a:gdLst/>
              <a:ahLst/>
              <a:cxnLst/>
              <a:rect l="l" t="t" r="r" b="b"/>
              <a:pathLst>
                <a:path w="368" h="340" extrusionOk="0">
                  <a:moveTo>
                    <a:pt x="265" y="0"/>
                  </a:moveTo>
                  <a:cubicBezTo>
                    <a:pt x="201" y="0"/>
                    <a:pt x="125" y="75"/>
                    <a:pt x="85" y="106"/>
                  </a:cubicBezTo>
                  <a:cubicBezTo>
                    <a:pt x="63" y="139"/>
                    <a:pt x="40" y="173"/>
                    <a:pt x="29" y="207"/>
                  </a:cubicBezTo>
                  <a:cubicBezTo>
                    <a:pt x="0" y="273"/>
                    <a:pt x="51" y="339"/>
                    <a:pt x="115" y="339"/>
                  </a:cubicBezTo>
                  <a:cubicBezTo>
                    <a:pt x="127" y="339"/>
                    <a:pt x="140" y="337"/>
                    <a:pt x="153" y="331"/>
                  </a:cubicBezTo>
                  <a:cubicBezTo>
                    <a:pt x="187" y="320"/>
                    <a:pt x="221" y="309"/>
                    <a:pt x="243" y="286"/>
                  </a:cubicBezTo>
                  <a:cubicBezTo>
                    <a:pt x="288" y="252"/>
                    <a:pt x="322" y="218"/>
                    <a:pt x="345" y="173"/>
                  </a:cubicBezTo>
                  <a:cubicBezTo>
                    <a:pt x="367" y="117"/>
                    <a:pt x="356" y="27"/>
                    <a:pt x="288" y="4"/>
                  </a:cubicBezTo>
                  <a:cubicBezTo>
                    <a:pt x="281" y="2"/>
                    <a:pt x="273" y="0"/>
                    <a:pt x="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96" name="Google Shape;996;p26"/>
            <p:cNvSpPr/>
            <p:nvPr/>
          </p:nvSpPr>
          <p:spPr>
            <a:xfrm>
              <a:off x="3965973" y="3332238"/>
              <a:ext cx="12735" cy="18656"/>
            </a:xfrm>
            <a:custGeom>
              <a:avLst/>
              <a:gdLst/>
              <a:ahLst/>
              <a:cxnLst/>
              <a:rect l="l" t="t" r="r" b="b"/>
              <a:pathLst>
                <a:path w="271" h="397" extrusionOk="0">
                  <a:moveTo>
                    <a:pt x="170" y="1"/>
                  </a:moveTo>
                  <a:cubicBezTo>
                    <a:pt x="166" y="1"/>
                    <a:pt x="162" y="1"/>
                    <a:pt x="158" y="1"/>
                  </a:cubicBezTo>
                  <a:cubicBezTo>
                    <a:pt x="57" y="24"/>
                    <a:pt x="11" y="159"/>
                    <a:pt x="0" y="249"/>
                  </a:cubicBezTo>
                  <a:cubicBezTo>
                    <a:pt x="0" y="295"/>
                    <a:pt x="11" y="340"/>
                    <a:pt x="45" y="385"/>
                  </a:cubicBezTo>
                  <a:cubicBezTo>
                    <a:pt x="64" y="392"/>
                    <a:pt x="83" y="396"/>
                    <a:pt x="101" y="396"/>
                  </a:cubicBezTo>
                  <a:cubicBezTo>
                    <a:pt x="138" y="396"/>
                    <a:pt x="173" y="381"/>
                    <a:pt x="203" y="351"/>
                  </a:cubicBezTo>
                  <a:cubicBezTo>
                    <a:pt x="237" y="306"/>
                    <a:pt x="248" y="261"/>
                    <a:pt x="260" y="204"/>
                  </a:cubicBezTo>
                  <a:cubicBezTo>
                    <a:pt x="271" y="128"/>
                    <a:pt x="261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</p:grpSp>
      <p:grpSp>
        <p:nvGrpSpPr>
          <p:cNvPr id="997" name="Google Shape;997;p26"/>
          <p:cNvGrpSpPr/>
          <p:nvPr/>
        </p:nvGrpSpPr>
        <p:grpSpPr>
          <a:xfrm>
            <a:off x="7697100" y="601369"/>
            <a:ext cx="636507" cy="656651"/>
            <a:chOff x="8317601" y="2798015"/>
            <a:chExt cx="459207" cy="473740"/>
          </a:xfrm>
        </p:grpSpPr>
        <p:sp>
          <p:nvSpPr>
            <p:cNvPr id="998" name="Google Shape;998;p26"/>
            <p:cNvSpPr/>
            <p:nvPr/>
          </p:nvSpPr>
          <p:spPr>
            <a:xfrm>
              <a:off x="8545935" y="3103282"/>
              <a:ext cx="230873" cy="121268"/>
            </a:xfrm>
            <a:custGeom>
              <a:avLst/>
              <a:gdLst/>
              <a:ahLst/>
              <a:cxnLst/>
              <a:rect l="l" t="t" r="r" b="b"/>
              <a:pathLst>
                <a:path w="6275" h="3296" extrusionOk="0">
                  <a:moveTo>
                    <a:pt x="2668" y="1"/>
                  </a:moveTo>
                  <a:cubicBezTo>
                    <a:pt x="2159" y="1"/>
                    <a:pt x="1648" y="67"/>
                    <a:pt x="1152" y="177"/>
                  </a:cubicBezTo>
                  <a:cubicBezTo>
                    <a:pt x="745" y="256"/>
                    <a:pt x="362" y="403"/>
                    <a:pt x="1" y="618"/>
                  </a:cubicBezTo>
                  <a:cubicBezTo>
                    <a:pt x="328" y="1170"/>
                    <a:pt x="553" y="1690"/>
                    <a:pt x="982" y="2175"/>
                  </a:cubicBezTo>
                  <a:cubicBezTo>
                    <a:pt x="1389" y="2671"/>
                    <a:pt x="1941" y="3032"/>
                    <a:pt x="2562" y="3213"/>
                  </a:cubicBezTo>
                  <a:cubicBezTo>
                    <a:pt x="2807" y="3268"/>
                    <a:pt x="3057" y="3296"/>
                    <a:pt x="3309" y="3296"/>
                  </a:cubicBezTo>
                  <a:cubicBezTo>
                    <a:pt x="3417" y="3296"/>
                    <a:pt x="3526" y="3291"/>
                    <a:pt x="3634" y="3281"/>
                  </a:cubicBezTo>
                  <a:cubicBezTo>
                    <a:pt x="3995" y="3258"/>
                    <a:pt x="4345" y="3213"/>
                    <a:pt x="4695" y="3145"/>
                  </a:cubicBezTo>
                  <a:cubicBezTo>
                    <a:pt x="5033" y="3077"/>
                    <a:pt x="5361" y="2965"/>
                    <a:pt x="5665" y="2807"/>
                  </a:cubicBezTo>
                  <a:cubicBezTo>
                    <a:pt x="5913" y="2649"/>
                    <a:pt x="6105" y="2423"/>
                    <a:pt x="6229" y="2152"/>
                  </a:cubicBezTo>
                  <a:cubicBezTo>
                    <a:pt x="6275" y="2051"/>
                    <a:pt x="6275" y="1927"/>
                    <a:pt x="6218" y="1836"/>
                  </a:cubicBezTo>
                  <a:cubicBezTo>
                    <a:pt x="5778" y="1024"/>
                    <a:pt x="4954" y="448"/>
                    <a:pt x="4074" y="189"/>
                  </a:cubicBezTo>
                  <a:cubicBezTo>
                    <a:pt x="3617" y="58"/>
                    <a:pt x="3143" y="1"/>
                    <a:pt x="26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99" name="Google Shape;999;p26"/>
            <p:cNvSpPr/>
            <p:nvPr/>
          </p:nvSpPr>
          <p:spPr>
            <a:xfrm>
              <a:off x="8540527" y="3111193"/>
              <a:ext cx="131644" cy="95697"/>
            </a:xfrm>
            <a:custGeom>
              <a:avLst/>
              <a:gdLst/>
              <a:ahLst/>
              <a:cxnLst/>
              <a:rect l="l" t="t" r="r" b="b"/>
              <a:pathLst>
                <a:path w="3578" h="2601" extrusionOk="0">
                  <a:moveTo>
                    <a:pt x="2702" y="1"/>
                  </a:moveTo>
                  <a:cubicBezTo>
                    <a:pt x="2613" y="1"/>
                    <a:pt x="2524" y="8"/>
                    <a:pt x="2438" y="19"/>
                  </a:cubicBezTo>
                  <a:cubicBezTo>
                    <a:pt x="2021" y="64"/>
                    <a:pt x="1614" y="154"/>
                    <a:pt x="1231" y="290"/>
                  </a:cubicBezTo>
                  <a:cubicBezTo>
                    <a:pt x="960" y="380"/>
                    <a:pt x="464" y="493"/>
                    <a:pt x="294" y="752"/>
                  </a:cubicBezTo>
                  <a:cubicBezTo>
                    <a:pt x="1" y="1192"/>
                    <a:pt x="915" y="1926"/>
                    <a:pt x="1220" y="2140"/>
                  </a:cubicBezTo>
                  <a:cubicBezTo>
                    <a:pt x="1513" y="2355"/>
                    <a:pt x="1851" y="2501"/>
                    <a:pt x="2213" y="2580"/>
                  </a:cubicBezTo>
                  <a:cubicBezTo>
                    <a:pt x="2283" y="2595"/>
                    <a:pt x="2354" y="2601"/>
                    <a:pt x="2424" y="2601"/>
                  </a:cubicBezTo>
                  <a:cubicBezTo>
                    <a:pt x="2522" y="2601"/>
                    <a:pt x="2617" y="2589"/>
                    <a:pt x="2709" y="2569"/>
                  </a:cubicBezTo>
                  <a:cubicBezTo>
                    <a:pt x="2878" y="2513"/>
                    <a:pt x="3002" y="2389"/>
                    <a:pt x="3048" y="2219"/>
                  </a:cubicBezTo>
                  <a:cubicBezTo>
                    <a:pt x="3093" y="1994"/>
                    <a:pt x="2935" y="1779"/>
                    <a:pt x="2765" y="1610"/>
                  </a:cubicBezTo>
                  <a:cubicBezTo>
                    <a:pt x="3070" y="1508"/>
                    <a:pt x="3330" y="1294"/>
                    <a:pt x="3454" y="1001"/>
                  </a:cubicBezTo>
                  <a:cubicBezTo>
                    <a:pt x="3578" y="696"/>
                    <a:pt x="3488" y="346"/>
                    <a:pt x="3239" y="143"/>
                  </a:cubicBezTo>
                  <a:cubicBezTo>
                    <a:pt x="3085" y="35"/>
                    <a:pt x="2894" y="1"/>
                    <a:pt x="27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00" name="Google Shape;1000;p26"/>
            <p:cNvSpPr/>
            <p:nvPr/>
          </p:nvSpPr>
          <p:spPr>
            <a:xfrm>
              <a:off x="8476618" y="2799229"/>
              <a:ext cx="201365" cy="324731"/>
            </a:xfrm>
            <a:custGeom>
              <a:avLst/>
              <a:gdLst/>
              <a:ahLst/>
              <a:cxnLst/>
              <a:rect l="l" t="t" r="r" b="b"/>
              <a:pathLst>
                <a:path w="5473" h="8826" extrusionOk="0">
                  <a:moveTo>
                    <a:pt x="3318" y="1"/>
                  </a:moveTo>
                  <a:cubicBezTo>
                    <a:pt x="3171" y="1"/>
                    <a:pt x="3024" y="12"/>
                    <a:pt x="2889" y="57"/>
                  </a:cubicBezTo>
                  <a:lnTo>
                    <a:pt x="2855" y="69"/>
                  </a:lnTo>
                  <a:cubicBezTo>
                    <a:pt x="2810" y="80"/>
                    <a:pt x="2776" y="91"/>
                    <a:pt x="2731" y="102"/>
                  </a:cubicBezTo>
                  <a:lnTo>
                    <a:pt x="2674" y="136"/>
                  </a:lnTo>
                  <a:lnTo>
                    <a:pt x="2573" y="181"/>
                  </a:lnTo>
                  <a:cubicBezTo>
                    <a:pt x="2279" y="339"/>
                    <a:pt x="2020" y="554"/>
                    <a:pt x="1794" y="813"/>
                  </a:cubicBezTo>
                  <a:cubicBezTo>
                    <a:pt x="1783" y="825"/>
                    <a:pt x="1760" y="847"/>
                    <a:pt x="1738" y="870"/>
                  </a:cubicBezTo>
                  <a:cubicBezTo>
                    <a:pt x="1693" y="926"/>
                    <a:pt x="1636" y="983"/>
                    <a:pt x="1591" y="1050"/>
                  </a:cubicBezTo>
                  <a:cubicBezTo>
                    <a:pt x="542" y="2280"/>
                    <a:pt x="0" y="3871"/>
                    <a:pt x="79" y="5485"/>
                  </a:cubicBezTo>
                  <a:cubicBezTo>
                    <a:pt x="113" y="6275"/>
                    <a:pt x="350" y="6941"/>
                    <a:pt x="542" y="7685"/>
                  </a:cubicBezTo>
                  <a:cubicBezTo>
                    <a:pt x="564" y="7821"/>
                    <a:pt x="609" y="7945"/>
                    <a:pt x="666" y="8069"/>
                  </a:cubicBezTo>
                  <a:cubicBezTo>
                    <a:pt x="756" y="8351"/>
                    <a:pt x="948" y="8577"/>
                    <a:pt x="1207" y="8724"/>
                  </a:cubicBezTo>
                  <a:cubicBezTo>
                    <a:pt x="1320" y="8780"/>
                    <a:pt x="1433" y="8814"/>
                    <a:pt x="1557" y="8825"/>
                  </a:cubicBezTo>
                  <a:lnTo>
                    <a:pt x="1659" y="8825"/>
                  </a:lnTo>
                  <a:cubicBezTo>
                    <a:pt x="1704" y="8814"/>
                    <a:pt x="1738" y="8814"/>
                    <a:pt x="1772" y="8803"/>
                  </a:cubicBezTo>
                  <a:lnTo>
                    <a:pt x="1851" y="8791"/>
                  </a:lnTo>
                  <a:cubicBezTo>
                    <a:pt x="2088" y="8701"/>
                    <a:pt x="2313" y="8577"/>
                    <a:pt x="2516" y="8419"/>
                  </a:cubicBezTo>
                  <a:cubicBezTo>
                    <a:pt x="3103" y="8013"/>
                    <a:pt x="3667" y="7561"/>
                    <a:pt x="4198" y="7076"/>
                  </a:cubicBezTo>
                  <a:cubicBezTo>
                    <a:pt x="4717" y="6580"/>
                    <a:pt x="5112" y="5959"/>
                    <a:pt x="5326" y="5271"/>
                  </a:cubicBezTo>
                  <a:cubicBezTo>
                    <a:pt x="5439" y="4831"/>
                    <a:pt x="5473" y="4379"/>
                    <a:pt x="5417" y="3928"/>
                  </a:cubicBezTo>
                  <a:lnTo>
                    <a:pt x="5417" y="3860"/>
                  </a:lnTo>
                  <a:cubicBezTo>
                    <a:pt x="5405" y="3725"/>
                    <a:pt x="5383" y="3578"/>
                    <a:pt x="5360" y="3443"/>
                  </a:cubicBezTo>
                  <a:cubicBezTo>
                    <a:pt x="5326" y="3273"/>
                    <a:pt x="5292" y="3115"/>
                    <a:pt x="5247" y="2957"/>
                  </a:cubicBezTo>
                  <a:cubicBezTo>
                    <a:pt x="5247" y="2946"/>
                    <a:pt x="5236" y="2924"/>
                    <a:pt x="5236" y="2912"/>
                  </a:cubicBezTo>
                  <a:cubicBezTo>
                    <a:pt x="5123" y="2495"/>
                    <a:pt x="4976" y="2077"/>
                    <a:pt x="4830" y="1671"/>
                  </a:cubicBezTo>
                  <a:cubicBezTo>
                    <a:pt x="4717" y="1321"/>
                    <a:pt x="4570" y="994"/>
                    <a:pt x="4378" y="678"/>
                  </a:cubicBezTo>
                  <a:lnTo>
                    <a:pt x="4322" y="610"/>
                  </a:lnTo>
                  <a:lnTo>
                    <a:pt x="4299" y="565"/>
                  </a:lnTo>
                  <a:cubicBezTo>
                    <a:pt x="4153" y="385"/>
                    <a:pt x="3983" y="227"/>
                    <a:pt x="3780" y="125"/>
                  </a:cubicBezTo>
                  <a:lnTo>
                    <a:pt x="3746" y="114"/>
                  </a:lnTo>
                  <a:cubicBezTo>
                    <a:pt x="3679" y="80"/>
                    <a:pt x="3600" y="46"/>
                    <a:pt x="3532" y="35"/>
                  </a:cubicBezTo>
                  <a:cubicBezTo>
                    <a:pt x="3464" y="12"/>
                    <a:pt x="3408" y="1"/>
                    <a:pt x="33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01" name="Google Shape;1001;p26"/>
            <p:cNvSpPr/>
            <p:nvPr/>
          </p:nvSpPr>
          <p:spPr>
            <a:xfrm>
              <a:off x="8487803" y="2949122"/>
              <a:ext cx="144521" cy="172925"/>
            </a:xfrm>
            <a:custGeom>
              <a:avLst/>
              <a:gdLst/>
              <a:ahLst/>
              <a:cxnLst/>
              <a:rect l="l" t="t" r="r" b="b"/>
              <a:pathLst>
                <a:path w="3928" h="4700" extrusionOk="0">
                  <a:moveTo>
                    <a:pt x="1058" y="1"/>
                  </a:moveTo>
                  <a:cubicBezTo>
                    <a:pt x="967" y="1"/>
                    <a:pt x="877" y="18"/>
                    <a:pt x="791" y="57"/>
                  </a:cubicBezTo>
                  <a:cubicBezTo>
                    <a:pt x="576" y="181"/>
                    <a:pt x="407" y="373"/>
                    <a:pt x="328" y="610"/>
                  </a:cubicBezTo>
                  <a:cubicBezTo>
                    <a:pt x="1" y="1366"/>
                    <a:pt x="46" y="2212"/>
                    <a:pt x="193" y="3002"/>
                  </a:cubicBezTo>
                  <a:cubicBezTo>
                    <a:pt x="305" y="3566"/>
                    <a:pt x="238" y="4514"/>
                    <a:pt x="982" y="4683"/>
                  </a:cubicBezTo>
                  <a:cubicBezTo>
                    <a:pt x="1029" y="4694"/>
                    <a:pt x="1076" y="4699"/>
                    <a:pt x="1122" y="4699"/>
                  </a:cubicBezTo>
                  <a:cubicBezTo>
                    <a:pt x="1464" y="4699"/>
                    <a:pt x="1783" y="4423"/>
                    <a:pt x="2032" y="4164"/>
                  </a:cubicBezTo>
                  <a:cubicBezTo>
                    <a:pt x="2743" y="3442"/>
                    <a:pt x="3454" y="2697"/>
                    <a:pt x="3804" y="1750"/>
                  </a:cubicBezTo>
                  <a:cubicBezTo>
                    <a:pt x="3871" y="1546"/>
                    <a:pt x="3928" y="1309"/>
                    <a:pt x="3837" y="1106"/>
                  </a:cubicBezTo>
                  <a:cubicBezTo>
                    <a:pt x="3718" y="889"/>
                    <a:pt x="3494" y="756"/>
                    <a:pt x="3247" y="756"/>
                  </a:cubicBezTo>
                  <a:cubicBezTo>
                    <a:pt x="3237" y="756"/>
                    <a:pt x="3227" y="756"/>
                    <a:pt x="3217" y="757"/>
                  </a:cubicBezTo>
                  <a:cubicBezTo>
                    <a:pt x="3206" y="756"/>
                    <a:pt x="3195" y="756"/>
                    <a:pt x="3184" y="756"/>
                  </a:cubicBezTo>
                  <a:cubicBezTo>
                    <a:pt x="2778" y="756"/>
                    <a:pt x="2387" y="958"/>
                    <a:pt x="2167" y="1309"/>
                  </a:cubicBezTo>
                  <a:cubicBezTo>
                    <a:pt x="2088" y="960"/>
                    <a:pt x="1975" y="610"/>
                    <a:pt x="1750" y="339"/>
                  </a:cubicBezTo>
                  <a:cubicBezTo>
                    <a:pt x="1575" y="139"/>
                    <a:pt x="1314" y="1"/>
                    <a:pt x="10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02" name="Google Shape;1002;p26"/>
            <p:cNvSpPr/>
            <p:nvPr/>
          </p:nvSpPr>
          <p:spPr>
            <a:xfrm>
              <a:off x="8491151" y="2830797"/>
              <a:ext cx="49412" cy="249564"/>
            </a:xfrm>
            <a:custGeom>
              <a:avLst/>
              <a:gdLst/>
              <a:ahLst/>
              <a:cxnLst/>
              <a:rect l="l" t="t" r="r" b="b"/>
              <a:pathLst>
                <a:path w="1343" h="6783" extrusionOk="0">
                  <a:moveTo>
                    <a:pt x="1343" y="1"/>
                  </a:moveTo>
                  <a:lnTo>
                    <a:pt x="1343" y="1"/>
                  </a:lnTo>
                  <a:cubicBezTo>
                    <a:pt x="1298" y="57"/>
                    <a:pt x="1241" y="125"/>
                    <a:pt x="1185" y="181"/>
                  </a:cubicBezTo>
                  <a:cubicBezTo>
                    <a:pt x="722" y="903"/>
                    <a:pt x="384" y="1716"/>
                    <a:pt x="203" y="2551"/>
                  </a:cubicBezTo>
                  <a:cubicBezTo>
                    <a:pt x="56" y="3205"/>
                    <a:pt x="0" y="3882"/>
                    <a:pt x="34" y="4559"/>
                  </a:cubicBezTo>
                  <a:cubicBezTo>
                    <a:pt x="68" y="5315"/>
                    <a:pt x="192" y="6060"/>
                    <a:pt x="418" y="6782"/>
                  </a:cubicBezTo>
                  <a:lnTo>
                    <a:pt x="440" y="6782"/>
                  </a:lnTo>
                  <a:cubicBezTo>
                    <a:pt x="203" y="6015"/>
                    <a:pt x="79" y="5225"/>
                    <a:pt x="56" y="4424"/>
                  </a:cubicBezTo>
                  <a:cubicBezTo>
                    <a:pt x="34" y="3792"/>
                    <a:pt x="102" y="3171"/>
                    <a:pt x="226" y="2562"/>
                  </a:cubicBezTo>
                  <a:cubicBezTo>
                    <a:pt x="429" y="1648"/>
                    <a:pt x="812" y="779"/>
                    <a:pt x="1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03" name="Google Shape;1003;p26"/>
            <p:cNvSpPr/>
            <p:nvPr/>
          </p:nvSpPr>
          <p:spPr>
            <a:xfrm>
              <a:off x="8504434" y="2802577"/>
              <a:ext cx="72665" cy="293567"/>
            </a:xfrm>
            <a:custGeom>
              <a:avLst/>
              <a:gdLst/>
              <a:ahLst/>
              <a:cxnLst/>
              <a:rect l="l" t="t" r="r" b="b"/>
              <a:pathLst>
                <a:path w="1975" h="7979" extrusionOk="0">
                  <a:moveTo>
                    <a:pt x="1975" y="0"/>
                  </a:moveTo>
                  <a:lnTo>
                    <a:pt x="1918" y="23"/>
                  </a:lnTo>
                  <a:cubicBezTo>
                    <a:pt x="925" y="1162"/>
                    <a:pt x="305" y="2573"/>
                    <a:pt x="136" y="4074"/>
                  </a:cubicBezTo>
                  <a:cubicBezTo>
                    <a:pt x="124" y="4108"/>
                    <a:pt x="124" y="4153"/>
                    <a:pt x="124" y="4198"/>
                  </a:cubicBezTo>
                  <a:cubicBezTo>
                    <a:pt x="0" y="5462"/>
                    <a:pt x="192" y="6748"/>
                    <a:pt x="384" y="7978"/>
                  </a:cubicBezTo>
                  <a:lnTo>
                    <a:pt x="406" y="7978"/>
                  </a:lnTo>
                  <a:cubicBezTo>
                    <a:pt x="226" y="6737"/>
                    <a:pt x="23" y="5450"/>
                    <a:pt x="158" y="4164"/>
                  </a:cubicBezTo>
                  <a:lnTo>
                    <a:pt x="169" y="4074"/>
                  </a:lnTo>
                  <a:cubicBezTo>
                    <a:pt x="339" y="2562"/>
                    <a:pt x="971" y="1140"/>
                    <a:pt x="19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04" name="Google Shape;1004;p26"/>
            <p:cNvSpPr/>
            <p:nvPr/>
          </p:nvSpPr>
          <p:spPr>
            <a:xfrm>
              <a:off x="8523529" y="2800921"/>
              <a:ext cx="59383" cy="311816"/>
            </a:xfrm>
            <a:custGeom>
              <a:avLst/>
              <a:gdLst/>
              <a:ahLst/>
              <a:cxnLst/>
              <a:rect l="l" t="t" r="r" b="b"/>
              <a:pathLst>
                <a:path w="1614" h="8475" extrusionOk="0">
                  <a:moveTo>
                    <a:pt x="1614" y="0"/>
                  </a:moveTo>
                  <a:lnTo>
                    <a:pt x="1580" y="11"/>
                  </a:lnTo>
                  <a:cubicBezTo>
                    <a:pt x="858" y="1343"/>
                    <a:pt x="576" y="2900"/>
                    <a:pt x="418" y="3995"/>
                  </a:cubicBezTo>
                  <a:lnTo>
                    <a:pt x="406" y="4096"/>
                  </a:lnTo>
                  <a:cubicBezTo>
                    <a:pt x="305" y="4886"/>
                    <a:pt x="237" y="5676"/>
                    <a:pt x="181" y="6455"/>
                  </a:cubicBezTo>
                  <a:cubicBezTo>
                    <a:pt x="136" y="7109"/>
                    <a:pt x="79" y="7797"/>
                    <a:pt x="0" y="8474"/>
                  </a:cubicBezTo>
                  <a:lnTo>
                    <a:pt x="34" y="8474"/>
                  </a:lnTo>
                  <a:cubicBezTo>
                    <a:pt x="113" y="7797"/>
                    <a:pt x="158" y="7109"/>
                    <a:pt x="215" y="6455"/>
                  </a:cubicBezTo>
                  <a:cubicBezTo>
                    <a:pt x="271" y="5687"/>
                    <a:pt x="339" y="4886"/>
                    <a:pt x="440" y="4107"/>
                  </a:cubicBezTo>
                  <a:cubicBezTo>
                    <a:pt x="440" y="4074"/>
                    <a:pt x="452" y="4029"/>
                    <a:pt x="452" y="3995"/>
                  </a:cubicBezTo>
                  <a:cubicBezTo>
                    <a:pt x="598" y="2900"/>
                    <a:pt x="892" y="1332"/>
                    <a:pt x="16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05" name="Google Shape;1005;p26"/>
            <p:cNvSpPr/>
            <p:nvPr/>
          </p:nvSpPr>
          <p:spPr>
            <a:xfrm>
              <a:off x="8525994" y="2798015"/>
              <a:ext cx="89737" cy="323848"/>
            </a:xfrm>
            <a:custGeom>
              <a:avLst/>
              <a:gdLst/>
              <a:ahLst/>
              <a:cxnLst/>
              <a:rect l="l" t="t" r="r" b="b"/>
              <a:pathLst>
                <a:path w="2439" h="8802" extrusionOk="0">
                  <a:moveTo>
                    <a:pt x="1976" y="0"/>
                  </a:moveTo>
                  <a:lnTo>
                    <a:pt x="1976" y="23"/>
                  </a:lnTo>
                  <a:cubicBezTo>
                    <a:pt x="1637" y="1275"/>
                    <a:pt x="1400" y="2584"/>
                    <a:pt x="1163" y="3837"/>
                  </a:cubicBezTo>
                  <a:cubicBezTo>
                    <a:pt x="1107" y="4186"/>
                    <a:pt x="1039" y="4525"/>
                    <a:pt x="971" y="4875"/>
                  </a:cubicBezTo>
                  <a:cubicBezTo>
                    <a:pt x="734" y="6206"/>
                    <a:pt x="418" y="7515"/>
                    <a:pt x="1" y="8790"/>
                  </a:cubicBezTo>
                  <a:lnTo>
                    <a:pt x="35" y="8802"/>
                  </a:lnTo>
                  <a:cubicBezTo>
                    <a:pt x="599" y="7606"/>
                    <a:pt x="1062" y="6364"/>
                    <a:pt x="1434" y="5101"/>
                  </a:cubicBezTo>
                  <a:cubicBezTo>
                    <a:pt x="1897" y="3476"/>
                    <a:pt x="2235" y="1817"/>
                    <a:pt x="2438" y="147"/>
                  </a:cubicBezTo>
                  <a:lnTo>
                    <a:pt x="2416" y="135"/>
                  </a:lnTo>
                  <a:cubicBezTo>
                    <a:pt x="2213" y="1828"/>
                    <a:pt x="1863" y="3498"/>
                    <a:pt x="1389" y="5134"/>
                  </a:cubicBezTo>
                  <a:cubicBezTo>
                    <a:pt x="1050" y="6308"/>
                    <a:pt x="622" y="7459"/>
                    <a:pt x="102" y="8576"/>
                  </a:cubicBezTo>
                  <a:cubicBezTo>
                    <a:pt x="475" y="7380"/>
                    <a:pt x="768" y="6161"/>
                    <a:pt x="983" y="4931"/>
                  </a:cubicBezTo>
                  <a:cubicBezTo>
                    <a:pt x="1062" y="4570"/>
                    <a:pt x="1129" y="4209"/>
                    <a:pt x="1186" y="3848"/>
                  </a:cubicBezTo>
                  <a:cubicBezTo>
                    <a:pt x="1423" y="2584"/>
                    <a:pt x="1660" y="1286"/>
                    <a:pt x="2009" y="34"/>
                  </a:cubicBezTo>
                  <a:lnTo>
                    <a:pt x="2009" y="11"/>
                  </a:lnTo>
                  <a:lnTo>
                    <a:pt x="19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06" name="Google Shape;1006;p26"/>
            <p:cNvSpPr/>
            <p:nvPr/>
          </p:nvSpPr>
          <p:spPr>
            <a:xfrm>
              <a:off x="8535560" y="2819575"/>
              <a:ext cx="134145" cy="305194"/>
            </a:xfrm>
            <a:custGeom>
              <a:avLst/>
              <a:gdLst/>
              <a:ahLst/>
              <a:cxnLst/>
              <a:rect l="l" t="t" r="r" b="b"/>
              <a:pathLst>
                <a:path w="3646" h="8295" extrusionOk="0">
                  <a:moveTo>
                    <a:pt x="2697" y="1"/>
                  </a:moveTo>
                  <a:lnTo>
                    <a:pt x="2697" y="1"/>
                  </a:lnTo>
                  <a:cubicBezTo>
                    <a:pt x="2720" y="1095"/>
                    <a:pt x="2596" y="2179"/>
                    <a:pt x="2302" y="3239"/>
                  </a:cubicBezTo>
                  <a:cubicBezTo>
                    <a:pt x="2212" y="3578"/>
                    <a:pt x="2111" y="3928"/>
                    <a:pt x="1975" y="4278"/>
                  </a:cubicBezTo>
                  <a:cubicBezTo>
                    <a:pt x="1671" y="5146"/>
                    <a:pt x="1309" y="5993"/>
                    <a:pt x="881" y="6816"/>
                  </a:cubicBezTo>
                  <a:cubicBezTo>
                    <a:pt x="655" y="7290"/>
                    <a:pt x="384" y="7742"/>
                    <a:pt x="79" y="8171"/>
                  </a:cubicBezTo>
                  <a:cubicBezTo>
                    <a:pt x="57" y="8204"/>
                    <a:pt x="34" y="8238"/>
                    <a:pt x="0" y="8272"/>
                  </a:cubicBezTo>
                  <a:lnTo>
                    <a:pt x="23" y="8295"/>
                  </a:lnTo>
                  <a:lnTo>
                    <a:pt x="57" y="8261"/>
                  </a:lnTo>
                  <a:lnTo>
                    <a:pt x="249" y="8080"/>
                  </a:lnTo>
                  <a:cubicBezTo>
                    <a:pt x="1140" y="7257"/>
                    <a:pt x="1885" y="6286"/>
                    <a:pt x="2460" y="5214"/>
                  </a:cubicBezTo>
                  <a:lnTo>
                    <a:pt x="2585" y="4977"/>
                  </a:lnTo>
                  <a:cubicBezTo>
                    <a:pt x="2991" y="4142"/>
                    <a:pt x="3341" y="3285"/>
                    <a:pt x="3645" y="2404"/>
                  </a:cubicBezTo>
                  <a:cubicBezTo>
                    <a:pt x="3645" y="2393"/>
                    <a:pt x="3634" y="2371"/>
                    <a:pt x="3634" y="2359"/>
                  </a:cubicBezTo>
                  <a:cubicBezTo>
                    <a:pt x="3329" y="3217"/>
                    <a:pt x="2979" y="4063"/>
                    <a:pt x="2585" y="4887"/>
                  </a:cubicBezTo>
                  <a:cubicBezTo>
                    <a:pt x="2528" y="5000"/>
                    <a:pt x="2483" y="5101"/>
                    <a:pt x="2427" y="5203"/>
                  </a:cubicBezTo>
                  <a:cubicBezTo>
                    <a:pt x="1840" y="6297"/>
                    <a:pt x="1072" y="7290"/>
                    <a:pt x="147" y="8125"/>
                  </a:cubicBezTo>
                  <a:lnTo>
                    <a:pt x="125" y="8159"/>
                  </a:lnTo>
                  <a:cubicBezTo>
                    <a:pt x="125" y="8148"/>
                    <a:pt x="136" y="8148"/>
                    <a:pt x="136" y="8137"/>
                  </a:cubicBezTo>
                  <a:cubicBezTo>
                    <a:pt x="429" y="7719"/>
                    <a:pt x="689" y="7279"/>
                    <a:pt x="914" y="6816"/>
                  </a:cubicBezTo>
                  <a:cubicBezTo>
                    <a:pt x="1332" y="5993"/>
                    <a:pt x="1704" y="5146"/>
                    <a:pt x="2009" y="4278"/>
                  </a:cubicBezTo>
                  <a:cubicBezTo>
                    <a:pt x="2133" y="3928"/>
                    <a:pt x="2235" y="3578"/>
                    <a:pt x="2325" y="3251"/>
                  </a:cubicBezTo>
                  <a:cubicBezTo>
                    <a:pt x="2618" y="2201"/>
                    <a:pt x="2754" y="1118"/>
                    <a:pt x="2720" y="35"/>
                  </a:cubicBezTo>
                  <a:lnTo>
                    <a:pt x="26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07" name="Google Shape;1007;p26"/>
            <p:cNvSpPr/>
            <p:nvPr/>
          </p:nvSpPr>
          <p:spPr>
            <a:xfrm>
              <a:off x="8539718" y="2941248"/>
              <a:ext cx="136206" cy="184367"/>
            </a:xfrm>
            <a:custGeom>
              <a:avLst/>
              <a:gdLst/>
              <a:ahLst/>
              <a:cxnLst/>
              <a:rect l="l" t="t" r="r" b="b"/>
              <a:pathLst>
                <a:path w="3702" h="5011" extrusionOk="0">
                  <a:moveTo>
                    <a:pt x="3702" y="0"/>
                  </a:moveTo>
                  <a:cubicBezTo>
                    <a:pt x="3002" y="1975"/>
                    <a:pt x="1727" y="3690"/>
                    <a:pt x="45" y="4943"/>
                  </a:cubicBezTo>
                  <a:lnTo>
                    <a:pt x="0" y="4976"/>
                  </a:lnTo>
                  <a:lnTo>
                    <a:pt x="23" y="5010"/>
                  </a:lnTo>
                  <a:lnTo>
                    <a:pt x="124" y="4931"/>
                  </a:lnTo>
                  <a:cubicBezTo>
                    <a:pt x="1761" y="3679"/>
                    <a:pt x="3002" y="1997"/>
                    <a:pt x="3702" y="68"/>
                  </a:cubicBezTo>
                  <a:lnTo>
                    <a:pt x="37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08" name="Google Shape;1008;p26"/>
            <p:cNvSpPr/>
            <p:nvPr/>
          </p:nvSpPr>
          <p:spPr>
            <a:xfrm>
              <a:off x="8418486" y="3043642"/>
              <a:ext cx="208025" cy="228114"/>
            </a:xfrm>
            <a:custGeom>
              <a:avLst/>
              <a:gdLst/>
              <a:ahLst/>
              <a:cxnLst/>
              <a:rect l="l" t="t" r="r" b="b"/>
              <a:pathLst>
                <a:path w="5654" h="6200" extrusionOk="0">
                  <a:moveTo>
                    <a:pt x="672" y="1"/>
                  </a:moveTo>
                  <a:cubicBezTo>
                    <a:pt x="580" y="1"/>
                    <a:pt x="491" y="19"/>
                    <a:pt x="407" y="61"/>
                  </a:cubicBezTo>
                  <a:cubicBezTo>
                    <a:pt x="0" y="264"/>
                    <a:pt x="0" y="884"/>
                    <a:pt x="147" y="1246"/>
                  </a:cubicBezTo>
                  <a:cubicBezTo>
                    <a:pt x="328" y="1686"/>
                    <a:pt x="677" y="2002"/>
                    <a:pt x="1027" y="2318"/>
                  </a:cubicBezTo>
                  <a:cubicBezTo>
                    <a:pt x="1253" y="2509"/>
                    <a:pt x="1479" y="2712"/>
                    <a:pt x="1715" y="2916"/>
                  </a:cubicBezTo>
                  <a:lnTo>
                    <a:pt x="1761" y="2949"/>
                  </a:lnTo>
                  <a:cubicBezTo>
                    <a:pt x="1851" y="3040"/>
                    <a:pt x="1952" y="3119"/>
                    <a:pt x="2043" y="3198"/>
                  </a:cubicBezTo>
                  <a:lnTo>
                    <a:pt x="2088" y="3243"/>
                  </a:lnTo>
                  <a:lnTo>
                    <a:pt x="2325" y="3457"/>
                  </a:lnTo>
                  <a:lnTo>
                    <a:pt x="2381" y="3491"/>
                  </a:lnTo>
                  <a:lnTo>
                    <a:pt x="3498" y="4484"/>
                  </a:lnTo>
                  <a:lnTo>
                    <a:pt x="3544" y="4518"/>
                  </a:lnTo>
                  <a:lnTo>
                    <a:pt x="3826" y="4766"/>
                  </a:lnTo>
                  <a:lnTo>
                    <a:pt x="3871" y="4811"/>
                  </a:lnTo>
                  <a:cubicBezTo>
                    <a:pt x="4379" y="5251"/>
                    <a:pt x="4886" y="5703"/>
                    <a:pt x="5383" y="6143"/>
                  </a:cubicBezTo>
                  <a:cubicBezTo>
                    <a:pt x="5417" y="6168"/>
                    <a:pt x="5457" y="6200"/>
                    <a:pt x="5494" y="6200"/>
                  </a:cubicBezTo>
                  <a:cubicBezTo>
                    <a:pt x="5506" y="6200"/>
                    <a:pt x="5518" y="6196"/>
                    <a:pt x="5530" y="6188"/>
                  </a:cubicBezTo>
                  <a:cubicBezTo>
                    <a:pt x="5552" y="6165"/>
                    <a:pt x="5575" y="6143"/>
                    <a:pt x="5575" y="6109"/>
                  </a:cubicBezTo>
                  <a:cubicBezTo>
                    <a:pt x="5654" y="5748"/>
                    <a:pt x="5541" y="5364"/>
                    <a:pt x="5405" y="5026"/>
                  </a:cubicBezTo>
                  <a:cubicBezTo>
                    <a:pt x="5225" y="4586"/>
                    <a:pt x="5022" y="4168"/>
                    <a:pt x="4774" y="3762"/>
                  </a:cubicBezTo>
                  <a:cubicBezTo>
                    <a:pt x="4762" y="3751"/>
                    <a:pt x="4751" y="3728"/>
                    <a:pt x="4740" y="3705"/>
                  </a:cubicBezTo>
                  <a:cubicBezTo>
                    <a:pt x="4661" y="3581"/>
                    <a:pt x="4582" y="3457"/>
                    <a:pt x="4491" y="3344"/>
                  </a:cubicBezTo>
                  <a:cubicBezTo>
                    <a:pt x="4491" y="3333"/>
                    <a:pt x="4480" y="3322"/>
                    <a:pt x="4469" y="3311"/>
                  </a:cubicBezTo>
                  <a:cubicBezTo>
                    <a:pt x="4458" y="3288"/>
                    <a:pt x="4446" y="3277"/>
                    <a:pt x="4435" y="3254"/>
                  </a:cubicBezTo>
                  <a:cubicBezTo>
                    <a:pt x="4198" y="2938"/>
                    <a:pt x="3950" y="2633"/>
                    <a:pt x="3690" y="2340"/>
                  </a:cubicBezTo>
                  <a:lnTo>
                    <a:pt x="3521" y="2137"/>
                  </a:lnTo>
                  <a:lnTo>
                    <a:pt x="3476" y="2092"/>
                  </a:lnTo>
                  <a:cubicBezTo>
                    <a:pt x="3386" y="1979"/>
                    <a:pt x="3295" y="1877"/>
                    <a:pt x="3194" y="1765"/>
                  </a:cubicBezTo>
                  <a:lnTo>
                    <a:pt x="3160" y="1719"/>
                  </a:lnTo>
                  <a:cubicBezTo>
                    <a:pt x="3070" y="1618"/>
                    <a:pt x="2979" y="1528"/>
                    <a:pt x="2889" y="1437"/>
                  </a:cubicBezTo>
                  <a:lnTo>
                    <a:pt x="2844" y="1392"/>
                  </a:lnTo>
                  <a:cubicBezTo>
                    <a:pt x="2472" y="997"/>
                    <a:pt x="2054" y="659"/>
                    <a:pt x="1591" y="365"/>
                  </a:cubicBezTo>
                  <a:cubicBezTo>
                    <a:pt x="1354" y="224"/>
                    <a:pt x="999" y="1"/>
                    <a:pt x="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09" name="Google Shape;1009;p26"/>
            <p:cNvSpPr/>
            <p:nvPr/>
          </p:nvSpPr>
          <p:spPr>
            <a:xfrm>
              <a:off x="8481585" y="3095261"/>
              <a:ext cx="43636" cy="57323"/>
            </a:xfrm>
            <a:custGeom>
              <a:avLst/>
              <a:gdLst/>
              <a:ahLst/>
              <a:cxnLst/>
              <a:rect l="l" t="t" r="r" b="b"/>
              <a:pathLst>
                <a:path w="1186" h="1558" extrusionOk="0">
                  <a:moveTo>
                    <a:pt x="1140" y="1"/>
                  </a:moveTo>
                  <a:cubicBezTo>
                    <a:pt x="971" y="497"/>
                    <a:pt x="678" y="948"/>
                    <a:pt x="294" y="1309"/>
                  </a:cubicBezTo>
                  <a:cubicBezTo>
                    <a:pt x="215" y="1400"/>
                    <a:pt x="113" y="1467"/>
                    <a:pt x="0" y="1513"/>
                  </a:cubicBezTo>
                  <a:lnTo>
                    <a:pt x="57" y="1558"/>
                  </a:lnTo>
                  <a:cubicBezTo>
                    <a:pt x="158" y="1501"/>
                    <a:pt x="249" y="1434"/>
                    <a:pt x="339" y="1355"/>
                  </a:cubicBezTo>
                  <a:cubicBezTo>
                    <a:pt x="711" y="994"/>
                    <a:pt x="1005" y="542"/>
                    <a:pt x="1185" y="46"/>
                  </a:cubicBezTo>
                  <a:lnTo>
                    <a:pt x="1140" y="1"/>
                  </a:ln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10" name="Google Shape;1010;p26"/>
            <p:cNvSpPr/>
            <p:nvPr/>
          </p:nvSpPr>
          <p:spPr>
            <a:xfrm>
              <a:off x="8493617" y="3106888"/>
              <a:ext cx="42385" cy="56072"/>
            </a:xfrm>
            <a:custGeom>
              <a:avLst/>
              <a:gdLst/>
              <a:ahLst/>
              <a:cxnLst/>
              <a:rect l="l" t="t" r="r" b="b"/>
              <a:pathLst>
                <a:path w="1152" h="1524" extrusionOk="0">
                  <a:moveTo>
                    <a:pt x="1118" y="0"/>
                  </a:moveTo>
                  <a:cubicBezTo>
                    <a:pt x="926" y="429"/>
                    <a:pt x="678" y="824"/>
                    <a:pt x="362" y="1174"/>
                  </a:cubicBezTo>
                  <a:cubicBezTo>
                    <a:pt x="260" y="1298"/>
                    <a:pt x="136" y="1400"/>
                    <a:pt x="1" y="1479"/>
                  </a:cubicBezTo>
                  <a:lnTo>
                    <a:pt x="46" y="1524"/>
                  </a:lnTo>
                  <a:cubicBezTo>
                    <a:pt x="181" y="1434"/>
                    <a:pt x="305" y="1332"/>
                    <a:pt x="407" y="1219"/>
                  </a:cubicBezTo>
                  <a:cubicBezTo>
                    <a:pt x="723" y="869"/>
                    <a:pt x="971" y="474"/>
                    <a:pt x="1152" y="46"/>
                  </a:cubicBezTo>
                  <a:lnTo>
                    <a:pt x="1118" y="0"/>
                  </a:ln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11" name="Google Shape;1011;p26"/>
            <p:cNvSpPr/>
            <p:nvPr/>
          </p:nvSpPr>
          <p:spPr>
            <a:xfrm>
              <a:off x="8503992" y="3120170"/>
              <a:ext cx="44041" cy="52356"/>
            </a:xfrm>
            <a:custGeom>
              <a:avLst/>
              <a:gdLst/>
              <a:ahLst/>
              <a:cxnLst/>
              <a:rect l="l" t="t" r="r" b="b"/>
              <a:pathLst>
                <a:path w="1197" h="1423" extrusionOk="0">
                  <a:moveTo>
                    <a:pt x="1152" y="1"/>
                  </a:moveTo>
                  <a:cubicBezTo>
                    <a:pt x="926" y="429"/>
                    <a:pt x="633" y="813"/>
                    <a:pt x="294" y="1152"/>
                  </a:cubicBezTo>
                  <a:cubicBezTo>
                    <a:pt x="215" y="1242"/>
                    <a:pt x="114" y="1321"/>
                    <a:pt x="1" y="1377"/>
                  </a:cubicBezTo>
                  <a:lnTo>
                    <a:pt x="46" y="1422"/>
                  </a:lnTo>
                  <a:cubicBezTo>
                    <a:pt x="159" y="1355"/>
                    <a:pt x="249" y="1287"/>
                    <a:pt x="328" y="1197"/>
                  </a:cubicBezTo>
                  <a:cubicBezTo>
                    <a:pt x="667" y="858"/>
                    <a:pt x="960" y="475"/>
                    <a:pt x="1197" y="57"/>
                  </a:cubicBezTo>
                  <a:lnTo>
                    <a:pt x="1152" y="1"/>
                  </a:ln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12" name="Google Shape;1012;p26"/>
            <p:cNvSpPr/>
            <p:nvPr/>
          </p:nvSpPr>
          <p:spPr>
            <a:xfrm>
              <a:off x="8547186" y="3163364"/>
              <a:ext cx="35726" cy="46506"/>
            </a:xfrm>
            <a:custGeom>
              <a:avLst/>
              <a:gdLst/>
              <a:ahLst/>
              <a:cxnLst/>
              <a:rect l="l" t="t" r="r" b="b"/>
              <a:pathLst>
                <a:path w="971" h="1264" extrusionOk="0">
                  <a:moveTo>
                    <a:pt x="937" y="0"/>
                  </a:moveTo>
                  <a:cubicBezTo>
                    <a:pt x="745" y="350"/>
                    <a:pt x="508" y="688"/>
                    <a:pt x="249" y="993"/>
                  </a:cubicBezTo>
                  <a:cubicBezTo>
                    <a:pt x="170" y="1083"/>
                    <a:pt x="91" y="1162"/>
                    <a:pt x="0" y="1230"/>
                  </a:cubicBezTo>
                  <a:lnTo>
                    <a:pt x="46" y="1264"/>
                  </a:lnTo>
                  <a:cubicBezTo>
                    <a:pt x="136" y="1196"/>
                    <a:pt x="215" y="1117"/>
                    <a:pt x="294" y="1027"/>
                  </a:cubicBezTo>
                  <a:cubicBezTo>
                    <a:pt x="553" y="722"/>
                    <a:pt x="779" y="395"/>
                    <a:pt x="971" y="57"/>
                  </a:cubicBezTo>
                  <a:cubicBezTo>
                    <a:pt x="960" y="34"/>
                    <a:pt x="948" y="23"/>
                    <a:pt x="937" y="0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13" name="Google Shape;1013;p26"/>
            <p:cNvSpPr/>
            <p:nvPr/>
          </p:nvSpPr>
          <p:spPr>
            <a:xfrm>
              <a:off x="8559218" y="3179958"/>
              <a:ext cx="34916" cy="40729"/>
            </a:xfrm>
            <a:custGeom>
              <a:avLst/>
              <a:gdLst/>
              <a:ahLst/>
              <a:cxnLst/>
              <a:rect l="l" t="t" r="r" b="b"/>
              <a:pathLst>
                <a:path w="949" h="1107" extrusionOk="0">
                  <a:moveTo>
                    <a:pt x="915" y="0"/>
                  </a:moveTo>
                  <a:cubicBezTo>
                    <a:pt x="678" y="407"/>
                    <a:pt x="362" y="768"/>
                    <a:pt x="1" y="1061"/>
                  </a:cubicBezTo>
                  <a:lnTo>
                    <a:pt x="46" y="1106"/>
                  </a:lnTo>
                  <a:cubicBezTo>
                    <a:pt x="407" y="813"/>
                    <a:pt x="712" y="463"/>
                    <a:pt x="949" y="57"/>
                  </a:cubicBezTo>
                  <a:cubicBezTo>
                    <a:pt x="937" y="46"/>
                    <a:pt x="926" y="23"/>
                    <a:pt x="915" y="0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14" name="Google Shape;1014;p26"/>
            <p:cNvSpPr/>
            <p:nvPr/>
          </p:nvSpPr>
          <p:spPr>
            <a:xfrm>
              <a:off x="8359508" y="2907951"/>
              <a:ext cx="82268" cy="149966"/>
            </a:xfrm>
            <a:custGeom>
              <a:avLst/>
              <a:gdLst/>
              <a:ahLst/>
              <a:cxnLst/>
              <a:rect l="l" t="t" r="r" b="b"/>
              <a:pathLst>
                <a:path w="2236" h="4076" extrusionOk="0">
                  <a:moveTo>
                    <a:pt x="157" y="0"/>
                  </a:moveTo>
                  <a:cubicBezTo>
                    <a:pt x="128" y="0"/>
                    <a:pt x="103" y="29"/>
                    <a:pt x="103" y="59"/>
                  </a:cubicBezTo>
                  <a:cubicBezTo>
                    <a:pt x="1" y="1266"/>
                    <a:pt x="385" y="2474"/>
                    <a:pt x="1175" y="3410"/>
                  </a:cubicBezTo>
                  <a:cubicBezTo>
                    <a:pt x="1490" y="3794"/>
                    <a:pt x="1806" y="4008"/>
                    <a:pt x="2134" y="4065"/>
                  </a:cubicBezTo>
                  <a:lnTo>
                    <a:pt x="2145" y="4065"/>
                  </a:lnTo>
                  <a:lnTo>
                    <a:pt x="2145" y="4076"/>
                  </a:lnTo>
                  <a:cubicBezTo>
                    <a:pt x="2224" y="4076"/>
                    <a:pt x="2235" y="3963"/>
                    <a:pt x="2156" y="3952"/>
                  </a:cubicBezTo>
                  <a:cubicBezTo>
                    <a:pt x="1852" y="3907"/>
                    <a:pt x="1569" y="3704"/>
                    <a:pt x="1265" y="3342"/>
                  </a:cubicBezTo>
                  <a:cubicBezTo>
                    <a:pt x="497" y="2428"/>
                    <a:pt x="125" y="1255"/>
                    <a:pt x="227" y="70"/>
                  </a:cubicBezTo>
                  <a:cubicBezTo>
                    <a:pt x="227" y="36"/>
                    <a:pt x="204" y="2"/>
                    <a:pt x="170" y="2"/>
                  </a:cubicBezTo>
                  <a:cubicBezTo>
                    <a:pt x="166" y="1"/>
                    <a:pt x="161" y="0"/>
                    <a:pt x="1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15" name="Google Shape;1015;p26"/>
            <p:cNvSpPr/>
            <p:nvPr/>
          </p:nvSpPr>
          <p:spPr>
            <a:xfrm>
              <a:off x="8317601" y="2947797"/>
              <a:ext cx="113358" cy="117184"/>
            </a:xfrm>
            <a:custGeom>
              <a:avLst/>
              <a:gdLst/>
              <a:ahLst/>
              <a:cxnLst/>
              <a:rect l="l" t="t" r="r" b="b"/>
              <a:pathLst>
                <a:path w="3081" h="3185" extrusionOk="0">
                  <a:moveTo>
                    <a:pt x="70" y="0"/>
                  </a:moveTo>
                  <a:cubicBezTo>
                    <a:pt x="66" y="0"/>
                    <a:pt x="61" y="1"/>
                    <a:pt x="57" y="3"/>
                  </a:cubicBezTo>
                  <a:cubicBezTo>
                    <a:pt x="23" y="3"/>
                    <a:pt x="0" y="25"/>
                    <a:pt x="0" y="59"/>
                  </a:cubicBezTo>
                  <a:cubicBezTo>
                    <a:pt x="45" y="747"/>
                    <a:pt x="271" y="1413"/>
                    <a:pt x="666" y="1989"/>
                  </a:cubicBezTo>
                  <a:cubicBezTo>
                    <a:pt x="790" y="2192"/>
                    <a:pt x="959" y="2384"/>
                    <a:pt x="1140" y="2542"/>
                  </a:cubicBezTo>
                  <a:cubicBezTo>
                    <a:pt x="1670" y="2982"/>
                    <a:pt x="2415" y="3095"/>
                    <a:pt x="3002" y="3185"/>
                  </a:cubicBezTo>
                  <a:lnTo>
                    <a:pt x="3013" y="3185"/>
                  </a:lnTo>
                  <a:cubicBezTo>
                    <a:pt x="3081" y="3185"/>
                    <a:pt x="3081" y="3083"/>
                    <a:pt x="3024" y="3072"/>
                  </a:cubicBezTo>
                  <a:cubicBezTo>
                    <a:pt x="2438" y="2982"/>
                    <a:pt x="1715" y="2880"/>
                    <a:pt x="1219" y="2451"/>
                  </a:cubicBezTo>
                  <a:cubicBezTo>
                    <a:pt x="1038" y="2305"/>
                    <a:pt x="880" y="2124"/>
                    <a:pt x="756" y="1921"/>
                  </a:cubicBezTo>
                  <a:cubicBezTo>
                    <a:pt x="384" y="1368"/>
                    <a:pt x="158" y="725"/>
                    <a:pt x="124" y="59"/>
                  </a:cubicBezTo>
                  <a:cubicBezTo>
                    <a:pt x="124" y="30"/>
                    <a:pt x="99" y="0"/>
                    <a:pt x="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</p:grpSp>
      <p:pic>
        <p:nvPicPr>
          <p:cNvPr id="83" name="Picture 82">
            <a:extLst>
              <a:ext uri="{FF2B5EF4-FFF2-40B4-BE49-F238E27FC236}">
                <a16:creationId xmlns:a16="http://schemas.microsoft.com/office/drawing/2014/main" id="{652FC558-5B58-AB31-9A13-77A564BBF8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6849" y="525704"/>
            <a:ext cx="1037283" cy="103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869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8" grpId="0" animBg="1"/>
      <p:bldP spid="941" grpId="0"/>
      <p:bldP spid="94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754;p23">
            <a:extLst>
              <a:ext uri="{FF2B5EF4-FFF2-40B4-BE49-F238E27FC236}">
                <a16:creationId xmlns:a16="http://schemas.microsoft.com/office/drawing/2014/main" id="{CD8AEC54-2D53-41FC-39E7-DAE01A81E0C7}"/>
              </a:ext>
            </a:extLst>
          </p:cNvPr>
          <p:cNvSpPr/>
          <p:nvPr/>
        </p:nvSpPr>
        <p:spPr>
          <a:xfrm>
            <a:off x="556600" y="357893"/>
            <a:ext cx="8388992" cy="59726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4FD91A3-F520-8C7C-4C58-F8EEFC8613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4043" y="216865"/>
            <a:ext cx="7821386" cy="846534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Chọn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phù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bữa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trưa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1CB5CBE-D241-BF19-45A7-E7E6646CD5A8}"/>
              </a:ext>
            </a:extLst>
          </p:cNvPr>
          <p:cNvGrpSpPr/>
          <p:nvPr/>
        </p:nvGrpSpPr>
        <p:grpSpPr>
          <a:xfrm>
            <a:off x="307247" y="955155"/>
            <a:ext cx="2746505" cy="3073381"/>
            <a:chOff x="153154" y="27009"/>
            <a:chExt cx="4967751" cy="4510065"/>
          </a:xfrm>
        </p:grpSpPr>
        <p:pic>
          <p:nvPicPr>
            <p:cNvPr id="7" name="图片 15">
              <a:extLst>
                <a:ext uri="{FF2B5EF4-FFF2-40B4-BE49-F238E27FC236}">
                  <a16:creationId xmlns:a16="http://schemas.microsoft.com/office/drawing/2014/main" id="{F4355328-655C-F28D-23B9-3BA7AA50D2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4485"/>
            <a:stretch/>
          </p:blipFill>
          <p:spPr>
            <a:xfrm>
              <a:off x="1900892" y="27009"/>
              <a:ext cx="1431900" cy="940573"/>
            </a:xfrm>
            <a:prstGeom prst="rect">
              <a:avLst/>
            </a:prstGeom>
          </p:spPr>
        </p:pic>
        <p:sp>
          <p:nvSpPr>
            <p:cNvPr id="8" name="矩形: 圆角 10">
              <a:extLst>
                <a:ext uri="{FF2B5EF4-FFF2-40B4-BE49-F238E27FC236}">
                  <a16:creationId xmlns:a16="http://schemas.microsoft.com/office/drawing/2014/main" id="{8127E6C0-EB25-368F-432F-7141408C2900}"/>
                </a:ext>
              </a:extLst>
            </p:cNvPr>
            <p:cNvSpPr/>
            <p:nvPr/>
          </p:nvSpPr>
          <p:spPr>
            <a:xfrm>
              <a:off x="153154" y="1128856"/>
              <a:ext cx="4967751" cy="3408218"/>
            </a:xfrm>
            <a:prstGeom prst="roundRect">
              <a:avLst/>
            </a:prstGeom>
            <a:solidFill>
              <a:srgbClr val="FEF9F2"/>
            </a:solidFill>
            <a:ln w="19050">
              <a:solidFill>
                <a:srgbClr val="FBBDB3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Bienvenue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9" name="任意多边形: 形状 14">
              <a:extLst>
                <a:ext uri="{FF2B5EF4-FFF2-40B4-BE49-F238E27FC236}">
                  <a16:creationId xmlns:a16="http://schemas.microsoft.com/office/drawing/2014/main" id="{ABF65343-481B-E2EA-5D8A-4C35C97755AD}"/>
                </a:ext>
              </a:extLst>
            </p:cNvPr>
            <p:cNvSpPr/>
            <p:nvPr/>
          </p:nvSpPr>
          <p:spPr>
            <a:xfrm>
              <a:off x="1404495" y="951576"/>
              <a:ext cx="2465068" cy="354560"/>
            </a:xfrm>
            <a:custGeom>
              <a:avLst/>
              <a:gdLst>
                <a:gd name="connsiteX0" fmla="*/ 0 w 2465068"/>
                <a:gd name="connsiteY0" fmla="*/ 0 h 354560"/>
                <a:gd name="connsiteX1" fmla="*/ 177280 w 2465068"/>
                <a:gd name="connsiteY1" fmla="*/ 0 h 354560"/>
                <a:gd name="connsiteX2" fmla="*/ 177281 w 2465068"/>
                <a:gd name="connsiteY2" fmla="*/ 1 h 354560"/>
                <a:gd name="connsiteX3" fmla="*/ 2281381 w 2465068"/>
                <a:gd name="connsiteY3" fmla="*/ 1 h 354560"/>
                <a:gd name="connsiteX4" fmla="*/ 2281381 w 2465068"/>
                <a:gd name="connsiteY4" fmla="*/ 6407 h 354560"/>
                <a:gd name="connsiteX5" fmla="*/ 2287788 w 2465068"/>
                <a:gd name="connsiteY5" fmla="*/ 0 h 354560"/>
                <a:gd name="connsiteX6" fmla="*/ 2465068 w 2465068"/>
                <a:gd name="connsiteY6" fmla="*/ 0 h 354560"/>
                <a:gd name="connsiteX7" fmla="*/ 2287788 w 2465068"/>
                <a:gd name="connsiteY7" fmla="*/ 177280 h 354560"/>
                <a:gd name="connsiteX8" fmla="*/ 2465068 w 2465068"/>
                <a:gd name="connsiteY8" fmla="*/ 354560 h 354560"/>
                <a:gd name="connsiteX9" fmla="*/ 2287788 w 2465068"/>
                <a:gd name="connsiteY9" fmla="*/ 354560 h 354560"/>
                <a:gd name="connsiteX10" fmla="*/ 2281381 w 2465068"/>
                <a:gd name="connsiteY10" fmla="*/ 348153 h 354560"/>
                <a:gd name="connsiteX11" fmla="*/ 2281381 w 2465068"/>
                <a:gd name="connsiteY11" fmla="*/ 354560 h 354560"/>
                <a:gd name="connsiteX12" fmla="*/ 177280 w 2465068"/>
                <a:gd name="connsiteY12" fmla="*/ 354560 h 354560"/>
                <a:gd name="connsiteX13" fmla="*/ 0 w 2465068"/>
                <a:gd name="connsiteY13" fmla="*/ 354560 h 354560"/>
                <a:gd name="connsiteX14" fmla="*/ 177280 w 2465068"/>
                <a:gd name="connsiteY14" fmla="*/ 177280 h 354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65068" h="354560">
                  <a:moveTo>
                    <a:pt x="0" y="0"/>
                  </a:moveTo>
                  <a:lnTo>
                    <a:pt x="177280" y="0"/>
                  </a:lnTo>
                  <a:lnTo>
                    <a:pt x="177281" y="1"/>
                  </a:lnTo>
                  <a:lnTo>
                    <a:pt x="2281381" y="1"/>
                  </a:lnTo>
                  <a:lnTo>
                    <a:pt x="2281381" y="6407"/>
                  </a:lnTo>
                  <a:lnTo>
                    <a:pt x="2287788" y="0"/>
                  </a:lnTo>
                  <a:lnTo>
                    <a:pt x="2465068" y="0"/>
                  </a:lnTo>
                  <a:lnTo>
                    <a:pt x="2287788" y="177280"/>
                  </a:lnTo>
                  <a:lnTo>
                    <a:pt x="2465068" y="354560"/>
                  </a:lnTo>
                  <a:lnTo>
                    <a:pt x="2287788" y="354560"/>
                  </a:lnTo>
                  <a:lnTo>
                    <a:pt x="2281381" y="348153"/>
                  </a:lnTo>
                  <a:lnTo>
                    <a:pt x="2281381" y="354560"/>
                  </a:lnTo>
                  <a:lnTo>
                    <a:pt x="177280" y="354560"/>
                  </a:lnTo>
                  <a:lnTo>
                    <a:pt x="0" y="354560"/>
                  </a:lnTo>
                  <a:lnTo>
                    <a:pt x="177280" y="177280"/>
                  </a:lnTo>
                  <a:close/>
                </a:path>
              </a:pathLst>
            </a:custGeom>
            <a:solidFill>
              <a:srgbClr val="FBBD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Bienvenue" panose="02040603050506020204" pitchFamily="18" charset="0"/>
                <a:cs typeface="+mn-ea"/>
                <a:sym typeface="+mn-lt"/>
              </a:endParaRPr>
            </a:p>
          </p:txBody>
        </p:sp>
      </p:grpSp>
      <p:sp>
        <p:nvSpPr>
          <p:cNvPr id="10" name="Rectangle 3">
            <a:extLst>
              <a:ext uri="{FF2B5EF4-FFF2-40B4-BE49-F238E27FC236}">
                <a16:creationId xmlns:a16="http://schemas.microsoft.com/office/drawing/2014/main" id="{3D2BD716-C519-4975-4E1A-BF2562A5BE10}"/>
              </a:ext>
            </a:extLst>
          </p:cNvPr>
          <p:cNvSpPr txBox="1">
            <a:spLocks noChangeArrowheads="1"/>
          </p:cNvSpPr>
          <p:nvPr/>
        </p:nvSpPr>
        <p:spPr>
          <a:xfrm>
            <a:off x="48714" y="1585201"/>
            <a:ext cx="2919057" cy="1891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000" b="0" i="0" u="none" strike="noStrike" cap="none">
                <a:solidFill>
                  <a:schemeClr val="dk1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defRPr/>
            </a:pPr>
            <a:r>
              <a:rPr lang="en-US" altLang="en-US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a)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cơm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gà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luộc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mực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xào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thịt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bò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chiên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dưa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hấu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DFF2AB2-89D8-A16E-8AC0-930D8B12A0F5}"/>
              </a:ext>
            </a:extLst>
          </p:cNvPr>
          <p:cNvGrpSpPr/>
          <p:nvPr/>
        </p:nvGrpSpPr>
        <p:grpSpPr>
          <a:xfrm>
            <a:off x="3234450" y="960623"/>
            <a:ext cx="2746505" cy="3073381"/>
            <a:chOff x="153154" y="27009"/>
            <a:chExt cx="4967751" cy="4510065"/>
          </a:xfrm>
        </p:grpSpPr>
        <p:pic>
          <p:nvPicPr>
            <p:cNvPr id="12" name="图片 15">
              <a:extLst>
                <a:ext uri="{FF2B5EF4-FFF2-40B4-BE49-F238E27FC236}">
                  <a16:creationId xmlns:a16="http://schemas.microsoft.com/office/drawing/2014/main" id="{32FAA7CB-B44E-00A0-E7B2-EDBFA5AAF2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4485"/>
            <a:stretch/>
          </p:blipFill>
          <p:spPr>
            <a:xfrm>
              <a:off x="1900892" y="27009"/>
              <a:ext cx="1431900" cy="940573"/>
            </a:xfrm>
            <a:prstGeom prst="rect">
              <a:avLst/>
            </a:prstGeom>
          </p:spPr>
        </p:pic>
        <p:sp>
          <p:nvSpPr>
            <p:cNvPr id="13" name="矩形: 圆角 10">
              <a:extLst>
                <a:ext uri="{FF2B5EF4-FFF2-40B4-BE49-F238E27FC236}">
                  <a16:creationId xmlns:a16="http://schemas.microsoft.com/office/drawing/2014/main" id="{00E668D4-C195-95C5-3C6A-E8E9C212C015}"/>
                </a:ext>
              </a:extLst>
            </p:cNvPr>
            <p:cNvSpPr/>
            <p:nvPr/>
          </p:nvSpPr>
          <p:spPr>
            <a:xfrm>
              <a:off x="153154" y="1128856"/>
              <a:ext cx="4967751" cy="3408218"/>
            </a:xfrm>
            <a:prstGeom prst="roundRect">
              <a:avLst/>
            </a:prstGeom>
            <a:solidFill>
              <a:srgbClr val="FEF9F2"/>
            </a:solidFill>
            <a:ln w="19050">
              <a:solidFill>
                <a:srgbClr val="FBBDB3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Bienvenue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14" name="任意多边形: 形状 14">
              <a:extLst>
                <a:ext uri="{FF2B5EF4-FFF2-40B4-BE49-F238E27FC236}">
                  <a16:creationId xmlns:a16="http://schemas.microsoft.com/office/drawing/2014/main" id="{99CF6953-58BC-4EB1-D810-31ABF6424EAE}"/>
                </a:ext>
              </a:extLst>
            </p:cNvPr>
            <p:cNvSpPr/>
            <p:nvPr/>
          </p:nvSpPr>
          <p:spPr>
            <a:xfrm>
              <a:off x="1404495" y="951576"/>
              <a:ext cx="2465068" cy="354560"/>
            </a:xfrm>
            <a:custGeom>
              <a:avLst/>
              <a:gdLst>
                <a:gd name="connsiteX0" fmla="*/ 0 w 2465068"/>
                <a:gd name="connsiteY0" fmla="*/ 0 h 354560"/>
                <a:gd name="connsiteX1" fmla="*/ 177280 w 2465068"/>
                <a:gd name="connsiteY1" fmla="*/ 0 h 354560"/>
                <a:gd name="connsiteX2" fmla="*/ 177281 w 2465068"/>
                <a:gd name="connsiteY2" fmla="*/ 1 h 354560"/>
                <a:gd name="connsiteX3" fmla="*/ 2281381 w 2465068"/>
                <a:gd name="connsiteY3" fmla="*/ 1 h 354560"/>
                <a:gd name="connsiteX4" fmla="*/ 2281381 w 2465068"/>
                <a:gd name="connsiteY4" fmla="*/ 6407 h 354560"/>
                <a:gd name="connsiteX5" fmla="*/ 2287788 w 2465068"/>
                <a:gd name="connsiteY5" fmla="*/ 0 h 354560"/>
                <a:gd name="connsiteX6" fmla="*/ 2465068 w 2465068"/>
                <a:gd name="connsiteY6" fmla="*/ 0 h 354560"/>
                <a:gd name="connsiteX7" fmla="*/ 2287788 w 2465068"/>
                <a:gd name="connsiteY7" fmla="*/ 177280 h 354560"/>
                <a:gd name="connsiteX8" fmla="*/ 2465068 w 2465068"/>
                <a:gd name="connsiteY8" fmla="*/ 354560 h 354560"/>
                <a:gd name="connsiteX9" fmla="*/ 2287788 w 2465068"/>
                <a:gd name="connsiteY9" fmla="*/ 354560 h 354560"/>
                <a:gd name="connsiteX10" fmla="*/ 2281381 w 2465068"/>
                <a:gd name="connsiteY10" fmla="*/ 348153 h 354560"/>
                <a:gd name="connsiteX11" fmla="*/ 2281381 w 2465068"/>
                <a:gd name="connsiteY11" fmla="*/ 354560 h 354560"/>
                <a:gd name="connsiteX12" fmla="*/ 177280 w 2465068"/>
                <a:gd name="connsiteY12" fmla="*/ 354560 h 354560"/>
                <a:gd name="connsiteX13" fmla="*/ 0 w 2465068"/>
                <a:gd name="connsiteY13" fmla="*/ 354560 h 354560"/>
                <a:gd name="connsiteX14" fmla="*/ 177280 w 2465068"/>
                <a:gd name="connsiteY14" fmla="*/ 177280 h 354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65068" h="354560">
                  <a:moveTo>
                    <a:pt x="0" y="0"/>
                  </a:moveTo>
                  <a:lnTo>
                    <a:pt x="177280" y="0"/>
                  </a:lnTo>
                  <a:lnTo>
                    <a:pt x="177281" y="1"/>
                  </a:lnTo>
                  <a:lnTo>
                    <a:pt x="2281381" y="1"/>
                  </a:lnTo>
                  <a:lnTo>
                    <a:pt x="2281381" y="6407"/>
                  </a:lnTo>
                  <a:lnTo>
                    <a:pt x="2287788" y="0"/>
                  </a:lnTo>
                  <a:lnTo>
                    <a:pt x="2465068" y="0"/>
                  </a:lnTo>
                  <a:lnTo>
                    <a:pt x="2287788" y="177280"/>
                  </a:lnTo>
                  <a:lnTo>
                    <a:pt x="2465068" y="354560"/>
                  </a:lnTo>
                  <a:lnTo>
                    <a:pt x="2287788" y="354560"/>
                  </a:lnTo>
                  <a:lnTo>
                    <a:pt x="2281381" y="348153"/>
                  </a:lnTo>
                  <a:lnTo>
                    <a:pt x="2281381" y="354560"/>
                  </a:lnTo>
                  <a:lnTo>
                    <a:pt x="177280" y="354560"/>
                  </a:lnTo>
                  <a:lnTo>
                    <a:pt x="0" y="354560"/>
                  </a:lnTo>
                  <a:lnTo>
                    <a:pt x="177280" y="177280"/>
                  </a:lnTo>
                  <a:close/>
                </a:path>
              </a:pathLst>
            </a:custGeom>
            <a:solidFill>
              <a:srgbClr val="FBBD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Bienvenue" panose="02040603050506020204" pitchFamily="18" charset="0"/>
                <a:cs typeface="+mn-ea"/>
                <a:sym typeface="+mn-lt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CF91EF2-C893-AB95-001C-F867C28FD98F}"/>
              </a:ext>
            </a:extLst>
          </p:cNvPr>
          <p:cNvGrpSpPr/>
          <p:nvPr/>
        </p:nvGrpSpPr>
        <p:grpSpPr>
          <a:xfrm>
            <a:off x="6082101" y="955155"/>
            <a:ext cx="2746505" cy="3073381"/>
            <a:chOff x="153154" y="27009"/>
            <a:chExt cx="4967751" cy="4510065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53F681E2-36BC-F3E1-9ED9-98E31C2274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4485"/>
            <a:stretch/>
          </p:blipFill>
          <p:spPr>
            <a:xfrm>
              <a:off x="1900892" y="27009"/>
              <a:ext cx="1431900" cy="940573"/>
            </a:xfrm>
            <a:prstGeom prst="rect">
              <a:avLst/>
            </a:prstGeom>
          </p:spPr>
        </p:pic>
        <p:sp>
          <p:nvSpPr>
            <p:cNvPr id="17" name="矩形: 圆角 10">
              <a:extLst>
                <a:ext uri="{FF2B5EF4-FFF2-40B4-BE49-F238E27FC236}">
                  <a16:creationId xmlns:a16="http://schemas.microsoft.com/office/drawing/2014/main" id="{EC0E552F-3713-3EEB-17ED-D8A92C36A2F8}"/>
                </a:ext>
              </a:extLst>
            </p:cNvPr>
            <p:cNvSpPr/>
            <p:nvPr/>
          </p:nvSpPr>
          <p:spPr>
            <a:xfrm>
              <a:off x="153154" y="1128856"/>
              <a:ext cx="4967751" cy="3408218"/>
            </a:xfrm>
            <a:prstGeom prst="roundRect">
              <a:avLst/>
            </a:prstGeom>
            <a:solidFill>
              <a:srgbClr val="FEF9F2"/>
            </a:solidFill>
            <a:ln w="19050">
              <a:solidFill>
                <a:srgbClr val="FBBDB3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Bienvenue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18" name="任意多边形: 形状 14">
              <a:extLst>
                <a:ext uri="{FF2B5EF4-FFF2-40B4-BE49-F238E27FC236}">
                  <a16:creationId xmlns:a16="http://schemas.microsoft.com/office/drawing/2014/main" id="{7F3632CA-0B62-877C-A4BB-D759AC9D9B66}"/>
                </a:ext>
              </a:extLst>
            </p:cNvPr>
            <p:cNvSpPr/>
            <p:nvPr/>
          </p:nvSpPr>
          <p:spPr>
            <a:xfrm>
              <a:off x="1404495" y="951576"/>
              <a:ext cx="2465068" cy="354560"/>
            </a:xfrm>
            <a:custGeom>
              <a:avLst/>
              <a:gdLst>
                <a:gd name="connsiteX0" fmla="*/ 0 w 2465068"/>
                <a:gd name="connsiteY0" fmla="*/ 0 h 354560"/>
                <a:gd name="connsiteX1" fmla="*/ 177280 w 2465068"/>
                <a:gd name="connsiteY1" fmla="*/ 0 h 354560"/>
                <a:gd name="connsiteX2" fmla="*/ 177281 w 2465068"/>
                <a:gd name="connsiteY2" fmla="*/ 1 h 354560"/>
                <a:gd name="connsiteX3" fmla="*/ 2281381 w 2465068"/>
                <a:gd name="connsiteY3" fmla="*/ 1 h 354560"/>
                <a:gd name="connsiteX4" fmla="*/ 2281381 w 2465068"/>
                <a:gd name="connsiteY4" fmla="*/ 6407 h 354560"/>
                <a:gd name="connsiteX5" fmla="*/ 2287788 w 2465068"/>
                <a:gd name="connsiteY5" fmla="*/ 0 h 354560"/>
                <a:gd name="connsiteX6" fmla="*/ 2465068 w 2465068"/>
                <a:gd name="connsiteY6" fmla="*/ 0 h 354560"/>
                <a:gd name="connsiteX7" fmla="*/ 2287788 w 2465068"/>
                <a:gd name="connsiteY7" fmla="*/ 177280 h 354560"/>
                <a:gd name="connsiteX8" fmla="*/ 2465068 w 2465068"/>
                <a:gd name="connsiteY8" fmla="*/ 354560 h 354560"/>
                <a:gd name="connsiteX9" fmla="*/ 2287788 w 2465068"/>
                <a:gd name="connsiteY9" fmla="*/ 354560 h 354560"/>
                <a:gd name="connsiteX10" fmla="*/ 2281381 w 2465068"/>
                <a:gd name="connsiteY10" fmla="*/ 348153 h 354560"/>
                <a:gd name="connsiteX11" fmla="*/ 2281381 w 2465068"/>
                <a:gd name="connsiteY11" fmla="*/ 354560 h 354560"/>
                <a:gd name="connsiteX12" fmla="*/ 177280 w 2465068"/>
                <a:gd name="connsiteY12" fmla="*/ 354560 h 354560"/>
                <a:gd name="connsiteX13" fmla="*/ 0 w 2465068"/>
                <a:gd name="connsiteY13" fmla="*/ 354560 h 354560"/>
                <a:gd name="connsiteX14" fmla="*/ 177280 w 2465068"/>
                <a:gd name="connsiteY14" fmla="*/ 177280 h 354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65068" h="354560">
                  <a:moveTo>
                    <a:pt x="0" y="0"/>
                  </a:moveTo>
                  <a:lnTo>
                    <a:pt x="177280" y="0"/>
                  </a:lnTo>
                  <a:lnTo>
                    <a:pt x="177281" y="1"/>
                  </a:lnTo>
                  <a:lnTo>
                    <a:pt x="2281381" y="1"/>
                  </a:lnTo>
                  <a:lnTo>
                    <a:pt x="2281381" y="6407"/>
                  </a:lnTo>
                  <a:lnTo>
                    <a:pt x="2287788" y="0"/>
                  </a:lnTo>
                  <a:lnTo>
                    <a:pt x="2465068" y="0"/>
                  </a:lnTo>
                  <a:lnTo>
                    <a:pt x="2287788" y="177280"/>
                  </a:lnTo>
                  <a:lnTo>
                    <a:pt x="2465068" y="354560"/>
                  </a:lnTo>
                  <a:lnTo>
                    <a:pt x="2287788" y="354560"/>
                  </a:lnTo>
                  <a:lnTo>
                    <a:pt x="2281381" y="348153"/>
                  </a:lnTo>
                  <a:lnTo>
                    <a:pt x="2281381" y="354560"/>
                  </a:lnTo>
                  <a:lnTo>
                    <a:pt x="177280" y="354560"/>
                  </a:lnTo>
                  <a:lnTo>
                    <a:pt x="0" y="354560"/>
                  </a:lnTo>
                  <a:lnTo>
                    <a:pt x="177280" y="177280"/>
                  </a:lnTo>
                  <a:close/>
                </a:path>
              </a:pathLst>
            </a:custGeom>
            <a:solidFill>
              <a:srgbClr val="FBBD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Bienvenue" panose="02040603050506020204" pitchFamily="18" charset="0"/>
                <a:cs typeface="+mn-ea"/>
                <a:sym typeface="+mn-lt"/>
              </a:endParaRPr>
            </a:p>
          </p:txBody>
        </p:sp>
      </p:grpSp>
      <p:sp>
        <p:nvSpPr>
          <p:cNvPr id="20" name="Rectangle 5">
            <a:extLst>
              <a:ext uri="{FF2B5EF4-FFF2-40B4-BE49-F238E27FC236}">
                <a16:creationId xmlns:a16="http://schemas.microsoft.com/office/drawing/2014/main" id="{DAB0B8CF-0D34-1D7E-DCBB-45D0AEC560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721" y="1953091"/>
            <a:ext cx="2509885" cy="15517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  <a:defRPr/>
            </a:pP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c)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cơm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rau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muống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luộc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đậu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xào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canh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đậu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phụ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nấu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chua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1" name="Oval 9">
            <a:extLst>
              <a:ext uri="{FF2B5EF4-FFF2-40B4-BE49-F238E27FC236}">
                <a16:creationId xmlns:a16="http://schemas.microsoft.com/office/drawing/2014/main" id="{781F6F46-3794-A6C8-1349-D616EA131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169" y="2022265"/>
            <a:ext cx="395288" cy="373856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3556">
              <a:ln>
                <a:solidFill>
                  <a:srgbClr val="FF0000"/>
                </a:solidFill>
              </a:ln>
              <a:solidFill>
                <a:schemeClr val="bg1"/>
              </a:solidFill>
              <a:latin typeface="UTM Bienvenue" panose="02040603050506020204" pitchFamily="18" charset="0"/>
            </a:endParaRPr>
          </a:p>
        </p:txBody>
      </p:sp>
      <p:sp>
        <p:nvSpPr>
          <p:cNvPr id="19" name="Text Box 4">
            <a:extLst>
              <a:ext uri="{FF2B5EF4-FFF2-40B4-BE49-F238E27FC236}">
                <a16:creationId xmlns:a16="http://schemas.microsoft.com/office/drawing/2014/main" id="{ECC9B39E-1A42-C6AA-7E9A-20179B3C3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6169" y="1953091"/>
            <a:ext cx="2570163" cy="15517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  <a:defRPr/>
            </a:pP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b)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cơm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canh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cua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đậu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phụ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rán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thịt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bò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xào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đậu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kho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sữa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chua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3" name="Picture 22" descr="Icon&#10;&#10;Description automatically generated">
            <a:extLst>
              <a:ext uri="{FF2B5EF4-FFF2-40B4-BE49-F238E27FC236}">
                <a16:creationId xmlns:a16="http://schemas.microsoft.com/office/drawing/2014/main" id="{67B52D6E-13AA-D2A9-3E88-9A3770996F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874" y="-65087"/>
            <a:ext cx="1110324" cy="127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488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5" grpId="0"/>
      <p:bldP spid="10" grpId="0"/>
      <p:bldP spid="20" grpId="0"/>
      <p:bldP spid="21" grpId="0" animBg="1" autoUpdateAnimBg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754;p23">
            <a:extLst>
              <a:ext uri="{FF2B5EF4-FFF2-40B4-BE49-F238E27FC236}">
                <a16:creationId xmlns:a16="http://schemas.microsoft.com/office/drawing/2014/main" id="{CD8AEC54-2D53-41FC-39E7-DAE01A81E0C7}"/>
              </a:ext>
            </a:extLst>
          </p:cNvPr>
          <p:cNvSpPr/>
          <p:nvPr/>
        </p:nvSpPr>
        <p:spPr>
          <a:xfrm>
            <a:off x="349566" y="231618"/>
            <a:ext cx="8388992" cy="59726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4FD91A3-F520-8C7C-4C58-F8EEFC8613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7009" y="90590"/>
            <a:ext cx="7821386" cy="846534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chọn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1CB5CBE-D241-BF19-45A7-E7E6646CD5A8}"/>
              </a:ext>
            </a:extLst>
          </p:cNvPr>
          <p:cNvGrpSpPr/>
          <p:nvPr/>
        </p:nvGrpSpPr>
        <p:grpSpPr>
          <a:xfrm>
            <a:off x="307247" y="955155"/>
            <a:ext cx="2746505" cy="3073381"/>
            <a:chOff x="153154" y="27009"/>
            <a:chExt cx="4967751" cy="4510065"/>
          </a:xfrm>
        </p:grpSpPr>
        <p:pic>
          <p:nvPicPr>
            <p:cNvPr id="7" name="图片 15">
              <a:extLst>
                <a:ext uri="{FF2B5EF4-FFF2-40B4-BE49-F238E27FC236}">
                  <a16:creationId xmlns:a16="http://schemas.microsoft.com/office/drawing/2014/main" id="{F4355328-655C-F28D-23B9-3BA7AA50D2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44485"/>
            <a:stretch/>
          </p:blipFill>
          <p:spPr>
            <a:xfrm>
              <a:off x="1900892" y="27009"/>
              <a:ext cx="1431900" cy="940573"/>
            </a:xfrm>
            <a:prstGeom prst="rect">
              <a:avLst/>
            </a:prstGeom>
          </p:spPr>
        </p:pic>
        <p:sp>
          <p:nvSpPr>
            <p:cNvPr id="8" name="矩形: 圆角 10">
              <a:extLst>
                <a:ext uri="{FF2B5EF4-FFF2-40B4-BE49-F238E27FC236}">
                  <a16:creationId xmlns:a16="http://schemas.microsoft.com/office/drawing/2014/main" id="{8127E6C0-EB25-368F-432F-7141408C2900}"/>
                </a:ext>
              </a:extLst>
            </p:cNvPr>
            <p:cNvSpPr/>
            <p:nvPr/>
          </p:nvSpPr>
          <p:spPr>
            <a:xfrm>
              <a:off x="153154" y="1128856"/>
              <a:ext cx="4967751" cy="3408218"/>
            </a:xfrm>
            <a:prstGeom prst="roundRect">
              <a:avLst/>
            </a:prstGeom>
            <a:solidFill>
              <a:srgbClr val="FEF9F2"/>
            </a:solidFill>
            <a:ln w="19050">
              <a:solidFill>
                <a:srgbClr val="FBBDB3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Bienvenue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9" name="任意多边形: 形状 14">
              <a:extLst>
                <a:ext uri="{FF2B5EF4-FFF2-40B4-BE49-F238E27FC236}">
                  <a16:creationId xmlns:a16="http://schemas.microsoft.com/office/drawing/2014/main" id="{ABF65343-481B-E2EA-5D8A-4C35C97755AD}"/>
                </a:ext>
              </a:extLst>
            </p:cNvPr>
            <p:cNvSpPr/>
            <p:nvPr/>
          </p:nvSpPr>
          <p:spPr>
            <a:xfrm>
              <a:off x="1404495" y="951576"/>
              <a:ext cx="2465068" cy="354560"/>
            </a:xfrm>
            <a:custGeom>
              <a:avLst/>
              <a:gdLst>
                <a:gd name="connsiteX0" fmla="*/ 0 w 2465068"/>
                <a:gd name="connsiteY0" fmla="*/ 0 h 354560"/>
                <a:gd name="connsiteX1" fmla="*/ 177280 w 2465068"/>
                <a:gd name="connsiteY1" fmla="*/ 0 h 354560"/>
                <a:gd name="connsiteX2" fmla="*/ 177281 w 2465068"/>
                <a:gd name="connsiteY2" fmla="*/ 1 h 354560"/>
                <a:gd name="connsiteX3" fmla="*/ 2281381 w 2465068"/>
                <a:gd name="connsiteY3" fmla="*/ 1 h 354560"/>
                <a:gd name="connsiteX4" fmla="*/ 2281381 w 2465068"/>
                <a:gd name="connsiteY4" fmla="*/ 6407 h 354560"/>
                <a:gd name="connsiteX5" fmla="*/ 2287788 w 2465068"/>
                <a:gd name="connsiteY5" fmla="*/ 0 h 354560"/>
                <a:gd name="connsiteX6" fmla="*/ 2465068 w 2465068"/>
                <a:gd name="connsiteY6" fmla="*/ 0 h 354560"/>
                <a:gd name="connsiteX7" fmla="*/ 2287788 w 2465068"/>
                <a:gd name="connsiteY7" fmla="*/ 177280 h 354560"/>
                <a:gd name="connsiteX8" fmla="*/ 2465068 w 2465068"/>
                <a:gd name="connsiteY8" fmla="*/ 354560 h 354560"/>
                <a:gd name="connsiteX9" fmla="*/ 2287788 w 2465068"/>
                <a:gd name="connsiteY9" fmla="*/ 354560 h 354560"/>
                <a:gd name="connsiteX10" fmla="*/ 2281381 w 2465068"/>
                <a:gd name="connsiteY10" fmla="*/ 348153 h 354560"/>
                <a:gd name="connsiteX11" fmla="*/ 2281381 w 2465068"/>
                <a:gd name="connsiteY11" fmla="*/ 354560 h 354560"/>
                <a:gd name="connsiteX12" fmla="*/ 177280 w 2465068"/>
                <a:gd name="connsiteY12" fmla="*/ 354560 h 354560"/>
                <a:gd name="connsiteX13" fmla="*/ 0 w 2465068"/>
                <a:gd name="connsiteY13" fmla="*/ 354560 h 354560"/>
                <a:gd name="connsiteX14" fmla="*/ 177280 w 2465068"/>
                <a:gd name="connsiteY14" fmla="*/ 177280 h 354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65068" h="354560">
                  <a:moveTo>
                    <a:pt x="0" y="0"/>
                  </a:moveTo>
                  <a:lnTo>
                    <a:pt x="177280" y="0"/>
                  </a:lnTo>
                  <a:lnTo>
                    <a:pt x="177281" y="1"/>
                  </a:lnTo>
                  <a:lnTo>
                    <a:pt x="2281381" y="1"/>
                  </a:lnTo>
                  <a:lnTo>
                    <a:pt x="2281381" y="6407"/>
                  </a:lnTo>
                  <a:lnTo>
                    <a:pt x="2287788" y="0"/>
                  </a:lnTo>
                  <a:lnTo>
                    <a:pt x="2465068" y="0"/>
                  </a:lnTo>
                  <a:lnTo>
                    <a:pt x="2287788" y="177280"/>
                  </a:lnTo>
                  <a:lnTo>
                    <a:pt x="2465068" y="354560"/>
                  </a:lnTo>
                  <a:lnTo>
                    <a:pt x="2287788" y="354560"/>
                  </a:lnTo>
                  <a:lnTo>
                    <a:pt x="2281381" y="348153"/>
                  </a:lnTo>
                  <a:lnTo>
                    <a:pt x="2281381" y="354560"/>
                  </a:lnTo>
                  <a:lnTo>
                    <a:pt x="177280" y="354560"/>
                  </a:lnTo>
                  <a:lnTo>
                    <a:pt x="0" y="354560"/>
                  </a:lnTo>
                  <a:lnTo>
                    <a:pt x="177280" y="177280"/>
                  </a:lnTo>
                  <a:close/>
                </a:path>
              </a:pathLst>
            </a:custGeom>
            <a:solidFill>
              <a:srgbClr val="FBBD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Bienvenue" panose="02040603050506020204" pitchFamily="18" charset="0"/>
                <a:cs typeface="+mn-ea"/>
                <a:sym typeface="+mn-lt"/>
              </a:endParaRPr>
            </a:p>
          </p:txBody>
        </p:sp>
      </p:grpSp>
      <p:sp>
        <p:nvSpPr>
          <p:cNvPr id="10" name="Rectangle 3">
            <a:extLst>
              <a:ext uri="{FF2B5EF4-FFF2-40B4-BE49-F238E27FC236}">
                <a16:creationId xmlns:a16="http://schemas.microsoft.com/office/drawing/2014/main" id="{3D2BD716-C519-4975-4E1A-BF2562A5BE10}"/>
              </a:ext>
            </a:extLst>
          </p:cNvPr>
          <p:cNvSpPr txBox="1">
            <a:spLocks noChangeArrowheads="1"/>
          </p:cNvSpPr>
          <p:nvPr/>
        </p:nvSpPr>
        <p:spPr>
          <a:xfrm>
            <a:off x="48714" y="1585201"/>
            <a:ext cx="2919057" cy="1891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000" b="0" i="0" u="none" strike="noStrike" cap="none">
                <a:solidFill>
                  <a:schemeClr val="dk1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defRPr/>
            </a:pPr>
            <a:r>
              <a:rPr lang="en-US" altLang="en-US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a)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cơm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gà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luộc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mực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xào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thịt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bò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chiên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dưa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hấu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DFF2AB2-89D8-A16E-8AC0-930D8B12A0F5}"/>
              </a:ext>
            </a:extLst>
          </p:cNvPr>
          <p:cNvGrpSpPr/>
          <p:nvPr/>
        </p:nvGrpSpPr>
        <p:grpSpPr>
          <a:xfrm>
            <a:off x="3234450" y="960623"/>
            <a:ext cx="2746505" cy="3073381"/>
            <a:chOff x="153154" y="27009"/>
            <a:chExt cx="4967751" cy="4510065"/>
          </a:xfrm>
        </p:grpSpPr>
        <p:pic>
          <p:nvPicPr>
            <p:cNvPr id="12" name="图片 15">
              <a:extLst>
                <a:ext uri="{FF2B5EF4-FFF2-40B4-BE49-F238E27FC236}">
                  <a16:creationId xmlns:a16="http://schemas.microsoft.com/office/drawing/2014/main" id="{32FAA7CB-B44E-00A0-E7B2-EDBFA5AAF2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44485"/>
            <a:stretch/>
          </p:blipFill>
          <p:spPr>
            <a:xfrm>
              <a:off x="1900892" y="27009"/>
              <a:ext cx="1431900" cy="940573"/>
            </a:xfrm>
            <a:prstGeom prst="rect">
              <a:avLst/>
            </a:prstGeom>
          </p:spPr>
        </p:pic>
        <p:sp>
          <p:nvSpPr>
            <p:cNvPr id="13" name="矩形: 圆角 10">
              <a:extLst>
                <a:ext uri="{FF2B5EF4-FFF2-40B4-BE49-F238E27FC236}">
                  <a16:creationId xmlns:a16="http://schemas.microsoft.com/office/drawing/2014/main" id="{00E668D4-C195-95C5-3C6A-E8E9C212C015}"/>
                </a:ext>
              </a:extLst>
            </p:cNvPr>
            <p:cNvSpPr/>
            <p:nvPr/>
          </p:nvSpPr>
          <p:spPr>
            <a:xfrm>
              <a:off x="153154" y="1128856"/>
              <a:ext cx="4967751" cy="3408218"/>
            </a:xfrm>
            <a:prstGeom prst="roundRect">
              <a:avLst/>
            </a:prstGeom>
            <a:solidFill>
              <a:srgbClr val="FEF9F2"/>
            </a:solidFill>
            <a:ln w="19050">
              <a:solidFill>
                <a:srgbClr val="FBBDB3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Bienvenue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14" name="任意多边形: 形状 14">
              <a:extLst>
                <a:ext uri="{FF2B5EF4-FFF2-40B4-BE49-F238E27FC236}">
                  <a16:creationId xmlns:a16="http://schemas.microsoft.com/office/drawing/2014/main" id="{99CF6953-58BC-4EB1-D810-31ABF6424EAE}"/>
                </a:ext>
              </a:extLst>
            </p:cNvPr>
            <p:cNvSpPr/>
            <p:nvPr/>
          </p:nvSpPr>
          <p:spPr>
            <a:xfrm>
              <a:off x="1404495" y="951576"/>
              <a:ext cx="2465068" cy="354560"/>
            </a:xfrm>
            <a:custGeom>
              <a:avLst/>
              <a:gdLst>
                <a:gd name="connsiteX0" fmla="*/ 0 w 2465068"/>
                <a:gd name="connsiteY0" fmla="*/ 0 h 354560"/>
                <a:gd name="connsiteX1" fmla="*/ 177280 w 2465068"/>
                <a:gd name="connsiteY1" fmla="*/ 0 h 354560"/>
                <a:gd name="connsiteX2" fmla="*/ 177281 w 2465068"/>
                <a:gd name="connsiteY2" fmla="*/ 1 h 354560"/>
                <a:gd name="connsiteX3" fmla="*/ 2281381 w 2465068"/>
                <a:gd name="connsiteY3" fmla="*/ 1 h 354560"/>
                <a:gd name="connsiteX4" fmla="*/ 2281381 w 2465068"/>
                <a:gd name="connsiteY4" fmla="*/ 6407 h 354560"/>
                <a:gd name="connsiteX5" fmla="*/ 2287788 w 2465068"/>
                <a:gd name="connsiteY5" fmla="*/ 0 h 354560"/>
                <a:gd name="connsiteX6" fmla="*/ 2465068 w 2465068"/>
                <a:gd name="connsiteY6" fmla="*/ 0 h 354560"/>
                <a:gd name="connsiteX7" fmla="*/ 2287788 w 2465068"/>
                <a:gd name="connsiteY7" fmla="*/ 177280 h 354560"/>
                <a:gd name="connsiteX8" fmla="*/ 2465068 w 2465068"/>
                <a:gd name="connsiteY8" fmla="*/ 354560 h 354560"/>
                <a:gd name="connsiteX9" fmla="*/ 2287788 w 2465068"/>
                <a:gd name="connsiteY9" fmla="*/ 354560 h 354560"/>
                <a:gd name="connsiteX10" fmla="*/ 2281381 w 2465068"/>
                <a:gd name="connsiteY10" fmla="*/ 348153 h 354560"/>
                <a:gd name="connsiteX11" fmla="*/ 2281381 w 2465068"/>
                <a:gd name="connsiteY11" fmla="*/ 354560 h 354560"/>
                <a:gd name="connsiteX12" fmla="*/ 177280 w 2465068"/>
                <a:gd name="connsiteY12" fmla="*/ 354560 h 354560"/>
                <a:gd name="connsiteX13" fmla="*/ 0 w 2465068"/>
                <a:gd name="connsiteY13" fmla="*/ 354560 h 354560"/>
                <a:gd name="connsiteX14" fmla="*/ 177280 w 2465068"/>
                <a:gd name="connsiteY14" fmla="*/ 177280 h 354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65068" h="354560">
                  <a:moveTo>
                    <a:pt x="0" y="0"/>
                  </a:moveTo>
                  <a:lnTo>
                    <a:pt x="177280" y="0"/>
                  </a:lnTo>
                  <a:lnTo>
                    <a:pt x="177281" y="1"/>
                  </a:lnTo>
                  <a:lnTo>
                    <a:pt x="2281381" y="1"/>
                  </a:lnTo>
                  <a:lnTo>
                    <a:pt x="2281381" y="6407"/>
                  </a:lnTo>
                  <a:lnTo>
                    <a:pt x="2287788" y="0"/>
                  </a:lnTo>
                  <a:lnTo>
                    <a:pt x="2465068" y="0"/>
                  </a:lnTo>
                  <a:lnTo>
                    <a:pt x="2287788" y="177280"/>
                  </a:lnTo>
                  <a:lnTo>
                    <a:pt x="2465068" y="354560"/>
                  </a:lnTo>
                  <a:lnTo>
                    <a:pt x="2287788" y="354560"/>
                  </a:lnTo>
                  <a:lnTo>
                    <a:pt x="2281381" y="348153"/>
                  </a:lnTo>
                  <a:lnTo>
                    <a:pt x="2281381" y="354560"/>
                  </a:lnTo>
                  <a:lnTo>
                    <a:pt x="177280" y="354560"/>
                  </a:lnTo>
                  <a:lnTo>
                    <a:pt x="0" y="354560"/>
                  </a:lnTo>
                  <a:lnTo>
                    <a:pt x="177280" y="177280"/>
                  </a:lnTo>
                  <a:close/>
                </a:path>
              </a:pathLst>
            </a:custGeom>
            <a:solidFill>
              <a:srgbClr val="FBBD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Bienvenue" panose="02040603050506020204" pitchFamily="18" charset="0"/>
                <a:cs typeface="+mn-ea"/>
                <a:sym typeface="+mn-lt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CF91EF2-C893-AB95-001C-F867C28FD98F}"/>
              </a:ext>
            </a:extLst>
          </p:cNvPr>
          <p:cNvGrpSpPr/>
          <p:nvPr/>
        </p:nvGrpSpPr>
        <p:grpSpPr>
          <a:xfrm>
            <a:off x="6082101" y="955155"/>
            <a:ext cx="2746505" cy="3073381"/>
            <a:chOff x="153154" y="27009"/>
            <a:chExt cx="4967751" cy="4510065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53F681E2-36BC-F3E1-9ED9-98E31C2274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44485"/>
            <a:stretch/>
          </p:blipFill>
          <p:spPr>
            <a:xfrm>
              <a:off x="1900892" y="27009"/>
              <a:ext cx="1431900" cy="940573"/>
            </a:xfrm>
            <a:prstGeom prst="rect">
              <a:avLst/>
            </a:prstGeom>
          </p:spPr>
        </p:pic>
        <p:sp>
          <p:nvSpPr>
            <p:cNvPr id="17" name="矩形: 圆角 10">
              <a:extLst>
                <a:ext uri="{FF2B5EF4-FFF2-40B4-BE49-F238E27FC236}">
                  <a16:creationId xmlns:a16="http://schemas.microsoft.com/office/drawing/2014/main" id="{EC0E552F-3713-3EEB-17ED-D8A92C36A2F8}"/>
                </a:ext>
              </a:extLst>
            </p:cNvPr>
            <p:cNvSpPr/>
            <p:nvPr/>
          </p:nvSpPr>
          <p:spPr>
            <a:xfrm>
              <a:off x="153154" y="1128856"/>
              <a:ext cx="4967751" cy="3408218"/>
            </a:xfrm>
            <a:prstGeom prst="roundRect">
              <a:avLst/>
            </a:prstGeom>
            <a:solidFill>
              <a:srgbClr val="FEF9F2"/>
            </a:solidFill>
            <a:ln w="19050">
              <a:solidFill>
                <a:srgbClr val="FBBDB3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Bienvenue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18" name="任意多边形: 形状 14">
              <a:extLst>
                <a:ext uri="{FF2B5EF4-FFF2-40B4-BE49-F238E27FC236}">
                  <a16:creationId xmlns:a16="http://schemas.microsoft.com/office/drawing/2014/main" id="{7F3632CA-0B62-877C-A4BB-D759AC9D9B66}"/>
                </a:ext>
              </a:extLst>
            </p:cNvPr>
            <p:cNvSpPr/>
            <p:nvPr/>
          </p:nvSpPr>
          <p:spPr>
            <a:xfrm>
              <a:off x="1404495" y="951576"/>
              <a:ext cx="2465068" cy="354560"/>
            </a:xfrm>
            <a:custGeom>
              <a:avLst/>
              <a:gdLst>
                <a:gd name="connsiteX0" fmla="*/ 0 w 2465068"/>
                <a:gd name="connsiteY0" fmla="*/ 0 h 354560"/>
                <a:gd name="connsiteX1" fmla="*/ 177280 w 2465068"/>
                <a:gd name="connsiteY1" fmla="*/ 0 h 354560"/>
                <a:gd name="connsiteX2" fmla="*/ 177281 w 2465068"/>
                <a:gd name="connsiteY2" fmla="*/ 1 h 354560"/>
                <a:gd name="connsiteX3" fmla="*/ 2281381 w 2465068"/>
                <a:gd name="connsiteY3" fmla="*/ 1 h 354560"/>
                <a:gd name="connsiteX4" fmla="*/ 2281381 w 2465068"/>
                <a:gd name="connsiteY4" fmla="*/ 6407 h 354560"/>
                <a:gd name="connsiteX5" fmla="*/ 2287788 w 2465068"/>
                <a:gd name="connsiteY5" fmla="*/ 0 h 354560"/>
                <a:gd name="connsiteX6" fmla="*/ 2465068 w 2465068"/>
                <a:gd name="connsiteY6" fmla="*/ 0 h 354560"/>
                <a:gd name="connsiteX7" fmla="*/ 2287788 w 2465068"/>
                <a:gd name="connsiteY7" fmla="*/ 177280 h 354560"/>
                <a:gd name="connsiteX8" fmla="*/ 2465068 w 2465068"/>
                <a:gd name="connsiteY8" fmla="*/ 354560 h 354560"/>
                <a:gd name="connsiteX9" fmla="*/ 2287788 w 2465068"/>
                <a:gd name="connsiteY9" fmla="*/ 354560 h 354560"/>
                <a:gd name="connsiteX10" fmla="*/ 2281381 w 2465068"/>
                <a:gd name="connsiteY10" fmla="*/ 348153 h 354560"/>
                <a:gd name="connsiteX11" fmla="*/ 2281381 w 2465068"/>
                <a:gd name="connsiteY11" fmla="*/ 354560 h 354560"/>
                <a:gd name="connsiteX12" fmla="*/ 177280 w 2465068"/>
                <a:gd name="connsiteY12" fmla="*/ 354560 h 354560"/>
                <a:gd name="connsiteX13" fmla="*/ 0 w 2465068"/>
                <a:gd name="connsiteY13" fmla="*/ 354560 h 354560"/>
                <a:gd name="connsiteX14" fmla="*/ 177280 w 2465068"/>
                <a:gd name="connsiteY14" fmla="*/ 177280 h 354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65068" h="354560">
                  <a:moveTo>
                    <a:pt x="0" y="0"/>
                  </a:moveTo>
                  <a:lnTo>
                    <a:pt x="177280" y="0"/>
                  </a:lnTo>
                  <a:lnTo>
                    <a:pt x="177281" y="1"/>
                  </a:lnTo>
                  <a:lnTo>
                    <a:pt x="2281381" y="1"/>
                  </a:lnTo>
                  <a:lnTo>
                    <a:pt x="2281381" y="6407"/>
                  </a:lnTo>
                  <a:lnTo>
                    <a:pt x="2287788" y="0"/>
                  </a:lnTo>
                  <a:lnTo>
                    <a:pt x="2465068" y="0"/>
                  </a:lnTo>
                  <a:lnTo>
                    <a:pt x="2287788" y="177280"/>
                  </a:lnTo>
                  <a:lnTo>
                    <a:pt x="2465068" y="354560"/>
                  </a:lnTo>
                  <a:lnTo>
                    <a:pt x="2287788" y="354560"/>
                  </a:lnTo>
                  <a:lnTo>
                    <a:pt x="2281381" y="348153"/>
                  </a:lnTo>
                  <a:lnTo>
                    <a:pt x="2281381" y="354560"/>
                  </a:lnTo>
                  <a:lnTo>
                    <a:pt x="177280" y="354560"/>
                  </a:lnTo>
                  <a:lnTo>
                    <a:pt x="0" y="354560"/>
                  </a:lnTo>
                  <a:lnTo>
                    <a:pt x="177280" y="177280"/>
                  </a:lnTo>
                  <a:close/>
                </a:path>
              </a:pathLst>
            </a:custGeom>
            <a:solidFill>
              <a:srgbClr val="FBBD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Bienvenue" panose="02040603050506020204" pitchFamily="18" charset="0"/>
                <a:cs typeface="+mn-ea"/>
                <a:sym typeface="+mn-lt"/>
              </a:endParaRPr>
            </a:p>
          </p:txBody>
        </p:sp>
      </p:grpSp>
      <p:sp>
        <p:nvSpPr>
          <p:cNvPr id="20" name="Rectangle 5">
            <a:extLst>
              <a:ext uri="{FF2B5EF4-FFF2-40B4-BE49-F238E27FC236}">
                <a16:creationId xmlns:a16="http://schemas.microsoft.com/office/drawing/2014/main" id="{DAB0B8CF-0D34-1D7E-DCBB-45D0AEC560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721" y="1953091"/>
            <a:ext cx="2509885" cy="15517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  <a:defRPr/>
            </a:pP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c)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cơm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rau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muống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luộc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đậu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xào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canh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đậu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phụ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nấu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chua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1" name="Oval 9">
            <a:extLst>
              <a:ext uri="{FF2B5EF4-FFF2-40B4-BE49-F238E27FC236}">
                <a16:creationId xmlns:a16="http://schemas.microsoft.com/office/drawing/2014/main" id="{781F6F46-3794-A6C8-1349-D616EA131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169" y="2022265"/>
            <a:ext cx="395288" cy="373856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3556">
              <a:ln>
                <a:solidFill>
                  <a:srgbClr val="FF0000"/>
                </a:solidFill>
              </a:ln>
              <a:solidFill>
                <a:schemeClr val="bg1"/>
              </a:solidFill>
              <a:latin typeface="UTM Bienvenue" panose="02040603050506020204" pitchFamily="18" charset="0"/>
            </a:endParaRPr>
          </a:p>
        </p:txBody>
      </p:sp>
      <p:sp>
        <p:nvSpPr>
          <p:cNvPr id="19" name="Text Box 4">
            <a:extLst>
              <a:ext uri="{FF2B5EF4-FFF2-40B4-BE49-F238E27FC236}">
                <a16:creationId xmlns:a16="http://schemas.microsoft.com/office/drawing/2014/main" id="{ECC9B39E-1A42-C6AA-7E9A-20179B3C3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6169" y="1953091"/>
            <a:ext cx="2570163" cy="15517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  <a:defRPr/>
            </a:pP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b)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cơm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canh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cua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đậu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phụ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rán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thịt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bò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xào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đậu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kho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sữa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71" dirty="0" err="1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chua</a:t>
            </a:r>
            <a:r>
              <a:rPr lang="en-US" altLang="en-US" sz="2371" dirty="0">
                <a:solidFill>
                  <a:schemeClr val="tx2">
                    <a:lumMod val="75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2A8958BD-6E1B-7B1E-CBEE-37A1CF58A8F4}"/>
              </a:ext>
            </a:extLst>
          </p:cNvPr>
          <p:cNvSpPr txBox="1">
            <a:spLocks noChangeArrowheads="1"/>
          </p:cNvSpPr>
          <p:nvPr/>
        </p:nvSpPr>
        <p:spPr>
          <a:xfrm>
            <a:off x="697009" y="82979"/>
            <a:ext cx="7821386" cy="846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lack Han Sans"/>
              <a:buNone/>
              <a:defRPr sz="3600" b="0" i="0" u="none" strike="noStrike" cap="none">
                <a:solidFill>
                  <a:schemeClr val="lt1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lack Han Sans"/>
              <a:buNone/>
              <a:defRPr sz="3600" b="0" i="0" u="none" strike="noStrike" cap="none">
                <a:solidFill>
                  <a:schemeClr val="lt1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lack Han Sans"/>
              <a:buNone/>
              <a:defRPr sz="3600" b="0" i="0" u="none" strike="noStrike" cap="none">
                <a:solidFill>
                  <a:schemeClr val="lt1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lack Han Sans"/>
              <a:buNone/>
              <a:defRPr sz="3600" b="0" i="0" u="none" strike="noStrike" cap="none">
                <a:solidFill>
                  <a:schemeClr val="lt1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lack Han Sans"/>
              <a:buNone/>
              <a:defRPr sz="3600" b="0" i="0" u="none" strike="noStrike" cap="none">
                <a:solidFill>
                  <a:schemeClr val="lt1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lack Han Sans"/>
              <a:buNone/>
              <a:defRPr sz="3600" b="0" i="0" u="none" strike="noStrike" cap="none">
                <a:solidFill>
                  <a:schemeClr val="lt1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lack Han Sans"/>
              <a:buNone/>
              <a:defRPr sz="3600" b="0" i="0" u="none" strike="noStrike" cap="none">
                <a:solidFill>
                  <a:schemeClr val="lt1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lack Han Sans"/>
              <a:buNone/>
              <a:defRPr sz="3600" b="0" i="0" u="none" strike="noStrike" cap="none">
                <a:solidFill>
                  <a:schemeClr val="lt1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lack Han Sans"/>
              <a:buNone/>
              <a:defRPr sz="3600" b="0" i="0" u="none" strike="noStrike" cap="none">
                <a:solidFill>
                  <a:schemeClr val="lt1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>
            <a:pPr>
              <a:defRPr/>
            </a:pP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chọn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97448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2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图片 2" descr="18">
            <a:extLst>
              <a:ext uri="{FF2B5EF4-FFF2-40B4-BE49-F238E27FC236}">
                <a16:creationId xmlns:a16="http://schemas.microsoft.com/office/drawing/2014/main" id="{2E30D935-0D8E-7617-2C3D-EB475FF99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132" y="347202"/>
            <a:ext cx="5752131" cy="428580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8">
            <a:extLst>
              <a:ext uri="{FF2B5EF4-FFF2-40B4-BE49-F238E27FC236}">
                <a16:creationId xmlns:a16="http://schemas.microsoft.com/office/drawing/2014/main" id="{9C05D325-D09A-DFB0-1CD4-B665BA14125B}"/>
              </a:ext>
            </a:extLst>
          </p:cNvPr>
          <p:cNvSpPr/>
          <p:nvPr/>
        </p:nvSpPr>
        <p:spPr>
          <a:xfrm>
            <a:off x="1884372" y="1240948"/>
            <a:ext cx="548833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900" b="1" dirty="0" err="1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Lắng</a:t>
            </a:r>
            <a:r>
              <a:rPr lang="en-US" altLang="zh-CN" sz="3900" b="1" dirty="0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 </a:t>
            </a:r>
            <a:r>
              <a:rPr lang="en-US" altLang="zh-CN" sz="3900" b="1" dirty="0" err="1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nghe</a:t>
            </a:r>
            <a:r>
              <a:rPr lang="en-US" altLang="zh-CN" sz="3900" b="1" dirty="0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 10 </a:t>
            </a:r>
          </a:p>
          <a:p>
            <a:pPr algn="ctr"/>
            <a:r>
              <a:rPr lang="en-US" altLang="zh-CN" sz="3900" b="1" dirty="0" err="1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lời</a:t>
            </a:r>
            <a:r>
              <a:rPr lang="en-US" altLang="zh-CN" sz="3900" b="1" dirty="0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 </a:t>
            </a:r>
            <a:r>
              <a:rPr lang="en-US" altLang="zh-CN" sz="3900" b="1" dirty="0" err="1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khuyên</a:t>
            </a:r>
            <a:r>
              <a:rPr lang="en-US" altLang="zh-CN" sz="3900" b="1" dirty="0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 </a:t>
            </a:r>
            <a:r>
              <a:rPr lang="en-US" altLang="zh-CN" sz="3900" b="1" dirty="0" err="1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dinh</a:t>
            </a:r>
            <a:r>
              <a:rPr lang="en-US" altLang="zh-CN" sz="3900" b="1" dirty="0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 </a:t>
            </a:r>
            <a:r>
              <a:rPr lang="en-US" altLang="zh-CN" sz="3900" b="1" dirty="0" err="1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dưỡng</a:t>
            </a:r>
            <a:r>
              <a:rPr lang="en-US" altLang="zh-CN" sz="3900" b="1" dirty="0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 </a:t>
            </a:r>
            <a:r>
              <a:rPr lang="en-US" altLang="zh-CN" sz="3900" b="1" dirty="0" err="1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hợp</a:t>
            </a:r>
            <a:r>
              <a:rPr lang="en-US" altLang="zh-CN" sz="3900" b="1" dirty="0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 </a:t>
            </a:r>
            <a:r>
              <a:rPr lang="en-US" altLang="zh-CN" sz="3900" b="1" dirty="0" err="1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lí</a:t>
            </a:r>
            <a:r>
              <a:rPr lang="en-US" altLang="zh-CN" sz="3900" b="1" dirty="0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 do </a:t>
            </a:r>
          </a:p>
          <a:p>
            <a:pPr algn="ctr"/>
            <a:r>
              <a:rPr lang="en-US" altLang="zh-CN" sz="3900" b="1" dirty="0" err="1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Bộ</a:t>
            </a:r>
            <a:r>
              <a:rPr lang="en-US" altLang="zh-CN" sz="3900" b="1" dirty="0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 Y </a:t>
            </a:r>
            <a:r>
              <a:rPr lang="en-US" altLang="zh-CN" sz="3900" b="1" dirty="0" err="1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tế</a:t>
            </a:r>
            <a:r>
              <a:rPr lang="en-US" altLang="zh-CN" sz="3900" b="1" dirty="0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 ban </a:t>
            </a:r>
            <a:r>
              <a:rPr lang="en-US" altLang="zh-CN" sz="3900" b="1" dirty="0" err="1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hành</a:t>
            </a:r>
            <a:endParaRPr lang="en-US" altLang="zh-CN" sz="3900" b="1" dirty="0">
              <a:solidFill>
                <a:srgbClr val="629FC9"/>
              </a:solidFill>
              <a:latin typeface="UTM Bienvenue" panose="02040603050506020204" pitchFamily="18" charset="0"/>
              <a:ea typeface="字魂52号-阿开漫画体" panose="00000500000000000000" pitchFamily="2" charset="-122"/>
            </a:endParaRPr>
          </a:p>
        </p:txBody>
      </p:sp>
      <p:grpSp>
        <p:nvGrpSpPr>
          <p:cNvPr id="6" name="Google Shape;1556;p36">
            <a:extLst>
              <a:ext uri="{FF2B5EF4-FFF2-40B4-BE49-F238E27FC236}">
                <a16:creationId xmlns:a16="http://schemas.microsoft.com/office/drawing/2014/main" id="{57D0462A-E627-F7AD-8F8E-6F96AD99C281}"/>
              </a:ext>
            </a:extLst>
          </p:cNvPr>
          <p:cNvGrpSpPr/>
          <p:nvPr/>
        </p:nvGrpSpPr>
        <p:grpSpPr>
          <a:xfrm flipH="1">
            <a:off x="7372704" y="694525"/>
            <a:ext cx="558235" cy="652682"/>
            <a:chOff x="874843" y="3331202"/>
            <a:chExt cx="339188" cy="396574"/>
          </a:xfrm>
        </p:grpSpPr>
        <p:sp>
          <p:nvSpPr>
            <p:cNvPr id="7" name="Google Shape;1557;p36">
              <a:extLst>
                <a:ext uri="{FF2B5EF4-FFF2-40B4-BE49-F238E27FC236}">
                  <a16:creationId xmlns:a16="http://schemas.microsoft.com/office/drawing/2014/main" id="{DAABE4D6-BEB9-D062-601A-0C9486C7915C}"/>
                </a:ext>
              </a:extLst>
            </p:cNvPr>
            <p:cNvSpPr/>
            <p:nvPr/>
          </p:nvSpPr>
          <p:spPr>
            <a:xfrm>
              <a:off x="1126602" y="3331202"/>
              <a:ext cx="63027" cy="114899"/>
            </a:xfrm>
            <a:custGeom>
              <a:avLst/>
              <a:gdLst/>
              <a:ahLst/>
              <a:cxnLst/>
              <a:rect l="l" t="t" r="r" b="b"/>
              <a:pathLst>
                <a:path w="904" h="1648" fill="none" extrusionOk="0">
                  <a:moveTo>
                    <a:pt x="1" y="1648"/>
                  </a:moveTo>
                  <a:cubicBezTo>
                    <a:pt x="148" y="1027"/>
                    <a:pt x="452" y="451"/>
                    <a:pt x="904" y="0"/>
                  </a:cubicBezTo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558;p36">
              <a:extLst>
                <a:ext uri="{FF2B5EF4-FFF2-40B4-BE49-F238E27FC236}">
                  <a16:creationId xmlns:a16="http://schemas.microsoft.com/office/drawing/2014/main" id="{492CDB1C-AE8F-1F3A-E0B6-3E23878307FD}"/>
                </a:ext>
              </a:extLst>
            </p:cNvPr>
            <p:cNvSpPr/>
            <p:nvPr/>
          </p:nvSpPr>
          <p:spPr>
            <a:xfrm>
              <a:off x="1099062" y="3698564"/>
              <a:ext cx="30816" cy="29213"/>
            </a:xfrm>
            <a:custGeom>
              <a:avLst/>
              <a:gdLst/>
              <a:ahLst/>
              <a:cxnLst/>
              <a:rect l="l" t="t" r="r" b="b"/>
              <a:pathLst>
                <a:path w="442" h="419" extrusionOk="0">
                  <a:moveTo>
                    <a:pt x="441" y="1"/>
                  </a:moveTo>
                  <a:lnTo>
                    <a:pt x="1" y="57"/>
                  </a:lnTo>
                  <a:lnTo>
                    <a:pt x="373" y="418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559;p36">
              <a:extLst>
                <a:ext uri="{FF2B5EF4-FFF2-40B4-BE49-F238E27FC236}">
                  <a16:creationId xmlns:a16="http://schemas.microsoft.com/office/drawing/2014/main" id="{E72CFEE5-9B0F-2AAB-4E3F-8276196C44DE}"/>
                </a:ext>
              </a:extLst>
            </p:cNvPr>
            <p:cNvSpPr/>
            <p:nvPr/>
          </p:nvSpPr>
          <p:spPr>
            <a:xfrm>
              <a:off x="874843" y="3485356"/>
              <a:ext cx="137000" cy="177856"/>
            </a:xfrm>
            <a:custGeom>
              <a:avLst/>
              <a:gdLst/>
              <a:ahLst/>
              <a:cxnLst/>
              <a:rect l="l" t="t" r="r" b="b"/>
              <a:pathLst>
                <a:path w="1965" h="2551" fill="none" extrusionOk="0">
                  <a:moveTo>
                    <a:pt x="1727" y="689"/>
                  </a:moveTo>
                  <a:cubicBezTo>
                    <a:pt x="1626" y="508"/>
                    <a:pt x="1468" y="351"/>
                    <a:pt x="1299" y="226"/>
                  </a:cubicBezTo>
                  <a:cubicBezTo>
                    <a:pt x="1096" y="57"/>
                    <a:pt x="825" y="1"/>
                    <a:pt x="576" y="80"/>
                  </a:cubicBezTo>
                  <a:cubicBezTo>
                    <a:pt x="430" y="136"/>
                    <a:pt x="317" y="249"/>
                    <a:pt x="261" y="396"/>
                  </a:cubicBezTo>
                  <a:cubicBezTo>
                    <a:pt x="1" y="949"/>
                    <a:pt x="486" y="1547"/>
                    <a:pt x="1084" y="1411"/>
                  </a:cubicBezTo>
                  <a:cubicBezTo>
                    <a:pt x="1208" y="1389"/>
                    <a:pt x="1344" y="1287"/>
                    <a:pt x="1321" y="1163"/>
                  </a:cubicBezTo>
                  <a:cubicBezTo>
                    <a:pt x="1299" y="1084"/>
                    <a:pt x="1220" y="1028"/>
                    <a:pt x="1129" y="1028"/>
                  </a:cubicBezTo>
                  <a:cubicBezTo>
                    <a:pt x="1050" y="1028"/>
                    <a:pt x="971" y="1050"/>
                    <a:pt x="904" y="1107"/>
                  </a:cubicBezTo>
                  <a:cubicBezTo>
                    <a:pt x="531" y="1377"/>
                    <a:pt x="497" y="1919"/>
                    <a:pt x="836" y="2235"/>
                  </a:cubicBezTo>
                  <a:cubicBezTo>
                    <a:pt x="1186" y="2551"/>
                    <a:pt x="1727" y="2472"/>
                    <a:pt x="1964" y="2077"/>
                  </a:cubicBezTo>
                </a:path>
              </a:pathLst>
            </a:custGeom>
            <a:noFill/>
            <a:ln w="3675" cap="rnd" cmpd="sng">
              <a:solidFill>
                <a:srgbClr val="FE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560;p36">
              <a:extLst>
                <a:ext uri="{FF2B5EF4-FFF2-40B4-BE49-F238E27FC236}">
                  <a16:creationId xmlns:a16="http://schemas.microsoft.com/office/drawing/2014/main" id="{609BCAE7-EE3F-F73B-67DE-71C59E77065B}"/>
                </a:ext>
              </a:extLst>
            </p:cNvPr>
            <p:cNvSpPr/>
            <p:nvPr/>
          </p:nvSpPr>
          <p:spPr>
            <a:xfrm>
              <a:off x="981096" y="3413264"/>
              <a:ext cx="232935" cy="292197"/>
            </a:xfrm>
            <a:custGeom>
              <a:avLst/>
              <a:gdLst/>
              <a:ahLst/>
              <a:cxnLst/>
              <a:rect l="l" t="t" r="r" b="b"/>
              <a:pathLst>
                <a:path w="3341" h="4191" extrusionOk="0">
                  <a:moveTo>
                    <a:pt x="1796" y="1"/>
                  </a:moveTo>
                  <a:cubicBezTo>
                    <a:pt x="1269" y="1"/>
                    <a:pt x="713" y="289"/>
                    <a:pt x="407" y="730"/>
                  </a:cubicBezTo>
                  <a:cubicBezTo>
                    <a:pt x="158" y="1114"/>
                    <a:pt x="23" y="1565"/>
                    <a:pt x="0" y="2028"/>
                  </a:cubicBezTo>
                  <a:lnTo>
                    <a:pt x="0" y="2062"/>
                  </a:lnTo>
                  <a:cubicBezTo>
                    <a:pt x="0" y="2174"/>
                    <a:pt x="0" y="2276"/>
                    <a:pt x="0" y="2389"/>
                  </a:cubicBezTo>
                  <a:cubicBezTo>
                    <a:pt x="0" y="2513"/>
                    <a:pt x="12" y="2637"/>
                    <a:pt x="34" y="2761"/>
                  </a:cubicBezTo>
                  <a:cubicBezTo>
                    <a:pt x="57" y="2863"/>
                    <a:pt x="79" y="2964"/>
                    <a:pt x="113" y="3066"/>
                  </a:cubicBezTo>
                  <a:cubicBezTo>
                    <a:pt x="113" y="3077"/>
                    <a:pt x="113" y="3088"/>
                    <a:pt x="124" y="3100"/>
                  </a:cubicBezTo>
                  <a:cubicBezTo>
                    <a:pt x="158" y="3224"/>
                    <a:pt x="215" y="3337"/>
                    <a:pt x="294" y="3450"/>
                  </a:cubicBezTo>
                  <a:cubicBezTo>
                    <a:pt x="373" y="3585"/>
                    <a:pt x="474" y="3709"/>
                    <a:pt x="598" y="3811"/>
                  </a:cubicBezTo>
                  <a:cubicBezTo>
                    <a:pt x="632" y="3844"/>
                    <a:pt x="677" y="3878"/>
                    <a:pt x="723" y="3901"/>
                  </a:cubicBezTo>
                  <a:cubicBezTo>
                    <a:pt x="892" y="4025"/>
                    <a:pt x="1095" y="4104"/>
                    <a:pt x="1309" y="4138"/>
                  </a:cubicBezTo>
                  <a:cubicBezTo>
                    <a:pt x="1458" y="4173"/>
                    <a:pt x="1610" y="4191"/>
                    <a:pt x="1763" y="4191"/>
                  </a:cubicBezTo>
                  <a:cubicBezTo>
                    <a:pt x="2050" y="4191"/>
                    <a:pt x="2337" y="4128"/>
                    <a:pt x="2596" y="4002"/>
                  </a:cubicBezTo>
                  <a:cubicBezTo>
                    <a:pt x="2878" y="3856"/>
                    <a:pt x="3103" y="3619"/>
                    <a:pt x="3239" y="3337"/>
                  </a:cubicBezTo>
                  <a:cubicBezTo>
                    <a:pt x="3295" y="3213"/>
                    <a:pt x="3329" y="3088"/>
                    <a:pt x="3340" y="2964"/>
                  </a:cubicBezTo>
                  <a:cubicBezTo>
                    <a:pt x="3340" y="2953"/>
                    <a:pt x="3340" y="2942"/>
                    <a:pt x="3340" y="2930"/>
                  </a:cubicBezTo>
                  <a:cubicBezTo>
                    <a:pt x="3340" y="2795"/>
                    <a:pt x="3329" y="2660"/>
                    <a:pt x="3295" y="2536"/>
                  </a:cubicBezTo>
                  <a:cubicBezTo>
                    <a:pt x="3284" y="2468"/>
                    <a:pt x="3273" y="2400"/>
                    <a:pt x="3261" y="2332"/>
                  </a:cubicBezTo>
                  <a:cubicBezTo>
                    <a:pt x="3250" y="2287"/>
                    <a:pt x="3250" y="2242"/>
                    <a:pt x="3239" y="2208"/>
                  </a:cubicBezTo>
                  <a:cubicBezTo>
                    <a:pt x="3228" y="2107"/>
                    <a:pt x="3205" y="2016"/>
                    <a:pt x="3182" y="1926"/>
                  </a:cubicBezTo>
                  <a:cubicBezTo>
                    <a:pt x="3182" y="1915"/>
                    <a:pt x="3182" y="1915"/>
                    <a:pt x="3182" y="1904"/>
                  </a:cubicBezTo>
                  <a:cubicBezTo>
                    <a:pt x="3171" y="1791"/>
                    <a:pt x="3149" y="1689"/>
                    <a:pt x="3126" y="1576"/>
                  </a:cubicBezTo>
                  <a:cubicBezTo>
                    <a:pt x="3115" y="1520"/>
                    <a:pt x="3103" y="1441"/>
                    <a:pt x="3092" y="1396"/>
                  </a:cubicBezTo>
                  <a:cubicBezTo>
                    <a:pt x="3081" y="1351"/>
                    <a:pt x="3070" y="1306"/>
                    <a:pt x="3070" y="1272"/>
                  </a:cubicBezTo>
                  <a:cubicBezTo>
                    <a:pt x="3025" y="1023"/>
                    <a:pt x="2946" y="786"/>
                    <a:pt x="2833" y="572"/>
                  </a:cubicBezTo>
                  <a:cubicBezTo>
                    <a:pt x="2588" y="170"/>
                    <a:pt x="2200" y="1"/>
                    <a:pt x="17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561;p36">
              <a:extLst>
                <a:ext uri="{FF2B5EF4-FFF2-40B4-BE49-F238E27FC236}">
                  <a16:creationId xmlns:a16="http://schemas.microsoft.com/office/drawing/2014/main" id="{37D945A7-362B-E0BE-2077-9590DA4932D5}"/>
                </a:ext>
              </a:extLst>
            </p:cNvPr>
            <p:cNvSpPr/>
            <p:nvPr/>
          </p:nvSpPr>
          <p:spPr>
            <a:xfrm>
              <a:off x="981096" y="3523145"/>
              <a:ext cx="222686" cy="62190"/>
            </a:xfrm>
            <a:custGeom>
              <a:avLst/>
              <a:gdLst/>
              <a:ahLst/>
              <a:cxnLst/>
              <a:rect l="l" t="t" r="r" b="b"/>
              <a:pathLst>
                <a:path w="3194" h="892" extrusionOk="0">
                  <a:moveTo>
                    <a:pt x="3137" y="0"/>
                  </a:moveTo>
                  <a:cubicBezTo>
                    <a:pt x="2957" y="102"/>
                    <a:pt x="2776" y="181"/>
                    <a:pt x="2584" y="260"/>
                  </a:cubicBezTo>
                  <a:cubicBezTo>
                    <a:pt x="2050" y="472"/>
                    <a:pt x="1487" y="575"/>
                    <a:pt x="920" y="575"/>
                  </a:cubicBezTo>
                  <a:cubicBezTo>
                    <a:pt x="614" y="575"/>
                    <a:pt x="306" y="545"/>
                    <a:pt x="0" y="486"/>
                  </a:cubicBezTo>
                  <a:cubicBezTo>
                    <a:pt x="0" y="587"/>
                    <a:pt x="0" y="700"/>
                    <a:pt x="0" y="802"/>
                  </a:cubicBezTo>
                  <a:cubicBezTo>
                    <a:pt x="305" y="858"/>
                    <a:pt x="610" y="892"/>
                    <a:pt x="914" y="892"/>
                  </a:cubicBezTo>
                  <a:cubicBezTo>
                    <a:pt x="1614" y="892"/>
                    <a:pt x="2302" y="734"/>
                    <a:pt x="2934" y="452"/>
                  </a:cubicBezTo>
                  <a:cubicBezTo>
                    <a:pt x="3025" y="407"/>
                    <a:pt x="3115" y="373"/>
                    <a:pt x="3194" y="328"/>
                  </a:cubicBezTo>
                  <a:cubicBezTo>
                    <a:pt x="3182" y="226"/>
                    <a:pt x="3160" y="113"/>
                    <a:pt x="31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562;p36">
              <a:extLst>
                <a:ext uri="{FF2B5EF4-FFF2-40B4-BE49-F238E27FC236}">
                  <a16:creationId xmlns:a16="http://schemas.microsoft.com/office/drawing/2014/main" id="{4595A8CF-2B42-1C78-0AAA-2A18D5A08D4C}"/>
                </a:ext>
              </a:extLst>
            </p:cNvPr>
            <p:cNvSpPr/>
            <p:nvPr/>
          </p:nvSpPr>
          <p:spPr>
            <a:xfrm>
              <a:off x="984233" y="3566372"/>
              <a:ext cx="228194" cy="67628"/>
            </a:xfrm>
            <a:custGeom>
              <a:avLst/>
              <a:gdLst/>
              <a:ahLst/>
              <a:cxnLst/>
              <a:rect l="l" t="t" r="r" b="b"/>
              <a:pathLst>
                <a:path w="3273" h="970" extrusionOk="0">
                  <a:moveTo>
                    <a:pt x="3216" y="1"/>
                  </a:moveTo>
                  <a:cubicBezTo>
                    <a:pt x="2505" y="431"/>
                    <a:pt x="1697" y="655"/>
                    <a:pt x="884" y="655"/>
                  </a:cubicBezTo>
                  <a:cubicBezTo>
                    <a:pt x="589" y="655"/>
                    <a:pt x="293" y="625"/>
                    <a:pt x="0" y="565"/>
                  </a:cubicBezTo>
                  <a:lnTo>
                    <a:pt x="0" y="565"/>
                  </a:lnTo>
                  <a:cubicBezTo>
                    <a:pt x="12" y="667"/>
                    <a:pt x="34" y="768"/>
                    <a:pt x="68" y="870"/>
                  </a:cubicBezTo>
                  <a:cubicBezTo>
                    <a:pt x="68" y="881"/>
                    <a:pt x="79" y="892"/>
                    <a:pt x="79" y="904"/>
                  </a:cubicBezTo>
                  <a:cubicBezTo>
                    <a:pt x="346" y="948"/>
                    <a:pt x="614" y="970"/>
                    <a:pt x="882" y="970"/>
                  </a:cubicBezTo>
                  <a:cubicBezTo>
                    <a:pt x="1714" y="970"/>
                    <a:pt x="2539" y="758"/>
                    <a:pt x="3273" y="340"/>
                  </a:cubicBezTo>
                  <a:cubicBezTo>
                    <a:pt x="3262" y="272"/>
                    <a:pt x="3250" y="204"/>
                    <a:pt x="3239" y="136"/>
                  </a:cubicBezTo>
                  <a:cubicBezTo>
                    <a:pt x="3228" y="91"/>
                    <a:pt x="3216" y="46"/>
                    <a:pt x="3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563;p36">
              <a:extLst>
                <a:ext uri="{FF2B5EF4-FFF2-40B4-BE49-F238E27FC236}">
                  <a16:creationId xmlns:a16="http://schemas.microsoft.com/office/drawing/2014/main" id="{1D888D41-AC89-B0C4-C7C8-8C2025CBE3BE}"/>
                </a:ext>
              </a:extLst>
            </p:cNvPr>
            <p:cNvSpPr/>
            <p:nvPr/>
          </p:nvSpPr>
          <p:spPr>
            <a:xfrm>
              <a:off x="1001524" y="3617548"/>
              <a:ext cx="212507" cy="63027"/>
            </a:xfrm>
            <a:custGeom>
              <a:avLst/>
              <a:gdLst/>
              <a:ahLst/>
              <a:cxnLst/>
              <a:rect l="l" t="t" r="r" b="b"/>
              <a:pathLst>
                <a:path w="3048" h="904" extrusionOk="0">
                  <a:moveTo>
                    <a:pt x="3047" y="0"/>
                  </a:moveTo>
                  <a:cubicBezTo>
                    <a:pt x="2358" y="387"/>
                    <a:pt x="1581" y="592"/>
                    <a:pt x="800" y="592"/>
                  </a:cubicBezTo>
                  <a:cubicBezTo>
                    <a:pt x="533" y="592"/>
                    <a:pt x="265" y="568"/>
                    <a:pt x="1" y="520"/>
                  </a:cubicBezTo>
                  <a:lnTo>
                    <a:pt x="1" y="520"/>
                  </a:lnTo>
                  <a:cubicBezTo>
                    <a:pt x="80" y="655"/>
                    <a:pt x="181" y="779"/>
                    <a:pt x="305" y="881"/>
                  </a:cubicBezTo>
                  <a:cubicBezTo>
                    <a:pt x="463" y="892"/>
                    <a:pt x="633" y="903"/>
                    <a:pt x="802" y="903"/>
                  </a:cubicBezTo>
                  <a:cubicBezTo>
                    <a:pt x="1547" y="903"/>
                    <a:pt x="2280" y="734"/>
                    <a:pt x="2946" y="407"/>
                  </a:cubicBezTo>
                  <a:cubicBezTo>
                    <a:pt x="3002" y="283"/>
                    <a:pt x="3036" y="158"/>
                    <a:pt x="3047" y="34"/>
                  </a:cubicBezTo>
                  <a:cubicBezTo>
                    <a:pt x="3047" y="23"/>
                    <a:pt x="3047" y="12"/>
                    <a:pt x="30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564;p36">
              <a:extLst>
                <a:ext uri="{FF2B5EF4-FFF2-40B4-BE49-F238E27FC236}">
                  <a16:creationId xmlns:a16="http://schemas.microsoft.com/office/drawing/2014/main" id="{9C04188F-FF89-FBFC-9E2E-80DE0581B622}"/>
                </a:ext>
              </a:extLst>
            </p:cNvPr>
            <p:cNvSpPr/>
            <p:nvPr/>
          </p:nvSpPr>
          <p:spPr>
            <a:xfrm>
              <a:off x="1064481" y="3500346"/>
              <a:ext cx="26006" cy="22171"/>
            </a:xfrm>
            <a:custGeom>
              <a:avLst/>
              <a:gdLst/>
              <a:ahLst/>
              <a:cxnLst/>
              <a:rect l="l" t="t" r="r" b="b"/>
              <a:pathLst>
                <a:path w="373" h="318" extrusionOk="0">
                  <a:moveTo>
                    <a:pt x="215" y="0"/>
                  </a:moveTo>
                  <a:cubicBezTo>
                    <a:pt x="68" y="0"/>
                    <a:pt x="0" y="169"/>
                    <a:pt x="102" y="271"/>
                  </a:cubicBezTo>
                  <a:cubicBezTo>
                    <a:pt x="134" y="303"/>
                    <a:pt x="173" y="317"/>
                    <a:pt x="211" y="317"/>
                  </a:cubicBezTo>
                  <a:cubicBezTo>
                    <a:pt x="294" y="317"/>
                    <a:pt x="373" y="251"/>
                    <a:pt x="373" y="158"/>
                  </a:cubicBezTo>
                  <a:cubicBezTo>
                    <a:pt x="373" y="68"/>
                    <a:pt x="305" y="0"/>
                    <a:pt x="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65;p36">
              <a:extLst>
                <a:ext uri="{FF2B5EF4-FFF2-40B4-BE49-F238E27FC236}">
                  <a16:creationId xmlns:a16="http://schemas.microsoft.com/office/drawing/2014/main" id="{F2703689-562D-FE84-835A-3EBB5BC526E6}"/>
                </a:ext>
              </a:extLst>
            </p:cNvPr>
            <p:cNvSpPr/>
            <p:nvPr/>
          </p:nvSpPr>
          <p:spPr>
            <a:xfrm>
              <a:off x="1136851" y="3483822"/>
              <a:ext cx="26006" cy="22310"/>
            </a:xfrm>
            <a:custGeom>
              <a:avLst/>
              <a:gdLst/>
              <a:ahLst/>
              <a:cxnLst/>
              <a:rect l="l" t="t" r="r" b="b"/>
              <a:pathLst>
                <a:path w="373" h="320" extrusionOk="0">
                  <a:moveTo>
                    <a:pt x="215" y="0"/>
                  </a:moveTo>
                  <a:cubicBezTo>
                    <a:pt x="68" y="0"/>
                    <a:pt x="1" y="169"/>
                    <a:pt x="102" y="271"/>
                  </a:cubicBezTo>
                  <a:cubicBezTo>
                    <a:pt x="136" y="304"/>
                    <a:pt x="176" y="319"/>
                    <a:pt x="216" y="319"/>
                  </a:cubicBezTo>
                  <a:cubicBezTo>
                    <a:pt x="297" y="319"/>
                    <a:pt x="373" y="257"/>
                    <a:pt x="373" y="158"/>
                  </a:cubicBezTo>
                  <a:cubicBezTo>
                    <a:pt x="373" y="79"/>
                    <a:pt x="294" y="0"/>
                    <a:pt x="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566;p36">
              <a:extLst>
                <a:ext uri="{FF2B5EF4-FFF2-40B4-BE49-F238E27FC236}">
                  <a16:creationId xmlns:a16="http://schemas.microsoft.com/office/drawing/2014/main" id="{92C28A67-8BBC-AAD0-8239-29E0236E7A10}"/>
                </a:ext>
              </a:extLst>
            </p:cNvPr>
            <p:cNvSpPr/>
            <p:nvPr/>
          </p:nvSpPr>
          <p:spPr>
            <a:xfrm>
              <a:off x="1107777" y="3510525"/>
              <a:ext cx="24402" cy="18197"/>
            </a:xfrm>
            <a:custGeom>
              <a:avLst/>
              <a:gdLst/>
              <a:ahLst/>
              <a:cxnLst/>
              <a:rect l="l" t="t" r="r" b="b"/>
              <a:pathLst>
                <a:path w="350" h="261" fill="none" extrusionOk="0">
                  <a:moveTo>
                    <a:pt x="0" y="80"/>
                  </a:moveTo>
                  <a:cubicBezTo>
                    <a:pt x="79" y="260"/>
                    <a:pt x="350" y="193"/>
                    <a:pt x="350" y="1"/>
                  </a:cubicBezTo>
                </a:path>
              </a:pathLst>
            </a:custGeom>
            <a:solidFill>
              <a:schemeClr val="dk1"/>
            </a:solidFill>
            <a:ln w="9525" cap="rnd" cmpd="sng">
              <a:solidFill>
                <a:srgbClr val="4C343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567;p36">
              <a:extLst>
                <a:ext uri="{FF2B5EF4-FFF2-40B4-BE49-F238E27FC236}">
                  <a16:creationId xmlns:a16="http://schemas.microsoft.com/office/drawing/2014/main" id="{825F2758-41B4-E0F6-12CE-18FDE47B2A29}"/>
                </a:ext>
              </a:extLst>
            </p:cNvPr>
            <p:cNvSpPr/>
            <p:nvPr/>
          </p:nvSpPr>
          <p:spPr>
            <a:xfrm>
              <a:off x="1018048" y="3520774"/>
              <a:ext cx="65397" cy="55497"/>
            </a:xfrm>
            <a:custGeom>
              <a:avLst/>
              <a:gdLst/>
              <a:ahLst/>
              <a:cxnLst/>
              <a:rect l="l" t="t" r="r" b="b"/>
              <a:pathLst>
                <a:path w="938" h="796" extrusionOk="0">
                  <a:moveTo>
                    <a:pt x="542" y="0"/>
                  </a:moveTo>
                  <a:cubicBezTo>
                    <a:pt x="181" y="0"/>
                    <a:pt x="1" y="429"/>
                    <a:pt x="260" y="678"/>
                  </a:cubicBezTo>
                  <a:cubicBezTo>
                    <a:pt x="341" y="758"/>
                    <a:pt x="441" y="795"/>
                    <a:pt x="540" y="795"/>
                  </a:cubicBezTo>
                  <a:cubicBezTo>
                    <a:pt x="743" y="795"/>
                    <a:pt x="937" y="639"/>
                    <a:pt x="937" y="395"/>
                  </a:cubicBezTo>
                  <a:cubicBezTo>
                    <a:pt x="937" y="181"/>
                    <a:pt x="757" y="0"/>
                    <a:pt x="542" y="0"/>
                  </a:cubicBezTo>
                  <a:close/>
                </a:path>
              </a:pathLst>
            </a:custGeom>
            <a:solidFill>
              <a:srgbClr val="D18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568;p36">
              <a:extLst>
                <a:ext uri="{FF2B5EF4-FFF2-40B4-BE49-F238E27FC236}">
                  <a16:creationId xmlns:a16="http://schemas.microsoft.com/office/drawing/2014/main" id="{EB4D200E-F830-ABAB-47EA-86A87AD66910}"/>
                </a:ext>
              </a:extLst>
            </p:cNvPr>
            <p:cNvSpPr/>
            <p:nvPr/>
          </p:nvSpPr>
          <p:spPr>
            <a:xfrm>
              <a:off x="1150237" y="3499509"/>
              <a:ext cx="54382" cy="55149"/>
            </a:xfrm>
            <a:custGeom>
              <a:avLst/>
              <a:gdLst/>
              <a:ahLst/>
              <a:cxnLst/>
              <a:rect l="l" t="t" r="r" b="b"/>
              <a:pathLst>
                <a:path w="780" h="791" extrusionOk="0">
                  <a:moveTo>
                    <a:pt x="497" y="1"/>
                  </a:moveTo>
                  <a:cubicBezTo>
                    <a:pt x="0" y="23"/>
                    <a:pt x="0" y="768"/>
                    <a:pt x="497" y="791"/>
                  </a:cubicBezTo>
                  <a:lnTo>
                    <a:pt x="508" y="791"/>
                  </a:lnTo>
                  <a:cubicBezTo>
                    <a:pt x="610" y="791"/>
                    <a:pt x="700" y="757"/>
                    <a:pt x="779" y="689"/>
                  </a:cubicBezTo>
                  <a:cubicBezTo>
                    <a:pt x="779" y="678"/>
                    <a:pt x="768" y="667"/>
                    <a:pt x="768" y="667"/>
                  </a:cubicBezTo>
                  <a:cubicBezTo>
                    <a:pt x="756" y="554"/>
                    <a:pt x="734" y="452"/>
                    <a:pt x="711" y="339"/>
                  </a:cubicBezTo>
                  <a:cubicBezTo>
                    <a:pt x="700" y="283"/>
                    <a:pt x="689" y="193"/>
                    <a:pt x="677" y="159"/>
                  </a:cubicBezTo>
                  <a:cubicBezTo>
                    <a:pt x="666" y="114"/>
                    <a:pt x="655" y="69"/>
                    <a:pt x="655" y="23"/>
                  </a:cubicBezTo>
                  <a:cubicBezTo>
                    <a:pt x="599" y="1"/>
                    <a:pt x="553" y="1"/>
                    <a:pt x="497" y="1"/>
                  </a:cubicBezTo>
                  <a:close/>
                </a:path>
              </a:pathLst>
            </a:custGeom>
            <a:solidFill>
              <a:srgbClr val="D18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569;p36">
              <a:extLst>
                <a:ext uri="{FF2B5EF4-FFF2-40B4-BE49-F238E27FC236}">
                  <a16:creationId xmlns:a16="http://schemas.microsoft.com/office/drawing/2014/main" id="{0C7F0D8C-6211-DEEC-7895-8ABF7735E1A5}"/>
                </a:ext>
              </a:extLst>
            </p:cNvPr>
            <p:cNvSpPr/>
            <p:nvPr/>
          </p:nvSpPr>
          <p:spPr>
            <a:xfrm>
              <a:off x="1050328" y="3331202"/>
              <a:ext cx="22868" cy="129052"/>
            </a:xfrm>
            <a:custGeom>
              <a:avLst/>
              <a:gdLst/>
              <a:ahLst/>
              <a:cxnLst/>
              <a:rect l="l" t="t" r="r" b="b"/>
              <a:pathLst>
                <a:path w="328" h="1851" fill="none" extrusionOk="0">
                  <a:moveTo>
                    <a:pt x="102" y="1851"/>
                  </a:moveTo>
                  <a:cubicBezTo>
                    <a:pt x="0" y="1219"/>
                    <a:pt x="79" y="576"/>
                    <a:pt x="328" y="0"/>
                  </a:cubicBezTo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1570;p36">
            <a:extLst>
              <a:ext uri="{FF2B5EF4-FFF2-40B4-BE49-F238E27FC236}">
                <a16:creationId xmlns:a16="http://schemas.microsoft.com/office/drawing/2014/main" id="{5287536B-C47A-813B-C381-35C614BA0E66}"/>
              </a:ext>
            </a:extLst>
          </p:cNvPr>
          <p:cNvGrpSpPr/>
          <p:nvPr/>
        </p:nvGrpSpPr>
        <p:grpSpPr>
          <a:xfrm>
            <a:off x="561907" y="3430491"/>
            <a:ext cx="601653" cy="620694"/>
            <a:chOff x="8317601" y="2798015"/>
            <a:chExt cx="459207" cy="473740"/>
          </a:xfrm>
        </p:grpSpPr>
        <p:sp>
          <p:nvSpPr>
            <p:cNvPr id="21" name="Google Shape;1571;p36">
              <a:extLst>
                <a:ext uri="{FF2B5EF4-FFF2-40B4-BE49-F238E27FC236}">
                  <a16:creationId xmlns:a16="http://schemas.microsoft.com/office/drawing/2014/main" id="{781A5E22-051A-DE74-BC7E-BDA8A5773523}"/>
                </a:ext>
              </a:extLst>
            </p:cNvPr>
            <p:cNvSpPr/>
            <p:nvPr/>
          </p:nvSpPr>
          <p:spPr>
            <a:xfrm>
              <a:off x="8545935" y="3103282"/>
              <a:ext cx="230873" cy="121268"/>
            </a:xfrm>
            <a:custGeom>
              <a:avLst/>
              <a:gdLst/>
              <a:ahLst/>
              <a:cxnLst/>
              <a:rect l="l" t="t" r="r" b="b"/>
              <a:pathLst>
                <a:path w="6275" h="3296" extrusionOk="0">
                  <a:moveTo>
                    <a:pt x="2668" y="1"/>
                  </a:moveTo>
                  <a:cubicBezTo>
                    <a:pt x="2159" y="1"/>
                    <a:pt x="1648" y="67"/>
                    <a:pt x="1152" y="177"/>
                  </a:cubicBezTo>
                  <a:cubicBezTo>
                    <a:pt x="745" y="256"/>
                    <a:pt x="362" y="403"/>
                    <a:pt x="1" y="618"/>
                  </a:cubicBezTo>
                  <a:cubicBezTo>
                    <a:pt x="328" y="1170"/>
                    <a:pt x="553" y="1690"/>
                    <a:pt x="982" y="2175"/>
                  </a:cubicBezTo>
                  <a:cubicBezTo>
                    <a:pt x="1389" y="2671"/>
                    <a:pt x="1941" y="3032"/>
                    <a:pt x="2562" y="3213"/>
                  </a:cubicBezTo>
                  <a:cubicBezTo>
                    <a:pt x="2807" y="3268"/>
                    <a:pt x="3057" y="3296"/>
                    <a:pt x="3309" y="3296"/>
                  </a:cubicBezTo>
                  <a:cubicBezTo>
                    <a:pt x="3417" y="3296"/>
                    <a:pt x="3526" y="3291"/>
                    <a:pt x="3634" y="3281"/>
                  </a:cubicBezTo>
                  <a:cubicBezTo>
                    <a:pt x="3995" y="3258"/>
                    <a:pt x="4345" y="3213"/>
                    <a:pt x="4695" y="3145"/>
                  </a:cubicBezTo>
                  <a:cubicBezTo>
                    <a:pt x="5033" y="3077"/>
                    <a:pt x="5361" y="2965"/>
                    <a:pt x="5665" y="2807"/>
                  </a:cubicBezTo>
                  <a:cubicBezTo>
                    <a:pt x="5913" y="2649"/>
                    <a:pt x="6105" y="2423"/>
                    <a:pt x="6229" y="2152"/>
                  </a:cubicBezTo>
                  <a:cubicBezTo>
                    <a:pt x="6275" y="2051"/>
                    <a:pt x="6275" y="1927"/>
                    <a:pt x="6218" y="1836"/>
                  </a:cubicBezTo>
                  <a:cubicBezTo>
                    <a:pt x="5778" y="1024"/>
                    <a:pt x="4954" y="448"/>
                    <a:pt x="4074" y="189"/>
                  </a:cubicBezTo>
                  <a:cubicBezTo>
                    <a:pt x="3617" y="58"/>
                    <a:pt x="3143" y="1"/>
                    <a:pt x="26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572;p36">
              <a:extLst>
                <a:ext uri="{FF2B5EF4-FFF2-40B4-BE49-F238E27FC236}">
                  <a16:creationId xmlns:a16="http://schemas.microsoft.com/office/drawing/2014/main" id="{47A63F8E-00E3-BF8E-25EA-EDDB17F84CD8}"/>
                </a:ext>
              </a:extLst>
            </p:cNvPr>
            <p:cNvSpPr/>
            <p:nvPr/>
          </p:nvSpPr>
          <p:spPr>
            <a:xfrm>
              <a:off x="8540527" y="3111193"/>
              <a:ext cx="131644" cy="95697"/>
            </a:xfrm>
            <a:custGeom>
              <a:avLst/>
              <a:gdLst/>
              <a:ahLst/>
              <a:cxnLst/>
              <a:rect l="l" t="t" r="r" b="b"/>
              <a:pathLst>
                <a:path w="3578" h="2601" extrusionOk="0">
                  <a:moveTo>
                    <a:pt x="2702" y="1"/>
                  </a:moveTo>
                  <a:cubicBezTo>
                    <a:pt x="2613" y="1"/>
                    <a:pt x="2524" y="8"/>
                    <a:pt x="2438" y="19"/>
                  </a:cubicBezTo>
                  <a:cubicBezTo>
                    <a:pt x="2021" y="64"/>
                    <a:pt x="1614" y="154"/>
                    <a:pt x="1231" y="290"/>
                  </a:cubicBezTo>
                  <a:cubicBezTo>
                    <a:pt x="960" y="380"/>
                    <a:pt x="464" y="493"/>
                    <a:pt x="294" y="752"/>
                  </a:cubicBezTo>
                  <a:cubicBezTo>
                    <a:pt x="1" y="1192"/>
                    <a:pt x="915" y="1926"/>
                    <a:pt x="1220" y="2140"/>
                  </a:cubicBezTo>
                  <a:cubicBezTo>
                    <a:pt x="1513" y="2355"/>
                    <a:pt x="1851" y="2501"/>
                    <a:pt x="2213" y="2580"/>
                  </a:cubicBezTo>
                  <a:cubicBezTo>
                    <a:pt x="2283" y="2595"/>
                    <a:pt x="2354" y="2601"/>
                    <a:pt x="2424" y="2601"/>
                  </a:cubicBezTo>
                  <a:cubicBezTo>
                    <a:pt x="2522" y="2601"/>
                    <a:pt x="2617" y="2589"/>
                    <a:pt x="2709" y="2569"/>
                  </a:cubicBezTo>
                  <a:cubicBezTo>
                    <a:pt x="2878" y="2513"/>
                    <a:pt x="3002" y="2389"/>
                    <a:pt x="3048" y="2219"/>
                  </a:cubicBezTo>
                  <a:cubicBezTo>
                    <a:pt x="3093" y="1994"/>
                    <a:pt x="2935" y="1779"/>
                    <a:pt x="2765" y="1610"/>
                  </a:cubicBezTo>
                  <a:cubicBezTo>
                    <a:pt x="3070" y="1508"/>
                    <a:pt x="3330" y="1294"/>
                    <a:pt x="3454" y="1001"/>
                  </a:cubicBezTo>
                  <a:cubicBezTo>
                    <a:pt x="3578" y="696"/>
                    <a:pt x="3488" y="346"/>
                    <a:pt x="3239" y="143"/>
                  </a:cubicBezTo>
                  <a:cubicBezTo>
                    <a:pt x="3085" y="35"/>
                    <a:pt x="2894" y="1"/>
                    <a:pt x="27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573;p36">
              <a:extLst>
                <a:ext uri="{FF2B5EF4-FFF2-40B4-BE49-F238E27FC236}">
                  <a16:creationId xmlns:a16="http://schemas.microsoft.com/office/drawing/2014/main" id="{02C66FBE-A755-3274-8A44-0694948972DB}"/>
                </a:ext>
              </a:extLst>
            </p:cNvPr>
            <p:cNvSpPr/>
            <p:nvPr/>
          </p:nvSpPr>
          <p:spPr>
            <a:xfrm>
              <a:off x="8476618" y="2799229"/>
              <a:ext cx="201365" cy="324731"/>
            </a:xfrm>
            <a:custGeom>
              <a:avLst/>
              <a:gdLst/>
              <a:ahLst/>
              <a:cxnLst/>
              <a:rect l="l" t="t" r="r" b="b"/>
              <a:pathLst>
                <a:path w="5473" h="8826" extrusionOk="0">
                  <a:moveTo>
                    <a:pt x="3318" y="1"/>
                  </a:moveTo>
                  <a:cubicBezTo>
                    <a:pt x="3171" y="1"/>
                    <a:pt x="3024" y="12"/>
                    <a:pt x="2889" y="57"/>
                  </a:cubicBezTo>
                  <a:lnTo>
                    <a:pt x="2855" y="69"/>
                  </a:lnTo>
                  <a:cubicBezTo>
                    <a:pt x="2810" y="80"/>
                    <a:pt x="2776" y="91"/>
                    <a:pt x="2731" y="102"/>
                  </a:cubicBezTo>
                  <a:lnTo>
                    <a:pt x="2674" y="136"/>
                  </a:lnTo>
                  <a:lnTo>
                    <a:pt x="2573" y="181"/>
                  </a:lnTo>
                  <a:cubicBezTo>
                    <a:pt x="2279" y="339"/>
                    <a:pt x="2020" y="554"/>
                    <a:pt x="1794" y="813"/>
                  </a:cubicBezTo>
                  <a:cubicBezTo>
                    <a:pt x="1783" y="825"/>
                    <a:pt x="1760" y="847"/>
                    <a:pt x="1738" y="870"/>
                  </a:cubicBezTo>
                  <a:cubicBezTo>
                    <a:pt x="1693" y="926"/>
                    <a:pt x="1636" y="983"/>
                    <a:pt x="1591" y="1050"/>
                  </a:cubicBezTo>
                  <a:cubicBezTo>
                    <a:pt x="542" y="2280"/>
                    <a:pt x="0" y="3871"/>
                    <a:pt x="79" y="5485"/>
                  </a:cubicBezTo>
                  <a:cubicBezTo>
                    <a:pt x="113" y="6275"/>
                    <a:pt x="350" y="6941"/>
                    <a:pt x="542" y="7685"/>
                  </a:cubicBezTo>
                  <a:cubicBezTo>
                    <a:pt x="564" y="7821"/>
                    <a:pt x="609" y="7945"/>
                    <a:pt x="666" y="8069"/>
                  </a:cubicBezTo>
                  <a:cubicBezTo>
                    <a:pt x="756" y="8351"/>
                    <a:pt x="948" y="8577"/>
                    <a:pt x="1207" y="8724"/>
                  </a:cubicBezTo>
                  <a:cubicBezTo>
                    <a:pt x="1320" y="8780"/>
                    <a:pt x="1433" y="8814"/>
                    <a:pt x="1557" y="8825"/>
                  </a:cubicBezTo>
                  <a:lnTo>
                    <a:pt x="1659" y="8825"/>
                  </a:lnTo>
                  <a:cubicBezTo>
                    <a:pt x="1704" y="8814"/>
                    <a:pt x="1738" y="8814"/>
                    <a:pt x="1772" y="8803"/>
                  </a:cubicBezTo>
                  <a:lnTo>
                    <a:pt x="1851" y="8791"/>
                  </a:lnTo>
                  <a:cubicBezTo>
                    <a:pt x="2088" y="8701"/>
                    <a:pt x="2313" y="8577"/>
                    <a:pt x="2516" y="8419"/>
                  </a:cubicBezTo>
                  <a:cubicBezTo>
                    <a:pt x="3103" y="8013"/>
                    <a:pt x="3667" y="7561"/>
                    <a:pt x="4198" y="7076"/>
                  </a:cubicBezTo>
                  <a:cubicBezTo>
                    <a:pt x="4717" y="6580"/>
                    <a:pt x="5112" y="5959"/>
                    <a:pt x="5326" y="5271"/>
                  </a:cubicBezTo>
                  <a:cubicBezTo>
                    <a:pt x="5439" y="4831"/>
                    <a:pt x="5473" y="4379"/>
                    <a:pt x="5417" y="3928"/>
                  </a:cubicBezTo>
                  <a:lnTo>
                    <a:pt x="5417" y="3860"/>
                  </a:lnTo>
                  <a:cubicBezTo>
                    <a:pt x="5405" y="3725"/>
                    <a:pt x="5383" y="3578"/>
                    <a:pt x="5360" y="3443"/>
                  </a:cubicBezTo>
                  <a:cubicBezTo>
                    <a:pt x="5326" y="3273"/>
                    <a:pt x="5292" y="3115"/>
                    <a:pt x="5247" y="2957"/>
                  </a:cubicBezTo>
                  <a:cubicBezTo>
                    <a:pt x="5247" y="2946"/>
                    <a:pt x="5236" y="2924"/>
                    <a:pt x="5236" y="2912"/>
                  </a:cubicBezTo>
                  <a:cubicBezTo>
                    <a:pt x="5123" y="2495"/>
                    <a:pt x="4976" y="2077"/>
                    <a:pt x="4830" y="1671"/>
                  </a:cubicBezTo>
                  <a:cubicBezTo>
                    <a:pt x="4717" y="1321"/>
                    <a:pt x="4570" y="994"/>
                    <a:pt x="4378" y="678"/>
                  </a:cubicBezTo>
                  <a:lnTo>
                    <a:pt x="4322" y="610"/>
                  </a:lnTo>
                  <a:lnTo>
                    <a:pt x="4299" y="565"/>
                  </a:lnTo>
                  <a:cubicBezTo>
                    <a:pt x="4153" y="385"/>
                    <a:pt x="3983" y="227"/>
                    <a:pt x="3780" y="125"/>
                  </a:cubicBezTo>
                  <a:lnTo>
                    <a:pt x="3746" y="114"/>
                  </a:lnTo>
                  <a:cubicBezTo>
                    <a:pt x="3679" y="80"/>
                    <a:pt x="3600" y="46"/>
                    <a:pt x="3532" y="35"/>
                  </a:cubicBezTo>
                  <a:cubicBezTo>
                    <a:pt x="3464" y="12"/>
                    <a:pt x="3408" y="1"/>
                    <a:pt x="33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574;p36">
              <a:extLst>
                <a:ext uri="{FF2B5EF4-FFF2-40B4-BE49-F238E27FC236}">
                  <a16:creationId xmlns:a16="http://schemas.microsoft.com/office/drawing/2014/main" id="{AC194A49-3654-FDD7-F85C-4D2F9B2872CD}"/>
                </a:ext>
              </a:extLst>
            </p:cNvPr>
            <p:cNvSpPr/>
            <p:nvPr/>
          </p:nvSpPr>
          <p:spPr>
            <a:xfrm>
              <a:off x="8487803" y="2949122"/>
              <a:ext cx="144521" cy="172925"/>
            </a:xfrm>
            <a:custGeom>
              <a:avLst/>
              <a:gdLst/>
              <a:ahLst/>
              <a:cxnLst/>
              <a:rect l="l" t="t" r="r" b="b"/>
              <a:pathLst>
                <a:path w="3928" h="4700" extrusionOk="0">
                  <a:moveTo>
                    <a:pt x="1058" y="1"/>
                  </a:moveTo>
                  <a:cubicBezTo>
                    <a:pt x="967" y="1"/>
                    <a:pt x="877" y="18"/>
                    <a:pt x="791" y="57"/>
                  </a:cubicBezTo>
                  <a:cubicBezTo>
                    <a:pt x="576" y="181"/>
                    <a:pt x="407" y="373"/>
                    <a:pt x="328" y="610"/>
                  </a:cubicBezTo>
                  <a:cubicBezTo>
                    <a:pt x="1" y="1366"/>
                    <a:pt x="46" y="2212"/>
                    <a:pt x="193" y="3002"/>
                  </a:cubicBezTo>
                  <a:cubicBezTo>
                    <a:pt x="305" y="3566"/>
                    <a:pt x="238" y="4514"/>
                    <a:pt x="982" y="4683"/>
                  </a:cubicBezTo>
                  <a:cubicBezTo>
                    <a:pt x="1029" y="4694"/>
                    <a:pt x="1076" y="4699"/>
                    <a:pt x="1122" y="4699"/>
                  </a:cubicBezTo>
                  <a:cubicBezTo>
                    <a:pt x="1464" y="4699"/>
                    <a:pt x="1783" y="4423"/>
                    <a:pt x="2032" y="4164"/>
                  </a:cubicBezTo>
                  <a:cubicBezTo>
                    <a:pt x="2743" y="3442"/>
                    <a:pt x="3454" y="2697"/>
                    <a:pt x="3804" y="1750"/>
                  </a:cubicBezTo>
                  <a:cubicBezTo>
                    <a:pt x="3871" y="1546"/>
                    <a:pt x="3928" y="1309"/>
                    <a:pt x="3837" y="1106"/>
                  </a:cubicBezTo>
                  <a:cubicBezTo>
                    <a:pt x="3718" y="889"/>
                    <a:pt x="3494" y="756"/>
                    <a:pt x="3247" y="756"/>
                  </a:cubicBezTo>
                  <a:cubicBezTo>
                    <a:pt x="3237" y="756"/>
                    <a:pt x="3227" y="756"/>
                    <a:pt x="3217" y="757"/>
                  </a:cubicBezTo>
                  <a:cubicBezTo>
                    <a:pt x="3206" y="756"/>
                    <a:pt x="3195" y="756"/>
                    <a:pt x="3184" y="756"/>
                  </a:cubicBezTo>
                  <a:cubicBezTo>
                    <a:pt x="2778" y="756"/>
                    <a:pt x="2387" y="958"/>
                    <a:pt x="2167" y="1309"/>
                  </a:cubicBezTo>
                  <a:cubicBezTo>
                    <a:pt x="2088" y="960"/>
                    <a:pt x="1975" y="610"/>
                    <a:pt x="1750" y="339"/>
                  </a:cubicBezTo>
                  <a:cubicBezTo>
                    <a:pt x="1575" y="139"/>
                    <a:pt x="1314" y="1"/>
                    <a:pt x="10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575;p36">
              <a:extLst>
                <a:ext uri="{FF2B5EF4-FFF2-40B4-BE49-F238E27FC236}">
                  <a16:creationId xmlns:a16="http://schemas.microsoft.com/office/drawing/2014/main" id="{6B6C5F2B-F6A7-2E36-6DBA-9EE4A8082AD8}"/>
                </a:ext>
              </a:extLst>
            </p:cNvPr>
            <p:cNvSpPr/>
            <p:nvPr/>
          </p:nvSpPr>
          <p:spPr>
            <a:xfrm>
              <a:off x="8491151" y="2830797"/>
              <a:ext cx="49412" cy="249564"/>
            </a:xfrm>
            <a:custGeom>
              <a:avLst/>
              <a:gdLst/>
              <a:ahLst/>
              <a:cxnLst/>
              <a:rect l="l" t="t" r="r" b="b"/>
              <a:pathLst>
                <a:path w="1343" h="6783" extrusionOk="0">
                  <a:moveTo>
                    <a:pt x="1343" y="1"/>
                  </a:moveTo>
                  <a:lnTo>
                    <a:pt x="1343" y="1"/>
                  </a:lnTo>
                  <a:cubicBezTo>
                    <a:pt x="1298" y="57"/>
                    <a:pt x="1241" y="125"/>
                    <a:pt x="1185" y="181"/>
                  </a:cubicBezTo>
                  <a:cubicBezTo>
                    <a:pt x="722" y="903"/>
                    <a:pt x="384" y="1716"/>
                    <a:pt x="203" y="2551"/>
                  </a:cubicBezTo>
                  <a:cubicBezTo>
                    <a:pt x="56" y="3205"/>
                    <a:pt x="0" y="3882"/>
                    <a:pt x="34" y="4559"/>
                  </a:cubicBezTo>
                  <a:cubicBezTo>
                    <a:pt x="68" y="5315"/>
                    <a:pt x="192" y="6060"/>
                    <a:pt x="418" y="6782"/>
                  </a:cubicBezTo>
                  <a:lnTo>
                    <a:pt x="440" y="6782"/>
                  </a:lnTo>
                  <a:cubicBezTo>
                    <a:pt x="203" y="6015"/>
                    <a:pt x="79" y="5225"/>
                    <a:pt x="56" y="4424"/>
                  </a:cubicBezTo>
                  <a:cubicBezTo>
                    <a:pt x="34" y="3792"/>
                    <a:pt x="102" y="3171"/>
                    <a:pt x="226" y="2562"/>
                  </a:cubicBezTo>
                  <a:cubicBezTo>
                    <a:pt x="429" y="1648"/>
                    <a:pt x="812" y="779"/>
                    <a:pt x="1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576;p36">
              <a:extLst>
                <a:ext uri="{FF2B5EF4-FFF2-40B4-BE49-F238E27FC236}">
                  <a16:creationId xmlns:a16="http://schemas.microsoft.com/office/drawing/2014/main" id="{8811FD7B-95E6-BB59-65D4-4B5CD3C34A27}"/>
                </a:ext>
              </a:extLst>
            </p:cNvPr>
            <p:cNvSpPr/>
            <p:nvPr/>
          </p:nvSpPr>
          <p:spPr>
            <a:xfrm>
              <a:off x="8504434" y="2802577"/>
              <a:ext cx="72665" cy="293567"/>
            </a:xfrm>
            <a:custGeom>
              <a:avLst/>
              <a:gdLst/>
              <a:ahLst/>
              <a:cxnLst/>
              <a:rect l="l" t="t" r="r" b="b"/>
              <a:pathLst>
                <a:path w="1975" h="7979" extrusionOk="0">
                  <a:moveTo>
                    <a:pt x="1975" y="0"/>
                  </a:moveTo>
                  <a:lnTo>
                    <a:pt x="1918" y="23"/>
                  </a:lnTo>
                  <a:cubicBezTo>
                    <a:pt x="925" y="1162"/>
                    <a:pt x="305" y="2573"/>
                    <a:pt x="136" y="4074"/>
                  </a:cubicBezTo>
                  <a:cubicBezTo>
                    <a:pt x="124" y="4108"/>
                    <a:pt x="124" y="4153"/>
                    <a:pt x="124" y="4198"/>
                  </a:cubicBezTo>
                  <a:cubicBezTo>
                    <a:pt x="0" y="5462"/>
                    <a:pt x="192" y="6748"/>
                    <a:pt x="384" y="7978"/>
                  </a:cubicBezTo>
                  <a:lnTo>
                    <a:pt x="406" y="7978"/>
                  </a:lnTo>
                  <a:cubicBezTo>
                    <a:pt x="226" y="6737"/>
                    <a:pt x="23" y="5450"/>
                    <a:pt x="158" y="4164"/>
                  </a:cubicBezTo>
                  <a:lnTo>
                    <a:pt x="169" y="4074"/>
                  </a:lnTo>
                  <a:cubicBezTo>
                    <a:pt x="339" y="2562"/>
                    <a:pt x="971" y="1140"/>
                    <a:pt x="19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577;p36">
              <a:extLst>
                <a:ext uri="{FF2B5EF4-FFF2-40B4-BE49-F238E27FC236}">
                  <a16:creationId xmlns:a16="http://schemas.microsoft.com/office/drawing/2014/main" id="{AA56CB43-C8DB-C9D8-2D29-81E18C4C0B62}"/>
                </a:ext>
              </a:extLst>
            </p:cNvPr>
            <p:cNvSpPr/>
            <p:nvPr/>
          </p:nvSpPr>
          <p:spPr>
            <a:xfrm>
              <a:off x="8523529" y="2800921"/>
              <a:ext cx="59383" cy="311816"/>
            </a:xfrm>
            <a:custGeom>
              <a:avLst/>
              <a:gdLst/>
              <a:ahLst/>
              <a:cxnLst/>
              <a:rect l="l" t="t" r="r" b="b"/>
              <a:pathLst>
                <a:path w="1614" h="8475" extrusionOk="0">
                  <a:moveTo>
                    <a:pt x="1614" y="0"/>
                  </a:moveTo>
                  <a:lnTo>
                    <a:pt x="1580" y="11"/>
                  </a:lnTo>
                  <a:cubicBezTo>
                    <a:pt x="858" y="1343"/>
                    <a:pt x="576" y="2900"/>
                    <a:pt x="418" y="3995"/>
                  </a:cubicBezTo>
                  <a:lnTo>
                    <a:pt x="406" y="4096"/>
                  </a:lnTo>
                  <a:cubicBezTo>
                    <a:pt x="305" y="4886"/>
                    <a:pt x="237" y="5676"/>
                    <a:pt x="181" y="6455"/>
                  </a:cubicBezTo>
                  <a:cubicBezTo>
                    <a:pt x="136" y="7109"/>
                    <a:pt x="79" y="7797"/>
                    <a:pt x="0" y="8474"/>
                  </a:cubicBezTo>
                  <a:lnTo>
                    <a:pt x="34" y="8474"/>
                  </a:lnTo>
                  <a:cubicBezTo>
                    <a:pt x="113" y="7797"/>
                    <a:pt x="158" y="7109"/>
                    <a:pt x="215" y="6455"/>
                  </a:cubicBezTo>
                  <a:cubicBezTo>
                    <a:pt x="271" y="5687"/>
                    <a:pt x="339" y="4886"/>
                    <a:pt x="440" y="4107"/>
                  </a:cubicBezTo>
                  <a:cubicBezTo>
                    <a:pt x="440" y="4074"/>
                    <a:pt x="452" y="4029"/>
                    <a:pt x="452" y="3995"/>
                  </a:cubicBezTo>
                  <a:cubicBezTo>
                    <a:pt x="598" y="2900"/>
                    <a:pt x="892" y="1332"/>
                    <a:pt x="16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578;p36">
              <a:extLst>
                <a:ext uri="{FF2B5EF4-FFF2-40B4-BE49-F238E27FC236}">
                  <a16:creationId xmlns:a16="http://schemas.microsoft.com/office/drawing/2014/main" id="{E03D68DD-4842-0684-1E41-1CEB00165900}"/>
                </a:ext>
              </a:extLst>
            </p:cNvPr>
            <p:cNvSpPr/>
            <p:nvPr/>
          </p:nvSpPr>
          <p:spPr>
            <a:xfrm>
              <a:off x="8525994" y="2798015"/>
              <a:ext cx="89737" cy="323848"/>
            </a:xfrm>
            <a:custGeom>
              <a:avLst/>
              <a:gdLst/>
              <a:ahLst/>
              <a:cxnLst/>
              <a:rect l="l" t="t" r="r" b="b"/>
              <a:pathLst>
                <a:path w="2439" h="8802" extrusionOk="0">
                  <a:moveTo>
                    <a:pt x="1976" y="0"/>
                  </a:moveTo>
                  <a:lnTo>
                    <a:pt x="1976" y="23"/>
                  </a:lnTo>
                  <a:cubicBezTo>
                    <a:pt x="1637" y="1275"/>
                    <a:pt x="1400" y="2584"/>
                    <a:pt x="1163" y="3837"/>
                  </a:cubicBezTo>
                  <a:cubicBezTo>
                    <a:pt x="1107" y="4186"/>
                    <a:pt x="1039" y="4525"/>
                    <a:pt x="971" y="4875"/>
                  </a:cubicBezTo>
                  <a:cubicBezTo>
                    <a:pt x="734" y="6206"/>
                    <a:pt x="418" y="7515"/>
                    <a:pt x="1" y="8790"/>
                  </a:cubicBezTo>
                  <a:lnTo>
                    <a:pt x="35" y="8802"/>
                  </a:lnTo>
                  <a:cubicBezTo>
                    <a:pt x="599" y="7606"/>
                    <a:pt x="1062" y="6364"/>
                    <a:pt x="1434" y="5101"/>
                  </a:cubicBezTo>
                  <a:cubicBezTo>
                    <a:pt x="1897" y="3476"/>
                    <a:pt x="2235" y="1817"/>
                    <a:pt x="2438" y="147"/>
                  </a:cubicBezTo>
                  <a:lnTo>
                    <a:pt x="2416" y="135"/>
                  </a:lnTo>
                  <a:cubicBezTo>
                    <a:pt x="2213" y="1828"/>
                    <a:pt x="1863" y="3498"/>
                    <a:pt x="1389" y="5134"/>
                  </a:cubicBezTo>
                  <a:cubicBezTo>
                    <a:pt x="1050" y="6308"/>
                    <a:pt x="622" y="7459"/>
                    <a:pt x="102" y="8576"/>
                  </a:cubicBezTo>
                  <a:cubicBezTo>
                    <a:pt x="475" y="7380"/>
                    <a:pt x="768" y="6161"/>
                    <a:pt x="983" y="4931"/>
                  </a:cubicBezTo>
                  <a:cubicBezTo>
                    <a:pt x="1062" y="4570"/>
                    <a:pt x="1129" y="4209"/>
                    <a:pt x="1186" y="3848"/>
                  </a:cubicBezTo>
                  <a:cubicBezTo>
                    <a:pt x="1423" y="2584"/>
                    <a:pt x="1660" y="1286"/>
                    <a:pt x="2009" y="34"/>
                  </a:cubicBezTo>
                  <a:lnTo>
                    <a:pt x="2009" y="11"/>
                  </a:lnTo>
                  <a:lnTo>
                    <a:pt x="19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579;p36">
              <a:extLst>
                <a:ext uri="{FF2B5EF4-FFF2-40B4-BE49-F238E27FC236}">
                  <a16:creationId xmlns:a16="http://schemas.microsoft.com/office/drawing/2014/main" id="{BBC16DDB-5920-A350-8708-AF2C4A516C1F}"/>
                </a:ext>
              </a:extLst>
            </p:cNvPr>
            <p:cNvSpPr/>
            <p:nvPr/>
          </p:nvSpPr>
          <p:spPr>
            <a:xfrm>
              <a:off x="8535560" y="2819575"/>
              <a:ext cx="134145" cy="305194"/>
            </a:xfrm>
            <a:custGeom>
              <a:avLst/>
              <a:gdLst/>
              <a:ahLst/>
              <a:cxnLst/>
              <a:rect l="l" t="t" r="r" b="b"/>
              <a:pathLst>
                <a:path w="3646" h="8295" extrusionOk="0">
                  <a:moveTo>
                    <a:pt x="2697" y="1"/>
                  </a:moveTo>
                  <a:lnTo>
                    <a:pt x="2697" y="1"/>
                  </a:lnTo>
                  <a:cubicBezTo>
                    <a:pt x="2720" y="1095"/>
                    <a:pt x="2596" y="2179"/>
                    <a:pt x="2302" y="3239"/>
                  </a:cubicBezTo>
                  <a:cubicBezTo>
                    <a:pt x="2212" y="3578"/>
                    <a:pt x="2111" y="3928"/>
                    <a:pt x="1975" y="4278"/>
                  </a:cubicBezTo>
                  <a:cubicBezTo>
                    <a:pt x="1671" y="5146"/>
                    <a:pt x="1309" y="5993"/>
                    <a:pt x="881" y="6816"/>
                  </a:cubicBezTo>
                  <a:cubicBezTo>
                    <a:pt x="655" y="7290"/>
                    <a:pt x="384" y="7742"/>
                    <a:pt x="79" y="8171"/>
                  </a:cubicBezTo>
                  <a:cubicBezTo>
                    <a:pt x="57" y="8204"/>
                    <a:pt x="34" y="8238"/>
                    <a:pt x="0" y="8272"/>
                  </a:cubicBezTo>
                  <a:lnTo>
                    <a:pt x="23" y="8295"/>
                  </a:lnTo>
                  <a:lnTo>
                    <a:pt x="57" y="8261"/>
                  </a:lnTo>
                  <a:lnTo>
                    <a:pt x="249" y="8080"/>
                  </a:lnTo>
                  <a:cubicBezTo>
                    <a:pt x="1140" y="7257"/>
                    <a:pt x="1885" y="6286"/>
                    <a:pt x="2460" y="5214"/>
                  </a:cubicBezTo>
                  <a:lnTo>
                    <a:pt x="2585" y="4977"/>
                  </a:lnTo>
                  <a:cubicBezTo>
                    <a:pt x="2991" y="4142"/>
                    <a:pt x="3341" y="3285"/>
                    <a:pt x="3645" y="2404"/>
                  </a:cubicBezTo>
                  <a:cubicBezTo>
                    <a:pt x="3645" y="2393"/>
                    <a:pt x="3634" y="2371"/>
                    <a:pt x="3634" y="2359"/>
                  </a:cubicBezTo>
                  <a:cubicBezTo>
                    <a:pt x="3329" y="3217"/>
                    <a:pt x="2979" y="4063"/>
                    <a:pt x="2585" y="4887"/>
                  </a:cubicBezTo>
                  <a:cubicBezTo>
                    <a:pt x="2528" y="5000"/>
                    <a:pt x="2483" y="5101"/>
                    <a:pt x="2427" y="5203"/>
                  </a:cubicBezTo>
                  <a:cubicBezTo>
                    <a:pt x="1840" y="6297"/>
                    <a:pt x="1072" y="7290"/>
                    <a:pt x="147" y="8125"/>
                  </a:cubicBezTo>
                  <a:lnTo>
                    <a:pt x="125" y="8159"/>
                  </a:lnTo>
                  <a:cubicBezTo>
                    <a:pt x="125" y="8148"/>
                    <a:pt x="136" y="8148"/>
                    <a:pt x="136" y="8137"/>
                  </a:cubicBezTo>
                  <a:cubicBezTo>
                    <a:pt x="429" y="7719"/>
                    <a:pt x="689" y="7279"/>
                    <a:pt x="914" y="6816"/>
                  </a:cubicBezTo>
                  <a:cubicBezTo>
                    <a:pt x="1332" y="5993"/>
                    <a:pt x="1704" y="5146"/>
                    <a:pt x="2009" y="4278"/>
                  </a:cubicBezTo>
                  <a:cubicBezTo>
                    <a:pt x="2133" y="3928"/>
                    <a:pt x="2235" y="3578"/>
                    <a:pt x="2325" y="3251"/>
                  </a:cubicBezTo>
                  <a:cubicBezTo>
                    <a:pt x="2618" y="2201"/>
                    <a:pt x="2754" y="1118"/>
                    <a:pt x="2720" y="35"/>
                  </a:cubicBezTo>
                  <a:lnTo>
                    <a:pt x="26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580;p36">
              <a:extLst>
                <a:ext uri="{FF2B5EF4-FFF2-40B4-BE49-F238E27FC236}">
                  <a16:creationId xmlns:a16="http://schemas.microsoft.com/office/drawing/2014/main" id="{CC7CCBFA-796B-6464-C4EE-E81F7196C3BB}"/>
                </a:ext>
              </a:extLst>
            </p:cNvPr>
            <p:cNvSpPr/>
            <p:nvPr/>
          </p:nvSpPr>
          <p:spPr>
            <a:xfrm>
              <a:off x="8539718" y="2941248"/>
              <a:ext cx="136206" cy="184367"/>
            </a:xfrm>
            <a:custGeom>
              <a:avLst/>
              <a:gdLst/>
              <a:ahLst/>
              <a:cxnLst/>
              <a:rect l="l" t="t" r="r" b="b"/>
              <a:pathLst>
                <a:path w="3702" h="5011" extrusionOk="0">
                  <a:moveTo>
                    <a:pt x="3702" y="0"/>
                  </a:moveTo>
                  <a:cubicBezTo>
                    <a:pt x="3002" y="1975"/>
                    <a:pt x="1727" y="3690"/>
                    <a:pt x="45" y="4943"/>
                  </a:cubicBezTo>
                  <a:lnTo>
                    <a:pt x="0" y="4976"/>
                  </a:lnTo>
                  <a:lnTo>
                    <a:pt x="23" y="5010"/>
                  </a:lnTo>
                  <a:lnTo>
                    <a:pt x="124" y="4931"/>
                  </a:lnTo>
                  <a:cubicBezTo>
                    <a:pt x="1761" y="3679"/>
                    <a:pt x="3002" y="1997"/>
                    <a:pt x="3702" y="68"/>
                  </a:cubicBezTo>
                  <a:lnTo>
                    <a:pt x="37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581;p36">
              <a:extLst>
                <a:ext uri="{FF2B5EF4-FFF2-40B4-BE49-F238E27FC236}">
                  <a16:creationId xmlns:a16="http://schemas.microsoft.com/office/drawing/2014/main" id="{8773B8F4-3C8C-B526-B520-1B2E00E803AA}"/>
                </a:ext>
              </a:extLst>
            </p:cNvPr>
            <p:cNvSpPr/>
            <p:nvPr/>
          </p:nvSpPr>
          <p:spPr>
            <a:xfrm>
              <a:off x="8418486" y="3043642"/>
              <a:ext cx="208025" cy="228114"/>
            </a:xfrm>
            <a:custGeom>
              <a:avLst/>
              <a:gdLst/>
              <a:ahLst/>
              <a:cxnLst/>
              <a:rect l="l" t="t" r="r" b="b"/>
              <a:pathLst>
                <a:path w="5654" h="6200" extrusionOk="0">
                  <a:moveTo>
                    <a:pt x="672" y="1"/>
                  </a:moveTo>
                  <a:cubicBezTo>
                    <a:pt x="580" y="1"/>
                    <a:pt x="491" y="19"/>
                    <a:pt x="407" y="61"/>
                  </a:cubicBezTo>
                  <a:cubicBezTo>
                    <a:pt x="0" y="264"/>
                    <a:pt x="0" y="884"/>
                    <a:pt x="147" y="1246"/>
                  </a:cubicBezTo>
                  <a:cubicBezTo>
                    <a:pt x="328" y="1686"/>
                    <a:pt x="677" y="2002"/>
                    <a:pt x="1027" y="2318"/>
                  </a:cubicBezTo>
                  <a:cubicBezTo>
                    <a:pt x="1253" y="2509"/>
                    <a:pt x="1479" y="2712"/>
                    <a:pt x="1715" y="2916"/>
                  </a:cubicBezTo>
                  <a:lnTo>
                    <a:pt x="1761" y="2949"/>
                  </a:lnTo>
                  <a:cubicBezTo>
                    <a:pt x="1851" y="3040"/>
                    <a:pt x="1952" y="3119"/>
                    <a:pt x="2043" y="3198"/>
                  </a:cubicBezTo>
                  <a:lnTo>
                    <a:pt x="2088" y="3243"/>
                  </a:lnTo>
                  <a:lnTo>
                    <a:pt x="2325" y="3457"/>
                  </a:lnTo>
                  <a:lnTo>
                    <a:pt x="2381" y="3491"/>
                  </a:lnTo>
                  <a:lnTo>
                    <a:pt x="3498" y="4484"/>
                  </a:lnTo>
                  <a:lnTo>
                    <a:pt x="3544" y="4518"/>
                  </a:lnTo>
                  <a:lnTo>
                    <a:pt x="3826" y="4766"/>
                  </a:lnTo>
                  <a:lnTo>
                    <a:pt x="3871" y="4811"/>
                  </a:lnTo>
                  <a:cubicBezTo>
                    <a:pt x="4379" y="5251"/>
                    <a:pt x="4886" y="5703"/>
                    <a:pt x="5383" y="6143"/>
                  </a:cubicBezTo>
                  <a:cubicBezTo>
                    <a:pt x="5417" y="6168"/>
                    <a:pt x="5457" y="6200"/>
                    <a:pt x="5494" y="6200"/>
                  </a:cubicBezTo>
                  <a:cubicBezTo>
                    <a:pt x="5506" y="6200"/>
                    <a:pt x="5518" y="6196"/>
                    <a:pt x="5530" y="6188"/>
                  </a:cubicBezTo>
                  <a:cubicBezTo>
                    <a:pt x="5552" y="6165"/>
                    <a:pt x="5575" y="6143"/>
                    <a:pt x="5575" y="6109"/>
                  </a:cubicBezTo>
                  <a:cubicBezTo>
                    <a:pt x="5654" y="5748"/>
                    <a:pt x="5541" y="5364"/>
                    <a:pt x="5405" y="5026"/>
                  </a:cubicBezTo>
                  <a:cubicBezTo>
                    <a:pt x="5225" y="4586"/>
                    <a:pt x="5022" y="4168"/>
                    <a:pt x="4774" y="3762"/>
                  </a:cubicBezTo>
                  <a:cubicBezTo>
                    <a:pt x="4762" y="3751"/>
                    <a:pt x="4751" y="3728"/>
                    <a:pt x="4740" y="3705"/>
                  </a:cubicBezTo>
                  <a:cubicBezTo>
                    <a:pt x="4661" y="3581"/>
                    <a:pt x="4582" y="3457"/>
                    <a:pt x="4491" y="3344"/>
                  </a:cubicBezTo>
                  <a:cubicBezTo>
                    <a:pt x="4491" y="3333"/>
                    <a:pt x="4480" y="3322"/>
                    <a:pt x="4469" y="3311"/>
                  </a:cubicBezTo>
                  <a:cubicBezTo>
                    <a:pt x="4458" y="3288"/>
                    <a:pt x="4446" y="3277"/>
                    <a:pt x="4435" y="3254"/>
                  </a:cubicBezTo>
                  <a:cubicBezTo>
                    <a:pt x="4198" y="2938"/>
                    <a:pt x="3950" y="2633"/>
                    <a:pt x="3690" y="2340"/>
                  </a:cubicBezTo>
                  <a:lnTo>
                    <a:pt x="3521" y="2137"/>
                  </a:lnTo>
                  <a:lnTo>
                    <a:pt x="3476" y="2092"/>
                  </a:lnTo>
                  <a:cubicBezTo>
                    <a:pt x="3386" y="1979"/>
                    <a:pt x="3295" y="1877"/>
                    <a:pt x="3194" y="1765"/>
                  </a:cubicBezTo>
                  <a:lnTo>
                    <a:pt x="3160" y="1719"/>
                  </a:lnTo>
                  <a:cubicBezTo>
                    <a:pt x="3070" y="1618"/>
                    <a:pt x="2979" y="1528"/>
                    <a:pt x="2889" y="1437"/>
                  </a:cubicBezTo>
                  <a:lnTo>
                    <a:pt x="2844" y="1392"/>
                  </a:lnTo>
                  <a:cubicBezTo>
                    <a:pt x="2472" y="997"/>
                    <a:pt x="2054" y="659"/>
                    <a:pt x="1591" y="365"/>
                  </a:cubicBezTo>
                  <a:cubicBezTo>
                    <a:pt x="1354" y="224"/>
                    <a:pt x="999" y="1"/>
                    <a:pt x="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582;p36">
              <a:extLst>
                <a:ext uri="{FF2B5EF4-FFF2-40B4-BE49-F238E27FC236}">
                  <a16:creationId xmlns:a16="http://schemas.microsoft.com/office/drawing/2014/main" id="{BA51BD7C-16AF-3A41-A163-1E37A004262E}"/>
                </a:ext>
              </a:extLst>
            </p:cNvPr>
            <p:cNvSpPr/>
            <p:nvPr/>
          </p:nvSpPr>
          <p:spPr>
            <a:xfrm>
              <a:off x="8481585" y="3095261"/>
              <a:ext cx="43636" cy="57323"/>
            </a:xfrm>
            <a:custGeom>
              <a:avLst/>
              <a:gdLst/>
              <a:ahLst/>
              <a:cxnLst/>
              <a:rect l="l" t="t" r="r" b="b"/>
              <a:pathLst>
                <a:path w="1186" h="1558" extrusionOk="0">
                  <a:moveTo>
                    <a:pt x="1140" y="1"/>
                  </a:moveTo>
                  <a:cubicBezTo>
                    <a:pt x="971" y="497"/>
                    <a:pt x="678" y="948"/>
                    <a:pt x="294" y="1309"/>
                  </a:cubicBezTo>
                  <a:cubicBezTo>
                    <a:pt x="215" y="1400"/>
                    <a:pt x="113" y="1467"/>
                    <a:pt x="0" y="1513"/>
                  </a:cubicBezTo>
                  <a:lnTo>
                    <a:pt x="57" y="1558"/>
                  </a:lnTo>
                  <a:cubicBezTo>
                    <a:pt x="158" y="1501"/>
                    <a:pt x="249" y="1434"/>
                    <a:pt x="339" y="1355"/>
                  </a:cubicBezTo>
                  <a:cubicBezTo>
                    <a:pt x="711" y="994"/>
                    <a:pt x="1005" y="542"/>
                    <a:pt x="1185" y="46"/>
                  </a:cubicBezTo>
                  <a:lnTo>
                    <a:pt x="1140" y="1"/>
                  </a:ln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583;p36">
              <a:extLst>
                <a:ext uri="{FF2B5EF4-FFF2-40B4-BE49-F238E27FC236}">
                  <a16:creationId xmlns:a16="http://schemas.microsoft.com/office/drawing/2014/main" id="{5E950279-8264-E1AE-091C-9B260B34D8B6}"/>
                </a:ext>
              </a:extLst>
            </p:cNvPr>
            <p:cNvSpPr/>
            <p:nvPr/>
          </p:nvSpPr>
          <p:spPr>
            <a:xfrm>
              <a:off x="8493617" y="3106888"/>
              <a:ext cx="42385" cy="56072"/>
            </a:xfrm>
            <a:custGeom>
              <a:avLst/>
              <a:gdLst/>
              <a:ahLst/>
              <a:cxnLst/>
              <a:rect l="l" t="t" r="r" b="b"/>
              <a:pathLst>
                <a:path w="1152" h="1524" extrusionOk="0">
                  <a:moveTo>
                    <a:pt x="1118" y="0"/>
                  </a:moveTo>
                  <a:cubicBezTo>
                    <a:pt x="926" y="429"/>
                    <a:pt x="678" y="824"/>
                    <a:pt x="362" y="1174"/>
                  </a:cubicBezTo>
                  <a:cubicBezTo>
                    <a:pt x="260" y="1298"/>
                    <a:pt x="136" y="1400"/>
                    <a:pt x="1" y="1479"/>
                  </a:cubicBezTo>
                  <a:lnTo>
                    <a:pt x="46" y="1524"/>
                  </a:lnTo>
                  <a:cubicBezTo>
                    <a:pt x="181" y="1434"/>
                    <a:pt x="305" y="1332"/>
                    <a:pt x="407" y="1219"/>
                  </a:cubicBezTo>
                  <a:cubicBezTo>
                    <a:pt x="723" y="869"/>
                    <a:pt x="971" y="474"/>
                    <a:pt x="1152" y="46"/>
                  </a:cubicBezTo>
                  <a:lnTo>
                    <a:pt x="1118" y="0"/>
                  </a:ln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584;p36">
              <a:extLst>
                <a:ext uri="{FF2B5EF4-FFF2-40B4-BE49-F238E27FC236}">
                  <a16:creationId xmlns:a16="http://schemas.microsoft.com/office/drawing/2014/main" id="{3040CC2F-2FD2-AE4D-0842-62F94EB6734F}"/>
                </a:ext>
              </a:extLst>
            </p:cNvPr>
            <p:cNvSpPr/>
            <p:nvPr/>
          </p:nvSpPr>
          <p:spPr>
            <a:xfrm>
              <a:off x="8503992" y="3120170"/>
              <a:ext cx="44041" cy="52356"/>
            </a:xfrm>
            <a:custGeom>
              <a:avLst/>
              <a:gdLst/>
              <a:ahLst/>
              <a:cxnLst/>
              <a:rect l="l" t="t" r="r" b="b"/>
              <a:pathLst>
                <a:path w="1197" h="1423" extrusionOk="0">
                  <a:moveTo>
                    <a:pt x="1152" y="1"/>
                  </a:moveTo>
                  <a:cubicBezTo>
                    <a:pt x="926" y="429"/>
                    <a:pt x="633" y="813"/>
                    <a:pt x="294" y="1152"/>
                  </a:cubicBezTo>
                  <a:cubicBezTo>
                    <a:pt x="215" y="1242"/>
                    <a:pt x="114" y="1321"/>
                    <a:pt x="1" y="1377"/>
                  </a:cubicBezTo>
                  <a:lnTo>
                    <a:pt x="46" y="1422"/>
                  </a:lnTo>
                  <a:cubicBezTo>
                    <a:pt x="159" y="1355"/>
                    <a:pt x="249" y="1287"/>
                    <a:pt x="328" y="1197"/>
                  </a:cubicBezTo>
                  <a:cubicBezTo>
                    <a:pt x="667" y="858"/>
                    <a:pt x="960" y="475"/>
                    <a:pt x="1197" y="57"/>
                  </a:cubicBezTo>
                  <a:lnTo>
                    <a:pt x="1152" y="1"/>
                  </a:ln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585;p36">
              <a:extLst>
                <a:ext uri="{FF2B5EF4-FFF2-40B4-BE49-F238E27FC236}">
                  <a16:creationId xmlns:a16="http://schemas.microsoft.com/office/drawing/2014/main" id="{50BC42F0-F437-F46D-698D-487B6C5ECDD3}"/>
                </a:ext>
              </a:extLst>
            </p:cNvPr>
            <p:cNvSpPr/>
            <p:nvPr/>
          </p:nvSpPr>
          <p:spPr>
            <a:xfrm>
              <a:off x="8547186" y="3163364"/>
              <a:ext cx="35726" cy="46506"/>
            </a:xfrm>
            <a:custGeom>
              <a:avLst/>
              <a:gdLst/>
              <a:ahLst/>
              <a:cxnLst/>
              <a:rect l="l" t="t" r="r" b="b"/>
              <a:pathLst>
                <a:path w="971" h="1264" extrusionOk="0">
                  <a:moveTo>
                    <a:pt x="937" y="0"/>
                  </a:moveTo>
                  <a:cubicBezTo>
                    <a:pt x="745" y="350"/>
                    <a:pt x="508" y="688"/>
                    <a:pt x="249" y="993"/>
                  </a:cubicBezTo>
                  <a:cubicBezTo>
                    <a:pt x="170" y="1083"/>
                    <a:pt x="91" y="1162"/>
                    <a:pt x="0" y="1230"/>
                  </a:cubicBezTo>
                  <a:lnTo>
                    <a:pt x="46" y="1264"/>
                  </a:lnTo>
                  <a:cubicBezTo>
                    <a:pt x="136" y="1196"/>
                    <a:pt x="215" y="1117"/>
                    <a:pt x="294" y="1027"/>
                  </a:cubicBezTo>
                  <a:cubicBezTo>
                    <a:pt x="553" y="722"/>
                    <a:pt x="779" y="395"/>
                    <a:pt x="971" y="57"/>
                  </a:cubicBezTo>
                  <a:cubicBezTo>
                    <a:pt x="960" y="34"/>
                    <a:pt x="948" y="23"/>
                    <a:pt x="937" y="0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586;p36">
              <a:extLst>
                <a:ext uri="{FF2B5EF4-FFF2-40B4-BE49-F238E27FC236}">
                  <a16:creationId xmlns:a16="http://schemas.microsoft.com/office/drawing/2014/main" id="{832DBCC0-66BC-B447-4709-937422C445E4}"/>
                </a:ext>
              </a:extLst>
            </p:cNvPr>
            <p:cNvSpPr/>
            <p:nvPr/>
          </p:nvSpPr>
          <p:spPr>
            <a:xfrm>
              <a:off x="8559218" y="3179958"/>
              <a:ext cx="34916" cy="40729"/>
            </a:xfrm>
            <a:custGeom>
              <a:avLst/>
              <a:gdLst/>
              <a:ahLst/>
              <a:cxnLst/>
              <a:rect l="l" t="t" r="r" b="b"/>
              <a:pathLst>
                <a:path w="949" h="1107" extrusionOk="0">
                  <a:moveTo>
                    <a:pt x="915" y="0"/>
                  </a:moveTo>
                  <a:cubicBezTo>
                    <a:pt x="678" y="407"/>
                    <a:pt x="362" y="768"/>
                    <a:pt x="1" y="1061"/>
                  </a:cubicBezTo>
                  <a:lnTo>
                    <a:pt x="46" y="1106"/>
                  </a:lnTo>
                  <a:cubicBezTo>
                    <a:pt x="407" y="813"/>
                    <a:pt x="712" y="463"/>
                    <a:pt x="949" y="57"/>
                  </a:cubicBezTo>
                  <a:cubicBezTo>
                    <a:pt x="937" y="46"/>
                    <a:pt x="926" y="23"/>
                    <a:pt x="915" y="0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587;p36">
              <a:extLst>
                <a:ext uri="{FF2B5EF4-FFF2-40B4-BE49-F238E27FC236}">
                  <a16:creationId xmlns:a16="http://schemas.microsoft.com/office/drawing/2014/main" id="{46106B28-49D8-FB0E-1AAE-2EBF9729CF9D}"/>
                </a:ext>
              </a:extLst>
            </p:cNvPr>
            <p:cNvSpPr/>
            <p:nvPr/>
          </p:nvSpPr>
          <p:spPr>
            <a:xfrm>
              <a:off x="8359508" y="2907951"/>
              <a:ext cx="82268" cy="149966"/>
            </a:xfrm>
            <a:custGeom>
              <a:avLst/>
              <a:gdLst/>
              <a:ahLst/>
              <a:cxnLst/>
              <a:rect l="l" t="t" r="r" b="b"/>
              <a:pathLst>
                <a:path w="2236" h="4076" extrusionOk="0">
                  <a:moveTo>
                    <a:pt x="157" y="0"/>
                  </a:moveTo>
                  <a:cubicBezTo>
                    <a:pt x="128" y="0"/>
                    <a:pt x="103" y="29"/>
                    <a:pt x="103" y="59"/>
                  </a:cubicBezTo>
                  <a:cubicBezTo>
                    <a:pt x="1" y="1266"/>
                    <a:pt x="385" y="2474"/>
                    <a:pt x="1175" y="3410"/>
                  </a:cubicBezTo>
                  <a:cubicBezTo>
                    <a:pt x="1490" y="3794"/>
                    <a:pt x="1806" y="4008"/>
                    <a:pt x="2134" y="4065"/>
                  </a:cubicBezTo>
                  <a:lnTo>
                    <a:pt x="2145" y="4065"/>
                  </a:lnTo>
                  <a:lnTo>
                    <a:pt x="2145" y="4076"/>
                  </a:lnTo>
                  <a:cubicBezTo>
                    <a:pt x="2224" y="4076"/>
                    <a:pt x="2235" y="3963"/>
                    <a:pt x="2156" y="3952"/>
                  </a:cubicBezTo>
                  <a:cubicBezTo>
                    <a:pt x="1852" y="3907"/>
                    <a:pt x="1569" y="3704"/>
                    <a:pt x="1265" y="3342"/>
                  </a:cubicBezTo>
                  <a:cubicBezTo>
                    <a:pt x="497" y="2428"/>
                    <a:pt x="125" y="1255"/>
                    <a:pt x="227" y="70"/>
                  </a:cubicBezTo>
                  <a:cubicBezTo>
                    <a:pt x="227" y="36"/>
                    <a:pt x="204" y="2"/>
                    <a:pt x="170" y="2"/>
                  </a:cubicBezTo>
                  <a:cubicBezTo>
                    <a:pt x="166" y="1"/>
                    <a:pt x="161" y="0"/>
                    <a:pt x="1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588;p36">
              <a:extLst>
                <a:ext uri="{FF2B5EF4-FFF2-40B4-BE49-F238E27FC236}">
                  <a16:creationId xmlns:a16="http://schemas.microsoft.com/office/drawing/2014/main" id="{B2B4708E-7365-B30E-E3FF-4FE75BA7DA27}"/>
                </a:ext>
              </a:extLst>
            </p:cNvPr>
            <p:cNvSpPr/>
            <p:nvPr/>
          </p:nvSpPr>
          <p:spPr>
            <a:xfrm>
              <a:off x="8317601" y="2947797"/>
              <a:ext cx="113358" cy="117184"/>
            </a:xfrm>
            <a:custGeom>
              <a:avLst/>
              <a:gdLst/>
              <a:ahLst/>
              <a:cxnLst/>
              <a:rect l="l" t="t" r="r" b="b"/>
              <a:pathLst>
                <a:path w="3081" h="3185" extrusionOk="0">
                  <a:moveTo>
                    <a:pt x="70" y="0"/>
                  </a:moveTo>
                  <a:cubicBezTo>
                    <a:pt x="66" y="0"/>
                    <a:pt x="61" y="1"/>
                    <a:pt x="57" y="3"/>
                  </a:cubicBezTo>
                  <a:cubicBezTo>
                    <a:pt x="23" y="3"/>
                    <a:pt x="0" y="25"/>
                    <a:pt x="0" y="59"/>
                  </a:cubicBezTo>
                  <a:cubicBezTo>
                    <a:pt x="45" y="747"/>
                    <a:pt x="271" y="1413"/>
                    <a:pt x="666" y="1989"/>
                  </a:cubicBezTo>
                  <a:cubicBezTo>
                    <a:pt x="790" y="2192"/>
                    <a:pt x="959" y="2384"/>
                    <a:pt x="1140" y="2542"/>
                  </a:cubicBezTo>
                  <a:cubicBezTo>
                    <a:pt x="1670" y="2982"/>
                    <a:pt x="2415" y="3095"/>
                    <a:pt x="3002" y="3185"/>
                  </a:cubicBezTo>
                  <a:lnTo>
                    <a:pt x="3013" y="3185"/>
                  </a:lnTo>
                  <a:cubicBezTo>
                    <a:pt x="3081" y="3185"/>
                    <a:pt x="3081" y="3083"/>
                    <a:pt x="3024" y="3072"/>
                  </a:cubicBezTo>
                  <a:cubicBezTo>
                    <a:pt x="2438" y="2982"/>
                    <a:pt x="1715" y="2880"/>
                    <a:pt x="1219" y="2451"/>
                  </a:cubicBezTo>
                  <a:cubicBezTo>
                    <a:pt x="1038" y="2305"/>
                    <a:pt x="880" y="2124"/>
                    <a:pt x="756" y="1921"/>
                  </a:cubicBezTo>
                  <a:cubicBezTo>
                    <a:pt x="384" y="1368"/>
                    <a:pt x="158" y="725"/>
                    <a:pt x="124" y="59"/>
                  </a:cubicBezTo>
                  <a:cubicBezTo>
                    <a:pt x="124" y="30"/>
                    <a:pt x="99" y="0"/>
                    <a:pt x="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98862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8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4680E3-E741-9841-3437-8D16F7AF5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719" y="1374329"/>
            <a:ext cx="1932863" cy="10871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92A3D1F-E871-05ED-CA76-339FF5C4FC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837" y="2241121"/>
            <a:ext cx="1821198" cy="10243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925B3F-B840-193A-3C52-1710B03D92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402" y="2751625"/>
            <a:ext cx="1702994" cy="9553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30DA5B-8618-0047-7ED3-EB841321CD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190" y="1253190"/>
            <a:ext cx="1455594" cy="818676"/>
          </a:xfrm>
          <a:prstGeom prst="rect">
            <a:avLst/>
          </a:prstGeom>
        </p:spPr>
      </p:pic>
      <p:pic>
        <p:nvPicPr>
          <p:cNvPr id="7" name="图片 2" descr="18">
            <a:extLst>
              <a:ext uri="{FF2B5EF4-FFF2-40B4-BE49-F238E27FC236}">
                <a16:creationId xmlns:a16="http://schemas.microsoft.com/office/drawing/2014/main" id="{9D050F80-E3B4-CFB1-BA12-8E13CFF784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45029" y="186223"/>
            <a:ext cx="4329808" cy="391294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835C13F-12A8-F2D1-C055-1C047647669C}"/>
              </a:ext>
            </a:extLst>
          </p:cNvPr>
          <p:cNvSpPr txBox="1"/>
          <p:nvPr/>
        </p:nvSpPr>
        <p:spPr>
          <a:xfrm>
            <a:off x="1471700" y="744715"/>
            <a:ext cx="3619281" cy="27959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b="1" dirty="0" err="1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Ăn</a:t>
            </a:r>
            <a:r>
              <a:rPr lang="en-US" altLang="zh-CN" sz="24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đa</a:t>
            </a:r>
            <a:r>
              <a:rPr lang="en-US" altLang="zh-CN" sz="24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dạng</a:t>
            </a:r>
            <a:r>
              <a:rPr lang="en-US" altLang="zh-CN" sz="24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nhiều</a:t>
            </a:r>
            <a:r>
              <a:rPr lang="en-US" altLang="zh-CN" sz="24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loại</a:t>
            </a:r>
            <a:r>
              <a:rPr lang="en-US" altLang="zh-CN" sz="24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thực</a:t>
            </a:r>
            <a:r>
              <a:rPr lang="en-US" altLang="zh-CN" sz="24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phẩm</a:t>
            </a:r>
            <a:r>
              <a:rPr lang="en-US" altLang="zh-CN" sz="24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và</a:t>
            </a:r>
            <a:r>
              <a:rPr lang="en-US" altLang="zh-CN" sz="24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đảm</a:t>
            </a:r>
            <a:r>
              <a:rPr lang="en-US" altLang="zh-CN" sz="24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bảo</a:t>
            </a:r>
            <a:r>
              <a:rPr lang="en-US" altLang="zh-CN" sz="24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đủ</a:t>
            </a:r>
            <a:r>
              <a:rPr lang="en-US" altLang="zh-CN" sz="24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4 </a:t>
            </a:r>
            <a:r>
              <a:rPr lang="en-US" altLang="zh-CN" sz="2400" b="1" dirty="0" err="1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nhóm</a:t>
            </a:r>
            <a:r>
              <a:rPr lang="en-US" altLang="zh-CN" sz="24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: </a:t>
            </a:r>
            <a:r>
              <a:rPr lang="en-US" altLang="zh-CN" sz="2400" b="1" dirty="0" err="1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chất</a:t>
            </a:r>
            <a:r>
              <a:rPr lang="en-US" altLang="zh-CN" sz="24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bột</a:t>
            </a:r>
            <a:r>
              <a:rPr lang="en-US" altLang="zh-CN" sz="24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2400" b="1" dirty="0" err="1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chất</a:t>
            </a:r>
            <a:r>
              <a:rPr lang="en-US" altLang="zh-CN" sz="24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đạm</a:t>
            </a:r>
            <a:r>
              <a:rPr lang="en-US" altLang="zh-CN" sz="24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2400" b="1" dirty="0" err="1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chất</a:t>
            </a:r>
            <a:r>
              <a:rPr lang="en-US" altLang="zh-CN" sz="24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béo</a:t>
            </a:r>
            <a:r>
              <a:rPr lang="en-US" altLang="zh-CN" sz="24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, vitamin </a:t>
            </a:r>
            <a:r>
              <a:rPr lang="en-US" altLang="zh-CN" sz="2400" b="1" dirty="0" err="1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và</a:t>
            </a:r>
            <a:r>
              <a:rPr lang="en-US" altLang="zh-CN" sz="24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muối</a:t>
            </a:r>
            <a:r>
              <a:rPr lang="en-US" altLang="zh-CN" sz="24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khoáng</a:t>
            </a:r>
            <a:r>
              <a:rPr lang="en-US" altLang="zh-CN" sz="24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.</a:t>
            </a:r>
            <a:endParaRPr lang="zh-CN" altLang="en-US" sz="2400" b="1" dirty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ea typeface="字魂52号-阿开漫画体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Picture 10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6FEAC03F-F50C-AD55-2002-A9EB55111E2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3238" r="80898" b="47031"/>
          <a:stretch/>
        </p:blipFill>
        <p:spPr>
          <a:xfrm>
            <a:off x="610606" y="892691"/>
            <a:ext cx="1049792" cy="1638625"/>
          </a:xfrm>
          <a:prstGeom prst="rect">
            <a:avLst/>
          </a:prstGeom>
        </p:spPr>
      </p:pic>
      <p:pic>
        <p:nvPicPr>
          <p:cNvPr id="13" name="图片 6">
            <a:extLst>
              <a:ext uri="{FF2B5EF4-FFF2-40B4-BE49-F238E27FC236}">
                <a16:creationId xmlns:a16="http://schemas.microsoft.com/office/drawing/2014/main" id="{32A29459-B3CC-CD5A-1202-1DCF523B6D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4785543" y="752185"/>
            <a:ext cx="973264" cy="13196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68D450-0967-9515-7D2C-A6EFD8D7B2C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899" y="147728"/>
            <a:ext cx="907861" cy="90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84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6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75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25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5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25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2" descr="dd5b000dc1ca9ebaa8717402f5fd3b20">
            <a:extLst>
              <a:ext uri="{FF2B5EF4-FFF2-40B4-BE49-F238E27FC236}">
                <a16:creationId xmlns:a16="http://schemas.microsoft.com/office/drawing/2014/main" id="{B9FABBA0-EC9A-2C4D-40D4-CA7DE5290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8067" y="296227"/>
            <a:ext cx="5612182" cy="45510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B987C1-CFF5-0AB3-F655-2D7C61205C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08" y="1162488"/>
            <a:ext cx="2900831" cy="16315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C9C3B01-A0F1-EBFC-3DCB-5B19A3E6F5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0072" y="2884729"/>
            <a:ext cx="4320549" cy="24300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13E0AB-43B1-7319-43A2-041396A6C3DE}"/>
              </a:ext>
            </a:extLst>
          </p:cNvPr>
          <p:cNvSpPr txBox="1"/>
          <p:nvPr/>
        </p:nvSpPr>
        <p:spPr>
          <a:xfrm>
            <a:off x="3510508" y="1330111"/>
            <a:ext cx="4972483" cy="1953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Phối</a:t>
            </a:r>
            <a:r>
              <a:rPr lang="en-US" altLang="zh-CN" sz="28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hợp</a:t>
            </a:r>
            <a:r>
              <a:rPr lang="en-US" altLang="zh-CN" sz="28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thức</a:t>
            </a:r>
            <a:r>
              <a:rPr lang="en-US" altLang="zh-CN" sz="28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ăn</a:t>
            </a:r>
            <a:r>
              <a:rPr lang="en-US" altLang="zh-CN" sz="28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nguồn</a:t>
            </a:r>
            <a:r>
              <a:rPr lang="en-US" altLang="zh-CN" sz="28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đạm</a:t>
            </a:r>
            <a:r>
              <a:rPr lang="en-US" altLang="zh-CN" sz="28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động</a:t>
            </a:r>
            <a:r>
              <a:rPr lang="en-US" altLang="zh-CN" sz="28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vật</a:t>
            </a:r>
            <a:r>
              <a:rPr lang="en-US" altLang="zh-CN" sz="28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và</a:t>
            </a:r>
            <a:r>
              <a:rPr lang="en-US" altLang="zh-CN" sz="28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thực</a:t>
            </a:r>
            <a:r>
              <a:rPr lang="en-US" altLang="zh-CN" sz="28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vật</a:t>
            </a:r>
            <a:r>
              <a:rPr lang="en-US" altLang="zh-CN" sz="28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28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nên</a:t>
            </a:r>
            <a:r>
              <a:rPr lang="en-US" altLang="zh-CN" sz="28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ăn</a:t>
            </a:r>
            <a:r>
              <a:rPr lang="en-US" altLang="zh-CN" sz="28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tôm</a:t>
            </a:r>
            <a:r>
              <a:rPr lang="en-US" altLang="zh-CN" sz="28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28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cua</a:t>
            </a:r>
            <a:r>
              <a:rPr lang="en-US" altLang="zh-CN" sz="28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28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cá</a:t>
            </a:r>
            <a:r>
              <a:rPr lang="en-US" altLang="zh-CN" sz="28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và</a:t>
            </a:r>
            <a:r>
              <a:rPr lang="en-US" altLang="zh-CN" sz="28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đậu</a:t>
            </a:r>
            <a:r>
              <a:rPr lang="en-US" altLang="zh-CN" sz="28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đỗ</a:t>
            </a:r>
            <a:r>
              <a:rPr lang="en-US" altLang="zh-CN" sz="28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.</a:t>
            </a:r>
            <a:endParaRPr lang="zh-CN" altLang="en-US" sz="2800" b="1" dirty="0">
              <a:solidFill>
                <a:srgbClr val="592829"/>
              </a:solidFill>
              <a:latin typeface="Times New Roman" panose="02020603050405020304" pitchFamily="18" charset="0"/>
              <a:ea typeface="字魂52号-阿开漫画体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A06B62-678D-AF19-A3EB-9668722F5D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3" y="2307045"/>
            <a:ext cx="4320549" cy="2430023"/>
          </a:xfrm>
          <a:prstGeom prst="rect">
            <a:avLst/>
          </a:prstGeom>
        </p:spPr>
      </p:pic>
      <p:pic>
        <p:nvPicPr>
          <p:cNvPr id="9" name="Picture 8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BF566625-2E68-61EF-0A63-561CF434AAD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164" t="13410" r="58054" b="51059"/>
          <a:stretch/>
        </p:blipFill>
        <p:spPr>
          <a:xfrm>
            <a:off x="3211755" y="25883"/>
            <a:ext cx="1197047" cy="146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17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" descr="68a8eab112f109b55565139a8fe40bde">
            <a:extLst>
              <a:ext uri="{FF2B5EF4-FFF2-40B4-BE49-F238E27FC236}">
                <a16:creationId xmlns:a16="http://schemas.microsoft.com/office/drawing/2014/main" id="{42A77993-1E7F-1A18-5649-6B1A0FCA1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199" y="-1010172"/>
            <a:ext cx="6686550" cy="66865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685056-32D2-4ACC-F6CB-46552871BE27}"/>
              </a:ext>
            </a:extLst>
          </p:cNvPr>
          <p:cNvSpPr txBox="1"/>
          <p:nvPr/>
        </p:nvSpPr>
        <p:spPr>
          <a:xfrm>
            <a:off x="2794001" y="1044692"/>
            <a:ext cx="4876800" cy="2219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Ăn</a:t>
            </a:r>
            <a:r>
              <a:rPr lang="en-US" altLang="zh-CN" sz="32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phối</a:t>
            </a:r>
            <a:r>
              <a:rPr lang="en-US" altLang="zh-CN" sz="32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hợp</a:t>
            </a:r>
            <a:r>
              <a:rPr lang="en-US" altLang="zh-CN" sz="32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dầu</a:t>
            </a:r>
            <a:r>
              <a:rPr lang="en-US" altLang="zh-CN" sz="32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thực</a:t>
            </a:r>
            <a:r>
              <a:rPr lang="en-US" altLang="zh-CN" sz="32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vật</a:t>
            </a:r>
            <a:r>
              <a:rPr lang="en-US" altLang="zh-CN" sz="32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và</a:t>
            </a:r>
            <a:r>
              <a:rPr lang="en-US" altLang="zh-CN" sz="32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mỡ</a:t>
            </a:r>
            <a:r>
              <a:rPr lang="en-US" altLang="zh-CN" sz="32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động</a:t>
            </a:r>
            <a:r>
              <a:rPr lang="en-US" altLang="zh-CN" sz="32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vật</a:t>
            </a:r>
            <a:r>
              <a:rPr lang="en-US" altLang="zh-CN" sz="32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hợp</a:t>
            </a:r>
            <a:r>
              <a:rPr lang="en-US" altLang="zh-CN" sz="32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lý</a:t>
            </a:r>
            <a:r>
              <a:rPr lang="en-US" altLang="zh-CN" sz="32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32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nên</a:t>
            </a:r>
            <a:r>
              <a:rPr lang="en-US" altLang="zh-CN" sz="32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ăn</a:t>
            </a:r>
            <a:r>
              <a:rPr lang="en-US" altLang="zh-CN" sz="32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vừng</a:t>
            </a:r>
            <a:r>
              <a:rPr lang="en-US" altLang="zh-CN" sz="32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lạc</a:t>
            </a:r>
            <a:r>
              <a:rPr lang="en-US" altLang="zh-CN" sz="32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.</a:t>
            </a:r>
            <a:endParaRPr lang="zh-CN" altLang="en-US" sz="3200" b="1" dirty="0">
              <a:solidFill>
                <a:srgbClr val="592829"/>
              </a:solidFill>
              <a:latin typeface="Times New Roman" panose="02020603050405020304" pitchFamily="18" charset="0"/>
              <a:ea typeface="字魂52号-阿开漫画体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7" name="Picture 6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B885110E-58D2-E3B1-15C4-8811A2A87B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814" t="9993" r="39404" b="48677"/>
          <a:stretch/>
        </p:blipFill>
        <p:spPr>
          <a:xfrm>
            <a:off x="4198900" y="3373867"/>
            <a:ext cx="1197047" cy="17045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1A27F4-5E0A-EEAB-9DCA-937FF6E9F0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85" y="2586400"/>
            <a:ext cx="2820124" cy="158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780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5B5984-E017-CCAE-8D41-31FB053DE6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12" y="1398614"/>
            <a:ext cx="5176973" cy="24875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A8EEFB-DD91-462F-A04D-D0BA12E87D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9" y="808985"/>
            <a:ext cx="1494162" cy="1494162"/>
          </a:xfrm>
          <a:prstGeom prst="rect">
            <a:avLst/>
          </a:prstGeom>
        </p:spPr>
      </p:pic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BAC4366C-100D-A465-60D7-ADA848BE661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688" t="11665" r="19530" b="47005"/>
          <a:stretch/>
        </p:blipFill>
        <p:spPr>
          <a:xfrm>
            <a:off x="4148100" y="808985"/>
            <a:ext cx="1197047" cy="17045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A8F05AF-780C-5252-AAF0-7818F8D0CEFE}"/>
              </a:ext>
            </a:extLst>
          </p:cNvPr>
          <p:cNvSpPr txBox="1"/>
          <p:nvPr/>
        </p:nvSpPr>
        <p:spPr>
          <a:xfrm>
            <a:off x="419612" y="2240189"/>
            <a:ext cx="4876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Nên</a:t>
            </a:r>
            <a:r>
              <a:rPr lang="en-US" altLang="zh-CN" sz="36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sử</a:t>
            </a:r>
            <a:r>
              <a:rPr lang="en-US" altLang="zh-CN" sz="36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dụng</a:t>
            </a:r>
            <a:r>
              <a:rPr lang="en-US" altLang="zh-CN" sz="36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muối</a:t>
            </a:r>
            <a:r>
              <a:rPr lang="en-US" altLang="zh-CN" sz="36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i-ốt</a:t>
            </a:r>
            <a:r>
              <a:rPr lang="en-US" altLang="zh-CN" sz="36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, </a:t>
            </a:r>
            <a:br>
              <a:rPr lang="en-US" altLang="zh-CN" sz="36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</a:br>
            <a:r>
              <a:rPr lang="en-US" altLang="zh-CN" sz="36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không</a:t>
            </a:r>
            <a:r>
              <a:rPr lang="en-US" altLang="zh-CN" sz="36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ăn</a:t>
            </a:r>
            <a:r>
              <a:rPr lang="en-US" altLang="zh-CN" sz="36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mặn</a:t>
            </a:r>
            <a:r>
              <a:rPr lang="en-US" altLang="zh-CN" sz="36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.</a:t>
            </a:r>
            <a:endParaRPr lang="zh-CN" altLang="en-US" sz="3600" b="1" dirty="0">
              <a:solidFill>
                <a:srgbClr val="592829"/>
              </a:solidFill>
              <a:latin typeface="Times New Roman" panose="02020603050405020304" pitchFamily="18" charset="0"/>
              <a:ea typeface="字魂52号-阿开漫画体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9220" name="Picture 4" descr="Lợi ích khi dùng muối i-ốt đúng cách | TT Y tế Quận 4">
            <a:extLst>
              <a:ext uri="{FF2B5EF4-FFF2-40B4-BE49-F238E27FC236}">
                <a16:creationId xmlns:a16="http://schemas.microsoft.com/office/drawing/2014/main" id="{759CD49C-F176-D975-7C28-B5DE666C9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398" y="2157285"/>
            <a:ext cx="2913937" cy="21290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A picture containing tableware&#10;&#10;Description automatically generated">
            <a:extLst>
              <a:ext uri="{FF2B5EF4-FFF2-40B4-BE49-F238E27FC236}">
                <a16:creationId xmlns:a16="http://schemas.microsoft.com/office/drawing/2014/main" id="{B565D6E1-947C-4320-8DC1-7094FC7502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5449" y="982319"/>
            <a:ext cx="2581275" cy="1771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2288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3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0" accel="100000" fill="hold">
                                          <p:stCondLst>
                                            <p:cond delay="6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A_库_图片 961">
            <a:extLst>
              <a:ext uri="{FF2B5EF4-FFF2-40B4-BE49-F238E27FC236}">
                <a16:creationId xmlns:a16="http://schemas.microsoft.com/office/drawing/2014/main" id="{462A9E3D-5AE2-42FD-6536-FDF984F5865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1840" y="579252"/>
            <a:ext cx="4579651" cy="3984994"/>
          </a:xfrm>
          <a:prstGeom prst="rect">
            <a:avLst/>
          </a:prstGeom>
        </p:spPr>
      </p:pic>
      <p:sp>
        <p:nvSpPr>
          <p:cNvPr id="8" name="矩形 3">
            <a:extLst>
              <a:ext uri="{FF2B5EF4-FFF2-40B4-BE49-F238E27FC236}">
                <a16:creationId xmlns:a16="http://schemas.microsoft.com/office/drawing/2014/main" id="{8A1C9E30-EBEA-DE99-AD12-9078F6BB3DBC}"/>
              </a:ext>
            </a:extLst>
          </p:cNvPr>
          <p:cNvSpPr/>
          <p:nvPr/>
        </p:nvSpPr>
        <p:spPr>
          <a:xfrm>
            <a:off x="983635" y="1833085"/>
            <a:ext cx="42478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4500" b="1" dirty="0">
              <a:solidFill>
                <a:srgbClr val="592829"/>
              </a:solidFill>
              <a:latin typeface="Times New Roman" panose="02020603050405020304" pitchFamily="18" charset="0"/>
              <a:ea typeface="字魂52号-阿开漫画体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60E752-1836-B71E-A9BA-2583213303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045" y="852300"/>
            <a:ext cx="6114318" cy="3438899"/>
          </a:xfrm>
          <a:prstGeom prst="rect">
            <a:avLst/>
          </a:prstGeom>
        </p:spPr>
      </p:pic>
      <p:pic>
        <p:nvPicPr>
          <p:cNvPr id="10" name="Picture 9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B8029FF5-4B0A-C1A5-6F03-F5E2FE91F6F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0470" t="9819" r="-2252" b="48851"/>
          <a:stretch/>
        </p:blipFill>
        <p:spPr>
          <a:xfrm>
            <a:off x="2509039" y="264013"/>
            <a:ext cx="1197047" cy="170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64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5E1FF29-C3FD-48ED-E4CE-ED15D0E991EF}"/>
              </a:ext>
            </a:extLst>
          </p:cNvPr>
          <p:cNvSpPr/>
          <p:nvPr/>
        </p:nvSpPr>
        <p:spPr>
          <a:xfrm>
            <a:off x="2735036" y="195943"/>
            <a:ext cx="3935185" cy="878345"/>
          </a:xfrm>
          <a:custGeom>
            <a:avLst/>
            <a:gdLst>
              <a:gd name="connsiteX0" fmla="*/ 0 w 3935185"/>
              <a:gd name="connsiteY0" fmla="*/ 146394 h 878345"/>
              <a:gd name="connsiteX1" fmla="*/ 146394 w 3935185"/>
              <a:gd name="connsiteY1" fmla="*/ 0 h 878345"/>
              <a:gd name="connsiteX2" fmla="*/ 703160 w 3935185"/>
              <a:gd name="connsiteY2" fmla="*/ 0 h 878345"/>
              <a:gd name="connsiteX3" fmla="*/ 1150655 w 3935185"/>
              <a:gd name="connsiteY3" fmla="*/ 0 h 878345"/>
              <a:gd name="connsiteX4" fmla="*/ 1707421 w 3935185"/>
              <a:gd name="connsiteY4" fmla="*/ 0 h 878345"/>
              <a:gd name="connsiteX5" fmla="*/ 2227764 w 3935185"/>
              <a:gd name="connsiteY5" fmla="*/ 0 h 878345"/>
              <a:gd name="connsiteX6" fmla="*/ 2748106 w 3935185"/>
              <a:gd name="connsiteY6" fmla="*/ 0 h 878345"/>
              <a:gd name="connsiteX7" fmla="*/ 3195601 w 3935185"/>
              <a:gd name="connsiteY7" fmla="*/ 0 h 878345"/>
              <a:gd name="connsiteX8" fmla="*/ 3788791 w 3935185"/>
              <a:gd name="connsiteY8" fmla="*/ 0 h 878345"/>
              <a:gd name="connsiteX9" fmla="*/ 3935185 w 3935185"/>
              <a:gd name="connsiteY9" fmla="*/ 146394 h 878345"/>
              <a:gd name="connsiteX10" fmla="*/ 3935185 w 3935185"/>
              <a:gd name="connsiteY10" fmla="*/ 731951 h 878345"/>
              <a:gd name="connsiteX11" fmla="*/ 3788791 w 3935185"/>
              <a:gd name="connsiteY11" fmla="*/ 878345 h 878345"/>
              <a:gd name="connsiteX12" fmla="*/ 3377720 w 3935185"/>
              <a:gd name="connsiteY12" fmla="*/ 878345 h 878345"/>
              <a:gd name="connsiteX13" fmla="*/ 2784530 w 3935185"/>
              <a:gd name="connsiteY13" fmla="*/ 878345 h 878345"/>
              <a:gd name="connsiteX14" fmla="*/ 2300612 w 3935185"/>
              <a:gd name="connsiteY14" fmla="*/ 878345 h 878345"/>
              <a:gd name="connsiteX15" fmla="*/ 1780269 w 3935185"/>
              <a:gd name="connsiteY15" fmla="*/ 878345 h 878345"/>
              <a:gd name="connsiteX16" fmla="*/ 1296351 w 3935185"/>
              <a:gd name="connsiteY16" fmla="*/ 878345 h 878345"/>
              <a:gd name="connsiteX17" fmla="*/ 812432 w 3935185"/>
              <a:gd name="connsiteY17" fmla="*/ 878345 h 878345"/>
              <a:gd name="connsiteX18" fmla="*/ 146394 w 3935185"/>
              <a:gd name="connsiteY18" fmla="*/ 878345 h 878345"/>
              <a:gd name="connsiteX19" fmla="*/ 0 w 3935185"/>
              <a:gd name="connsiteY19" fmla="*/ 731951 h 878345"/>
              <a:gd name="connsiteX20" fmla="*/ 0 w 3935185"/>
              <a:gd name="connsiteY20" fmla="*/ 146394 h 878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935185" h="878345" fill="none" extrusionOk="0">
                <a:moveTo>
                  <a:pt x="0" y="146394"/>
                </a:moveTo>
                <a:cubicBezTo>
                  <a:pt x="-14190" y="62929"/>
                  <a:pt x="57047" y="16446"/>
                  <a:pt x="146394" y="0"/>
                </a:cubicBezTo>
                <a:cubicBezTo>
                  <a:pt x="258576" y="-4227"/>
                  <a:pt x="449564" y="59875"/>
                  <a:pt x="703160" y="0"/>
                </a:cubicBezTo>
                <a:cubicBezTo>
                  <a:pt x="956756" y="-59875"/>
                  <a:pt x="932428" y="10125"/>
                  <a:pt x="1150655" y="0"/>
                </a:cubicBezTo>
                <a:cubicBezTo>
                  <a:pt x="1368882" y="-10125"/>
                  <a:pt x="1448735" y="47196"/>
                  <a:pt x="1707421" y="0"/>
                </a:cubicBezTo>
                <a:cubicBezTo>
                  <a:pt x="1966107" y="-47196"/>
                  <a:pt x="1992543" y="29871"/>
                  <a:pt x="2227764" y="0"/>
                </a:cubicBezTo>
                <a:cubicBezTo>
                  <a:pt x="2462985" y="-29871"/>
                  <a:pt x="2629833" y="40092"/>
                  <a:pt x="2748106" y="0"/>
                </a:cubicBezTo>
                <a:cubicBezTo>
                  <a:pt x="2866379" y="-40092"/>
                  <a:pt x="3018094" y="52705"/>
                  <a:pt x="3195601" y="0"/>
                </a:cubicBezTo>
                <a:cubicBezTo>
                  <a:pt x="3373109" y="-52705"/>
                  <a:pt x="3631741" y="48236"/>
                  <a:pt x="3788791" y="0"/>
                </a:cubicBezTo>
                <a:cubicBezTo>
                  <a:pt x="3872089" y="3730"/>
                  <a:pt x="3935659" y="67902"/>
                  <a:pt x="3935185" y="146394"/>
                </a:cubicBezTo>
                <a:cubicBezTo>
                  <a:pt x="3945001" y="393409"/>
                  <a:pt x="3865356" y="492014"/>
                  <a:pt x="3935185" y="731951"/>
                </a:cubicBezTo>
                <a:cubicBezTo>
                  <a:pt x="3926566" y="829333"/>
                  <a:pt x="3888112" y="872790"/>
                  <a:pt x="3788791" y="878345"/>
                </a:cubicBezTo>
                <a:cubicBezTo>
                  <a:pt x="3606397" y="885993"/>
                  <a:pt x="3485912" y="874684"/>
                  <a:pt x="3377720" y="878345"/>
                </a:cubicBezTo>
                <a:cubicBezTo>
                  <a:pt x="3269528" y="882006"/>
                  <a:pt x="3018786" y="857183"/>
                  <a:pt x="2784530" y="878345"/>
                </a:cubicBezTo>
                <a:cubicBezTo>
                  <a:pt x="2550274" y="899507"/>
                  <a:pt x="2517440" y="842375"/>
                  <a:pt x="2300612" y="878345"/>
                </a:cubicBezTo>
                <a:cubicBezTo>
                  <a:pt x="2083784" y="914315"/>
                  <a:pt x="1976228" y="861228"/>
                  <a:pt x="1780269" y="878345"/>
                </a:cubicBezTo>
                <a:cubicBezTo>
                  <a:pt x="1584310" y="895462"/>
                  <a:pt x="1439266" y="833992"/>
                  <a:pt x="1296351" y="878345"/>
                </a:cubicBezTo>
                <a:cubicBezTo>
                  <a:pt x="1153436" y="922698"/>
                  <a:pt x="970309" y="848393"/>
                  <a:pt x="812432" y="878345"/>
                </a:cubicBezTo>
                <a:cubicBezTo>
                  <a:pt x="654555" y="908297"/>
                  <a:pt x="409523" y="865829"/>
                  <a:pt x="146394" y="878345"/>
                </a:cubicBezTo>
                <a:cubicBezTo>
                  <a:pt x="57203" y="878611"/>
                  <a:pt x="18477" y="822404"/>
                  <a:pt x="0" y="731951"/>
                </a:cubicBezTo>
                <a:cubicBezTo>
                  <a:pt x="-47030" y="441663"/>
                  <a:pt x="67627" y="415526"/>
                  <a:pt x="0" y="146394"/>
                </a:cubicBezTo>
                <a:close/>
              </a:path>
              <a:path w="3935185" h="878345" stroke="0" extrusionOk="0">
                <a:moveTo>
                  <a:pt x="0" y="146394"/>
                </a:moveTo>
                <a:cubicBezTo>
                  <a:pt x="-14543" y="47402"/>
                  <a:pt x="74864" y="-5291"/>
                  <a:pt x="146394" y="0"/>
                </a:cubicBezTo>
                <a:cubicBezTo>
                  <a:pt x="327994" y="-3219"/>
                  <a:pt x="403589" y="3775"/>
                  <a:pt x="557465" y="0"/>
                </a:cubicBezTo>
                <a:cubicBezTo>
                  <a:pt x="711341" y="-3775"/>
                  <a:pt x="847793" y="13588"/>
                  <a:pt x="968535" y="0"/>
                </a:cubicBezTo>
                <a:cubicBezTo>
                  <a:pt x="1089277" y="-13588"/>
                  <a:pt x="1308959" y="11854"/>
                  <a:pt x="1416030" y="0"/>
                </a:cubicBezTo>
                <a:cubicBezTo>
                  <a:pt x="1523101" y="-11854"/>
                  <a:pt x="1745367" y="16473"/>
                  <a:pt x="1899948" y="0"/>
                </a:cubicBezTo>
                <a:cubicBezTo>
                  <a:pt x="2054529" y="-16473"/>
                  <a:pt x="2166091" y="58210"/>
                  <a:pt x="2420290" y="0"/>
                </a:cubicBezTo>
                <a:cubicBezTo>
                  <a:pt x="2674489" y="-58210"/>
                  <a:pt x="2696068" y="4296"/>
                  <a:pt x="2904209" y="0"/>
                </a:cubicBezTo>
                <a:cubicBezTo>
                  <a:pt x="3112350" y="-4296"/>
                  <a:pt x="3411511" y="38048"/>
                  <a:pt x="3788791" y="0"/>
                </a:cubicBezTo>
                <a:cubicBezTo>
                  <a:pt x="3876554" y="-13637"/>
                  <a:pt x="3932062" y="68228"/>
                  <a:pt x="3935185" y="146394"/>
                </a:cubicBezTo>
                <a:cubicBezTo>
                  <a:pt x="3945849" y="402153"/>
                  <a:pt x="3885231" y="494943"/>
                  <a:pt x="3935185" y="731951"/>
                </a:cubicBezTo>
                <a:cubicBezTo>
                  <a:pt x="3947771" y="807016"/>
                  <a:pt x="3859387" y="882937"/>
                  <a:pt x="3788791" y="878345"/>
                </a:cubicBezTo>
                <a:cubicBezTo>
                  <a:pt x="3626975" y="924807"/>
                  <a:pt x="3371323" y="828578"/>
                  <a:pt x="3232025" y="878345"/>
                </a:cubicBezTo>
                <a:cubicBezTo>
                  <a:pt x="3092727" y="928112"/>
                  <a:pt x="2919816" y="836145"/>
                  <a:pt x="2784530" y="878345"/>
                </a:cubicBezTo>
                <a:cubicBezTo>
                  <a:pt x="2649245" y="920545"/>
                  <a:pt x="2468639" y="818976"/>
                  <a:pt x="2264188" y="878345"/>
                </a:cubicBezTo>
                <a:cubicBezTo>
                  <a:pt x="2059737" y="937714"/>
                  <a:pt x="1994049" y="858703"/>
                  <a:pt x="1743845" y="878345"/>
                </a:cubicBezTo>
                <a:cubicBezTo>
                  <a:pt x="1493641" y="897987"/>
                  <a:pt x="1322290" y="860887"/>
                  <a:pt x="1187079" y="878345"/>
                </a:cubicBezTo>
                <a:cubicBezTo>
                  <a:pt x="1051868" y="895803"/>
                  <a:pt x="941730" y="870165"/>
                  <a:pt x="739584" y="878345"/>
                </a:cubicBezTo>
                <a:cubicBezTo>
                  <a:pt x="537439" y="886525"/>
                  <a:pt x="342798" y="863951"/>
                  <a:pt x="146394" y="878345"/>
                </a:cubicBezTo>
                <a:cubicBezTo>
                  <a:pt x="61523" y="869101"/>
                  <a:pt x="22980" y="810766"/>
                  <a:pt x="0" y="731951"/>
                </a:cubicBezTo>
                <a:cubicBezTo>
                  <a:pt x="-66358" y="470341"/>
                  <a:pt x="4372" y="435374"/>
                  <a:pt x="0" y="146394"/>
                </a:cubicBezTo>
                <a:close/>
              </a:path>
            </a:pathLst>
          </a:custGeom>
          <a:solidFill>
            <a:srgbClr val="FFC365"/>
          </a:solidFill>
          <a:ln w="28575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sd="2362110430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3" name="Google Shape;913;p25"/>
          <p:cNvSpPr/>
          <p:nvPr/>
        </p:nvSpPr>
        <p:spPr>
          <a:xfrm>
            <a:off x="4874900" y="1532538"/>
            <a:ext cx="848700" cy="8487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4" name="Google Shape;914;p25"/>
          <p:cNvSpPr/>
          <p:nvPr/>
        </p:nvSpPr>
        <p:spPr>
          <a:xfrm>
            <a:off x="4874900" y="2819575"/>
            <a:ext cx="848700" cy="8487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5" name="Google Shape;915;p25"/>
          <p:cNvSpPr/>
          <p:nvPr/>
        </p:nvSpPr>
        <p:spPr>
          <a:xfrm>
            <a:off x="205291" y="2722363"/>
            <a:ext cx="848700" cy="8487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6" name="Google Shape;916;p25"/>
          <p:cNvSpPr/>
          <p:nvPr/>
        </p:nvSpPr>
        <p:spPr>
          <a:xfrm>
            <a:off x="186912" y="1156589"/>
            <a:ext cx="848700" cy="8487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7" name="Google Shape;917;p25"/>
          <p:cNvSpPr txBox="1">
            <a:spLocks noGrp="1"/>
          </p:cNvSpPr>
          <p:nvPr>
            <p:ph type="title"/>
          </p:nvPr>
        </p:nvSpPr>
        <p:spPr>
          <a:xfrm>
            <a:off x="1058385" y="1268688"/>
            <a:ext cx="2511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Kiến thức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8" name="Google Shape;918;p25"/>
          <p:cNvSpPr txBox="1">
            <a:spLocks noGrp="1"/>
          </p:cNvSpPr>
          <p:nvPr>
            <p:ph type="title" idx="2"/>
          </p:nvPr>
        </p:nvSpPr>
        <p:spPr>
          <a:xfrm>
            <a:off x="231040" y="1265189"/>
            <a:ext cx="754500" cy="63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9" name="Google Shape;919;p25"/>
          <p:cNvSpPr txBox="1">
            <a:spLocks noGrp="1"/>
          </p:cNvSpPr>
          <p:nvPr>
            <p:ph type="subTitle" idx="1"/>
          </p:nvPr>
        </p:nvSpPr>
        <p:spPr>
          <a:xfrm>
            <a:off x="507185" y="1772588"/>
            <a:ext cx="4425478" cy="1119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Các chất dinh dưỡng có trong thức ăn và vai trò của chúng.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0" name="Google Shape;920;p25"/>
          <p:cNvSpPr txBox="1">
            <a:spLocks noGrp="1"/>
          </p:cNvSpPr>
          <p:nvPr>
            <p:ph type="title" idx="3"/>
          </p:nvPr>
        </p:nvSpPr>
        <p:spPr>
          <a:xfrm>
            <a:off x="5896900" y="1415413"/>
            <a:ext cx="2532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Kĩ năng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" name="Google Shape;921;p25"/>
          <p:cNvSpPr txBox="1">
            <a:spLocks noGrp="1"/>
          </p:cNvSpPr>
          <p:nvPr>
            <p:ph type="subTitle" idx="4"/>
          </p:nvPr>
        </p:nvSpPr>
        <p:spPr>
          <a:xfrm>
            <a:off x="5539350" y="1866366"/>
            <a:ext cx="32471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Biết cách chọn chế độ dinh dưỡng hợp lí.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" name="Google Shape;922;p25"/>
          <p:cNvSpPr txBox="1">
            <a:spLocks noGrp="1"/>
          </p:cNvSpPr>
          <p:nvPr>
            <p:ph type="title" idx="5"/>
          </p:nvPr>
        </p:nvSpPr>
        <p:spPr>
          <a:xfrm>
            <a:off x="1131933" y="2948050"/>
            <a:ext cx="2511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Thái độ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3" name="Google Shape;923;p25"/>
          <p:cNvSpPr txBox="1">
            <a:spLocks noGrp="1"/>
          </p:cNvSpPr>
          <p:nvPr>
            <p:ph type="subTitle" idx="6"/>
          </p:nvPr>
        </p:nvSpPr>
        <p:spPr>
          <a:xfrm>
            <a:off x="629641" y="3524600"/>
            <a:ext cx="4588296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nl-NL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Có ý thức chăm sóc sức khoẻ, phòng tránh tai nạn, thương tích</a:t>
            </a:r>
            <a:endParaRPr lang="en-US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4" name="Google Shape;924;p25"/>
          <p:cNvSpPr txBox="1">
            <a:spLocks noGrp="1"/>
          </p:cNvSpPr>
          <p:nvPr>
            <p:ph type="title" idx="7"/>
          </p:nvPr>
        </p:nvSpPr>
        <p:spPr>
          <a:xfrm>
            <a:off x="5896900" y="2980063"/>
            <a:ext cx="286338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Góp phần phát triển các năng lực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5" name="Google Shape;925;p25"/>
          <p:cNvSpPr txBox="1">
            <a:spLocks noGrp="1"/>
          </p:cNvSpPr>
          <p:nvPr>
            <p:ph type="subTitle" idx="8"/>
          </p:nvPr>
        </p:nvSpPr>
        <p:spPr>
          <a:xfrm>
            <a:off x="5498075" y="3651884"/>
            <a:ext cx="35347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NL giải quyết vấn đề và sáng tạo,  NL hợp tác.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7" name="Google Shape;927;p25"/>
          <p:cNvSpPr txBox="1">
            <a:spLocks noGrp="1"/>
          </p:cNvSpPr>
          <p:nvPr>
            <p:ph type="title" idx="14"/>
          </p:nvPr>
        </p:nvSpPr>
        <p:spPr>
          <a:xfrm>
            <a:off x="252394" y="2830963"/>
            <a:ext cx="754500" cy="63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endParaRPr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8" name="Google Shape;928;p25"/>
          <p:cNvSpPr txBox="1">
            <a:spLocks noGrp="1"/>
          </p:cNvSpPr>
          <p:nvPr>
            <p:ph type="title" idx="15"/>
          </p:nvPr>
        </p:nvSpPr>
        <p:spPr>
          <a:xfrm>
            <a:off x="4922003" y="2928175"/>
            <a:ext cx="754500" cy="63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  <a:endParaRPr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9" name="Google Shape;929;p25"/>
          <p:cNvSpPr txBox="1">
            <a:spLocks noGrp="1"/>
          </p:cNvSpPr>
          <p:nvPr>
            <p:ph type="title" idx="13"/>
          </p:nvPr>
        </p:nvSpPr>
        <p:spPr>
          <a:xfrm>
            <a:off x="4922003" y="1641138"/>
            <a:ext cx="754500" cy="63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E16809-3C3F-DEFB-0D14-F6B3045A84CB}"/>
              </a:ext>
            </a:extLst>
          </p:cNvPr>
          <p:cNvSpPr txBox="1"/>
          <p:nvPr/>
        </p:nvSpPr>
        <p:spPr>
          <a:xfrm>
            <a:off x="2760349" y="236374"/>
            <a:ext cx="40331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13" grpId="0" animBg="1"/>
      <p:bldP spid="914" grpId="0" animBg="1"/>
      <p:bldP spid="915" grpId="0" animBg="1"/>
      <p:bldP spid="917" grpId="0"/>
      <p:bldP spid="918" grpId="0"/>
      <p:bldP spid="919" grpId="0" build="p"/>
      <p:bldP spid="920" grpId="0"/>
      <p:bldP spid="921" grpId="0" build="p"/>
      <p:bldP spid="922" grpId="0"/>
      <p:bldP spid="923" grpId="0" build="p"/>
      <p:bldP spid="924" grpId="0"/>
      <p:bldP spid="925" grpId="0" build="p"/>
      <p:bldP spid="927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1">
            <a:extLst>
              <a:ext uri="{FF2B5EF4-FFF2-40B4-BE49-F238E27FC236}">
                <a16:creationId xmlns:a16="http://schemas.microsoft.com/office/drawing/2014/main" id="{80692D58-3923-FD4C-4B2C-01131FE548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869">
            <a:off x="1164801" y="-921388"/>
            <a:ext cx="8002223" cy="69437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56BF1C7-F7A2-975C-DDE5-1F801924C58B}"/>
              </a:ext>
            </a:extLst>
          </p:cNvPr>
          <p:cNvSpPr txBox="1"/>
          <p:nvPr/>
        </p:nvSpPr>
        <p:spPr>
          <a:xfrm>
            <a:off x="2131201" y="1305413"/>
            <a:ext cx="4311932" cy="29585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Đảm</a:t>
            </a:r>
            <a:r>
              <a:rPr lang="en-US" altLang="zh-CN" sz="3200" b="1" dirty="0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bảo</a:t>
            </a:r>
            <a:r>
              <a:rPr lang="en-US" altLang="zh-CN" sz="3200" b="1" dirty="0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an </a:t>
            </a:r>
            <a:r>
              <a:rPr lang="en-US" altLang="zh-CN" sz="3200" b="1" dirty="0" err="1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toàn</a:t>
            </a:r>
            <a:r>
              <a:rPr lang="en-US" altLang="zh-CN" sz="3200" b="1" dirty="0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vệ</a:t>
            </a:r>
            <a:r>
              <a:rPr lang="en-US" altLang="zh-CN" sz="3200" b="1" dirty="0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sinh</a:t>
            </a:r>
            <a:r>
              <a:rPr lang="en-US" altLang="zh-CN" sz="3200" b="1" dirty="0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trong</a:t>
            </a:r>
            <a:r>
              <a:rPr lang="en-US" altLang="zh-CN" sz="3200" b="1" dirty="0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lựa</a:t>
            </a:r>
            <a:r>
              <a:rPr lang="en-US" altLang="zh-CN" sz="3200" b="1" dirty="0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chọn</a:t>
            </a:r>
            <a:r>
              <a:rPr lang="en-US" altLang="zh-CN" sz="3200" b="1" dirty="0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3200" b="1" dirty="0" err="1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chế</a:t>
            </a:r>
            <a:r>
              <a:rPr lang="en-US" altLang="zh-CN" sz="3200" b="1" dirty="0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biến</a:t>
            </a:r>
            <a:r>
              <a:rPr lang="en-US" altLang="zh-CN" sz="3200" b="1" dirty="0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và</a:t>
            </a:r>
            <a:r>
              <a:rPr lang="en-US" altLang="zh-CN" sz="3200" b="1" dirty="0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bảo</a:t>
            </a:r>
            <a:r>
              <a:rPr lang="en-US" altLang="zh-CN" sz="3200" b="1" dirty="0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quản</a:t>
            </a:r>
            <a:r>
              <a:rPr lang="en-US" altLang="zh-CN" sz="3200" b="1" dirty="0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thực</a:t>
            </a:r>
            <a:r>
              <a:rPr lang="en-US" altLang="zh-CN" sz="3200" b="1" dirty="0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phẩm</a:t>
            </a:r>
            <a:r>
              <a:rPr lang="en-US" altLang="zh-CN" sz="3200" b="1" dirty="0">
                <a:solidFill>
                  <a:srgbClr val="629FC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.</a:t>
            </a:r>
            <a:endParaRPr lang="zh-CN" altLang="en-US" sz="3200" b="1" dirty="0">
              <a:solidFill>
                <a:srgbClr val="629FC9"/>
              </a:solidFill>
              <a:latin typeface="Times New Roman" panose="02020603050405020304" pitchFamily="18" charset="0"/>
              <a:ea typeface="字魂52号-阿开漫画体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Picture 10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A07D748A-748C-7AEB-5A94-246DC76CFF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104" t="51566" r="80322" b="7104"/>
          <a:stretch/>
        </p:blipFill>
        <p:spPr>
          <a:xfrm>
            <a:off x="6121026" y="975213"/>
            <a:ext cx="1197047" cy="170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928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_图片 6">
            <a:extLst>
              <a:ext uri="{FF2B5EF4-FFF2-40B4-BE49-F238E27FC236}">
                <a16:creationId xmlns:a16="http://schemas.microsoft.com/office/drawing/2014/main" id="{A08884FC-2684-2F29-CC4D-DCEA4A5FAD2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984" y="-857250"/>
            <a:ext cx="6858000" cy="6858000"/>
          </a:xfrm>
          <a:prstGeom prst="rect">
            <a:avLst/>
          </a:prstGeom>
        </p:spPr>
      </p:pic>
      <p:sp>
        <p:nvSpPr>
          <p:cNvPr id="5" name="矩形 1">
            <a:extLst>
              <a:ext uri="{FF2B5EF4-FFF2-40B4-BE49-F238E27FC236}">
                <a16:creationId xmlns:a16="http://schemas.microsoft.com/office/drawing/2014/main" id="{0432D2F2-46E2-B5BC-45DB-59F201E6B5A3}"/>
              </a:ext>
            </a:extLst>
          </p:cNvPr>
          <p:cNvSpPr/>
          <p:nvPr/>
        </p:nvSpPr>
        <p:spPr>
          <a:xfrm>
            <a:off x="3559407" y="1029661"/>
            <a:ext cx="4032879" cy="3084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altLang="zh-CN" sz="45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Uống đủ </a:t>
            </a:r>
            <a:endParaRPr lang="en-US" altLang="zh-CN" sz="4500" b="1" dirty="0">
              <a:solidFill>
                <a:srgbClr val="592829"/>
              </a:solidFill>
              <a:latin typeface="Times New Roman" panose="02020603050405020304" pitchFamily="18" charset="0"/>
              <a:ea typeface="字魂52号-阿开漫画体" panose="00000500000000000000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vi-VN" altLang="zh-CN" sz="45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nước sạch </a:t>
            </a:r>
            <a:endParaRPr lang="en-US" altLang="zh-CN" sz="4500" b="1" dirty="0">
              <a:solidFill>
                <a:srgbClr val="592829"/>
              </a:solidFill>
              <a:latin typeface="Times New Roman" panose="02020603050405020304" pitchFamily="18" charset="0"/>
              <a:ea typeface="字魂52号-阿开漫画体" panose="00000500000000000000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vi-VN" altLang="zh-CN" sz="45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hàng ngày.</a:t>
            </a: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66BF41A0-82C8-32D9-F1E6-DF75BB1755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742" t="51566" r="58941" b="7104"/>
          <a:stretch/>
        </p:blipFill>
        <p:spPr>
          <a:xfrm>
            <a:off x="6878840" y="1029661"/>
            <a:ext cx="1116530" cy="1704539"/>
          </a:xfrm>
          <a:prstGeom prst="rect">
            <a:avLst/>
          </a:prstGeom>
        </p:spPr>
      </p:pic>
      <p:pic>
        <p:nvPicPr>
          <p:cNvPr id="6146" name="Picture 2" descr="Những lý do không nên sử dụng nước đóng chai mà thay bằng máy lọc nước">
            <a:extLst>
              <a:ext uri="{FF2B5EF4-FFF2-40B4-BE49-F238E27FC236}">
                <a16:creationId xmlns:a16="http://schemas.microsoft.com/office/drawing/2014/main" id="{0B89A30E-978A-3C37-D422-2387D6A88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23" y="1492827"/>
            <a:ext cx="2873000" cy="1811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02881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_图片 3">
            <a:extLst>
              <a:ext uri="{FF2B5EF4-FFF2-40B4-BE49-F238E27FC236}">
                <a16:creationId xmlns:a16="http://schemas.microsoft.com/office/drawing/2014/main" id="{0B994127-5600-E0D4-1AB8-9FFC2941161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2577766" y="789273"/>
            <a:ext cx="6566234" cy="4354228"/>
          </a:xfrm>
          <a:prstGeom prst="rect">
            <a:avLst/>
          </a:prstGeom>
        </p:spPr>
      </p:pic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F21802D9-0D76-6FBA-585A-A9A0A67CDF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942" t="51566" r="39216" b="1131"/>
          <a:stretch/>
        </p:blipFill>
        <p:spPr>
          <a:xfrm>
            <a:off x="5120640" y="215545"/>
            <a:ext cx="1145406" cy="19508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8BA0896-96B0-8DF2-41BD-2422D48352CC}"/>
              </a:ext>
            </a:extLst>
          </p:cNvPr>
          <p:cNvSpPr txBox="1"/>
          <p:nvPr/>
        </p:nvSpPr>
        <p:spPr>
          <a:xfrm>
            <a:off x="3265372" y="2292617"/>
            <a:ext cx="533961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altLang="zh-CN" sz="32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Cho trẻ bú mẹ ngay sau khi sinh, bú mẹ hoàn toàn trong 6 tháng đầu, ăn bổ sung hợp lý và ti</a:t>
            </a:r>
            <a:r>
              <a:rPr lang="en-US" altLang="zh-CN" sz="3200" b="1" dirty="0" err="1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ếp</a:t>
            </a:r>
            <a:r>
              <a:rPr lang="vi-VN" altLang="zh-CN" sz="32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 tục cho bú mẹ đến 24 tháng.</a:t>
            </a:r>
            <a:endParaRPr lang="zh-CN" altLang="en-US" sz="3200" b="1" dirty="0">
              <a:solidFill>
                <a:srgbClr val="592829"/>
              </a:solidFill>
              <a:latin typeface="Times New Roman" panose="02020603050405020304" pitchFamily="18" charset="0"/>
              <a:ea typeface="字魂52号-阿开漫画体" panose="00000500000000000000" pitchFamily="2" charset="-122"/>
              <a:cs typeface="Times New Roman" panose="02020603050405020304" pitchFamily="18" charset="0"/>
            </a:endParaRPr>
          </a:p>
          <a:p>
            <a:pPr algn="ctr"/>
            <a:endParaRPr lang="zh-CN" altLang="en-US" sz="3200" b="1" dirty="0">
              <a:solidFill>
                <a:srgbClr val="592829"/>
              </a:solidFill>
              <a:latin typeface="Times New Roman" panose="02020603050405020304" pitchFamily="18" charset="0"/>
              <a:ea typeface="字魂52号-阿开漫画体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9FBDD04-753D-3DF0-6F15-42EFF44244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0251" y="1260594"/>
            <a:ext cx="5500440" cy="309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261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B6228BF0-168A-BE7D-F49F-AEDCD5A17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97" y="231440"/>
            <a:ext cx="6897875" cy="381720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0B3C452-8A1C-9B56-DA74-1D1B46ADE6E2}"/>
              </a:ext>
            </a:extLst>
          </p:cNvPr>
          <p:cNvSpPr txBox="1"/>
          <p:nvPr/>
        </p:nvSpPr>
        <p:spPr>
          <a:xfrm>
            <a:off x="778691" y="1417588"/>
            <a:ext cx="612888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Trẻ sau 6 tháng và người trưởng thành nên sử dụng sữa và các sản phẩm của sữa phù hợp với từng lứa tuổi.</a:t>
            </a:r>
            <a:endParaRPr lang="zh-CN" altLang="en-US" sz="3600" b="1" dirty="0">
              <a:solidFill>
                <a:srgbClr val="592829"/>
              </a:solidFill>
              <a:latin typeface="Times New Roman" panose="02020603050405020304" pitchFamily="18" charset="0"/>
              <a:ea typeface="字魂52号-阿开漫画体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412C6C-A74B-F8CC-CC8C-C54DF618DD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286" y="2571750"/>
            <a:ext cx="4807580" cy="2703945"/>
          </a:xfrm>
          <a:prstGeom prst="rect">
            <a:avLst/>
          </a:prstGeom>
        </p:spPr>
      </p:pic>
      <p:pic>
        <p:nvPicPr>
          <p:cNvPr id="8" name="Picture 7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A316D0B4-757A-6303-D193-6A415D44C3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260" t="51566" r="20124" b="1131"/>
          <a:stretch/>
        </p:blipFill>
        <p:spPr>
          <a:xfrm>
            <a:off x="7598061" y="841187"/>
            <a:ext cx="1078030" cy="195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001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26F6378-B159-890C-C6DF-7F7EED731668}"/>
              </a:ext>
            </a:extLst>
          </p:cNvPr>
          <p:cNvGrpSpPr/>
          <p:nvPr/>
        </p:nvGrpSpPr>
        <p:grpSpPr>
          <a:xfrm>
            <a:off x="6343048" y="251789"/>
            <a:ext cx="2242686" cy="1750268"/>
            <a:chOff x="6343048" y="251789"/>
            <a:chExt cx="2242686" cy="1750268"/>
          </a:xfrm>
        </p:grpSpPr>
        <p:pic>
          <p:nvPicPr>
            <p:cNvPr id="4" name="Picture 3" descr="A picture containing text, vector graphics&#10;&#10;Description automatically generated">
              <a:extLst>
                <a:ext uri="{FF2B5EF4-FFF2-40B4-BE49-F238E27FC236}">
                  <a16:creationId xmlns:a16="http://schemas.microsoft.com/office/drawing/2014/main" id="{7D5CDCCF-0C5A-DE7B-3B4A-1565219D46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0225" t="57309" r="-2993" b="5115"/>
            <a:stretch/>
          </p:blipFill>
          <p:spPr>
            <a:xfrm>
              <a:off x="7334451" y="452388"/>
              <a:ext cx="1251283" cy="1549668"/>
            </a:xfrm>
            <a:prstGeom prst="rect">
              <a:avLst/>
            </a:prstGeom>
          </p:spPr>
        </p:pic>
        <p:pic>
          <p:nvPicPr>
            <p:cNvPr id="5" name="Picture 4" descr="A picture containing text, vector graphics&#10;&#10;Description automatically generated">
              <a:extLst>
                <a:ext uri="{FF2B5EF4-FFF2-40B4-BE49-F238E27FC236}">
                  <a16:creationId xmlns:a16="http://schemas.microsoft.com/office/drawing/2014/main" id="{1F645935-920B-1B1C-A3C6-227FC0D8C5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1667" t="10257" r="81000" b="47304"/>
            <a:stretch/>
          </p:blipFill>
          <p:spPr>
            <a:xfrm>
              <a:off x="6343048" y="251789"/>
              <a:ext cx="1135781" cy="1750268"/>
            </a:xfrm>
            <a:prstGeom prst="rect">
              <a:avLst/>
            </a:prstGeom>
          </p:spPr>
        </p:pic>
      </p:grpSp>
      <p:pic>
        <p:nvPicPr>
          <p:cNvPr id="6" name="图片 3" descr="3d65cab0515bb8e7a4591595c297f9aa">
            <a:extLst>
              <a:ext uri="{FF2B5EF4-FFF2-40B4-BE49-F238E27FC236}">
                <a16:creationId xmlns:a16="http://schemas.microsoft.com/office/drawing/2014/main" id="{9F81DA79-335B-DB7C-45C6-13CF20EAC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089" y="734780"/>
            <a:ext cx="6453606" cy="44087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6FCF558-0E1C-41C8-EBE1-465923B8064E}"/>
              </a:ext>
            </a:extLst>
          </p:cNvPr>
          <p:cNvSpPr txBox="1"/>
          <p:nvPr/>
        </p:nvSpPr>
        <p:spPr>
          <a:xfrm>
            <a:off x="1256098" y="1294477"/>
            <a:ext cx="487519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altLang="zh-CN" sz="3200" b="1" dirty="0">
                <a:solidFill>
                  <a:srgbClr val="592829"/>
                </a:solidFill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Tăng cường hoạt động thể lực, duy trì cân nặng hợp lý, không hút thuốc lá, hạn chế uống rượu bia, nước có ga và ăn, uống đồ ngọt.</a:t>
            </a:r>
            <a:endParaRPr lang="zh-CN" altLang="en-US" sz="3200" b="1" dirty="0">
              <a:solidFill>
                <a:srgbClr val="592829"/>
              </a:solidFill>
              <a:latin typeface="Times New Roman" panose="02020603050405020304" pitchFamily="18" charset="0"/>
              <a:ea typeface="字魂52号-阿开漫画体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BC921C-AADB-1BFF-F55B-66C77D433EF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370"/>
          <a:stretch/>
        </p:blipFill>
        <p:spPr>
          <a:xfrm>
            <a:off x="6164982" y="2254614"/>
            <a:ext cx="1574120" cy="19837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69BE9C-CB4D-0304-0F09-021B1888465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/>
          <a:stretch/>
        </p:blipFill>
        <p:spPr>
          <a:xfrm>
            <a:off x="7460822" y="2907958"/>
            <a:ext cx="1993904" cy="198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40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云形 1">
            <a:extLst>
              <a:ext uri="{FF2B5EF4-FFF2-40B4-BE49-F238E27FC236}">
                <a16:creationId xmlns:a16="http://schemas.microsoft.com/office/drawing/2014/main" id="{B059E8C6-7AFE-CD45-E5A8-D47CFEE7C51B}"/>
              </a:ext>
            </a:extLst>
          </p:cNvPr>
          <p:cNvSpPr/>
          <p:nvPr/>
        </p:nvSpPr>
        <p:spPr>
          <a:xfrm>
            <a:off x="647161" y="523209"/>
            <a:ext cx="6296921" cy="3398966"/>
          </a:xfrm>
          <a:prstGeom prst="cloud">
            <a:avLst/>
          </a:prstGeom>
          <a:solidFill>
            <a:schemeClr val="bg1"/>
          </a:solidFill>
          <a:ln w="254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50"/>
          </a:p>
        </p:txBody>
      </p:sp>
      <p:sp>
        <p:nvSpPr>
          <p:cNvPr id="5" name="矩形 2">
            <a:extLst>
              <a:ext uri="{FF2B5EF4-FFF2-40B4-BE49-F238E27FC236}">
                <a16:creationId xmlns:a16="http://schemas.microsoft.com/office/drawing/2014/main" id="{015E9BD0-AC7A-86AB-34AC-C43C00E3ED6D}"/>
              </a:ext>
            </a:extLst>
          </p:cNvPr>
          <p:cNvSpPr/>
          <p:nvPr/>
        </p:nvSpPr>
        <p:spPr>
          <a:xfrm>
            <a:off x="1127512" y="1085146"/>
            <a:ext cx="5353895" cy="1962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050" b="1" dirty="0" err="1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Ghi</a:t>
            </a:r>
            <a:r>
              <a:rPr lang="en-US" altLang="zh-CN" sz="4050" b="1" dirty="0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 lại10 </a:t>
            </a:r>
            <a:r>
              <a:rPr lang="en-US" altLang="zh-CN" sz="4050" b="1" dirty="0" err="1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lời</a:t>
            </a:r>
            <a:r>
              <a:rPr lang="en-US" altLang="zh-CN" sz="4050" b="1" dirty="0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 </a:t>
            </a:r>
            <a:r>
              <a:rPr lang="en-US" altLang="zh-CN" sz="4050" b="1" dirty="0" err="1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khuyên</a:t>
            </a:r>
            <a:r>
              <a:rPr lang="en-US" altLang="zh-CN" sz="4050" b="1" dirty="0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 </a:t>
            </a:r>
            <a:r>
              <a:rPr lang="en-US" altLang="zh-CN" sz="4050" b="1" dirty="0" err="1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dinh</a:t>
            </a:r>
            <a:r>
              <a:rPr lang="en-US" altLang="zh-CN" sz="4050" b="1" dirty="0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 </a:t>
            </a:r>
            <a:r>
              <a:rPr lang="en-US" altLang="zh-CN" sz="4050" b="1" dirty="0" err="1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dưỡng</a:t>
            </a:r>
            <a:r>
              <a:rPr lang="en-US" altLang="zh-CN" sz="4050" b="1" dirty="0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 </a:t>
            </a:r>
            <a:r>
              <a:rPr lang="en-US" altLang="zh-CN" sz="4050" b="1" dirty="0" err="1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hợp</a:t>
            </a:r>
            <a:r>
              <a:rPr lang="en-US" altLang="zh-CN" sz="4050" b="1" dirty="0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 </a:t>
            </a:r>
            <a:r>
              <a:rPr lang="en-US" altLang="zh-CN" sz="4050" b="1" dirty="0" err="1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lí</a:t>
            </a:r>
            <a:r>
              <a:rPr lang="en-US" altLang="zh-CN" sz="4050" b="1" dirty="0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 </a:t>
            </a:r>
          </a:p>
          <a:p>
            <a:pPr algn="ctr"/>
            <a:r>
              <a:rPr lang="en-US" altLang="zh-CN" sz="4050" b="1" dirty="0" err="1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và</a:t>
            </a:r>
            <a:r>
              <a:rPr lang="en-US" altLang="zh-CN" sz="4050" b="1" dirty="0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 </a:t>
            </a:r>
            <a:r>
              <a:rPr lang="en-US" altLang="zh-CN" sz="4050" b="1" dirty="0" err="1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trang</a:t>
            </a:r>
            <a:r>
              <a:rPr lang="en-US" altLang="zh-CN" sz="4050" b="1" dirty="0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 </a:t>
            </a:r>
            <a:r>
              <a:rPr lang="en-US" altLang="zh-CN" sz="4050" b="1" dirty="0" err="1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trí</a:t>
            </a:r>
            <a:r>
              <a:rPr lang="en-US" altLang="zh-CN" sz="4050" b="1" dirty="0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 </a:t>
            </a:r>
            <a:r>
              <a:rPr lang="en-US" altLang="zh-CN" sz="4050" b="1" dirty="0" err="1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thật</a:t>
            </a:r>
            <a:r>
              <a:rPr lang="en-US" altLang="zh-CN" sz="4050" b="1" dirty="0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 </a:t>
            </a:r>
            <a:r>
              <a:rPr lang="en-US" altLang="zh-CN" sz="4050" b="1" dirty="0" err="1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đẹp</a:t>
            </a:r>
            <a:r>
              <a:rPr lang="en-US" altLang="zh-CN" sz="4050" b="1" dirty="0">
                <a:solidFill>
                  <a:srgbClr val="629FC9"/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!</a:t>
            </a:r>
          </a:p>
        </p:txBody>
      </p:sp>
      <p:pic>
        <p:nvPicPr>
          <p:cNvPr id="6" name="图片 23">
            <a:extLst>
              <a:ext uri="{FF2B5EF4-FFF2-40B4-BE49-F238E27FC236}">
                <a16:creationId xmlns:a16="http://schemas.microsoft.com/office/drawing/2014/main" id="{E7559379-6E9A-CB56-20B7-05D4FDFBEA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665" y="1584143"/>
            <a:ext cx="4336955" cy="3559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92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">
            <a:extLst>
              <a:ext uri="{FF2B5EF4-FFF2-40B4-BE49-F238E27FC236}">
                <a16:creationId xmlns:a16="http://schemas.microsoft.com/office/drawing/2014/main" id="{B8F5F2DC-B89B-BB37-0473-28E879CB5BD4}"/>
              </a:ext>
            </a:extLst>
          </p:cNvPr>
          <p:cNvSpPr/>
          <p:nvPr/>
        </p:nvSpPr>
        <p:spPr>
          <a:xfrm>
            <a:off x="0" y="646331"/>
            <a:ext cx="9221002" cy="4478149"/>
          </a:xfrm>
          <a:prstGeom prst="rect">
            <a:avLst/>
          </a:prstGeom>
          <a:solidFill>
            <a:srgbClr val="FEF2D3">
              <a:alpha val="41000"/>
            </a:srgbClr>
          </a:solidFill>
        </p:spPr>
        <p:txBody>
          <a:bodyPr wrap="square">
            <a:spAutoFit/>
          </a:bodyPr>
          <a:lstStyle/>
          <a:p>
            <a:r>
              <a:rPr lang="vi-VN" altLang="zh-CN" sz="1900" b="1" dirty="0">
                <a:solidFill>
                  <a:schemeClr val="accent3">
                    <a:lumMod val="50000"/>
                  </a:schemeClr>
                </a:solidFill>
                <a:latin typeface="Times New Roman (Headings)"/>
                <a:ea typeface="字魂52号-阿开漫画体" panose="00000500000000000000" pitchFamily="2" charset="-122"/>
              </a:rPr>
              <a:t>1. Lời khuyên số 1: </a:t>
            </a:r>
            <a:r>
              <a:rPr lang="vi-VN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Ăn đa dạng nhiều loại thực phẩm và đảm bảo đủ 4 nhóm: chất bột, </a:t>
            </a:r>
            <a:r>
              <a:rPr lang="en-US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		</a:t>
            </a:r>
            <a:r>
              <a:rPr lang="vi-VN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chất đạm, chất béo, vitamin và muối khoáng.</a:t>
            </a:r>
          </a:p>
          <a:p>
            <a:r>
              <a:rPr lang="vi-VN" altLang="zh-CN" sz="1900" b="1" dirty="0">
                <a:solidFill>
                  <a:schemeClr val="accent3">
                    <a:lumMod val="50000"/>
                  </a:schemeClr>
                </a:solidFill>
                <a:latin typeface="Times New Roman (Headings)"/>
                <a:ea typeface="字魂52号-阿开漫画体" panose="00000500000000000000" pitchFamily="2" charset="-122"/>
              </a:rPr>
              <a:t>2. Lời khuyên số 2: </a:t>
            </a:r>
            <a:r>
              <a:rPr lang="vi-VN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Phối hợp thức ăn nguồn đạm động vật và thực vật, nên ăn tôm, cua, </a:t>
            </a:r>
            <a:r>
              <a:rPr lang="en-US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		</a:t>
            </a:r>
            <a:r>
              <a:rPr lang="vi-VN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cá và đậu đỗ.</a:t>
            </a:r>
          </a:p>
          <a:p>
            <a:r>
              <a:rPr lang="vi-VN" altLang="zh-CN" sz="1900" b="1" dirty="0">
                <a:solidFill>
                  <a:schemeClr val="accent3">
                    <a:lumMod val="50000"/>
                  </a:schemeClr>
                </a:solidFill>
                <a:latin typeface="Times New Roman (Headings)"/>
                <a:ea typeface="字魂52号-阿开漫画体" panose="00000500000000000000" pitchFamily="2" charset="-122"/>
              </a:rPr>
              <a:t>3. Lời khuyên số 3: </a:t>
            </a:r>
            <a:r>
              <a:rPr lang="vi-VN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Ăn phối hợp dầu thực vật và mỡ động vật hợp lý, nên ăn vừng lạc.</a:t>
            </a:r>
          </a:p>
          <a:p>
            <a:r>
              <a:rPr lang="vi-VN" altLang="zh-CN" sz="1900" b="1" dirty="0">
                <a:solidFill>
                  <a:schemeClr val="accent3">
                    <a:lumMod val="50000"/>
                  </a:schemeClr>
                </a:solidFill>
                <a:latin typeface="Times New Roman (Headings)"/>
                <a:ea typeface="字魂52号-阿开漫画体" panose="00000500000000000000" pitchFamily="2" charset="-122"/>
              </a:rPr>
              <a:t>4. Lời khuyên số 4: </a:t>
            </a:r>
            <a:r>
              <a:rPr lang="vi-VN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Nên sử dụng muối Iốt, không ăn mặn.</a:t>
            </a:r>
          </a:p>
          <a:p>
            <a:r>
              <a:rPr lang="vi-VN" altLang="zh-CN" sz="1900" b="1" dirty="0">
                <a:solidFill>
                  <a:schemeClr val="accent3">
                    <a:lumMod val="50000"/>
                  </a:schemeClr>
                </a:solidFill>
                <a:latin typeface="Times New Roman (Headings)"/>
                <a:ea typeface="字魂52号-阿开漫画体" panose="00000500000000000000" pitchFamily="2" charset="-122"/>
              </a:rPr>
              <a:t>5. Lời khuyên số 5: </a:t>
            </a:r>
            <a:r>
              <a:rPr lang="vi-VN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Cần ăn rau quả hàng ngày.</a:t>
            </a:r>
          </a:p>
          <a:p>
            <a:r>
              <a:rPr lang="vi-VN" altLang="zh-CN" sz="1900" b="1" dirty="0">
                <a:solidFill>
                  <a:schemeClr val="accent3">
                    <a:lumMod val="50000"/>
                  </a:schemeClr>
                </a:solidFill>
                <a:latin typeface="Times New Roman (Headings)"/>
                <a:ea typeface="字魂52号-阿开漫画体" panose="00000500000000000000" pitchFamily="2" charset="-122"/>
              </a:rPr>
              <a:t>6. Lời khuyên số 6: </a:t>
            </a:r>
            <a:r>
              <a:rPr lang="vi-VN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Đảm bảo an toàn vệ sinh trong lựa chọn, chế biến</a:t>
            </a:r>
            <a:r>
              <a:rPr lang="en-US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  <a:cs typeface="Times New Roman" panose="02020603050405020304" pitchFamily="18" charset="0"/>
              </a:rPr>
              <a:t>,</a:t>
            </a:r>
            <a:r>
              <a:rPr lang="en-US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 </a:t>
            </a:r>
            <a:r>
              <a:rPr lang="vi-VN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bảo quản th</a:t>
            </a:r>
            <a:r>
              <a:rPr lang="en-US" altLang="zh-CN" sz="1900" i="1" dirty="0" err="1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ực</a:t>
            </a:r>
            <a:r>
              <a:rPr lang="en-US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 </a:t>
            </a:r>
            <a:r>
              <a:rPr lang="vi-VN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phẩm</a:t>
            </a:r>
          </a:p>
          <a:p>
            <a:r>
              <a:rPr lang="vi-VN" altLang="zh-CN" sz="1900" b="1" dirty="0">
                <a:solidFill>
                  <a:schemeClr val="accent3">
                    <a:lumMod val="50000"/>
                  </a:schemeClr>
                </a:solidFill>
                <a:latin typeface="Times New Roman (Headings)"/>
                <a:ea typeface="字魂52号-阿开漫画体" panose="00000500000000000000" pitchFamily="2" charset="-122"/>
              </a:rPr>
              <a:t>7. Lời khuyên số 7: </a:t>
            </a:r>
            <a:r>
              <a:rPr lang="vi-VN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Uống đủ nước sạch hàng ngày.</a:t>
            </a:r>
          </a:p>
          <a:p>
            <a:r>
              <a:rPr lang="vi-VN" altLang="zh-CN" sz="1900" b="1" dirty="0">
                <a:solidFill>
                  <a:schemeClr val="accent3">
                    <a:lumMod val="50000"/>
                  </a:schemeClr>
                </a:solidFill>
                <a:latin typeface="Times New Roman (Headings)"/>
                <a:ea typeface="字魂52号-阿开漫画体" panose="00000500000000000000" pitchFamily="2" charset="-122"/>
              </a:rPr>
              <a:t>8. Lời khuyên số 8: </a:t>
            </a:r>
            <a:r>
              <a:rPr lang="vi-VN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Cho trẻ bú mẹ ngay sau khi sinh, bú mẹ hoàn toàn trong 6 tháng đầu, </a:t>
            </a:r>
            <a:r>
              <a:rPr lang="en-US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		</a:t>
            </a:r>
            <a:r>
              <a:rPr lang="vi-VN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ăn bổ sung hợp lý và tiếp tục cho bú mẹ đến 24 tháng.</a:t>
            </a:r>
          </a:p>
          <a:p>
            <a:r>
              <a:rPr lang="vi-VN" altLang="zh-CN" sz="1900" b="1" dirty="0">
                <a:solidFill>
                  <a:schemeClr val="accent3">
                    <a:lumMod val="50000"/>
                  </a:schemeClr>
                </a:solidFill>
                <a:latin typeface="Times New Roman (Headings)"/>
                <a:ea typeface="字魂52号-阿开漫画体" panose="00000500000000000000" pitchFamily="2" charset="-122"/>
              </a:rPr>
              <a:t>9. Lời khuyên số 9: </a:t>
            </a:r>
            <a:r>
              <a:rPr lang="vi-VN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Trẻ sau 6 tháng và người trưởng thành nên sử dụng sữa và các sản </a:t>
            </a:r>
            <a:r>
              <a:rPr lang="en-US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			</a:t>
            </a:r>
            <a:r>
              <a:rPr lang="vi-VN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phẩm của sữa phù hợp với từng lứa tuổi.</a:t>
            </a:r>
          </a:p>
          <a:p>
            <a:r>
              <a:rPr lang="vi-VN" altLang="zh-CN" sz="1900" b="1" dirty="0">
                <a:solidFill>
                  <a:schemeClr val="accent3">
                    <a:lumMod val="50000"/>
                  </a:schemeClr>
                </a:solidFill>
                <a:latin typeface="Times New Roman (Headings)"/>
                <a:ea typeface="字魂52号-阿开漫画体" panose="00000500000000000000" pitchFamily="2" charset="-122"/>
              </a:rPr>
              <a:t>10. Lời khuyên số 10: </a:t>
            </a:r>
            <a:r>
              <a:rPr lang="vi-VN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Tăng cường hoạt động thể lực, duy trì cân nặng hợp lý, không hút </a:t>
            </a:r>
            <a:r>
              <a:rPr lang="en-US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		</a:t>
            </a:r>
            <a:r>
              <a:rPr lang="vi-VN" altLang="zh-CN" sz="1900" i="1" dirty="0">
                <a:solidFill>
                  <a:srgbClr val="002060"/>
                </a:solidFill>
                <a:latin typeface="Times New Roman (Headings)"/>
                <a:ea typeface="字魂52号-阿开漫画体" panose="00000500000000000000" pitchFamily="2" charset="-122"/>
              </a:rPr>
              <a:t>thuốc lá, hạn chế uống rượu bia, nước có ga và ăn, uống đồ ngọt.</a:t>
            </a:r>
            <a:endParaRPr lang="zh-CN" altLang="en-US" sz="1900" i="1" dirty="0">
              <a:solidFill>
                <a:srgbClr val="002060"/>
              </a:solidFill>
              <a:latin typeface="Times New Roman (Headings)"/>
              <a:ea typeface="字魂52号-阿开漫画体" panose="00000500000000000000" pitchFamily="2" charset="-122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FE1831-57BB-368D-39B1-13D84390ED26}"/>
              </a:ext>
            </a:extLst>
          </p:cNvPr>
          <p:cNvSpPr/>
          <p:nvPr/>
        </p:nvSpPr>
        <p:spPr>
          <a:xfrm>
            <a:off x="1218387" y="28415"/>
            <a:ext cx="67842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rgbClr val="FFC000"/>
                </a:solidFill>
                <a:latin typeface="UTM Bienvenue" panose="02040603050506020204" pitchFamily="18" charset="0"/>
              </a:rPr>
              <a:t>10 </a:t>
            </a:r>
            <a:r>
              <a:rPr lang="en-US" sz="3600" b="0" cap="none" spc="0" dirty="0" err="1">
                <a:ln w="0"/>
                <a:solidFill>
                  <a:srgbClr val="FFC000"/>
                </a:solidFill>
                <a:latin typeface="UTM Bienvenue" panose="02040603050506020204" pitchFamily="18" charset="0"/>
              </a:rPr>
              <a:t>lời</a:t>
            </a:r>
            <a:r>
              <a:rPr lang="en-US" sz="3600" b="0" cap="none" spc="0" dirty="0">
                <a:ln w="0"/>
                <a:solidFill>
                  <a:srgbClr val="FFC000"/>
                </a:solidFill>
                <a:latin typeface="UTM Bienvenue" panose="02040603050506020204" pitchFamily="18" charset="0"/>
              </a:rPr>
              <a:t> </a:t>
            </a:r>
            <a:r>
              <a:rPr lang="en-US" sz="3600" b="0" cap="none" spc="0" dirty="0" err="1">
                <a:ln w="0"/>
                <a:solidFill>
                  <a:srgbClr val="FFC000"/>
                </a:solidFill>
                <a:latin typeface="UTM Bienvenue" panose="02040603050506020204" pitchFamily="18" charset="0"/>
              </a:rPr>
              <a:t>khuyên</a:t>
            </a:r>
            <a:r>
              <a:rPr lang="en-US" sz="3600" b="0" cap="none" spc="0" dirty="0">
                <a:ln w="0"/>
                <a:solidFill>
                  <a:srgbClr val="FFC000"/>
                </a:solidFill>
                <a:latin typeface="UTM Bienvenue" panose="02040603050506020204" pitchFamily="18" charset="0"/>
              </a:rPr>
              <a:t> </a:t>
            </a:r>
            <a:r>
              <a:rPr lang="en-US" sz="3600" b="0" cap="none" spc="0" dirty="0" err="1">
                <a:ln w="0"/>
                <a:solidFill>
                  <a:srgbClr val="FFC000"/>
                </a:solidFill>
                <a:latin typeface="UTM Bienvenue" panose="02040603050506020204" pitchFamily="18" charset="0"/>
              </a:rPr>
              <a:t>dinh</a:t>
            </a:r>
            <a:r>
              <a:rPr lang="en-US" sz="3600" b="0" cap="none" spc="0" dirty="0">
                <a:ln w="0"/>
                <a:solidFill>
                  <a:srgbClr val="FFC000"/>
                </a:solidFill>
                <a:latin typeface="UTM Bienvenue" panose="02040603050506020204" pitchFamily="18" charset="0"/>
              </a:rPr>
              <a:t> </a:t>
            </a:r>
            <a:r>
              <a:rPr lang="en-US" sz="3600" b="0" cap="none" spc="0" dirty="0" err="1">
                <a:ln w="0"/>
                <a:solidFill>
                  <a:srgbClr val="FFC000"/>
                </a:solidFill>
                <a:latin typeface="UTM Bienvenue" panose="02040603050506020204" pitchFamily="18" charset="0"/>
              </a:rPr>
              <a:t>dưỡng</a:t>
            </a:r>
            <a:r>
              <a:rPr lang="en-US" sz="3600" b="0" cap="none" spc="0" dirty="0">
                <a:ln w="0"/>
                <a:solidFill>
                  <a:srgbClr val="FFC000"/>
                </a:solidFill>
                <a:latin typeface="UTM Bienvenue" panose="02040603050506020204" pitchFamily="18" charset="0"/>
              </a:rPr>
              <a:t> </a:t>
            </a:r>
            <a:r>
              <a:rPr lang="en-US" sz="3600" b="0" cap="none" spc="0" dirty="0" err="1">
                <a:ln w="0"/>
                <a:solidFill>
                  <a:srgbClr val="FFC000"/>
                </a:solidFill>
                <a:latin typeface="UTM Bienvenue" panose="02040603050506020204" pitchFamily="18" charset="0"/>
              </a:rPr>
              <a:t>hợp</a:t>
            </a:r>
            <a:r>
              <a:rPr lang="en-US" sz="3600" b="0" cap="none" spc="0" dirty="0">
                <a:ln w="0"/>
                <a:solidFill>
                  <a:srgbClr val="FFC000"/>
                </a:solidFill>
                <a:latin typeface="UTM Bienvenue" panose="02040603050506020204" pitchFamily="18" charset="0"/>
              </a:rPr>
              <a:t> </a:t>
            </a:r>
            <a:r>
              <a:rPr lang="en-US" sz="3600" b="0" cap="none" spc="0" dirty="0" err="1">
                <a:ln w="0"/>
                <a:solidFill>
                  <a:srgbClr val="FFC000"/>
                </a:solidFill>
                <a:latin typeface="UTM Bienvenue" panose="02040603050506020204" pitchFamily="18" charset="0"/>
              </a:rPr>
              <a:t>lí</a:t>
            </a:r>
            <a:endParaRPr lang="en-US" sz="3600" b="0" cap="none" spc="0" dirty="0">
              <a:ln w="0"/>
              <a:solidFill>
                <a:srgbClr val="FFC000"/>
              </a:solidFill>
              <a:latin typeface="UTM Bienvenu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74740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5" name="Google Shape;1805;p42"/>
          <p:cNvGrpSpPr/>
          <p:nvPr/>
        </p:nvGrpSpPr>
        <p:grpSpPr>
          <a:xfrm>
            <a:off x="5999704" y="0"/>
            <a:ext cx="2879213" cy="2944351"/>
            <a:chOff x="632505" y="2405547"/>
            <a:chExt cx="1946203" cy="1990233"/>
          </a:xfrm>
        </p:grpSpPr>
        <p:sp>
          <p:nvSpPr>
            <p:cNvPr id="1806" name="Google Shape;1806;p42"/>
            <p:cNvSpPr/>
            <p:nvPr/>
          </p:nvSpPr>
          <p:spPr>
            <a:xfrm>
              <a:off x="858619" y="3668738"/>
              <a:ext cx="1272709" cy="724474"/>
            </a:xfrm>
            <a:custGeom>
              <a:avLst/>
              <a:gdLst/>
              <a:ahLst/>
              <a:cxnLst/>
              <a:rect l="l" t="t" r="r" b="b"/>
              <a:pathLst>
                <a:path w="15844" h="9019" extrusionOk="0">
                  <a:moveTo>
                    <a:pt x="10861" y="0"/>
                  </a:moveTo>
                  <a:lnTo>
                    <a:pt x="3986" y="176"/>
                  </a:lnTo>
                  <a:lnTo>
                    <a:pt x="1" y="3115"/>
                  </a:lnTo>
                  <a:lnTo>
                    <a:pt x="1" y="6974"/>
                  </a:lnTo>
                  <a:lnTo>
                    <a:pt x="2334" y="8675"/>
                  </a:lnTo>
                  <a:lnTo>
                    <a:pt x="7489" y="9018"/>
                  </a:lnTo>
                  <a:lnTo>
                    <a:pt x="15844" y="7376"/>
                  </a:lnTo>
                  <a:lnTo>
                    <a:pt x="15681" y="212"/>
                  </a:lnTo>
                  <a:lnTo>
                    <a:pt x="108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42"/>
            <p:cNvSpPr/>
            <p:nvPr/>
          </p:nvSpPr>
          <p:spPr>
            <a:xfrm>
              <a:off x="1518168" y="4330777"/>
              <a:ext cx="24741" cy="24741"/>
            </a:xfrm>
            <a:custGeom>
              <a:avLst/>
              <a:gdLst/>
              <a:ahLst/>
              <a:cxnLst/>
              <a:rect l="l" t="t" r="r" b="b"/>
              <a:pathLst>
                <a:path w="308" h="308" extrusionOk="0">
                  <a:moveTo>
                    <a:pt x="154" y="0"/>
                  </a:moveTo>
                  <a:cubicBezTo>
                    <a:pt x="68" y="0"/>
                    <a:pt x="0" y="68"/>
                    <a:pt x="0" y="154"/>
                  </a:cubicBezTo>
                  <a:cubicBezTo>
                    <a:pt x="0" y="239"/>
                    <a:pt x="68" y="307"/>
                    <a:pt x="154" y="307"/>
                  </a:cubicBezTo>
                  <a:cubicBezTo>
                    <a:pt x="239" y="307"/>
                    <a:pt x="307" y="239"/>
                    <a:pt x="307" y="154"/>
                  </a:cubicBezTo>
                  <a:cubicBezTo>
                    <a:pt x="307" y="68"/>
                    <a:pt x="239" y="0"/>
                    <a:pt x="1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42"/>
            <p:cNvSpPr/>
            <p:nvPr/>
          </p:nvSpPr>
          <p:spPr>
            <a:xfrm>
              <a:off x="2076507" y="4227398"/>
              <a:ext cx="24741" cy="24741"/>
            </a:xfrm>
            <a:custGeom>
              <a:avLst/>
              <a:gdLst/>
              <a:ahLst/>
              <a:cxnLst/>
              <a:rect l="l" t="t" r="r" b="b"/>
              <a:pathLst>
                <a:path w="308" h="308" extrusionOk="0">
                  <a:moveTo>
                    <a:pt x="154" y="1"/>
                  </a:moveTo>
                  <a:cubicBezTo>
                    <a:pt x="68" y="1"/>
                    <a:pt x="0" y="68"/>
                    <a:pt x="0" y="154"/>
                  </a:cubicBezTo>
                  <a:cubicBezTo>
                    <a:pt x="0" y="240"/>
                    <a:pt x="68" y="308"/>
                    <a:pt x="154" y="308"/>
                  </a:cubicBezTo>
                  <a:cubicBezTo>
                    <a:pt x="239" y="308"/>
                    <a:pt x="307" y="240"/>
                    <a:pt x="307" y="154"/>
                  </a:cubicBezTo>
                  <a:cubicBezTo>
                    <a:pt x="307" y="68"/>
                    <a:pt x="239" y="1"/>
                    <a:pt x="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42"/>
            <p:cNvSpPr/>
            <p:nvPr/>
          </p:nvSpPr>
          <p:spPr>
            <a:xfrm>
              <a:off x="2075061" y="3713640"/>
              <a:ext cx="24741" cy="24741"/>
            </a:xfrm>
            <a:custGeom>
              <a:avLst/>
              <a:gdLst/>
              <a:ahLst/>
              <a:cxnLst/>
              <a:rect l="l" t="t" r="r" b="b"/>
              <a:pathLst>
                <a:path w="308" h="308" extrusionOk="0">
                  <a:moveTo>
                    <a:pt x="154" y="1"/>
                  </a:moveTo>
                  <a:cubicBezTo>
                    <a:pt x="68" y="1"/>
                    <a:pt x="0" y="69"/>
                    <a:pt x="0" y="154"/>
                  </a:cubicBezTo>
                  <a:cubicBezTo>
                    <a:pt x="0" y="240"/>
                    <a:pt x="68" y="308"/>
                    <a:pt x="154" y="308"/>
                  </a:cubicBezTo>
                  <a:cubicBezTo>
                    <a:pt x="239" y="308"/>
                    <a:pt x="307" y="240"/>
                    <a:pt x="307" y="154"/>
                  </a:cubicBezTo>
                  <a:cubicBezTo>
                    <a:pt x="307" y="69"/>
                    <a:pt x="239" y="1"/>
                    <a:pt x="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42"/>
            <p:cNvSpPr/>
            <p:nvPr/>
          </p:nvSpPr>
          <p:spPr>
            <a:xfrm>
              <a:off x="1541382" y="3753561"/>
              <a:ext cx="24661" cy="24741"/>
            </a:xfrm>
            <a:custGeom>
              <a:avLst/>
              <a:gdLst/>
              <a:ahLst/>
              <a:cxnLst/>
              <a:rect l="l" t="t" r="r" b="b"/>
              <a:pathLst>
                <a:path w="307" h="308" extrusionOk="0">
                  <a:moveTo>
                    <a:pt x="153" y="0"/>
                  </a:moveTo>
                  <a:cubicBezTo>
                    <a:pt x="68" y="0"/>
                    <a:pt x="0" y="73"/>
                    <a:pt x="0" y="154"/>
                  </a:cubicBezTo>
                  <a:cubicBezTo>
                    <a:pt x="0" y="240"/>
                    <a:pt x="68" y="307"/>
                    <a:pt x="153" y="307"/>
                  </a:cubicBezTo>
                  <a:cubicBezTo>
                    <a:pt x="235" y="307"/>
                    <a:pt x="307" y="240"/>
                    <a:pt x="307" y="154"/>
                  </a:cubicBezTo>
                  <a:cubicBezTo>
                    <a:pt x="307" y="73"/>
                    <a:pt x="235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42"/>
            <p:cNvSpPr/>
            <p:nvPr/>
          </p:nvSpPr>
          <p:spPr>
            <a:xfrm>
              <a:off x="1177670" y="3662553"/>
              <a:ext cx="940635" cy="71170"/>
            </a:xfrm>
            <a:custGeom>
              <a:avLst/>
              <a:gdLst/>
              <a:ahLst/>
              <a:cxnLst/>
              <a:rect l="l" t="t" r="r" b="b"/>
              <a:pathLst>
                <a:path w="11710" h="886" extrusionOk="0">
                  <a:moveTo>
                    <a:pt x="6564" y="1"/>
                  </a:moveTo>
                  <a:lnTo>
                    <a:pt x="4799" y="73"/>
                  </a:lnTo>
                  <a:lnTo>
                    <a:pt x="1" y="262"/>
                  </a:lnTo>
                  <a:lnTo>
                    <a:pt x="4275" y="885"/>
                  </a:lnTo>
                  <a:lnTo>
                    <a:pt x="4731" y="849"/>
                  </a:lnTo>
                  <a:lnTo>
                    <a:pt x="8419" y="556"/>
                  </a:lnTo>
                  <a:lnTo>
                    <a:pt x="11709" y="289"/>
                  </a:lnTo>
                  <a:lnTo>
                    <a:pt x="10206" y="208"/>
                  </a:lnTo>
                  <a:lnTo>
                    <a:pt x="9529" y="168"/>
                  </a:lnTo>
                  <a:lnTo>
                    <a:pt x="8437" y="109"/>
                  </a:lnTo>
                  <a:lnTo>
                    <a:pt x="65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42"/>
            <p:cNvSpPr/>
            <p:nvPr/>
          </p:nvSpPr>
          <p:spPr>
            <a:xfrm>
              <a:off x="1876016" y="3500136"/>
              <a:ext cx="472085" cy="146196"/>
            </a:xfrm>
            <a:custGeom>
              <a:avLst/>
              <a:gdLst/>
              <a:ahLst/>
              <a:cxnLst/>
              <a:rect l="l" t="t" r="r" b="b"/>
              <a:pathLst>
                <a:path w="5877" h="1820" extrusionOk="0">
                  <a:moveTo>
                    <a:pt x="5827" y="0"/>
                  </a:moveTo>
                  <a:cubicBezTo>
                    <a:pt x="5827" y="0"/>
                    <a:pt x="4897" y="95"/>
                    <a:pt x="3941" y="185"/>
                  </a:cubicBezTo>
                  <a:cubicBezTo>
                    <a:pt x="2979" y="280"/>
                    <a:pt x="154" y="416"/>
                    <a:pt x="154" y="416"/>
                  </a:cubicBezTo>
                  <a:lnTo>
                    <a:pt x="0" y="1819"/>
                  </a:lnTo>
                  <a:lnTo>
                    <a:pt x="0" y="1819"/>
                  </a:lnTo>
                  <a:lnTo>
                    <a:pt x="5877" y="998"/>
                  </a:lnTo>
                  <a:lnTo>
                    <a:pt x="5827" y="0"/>
                  </a:lnTo>
                  <a:close/>
                </a:path>
              </a:pathLst>
            </a:custGeom>
            <a:solidFill>
              <a:srgbClr val="FF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42"/>
            <p:cNvSpPr/>
            <p:nvPr/>
          </p:nvSpPr>
          <p:spPr>
            <a:xfrm>
              <a:off x="2313627" y="3489613"/>
              <a:ext cx="265081" cy="102739"/>
            </a:xfrm>
            <a:custGeom>
              <a:avLst/>
              <a:gdLst/>
              <a:ahLst/>
              <a:cxnLst/>
              <a:rect l="l" t="t" r="r" b="b"/>
              <a:pathLst>
                <a:path w="3300" h="1279" extrusionOk="0">
                  <a:moveTo>
                    <a:pt x="1724" y="1"/>
                  </a:moveTo>
                  <a:cubicBezTo>
                    <a:pt x="1395" y="1"/>
                    <a:pt x="307" y="131"/>
                    <a:pt x="307" y="131"/>
                  </a:cubicBezTo>
                  <a:lnTo>
                    <a:pt x="0" y="195"/>
                  </a:lnTo>
                  <a:lnTo>
                    <a:pt x="72" y="1151"/>
                  </a:lnTo>
                  <a:cubicBezTo>
                    <a:pt x="72" y="1151"/>
                    <a:pt x="759" y="1109"/>
                    <a:pt x="1212" y="1109"/>
                  </a:cubicBezTo>
                  <a:cubicBezTo>
                    <a:pt x="1333" y="1109"/>
                    <a:pt x="1437" y="1112"/>
                    <a:pt x="1508" y="1120"/>
                  </a:cubicBezTo>
                  <a:cubicBezTo>
                    <a:pt x="1778" y="1149"/>
                    <a:pt x="2220" y="1279"/>
                    <a:pt x="2413" y="1279"/>
                  </a:cubicBezTo>
                  <a:cubicBezTo>
                    <a:pt x="2461" y="1279"/>
                    <a:pt x="2494" y="1271"/>
                    <a:pt x="2505" y="1251"/>
                  </a:cubicBezTo>
                  <a:cubicBezTo>
                    <a:pt x="2564" y="1151"/>
                    <a:pt x="1715" y="714"/>
                    <a:pt x="1715" y="714"/>
                  </a:cubicBezTo>
                  <a:lnTo>
                    <a:pt x="1715" y="714"/>
                  </a:lnTo>
                  <a:cubicBezTo>
                    <a:pt x="1715" y="714"/>
                    <a:pt x="2573" y="802"/>
                    <a:pt x="2956" y="802"/>
                  </a:cubicBezTo>
                  <a:cubicBezTo>
                    <a:pt x="3064" y="802"/>
                    <a:pt x="3134" y="795"/>
                    <a:pt x="3137" y="777"/>
                  </a:cubicBezTo>
                  <a:cubicBezTo>
                    <a:pt x="3146" y="696"/>
                    <a:pt x="2239" y="438"/>
                    <a:pt x="2239" y="438"/>
                  </a:cubicBezTo>
                  <a:lnTo>
                    <a:pt x="2239" y="438"/>
                  </a:lnTo>
                  <a:cubicBezTo>
                    <a:pt x="2239" y="438"/>
                    <a:pt x="2845" y="530"/>
                    <a:pt x="3137" y="530"/>
                  </a:cubicBezTo>
                  <a:cubicBezTo>
                    <a:pt x="3229" y="530"/>
                    <a:pt x="3289" y="521"/>
                    <a:pt x="3291" y="497"/>
                  </a:cubicBezTo>
                  <a:cubicBezTo>
                    <a:pt x="3300" y="393"/>
                    <a:pt x="2289" y="213"/>
                    <a:pt x="2289" y="213"/>
                  </a:cubicBezTo>
                  <a:lnTo>
                    <a:pt x="2289" y="213"/>
                  </a:lnTo>
                  <a:cubicBezTo>
                    <a:pt x="2289" y="213"/>
                    <a:pt x="2609" y="228"/>
                    <a:pt x="2874" y="228"/>
                  </a:cubicBezTo>
                  <a:cubicBezTo>
                    <a:pt x="3060" y="228"/>
                    <a:pt x="3219" y="221"/>
                    <a:pt x="3223" y="195"/>
                  </a:cubicBezTo>
                  <a:cubicBezTo>
                    <a:pt x="3236" y="131"/>
                    <a:pt x="2054" y="5"/>
                    <a:pt x="1724" y="1"/>
                  </a:cubicBezTo>
                  <a:close/>
                </a:path>
              </a:pathLst>
            </a:custGeom>
            <a:solidFill>
              <a:srgbClr val="FF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42"/>
            <p:cNvSpPr/>
            <p:nvPr/>
          </p:nvSpPr>
          <p:spPr>
            <a:xfrm>
              <a:off x="1122969" y="3393866"/>
              <a:ext cx="460518" cy="231825"/>
            </a:xfrm>
            <a:custGeom>
              <a:avLst/>
              <a:gdLst/>
              <a:ahLst/>
              <a:cxnLst/>
              <a:rect l="l" t="t" r="r" b="b"/>
              <a:pathLst>
                <a:path w="5733" h="2886" extrusionOk="0">
                  <a:moveTo>
                    <a:pt x="235" y="1"/>
                  </a:moveTo>
                  <a:lnTo>
                    <a:pt x="0" y="976"/>
                  </a:lnTo>
                  <a:lnTo>
                    <a:pt x="5620" y="2885"/>
                  </a:lnTo>
                  <a:lnTo>
                    <a:pt x="5733" y="1477"/>
                  </a:lnTo>
                  <a:cubicBezTo>
                    <a:pt x="5733" y="1477"/>
                    <a:pt x="2984" y="809"/>
                    <a:pt x="2059" y="538"/>
                  </a:cubicBezTo>
                  <a:cubicBezTo>
                    <a:pt x="1133" y="267"/>
                    <a:pt x="235" y="1"/>
                    <a:pt x="235" y="1"/>
                  </a:cubicBezTo>
                  <a:close/>
                </a:path>
              </a:pathLst>
            </a:custGeom>
            <a:solidFill>
              <a:srgbClr val="FF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42"/>
            <p:cNvSpPr/>
            <p:nvPr/>
          </p:nvSpPr>
          <p:spPr>
            <a:xfrm>
              <a:off x="905449" y="3354185"/>
              <a:ext cx="265482" cy="124668"/>
            </a:xfrm>
            <a:custGeom>
              <a:avLst/>
              <a:gdLst/>
              <a:ahLst/>
              <a:cxnLst/>
              <a:rect l="l" t="t" r="r" b="b"/>
              <a:pathLst>
                <a:path w="3305" h="1552" extrusionOk="0">
                  <a:moveTo>
                    <a:pt x="307" y="0"/>
                  </a:moveTo>
                  <a:cubicBezTo>
                    <a:pt x="204" y="0"/>
                    <a:pt x="140" y="6"/>
                    <a:pt x="140" y="21"/>
                  </a:cubicBezTo>
                  <a:cubicBezTo>
                    <a:pt x="140" y="84"/>
                    <a:pt x="1052" y="215"/>
                    <a:pt x="1052" y="215"/>
                  </a:cubicBezTo>
                  <a:cubicBezTo>
                    <a:pt x="1052" y="215"/>
                    <a:pt x="1008" y="214"/>
                    <a:pt x="938" y="214"/>
                  </a:cubicBezTo>
                  <a:cubicBezTo>
                    <a:pt x="671" y="214"/>
                    <a:pt x="24" y="223"/>
                    <a:pt x="14" y="305"/>
                  </a:cubicBezTo>
                  <a:cubicBezTo>
                    <a:pt x="0" y="409"/>
                    <a:pt x="1056" y="445"/>
                    <a:pt x="1056" y="445"/>
                  </a:cubicBezTo>
                  <a:cubicBezTo>
                    <a:pt x="1056" y="445"/>
                    <a:pt x="117" y="527"/>
                    <a:pt x="117" y="608"/>
                  </a:cubicBezTo>
                  <a:cubicBezTo>
                    <a:pt x="113" y="689"/>
                    <a:pt x="1521" y="811"/>
                    <a:pt x="1521" y="811"/>
                  </a:cubicBezTo>
                  <a:cubicBezTo>
                    <a:pt x="1521" y="811"/>
                    <a:pt x="605" y="1082"/>
                    <a:pt x="641" y="1190"/>
                  </a:cubicBezTo>
                  <a:cubicBezTo>
                    <a:pt x="657" y="1239"/>
                    <a:pt x="797" y="1250"/>
                    <a:pt x="975" y="1250"/>
                  </a:cubicBezTo>
                  <a:cubicBezTo>
                    <a:pt x="1124" y="1250"/>
                    <a:pt x="1299" y="1242"/>
                    <a:pt x="1454" y="1242"/>
                  </a:cubicBezTo>
                  <a:cubicBezTo>
                    <a:pt x="1524" y="1242"/>
                    <a:pt x="1590" y="1244"/>
                    <a:pt x="1648" y="1249"/>
                  </a:cubicBezTo>
                  <a:cubicBezTo>
                    <a:pt x="1986" y="1271"/>
                    <a:pt x="3056" y="1551"/>
                    <a:pt x="3056" y="1551"/>
                  </a:cubicBezTo>
                  <a:lnTo>
                    <a:pt x="3304" y="621"/>
                  </a:lnTo>
                  <a:lnTo>
                    <a:pt x="3015" y="508"/>
                  </a:lnTo>
                  <a:cubicBezTo>
                    <a:pt x="3015" y="508"/>
                    <a:pt x="1973" y="174"/>
                    <a:pt x="1648" y="111"/>
                  </a:cubicBezTo>
                  <a:cubicBezTo>
                    <a:pt x="1398" y="66"/>
                    <a:pt x="645" y="0"/>
                    <a:pt x="307" y="0"/>
                  </a:cubicBezTo>
                  <a:close/>
                </a:path>
              </a:pathLst>
            </a:custGeom>
            <a:solidFill>
              <a:srgbClr val="FF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42"/>
            <p:cNvSpPr/>
            <p:nvPr/>
          </p:nvSpPr>
          <p:spPr>
            <a:xfrm>
              <a:off x="1419529" y="3476922"/>
              <a:ext cx="582374" cy="253915"/>
            </a:xfrm>
            <a:custGeom>
              <a:avLst/>
              <a:gdLst/>
              <a:ahLst/>
              <a:cxnLst/>
              <a:rect l="l" t="t" r="r" b="b"/>
              <a:pathLst>
                <a:path w="7250" h="3161" extrusionOk="0">
                  <a:moveTo>
                    <a:pt x="407" y="1"/>
                  </a:moveTo>
                  <a:lnTo>
                    <a:pt x="398" y="37"/>
                  </a:lnTo>
                  <a:lnTo>
                    <a:pt x="176" y="1255"/>
                  </a:lnTo>
                  <a:lnTo>
                    <a:pt x="0" y="2217"/>
                  </a:lnTo>
                  <a:lnTo>
                    <a:pt x="1801" y="2203"/>
                  </a:lnTo>
                  <a:lnTo>
                    <a:pt x="1788" y="2384"/>
                  </a:lnTo>
                  <a:lnTo>
                    <a:pt x="1720" y="3160"/>
                  </a:lnTo>
                  <a:lnTo>
                    <a:pt x="5408" y="2867"/>
                  </a:lnTo>
                  <a:lnTo>
                    <a:pt x="5426" y="2420"/>
                  </a:lnTo>
                  <a:lnTo>
                    <a:pt x="5435" y="2275"/>
                  </a:lnTo>
                  <a:lnTo>
                    <a:pt x="6518" y="2479"/>
                  </a:lnTo>
                  <a:lnTo>
                    <a:pt x="7191" y="2605"/>
                  </a:lnTo>
                  <a:lnTo>
                    <a:pt x="7195" y="2519"/>
                  </a:lnTo>
                  <a:lnTo>
                    <a:pt x="7209" y="1896"/>
                  </a:lnTo>
                  <a:lnTo>
                    <a:pt x="7245" y="632"/>
                  </a:lnTo>
                  <a:lnTo>
                    <a:pt x="7249" y="488"/>
                  </a:lnTo>
                  <a:lnTo>
                    <a:pt x="4708" y="709"/>
                  </a:lnTo>
                  <a:lnTo>
                    <a:pt x="3286" y="574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rgbClr val="7891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42"/>
            <p:cNvSpPr/>
            <p:nvPr/>
          </p:nvSpPr>
          <p:spPr>
            <a:xfrm>
              <a:off x="1662432" y="3521984"/>
              <a:ext cx="147401" cy="118885"/>
            </a:xfrm>
            <a:custGeom>
              <a:avLst/>
              <a:gdLst/>
              <a:ahLst/>
              <a:cxnLst/>
              <a:rect l="l" t="t" r="r" b="b"/>
              <a:pathLst>
                <a:path w="1835" h="1480" extrusionOk="0">
                  <a:moveTo>
                    <a:pt x="180" y="1"/>
                  </a:moveTo>
                  <a:cubicBezTo>
                    <a:pt x="165" y="1"/>
                    <a:pt x="149" y="10"/>
                    <a:pt x="145" y="31"/>
                  </a:cubicBezTo>
                  <a:lnTo>
                    <a:pt x="5" y="1277"/>
                  </a:lnTo>
                  <a:cubicBezTo>
                    <a:pt x="1" y="1290"/>
                    <a:pt x="10" y="1304"/>
                    <a:pt x="23" y="1313"/>
                  </a:cubicBezTo>
                  <a:cubicBezTo>
                    <a:pt x="26" y="1314"/>
                    <a:pt x="29" y="1314"/>
                    <a:pt x="32" y="1314"/>
                  </a:cubicBezTo>
                  <a:cubicBezTo>
                    <a:pt x="41" y="1314"/>
                    <a:pt x="53" y="1310"/>
                    <a:pt x="59" y="1304"/>
                  </a:cubicBezTo>
                  <a:lnTo>
                    <a:pt x="660" y="685"/>
                  </a:lnTo>
                  <a:lnTo>
                    <a:pt x="1057" y="1462"/>
                  </a:lnTo>
                  <a:cubicBezTo>
                    <a:pt x="1061" y="1471"/>
                    <a:pt x="1070" y="1475"/>
                    <a:pt x="1084" y="1480"/>
                  </a:cubicBezTo>
                  <a:cubicBezTo>
                    <a:pt x="1093" y="1475"/>
                    <a:pt x="1106" y="1471"/>
                    <a:pt x="1111" y="1462"/>
                  </a:cubicBezTo>
                  <a:lnTo>
                    <a:pt x="1820" y="175"/>
                  </a:lnTo>
                  <a:cubicBezTo>
                    <a:pt x="1835" y="148"/>
                    <a:pt x="1815" y="125"/>
                    <a:pt x="1794" y="125"/>
                  </a:cubicBezTo>
                  <a:cubicBezTo>
                    <a:pt x="1784" y="125"/>
                    <a:pt x="1773" y="130"/>
                    <a:pt x="1765" y="144"/>
                  </a:cubicBezTo>
                  <a:lnTo>
                    <a:pt x="1084" y="1376"/>
                  </a:lnTo>
                  <a:lnTo>
                    <a:pt x="700" y="613"/>
                  </a:lnTo>
                  <a:cubicBezTo>
                    <a:pt x="691" y="604"/>
                    <a:pt x="687" y="600"/>
                    <a:pt x="673" y="595"/>
                  </a:cubicBezTo>
                  <a:cubicBezTo>
                    <a:pt x="664" y="595"/>
                    <a:pt x="655" y="600"/>
                    <a:pt x="646" y="604"/>
                  </a:cubicBezTo>
                  <a:lnTo>
                    <a:pt x="77" y="1191"/>
                  </a:lnTo>
                  <a:lnTo>
                    <a:pt x="213" y="35"/>
                  </a:lnTo>
                  <a:cubicBezTo>
                    <a:pt x="215" y="13"/>
                    <a:pt x="198" y="1"/>
                    <a:pt x="180" y="1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42"/>
            <p:cNvSpPr/>
            <p:nvPr/>
          </p:nvSpPr>
          <p:spPr>
            <a:xfrm>
              <a:off x="1465957" y="3116664"/>
              <a:ext cx="565666" cy="456100"/>
            </a:xfrm>
            <a:custGeom>
              <a:avLst/>
              <a:gdLst/>
              <a:ahLst/>
              <a:cxnLst/>
              <a:rect l="l" t="t" r="r" b="b"/>
              <a:pathLst>
                <a:path w="7042" h="5678" extrusionOk="0">
                  <a:moveTo>
                    <a:pt x="3504" y="0"/>
                  </a:moveTo>
                  <a:cubicBezTo>
                    <a:pt x="3399" y="0"/>
                    <a:pt x="3293" y="6"/>
                    <a:pt x="3187" y="17"/>
                  </a:cubicBezTo>
                  <a:lnTo>
                    <a:pt x="3115" y="22"/>
                  </a:lnTo>
                  <a:cubicBezTo>
                    <a:pt x="1846" y="184"/>
                    <a:pt x="831" y="1096"/>
                    <a:pt x="718" y="2287"/>
                  </a:cubicBezTo>
                  <a:cubicBezTo>
                    <a:pt x="718" y="2310"/>
                    <a:pt x="713" y="2333"/>
                    <a:pt x="713" y="2355"/>
                  </a:cubicBezTo>
                  <a:cubicBezTo>
                    <a:pt x="709" y="2427"/>
                    <a:pt x="709" y="2509"/>
                    <a:pt x="713" y="2585"/>
                  </a:cubicBezTo>
                  <a:lnTo>
                    <a:pt x="713" y="2630"/>
                  </a:lnTo>
                  <a:cubicBezTo>
                    <a:pt x="644" y="2594"/>
                    <a:pt x="568" y="2576"/>
                    <a:pt x="491" y="2576"/>
                  </a:cubicBezTo>
                  <a:cubicBezTo>
                    <a:pt x="482" y="2576"/>
                    <a:pt x="474" y="2576"/>
                    <a:pt x="465" y="2576"/>
                  </a:cubicBezTo>
                  <a:cubicBezTo>
                    <a:pt x="276" y="2585"/>
                    <a:pt x="113" y="2703"/>
                    <a:pt x="45" y="2874"/>
                  </a:cubicBezTo>
                  <a:cubicBezTo>
                    <a:pt x="0" y="3041"/>
                    <a:pt x="36" y="3222"/>
                    <a:pt x="145" y="3353"/>
                  </a:cubicBezTo>
                  <a:cubicBezTo>
                    <a:pt x="257" y="3484"/>
                    <a:pt x="397" y="3587"/>
                    <a:pt x="555" y="3646"/>
                  </a:cubicBezTo>
                  <a:cubicBezTo>
                    <a:pt x="659" y="3700"/>
                    <a:pt x="772" y="3727"/>
                    <a:pt x="889" y="3727"/>
                  </a:cubicBezTo>
                  <a:cubicBezTo>
                    <a:pt x="939" y="3723"/>
                    <a:pt x="989" y="3709"/>
                    <a:pt x="1034" y="3687"/>
                  </a:cubicBezTo>
                  <a:cubicBezTo>
                    <a:pt x="1386" y="4282"/>
                    <a:pt x="1941" y="4725"/>
                    <a:pt x="2596" y="4946"/>
                  </a:cubicBezTo>
                  <a:cubicBezTo>
                    <a:pt x="2681" y="4973"/>
                    <a:pt x="2731" y="5063"/>
                    <a:pt x="2713" y="5149"/>
                  </a:cubicBezTo>
                  <a:lnTo>
                    <a:pt x="2713" y="5158"/>
                  </a:lnTo>
                  <a:lnTo>
                    <a:pt x="3115" y="5677"/>
                  </a:lnTo>
                  <a:lnTo>
                    <a:pt x="4121" y="5226"/>
                  </a:lnTo>
                  <a:cubicBezTo>
                    <a:pt x="4126" y="5145"/>
                    <a:pt x="4184" y="5072"/>
                    <a:pt x="4266" y="5059"/>
                  </a:cubicBezTo>
                  <a:cubicBezTo>
                    <a:pt x="4884" y="4937"/>
                    <a:pt x="5448" y="4616"/>
                    <a:pt x="5863" y="4143"/>
                  </a:cubicBezTo>
                  <a:cubicBezTo>
                    <a:pt x="5922" y="4165"/>
                    <a:pt x="5981" y="4174"/>
                    <a:pt x="6039" y="4179"/>
                  </a:cubicBezTo>
                  <a:cubicBezTo>
                    <a:pt x="6121" y="4187"/>
                    <a:pt x="6206" y="4193"/>
                    <a:pt x="6290" y="4193"/>
                  </a:cubicBezTo>
                  <a:cubicBezTo>
                    <a:pt x="6479" y="4193"/>
                    <a:pt x="6663" y="4162"/>
                    <a:pt x="6798" y="4052"/>
                  </a:cubicBezTo>
                  <a:cubicBezTo>
                    <a:pt x="6911" y="3962"/>
                    <a:pt x="6983" y="3831"/>
                    <a:pt x="7010" y="3691"/>
                  </a:cubicBezTo>
                  <a:cubicBezTo>
                    <a:pt x="7041" y="3574"/>
                    <a:pt x="7032" y="3452"/>
                    <a:pt x="6978" y="3344"/>
                  </a:cubicBezTo>
                  <a:cubicBezTo>
                    <a:pt x="6911" y="3240"/>
                    <a:pt x="6807" y="3163"/>
                    <a:pt x="6685" y="3136"/>
                  </a:cubicBezTo>
                  <a:cubicBezTo>
                    <a:pt x="6649" y="3127"/>
                    <a:pt x="6608" y="3118"/>
                    <a:pt x="6568" y="3118"/>
                  </a:cubicBezTo>
                  <a:cubicBezTo>
                    <a:pt x="6555" y="3117"/>
                    <a:pt x="6543" y="3116"/>
                    <a:pt x="6530" y="3116"/>
                  </a:cubicBezTo>
                  <a:cubicBezTo>
                    <a:pt x="6496" y="3116"/>
                    <a:pt x="6461" y="3120"/>
                    <a:pt x="6428" y="3127"/>
                  </a:cubicBezTo>
                  <a:lnTo>
                    <a:pt x="6392" y="3086"/>
                  </a:lnTo>
                  <a:cubicBezTo>
                    <a:pt x="6410" y="3001"/>
                    <a:pt x="6423" y="2915"/>
                    <a:pt x="6432" y="2829"/>
                  </a:cubicBezTo>
                  <a:cubicBezTo>
                    <a:pt x="6545" y="1674"/>
                    <a:pt x="5769" y="613"/>
                    <a:pt x="4609" y="193"/>
                  </a:cubicBezTo>
                  <a:cubicBezTo>
                    <a:pt x="4554" y="171"/>
                    <a:pt x="4496" y="152"/>
                    <a:pt x="4442" y="134"/>
                  </a:cubicBezTo>
                  <a:cubicBezTo>
                    <a:pt x="4239" y="76"/>
                    <a:pt x="4031" y="35"/>
                    <a:pt x="3819" y="17"/>
                  </a:cubicBezTo>
                  <a:cubicBezTo>
                    <a:pt x="3715" y="6"/>
                    <a:pt x="3610" y="0"/>
                    <a:pt x="3504" y="0"/>
                  </a:cubicBezTo>
                  <a:close/>
                </a:path>
              </a:pathLst>
            </a:custGeom>
            <a:solidFill>
              <a:srgbClr val="FF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42"/>
            <p:cNvSpPr/>
            <p:nvPr/>
          </p:nvSpPr>
          <p:spPr>
            <a:xfrm>
              <a:off x="1816174" y="3127428"/>
              <a:ext cx="175516" cy="237207"/>
            </a:xfrm>
            <a:custGeom>
              <a:avLst/>
              <a:gdLst/>
              <a:ahLst/>
              <a:cxnLst/>
              <a:rect l="l" t="t" r="r" b="b"/>
              <a:pathLst>
                <a:path w="2185" h="2953" extrusionOk="0">
                  <a:moveTo>
                    <a:pt x="77" y="0"/>
                  </a:moveTo>
                  <a:cubicBezTo>
                    <a:pt x="73" y="18"/>
                    <a:pt x="68" y="32"/>
                    <a:pt x="64" y="50"/>
                  </a:cubicBezTo>
                  <a:cubicBezTo>
                    <a:pt x="27" y="222"/>
                    <a:pt x="5" y="398"/>
                    <a:pt x="5" y="574"/>
                  </a:cubicBezTo>
                  <a:cubicBezTo>
                    <a:pt x="0" y="768"/>
                    <a:pt x="14" y="966"/>
                    <a:pt x="41" y="1156"/>
                  </a:cubicBezTo>
                  <a:cubicBezTo>
                    <a:pt x="109" y="1607"/>
                    <a:pt x="289" y="2050"/>
                    <a:pt x="619" y="2366"/>
                  </a:cubicBezTo>
                  <a:cubicBezTo>
                    <a:pt x="921" y="2654"/>
                    <a:pt x="1323" y="2808"/>
                    <a:pt x="1729" y="2912"/>
                  </a:cubicBezTo>
                  <a:cubicBezTo>
                    <a:pt x="1828" y="2939"/>
                    <a:pt x="1932" y="2952"/>
                    <a:pt x="2032" y="2952"/>
                  </a:cubicBezTo>
                  <a:cubicBezTo>
                    <a:pt x="2054" y="2867"/>
                    <a:pt x="2063" y="2781"/>
                    <a:pt x="2072" y="2695"/>
                  </a:cubicBezTo>
                  <a:cubicBezTo>
                    <a:pt x="2185" y="1540"/>
                    <a:pt x="1409" y="479"/>
                    <a:pt x="244" y="59"/>
                  </a:cubicBezTo>
                  <a:cubicBezTo>
                    <a:pt x="190" y="37"/>
                    <a:pt x="131" y="18"/>
                    <a:pt x="77" y="0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42"/>
            <p:cNvSpPr/>
            <p:nvPr/>
          </p:nvSpPr>
          <p:spPr>
            <a:xfrm>
              <a:off x="1825973" y="3081000"/>
              <a:ext cx="79444" cy="76632"/>
            </a:xfrm>
            <a:custGeom>
              <a:avLst/>
              <a:gdLst/>
              <a:ahLst/>
              <a:cxnLst/>
              <a:rect l="l" t="t" r="r" b="b"/>
              <a:pathLst>
                <a:path w="989" h="954" extrusionOk="0">
                  <a:moveTo>
                    <a:pt x="0" y="1"/>
                  </a:moveTo>
                  <a:lnTo>
                    <a:pt x="95" y="800"/>
                  </a:lnTo>
                  <a:lnTo>
                    <a:pt x="131" y="953"/>
                  </a:lnTo>
                  <a:lnTo>
                    <a:pt x="989" y="700"/>
                  </a:lnTo>
                  <a:lnTo>
                    <a:pt x="786" y="249"/>
                  </a:lnTo>
                  <a:lnTo>
                    <a:pt x="163" y="791"/>
                  </a:lnTo>
                  <a:lnTo>
                    <a:pt x="352" y="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42"/>
            <p:cNvSpPr/>
            <p:nvPr/>
          </p:nvSpPr>
          <p:spPr>
            <a:xfrm>
              <a:off x="1522827" y="3116664"/>
              <a:ext cx="313358" cy="209092"/>
            </a:xfrm>
            <a:custGeom>
              <a:avLst/>
              <a:gdLst/>
              <a:ahLst/>
              <a:cxnLst/>
              <a:rect l="l" t="t" r="r" b="b"/>
              <a:pathLst>
                <a:path w="3901" h="2603" extrusionOk="0">
                  <a:moveTo>
                    <a:pt x="2792" y="0"/>
                  </a:moveTo>
                  <a:cubicBezTo>
                    <a:pt x="2686" y="0"/>
                    <a:pt x="2580" y="6"/>
                    <a:pt x="2474" y="17"/>
                  </a:cubicBezTo>
                  <a:lnTo>
                    <a:pt x="2407" y="26"/>
                  </a:lnTo>
                  <a:cubicBezTo>
                    <a:pt x="1134" y="184"/>
                    <a:pt x="118" y="1096"/>
                    <a:pt x="5" y="2287"/>
                  </a:cubicBezTo>
                  <a:cubicBezTo>
                    <a:pt x="1" y="2310"/>
                    <a:pt x="1" y="2333"/>
                    <a:pt x="1" y="2355"/>
                  </a:cubicBezTo>
                  <a:cubicBezTo>
                    <a:pt x="1" y="2432"/>
                    <a:pt x="1" y="2509"/>
                    <a:pt x="1" y="2585"/>
                  </a:cubicBezTo>
                  <a:cubicBezTo>
                    <a:pt x="90" y="2597"/>
                    <a:pt x="180" y="2603"/>
                    <a:pt x="271" y="2603"/>
                  </a:cubicBezTo>
                  <a:cubicBezTo>
                    <a:pt x="483" y="2603"/>
                    <a:pt x="698" y="2574"/>
                    <a:pt x="904" y="2536"/>
                  </a:cubicBezTo>
                  <a:cubicBezTo>
                    <a:pt x="1251" y="2472"/>
                    <a:pt x="1590" y="2373"/>
                    <a:pt x="1910" y="2242"/>
                  </a:cubicBezTo>
                  <a:cubicBezTo>
                    <a:pt x="2641" y="1931"/>
                    <a:pt x="3255" y="1394"/>
                    <a:pt x="3657" y="708"/>
                  </a:cubicBezTo>
                  <a:cubicBezTo>
                    <a:pt x="3734" y="577"/>
                    <a:pt x="3801" y="437"/>
                    <a:pt x="3860" y="292"/>
                  </a:cubicBezTo>
                  <a:cubicBezTo>
                    <a:pt x="3874" y="261"/>
                    <a:pt x="3887" y="225"/>
                    <a:pt x="3901" y="193"/>
                  </a:cubicBezTo>
                  <a:cubicBezTo>
                    <a:pt x="3846" y="171"/>
                    <a:pt x="3788" y="152"/>
                    <a:pt x="3729" y="139"/>
                  </a:cubicBezTo>
                  <a:cubicBezTo>
                    <a:pt x="3526" y="76"/>
                    <a:pt x="3318" y="35"/>
                    <a:pt x="3106" y="17"/>
                  </a:cubicBezTo>
                  <a:cubicBezTo>
                    <a:pt x="3002" y="6"/>
                    <a:pt x="2897" y="0"/>
                    <a:pt x="2792" y="0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42"/>
            <p:cNvSpPr/>
            <p:nvPr/>
          </p:nvSpPr>
          <p:spPr>
            <a:xfrm>
              <a:off x="1618012" y="3330972"/>
              <a:ext cx="47393" cy="40003"/>
            </a:xfrm>
            <a:custGeom>
              <a:avLst/>
              <a:gdLst/>
              <a:ahLst/>
              <a:cxnLst/>
              <a:rect l="l" t="t" r="r" b="b"/>
              <a:pathLst>
                <a:path w="590" h="498" extrusionOk="0">
                  <a:moveTo>
                    <a:pt x="316" y="1"/>
                  </a:moveTo>
                  <a:cubicBezTo>
                    <a:pt x="132" y="1"/>
                    <a:pt x="0" y="210"/>
                    <a:pt x="107" y="378"/>
                  </a:cubicBezTo>
                  <a:cubicBezTo>
                    <a:pt x="155" y="459"/>
                    <a:pt x="236" y="497"/>
                    <a:pt x="316" y="497"/>
                  </a:cubicBezTo>
                  <a:cubicBezTo>
                    <a:pt x="422" y="497"/>
                    <a:pt x="527" y="431"/>
                    <a:pt x="558" y="310"/>
                  </a:cubicBezTo>
                  <a:cubicBezTo>
                    <a:pt x="590" y="175"/>
                    <a:pt x="508" y="39"/>
                    <a:pt x="373" y="8"/>
                  </a:cubicBezTo>
                  <a:cubicBezTo>
                    <a:pt x="353" y="3"/>
                    <a:pt x="334" y="1"/>
                    <a:pt x="316" y="1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42"/>
            <p:cNvSpPr/>
            <p:nvPr/>
          </p:nvSpPr>
          <p:spPr>
            <a:xfrm>
              <a:off x="1819547" y="3353141"/>
              <a:ext cx="47474" cy="39923"/>
            </a:xfrm>
            <a:custGeom>
              <a:avLst/>
              <a:gdLst/>
              <a:ahLst/>
              <a:cxnLst/>
              <a:rect l="l" t="t" r="r" b="b"/>
              <a:pathLst>
                <a:path w="591" h="497" extrusionOk="0">
                  <a:moveTo>
                    <a:pt x="319" y="0"/>
                  </a:moveTo>
                  <a:cubicBezTo>
                    <a:pt x="132" y="0"/>
                    <a:pt x="1" y="205"/>
                    <a:pt x="107" y="377"/>
                  </a:cubicBezTo>
                  <a:cubicBezTo>
                    <a:pt x="156" y="459"/>
                    <a:pt x="236" y="497"/>
                    <a:pt x="316" y="497"/>
                  </a:cubicBezTo>
                  <a:cubicBezTo>
                    <a:pt x="422" y="497"/>
                    <a:pt x="528" y="430"/>
                    <a:pt x="559" y="309"/>
                  </a:cubicBezTo>
                  <a:cubicBezTo>
                    <a:pt x="590" y="174"/>
                    <a:pt x="509" y="39"/>
                    <a:pt x="378" y="7"/>
                  </a:cubicBezTo>
                  <a:cubicBezTo>
                    <a:pt x="358" y="2"/>
                    <a:pt x="338" y="0"/>
                    <a:pt x="319" y="0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42"/>
            <p:cNvSpPr/>
            <p:nvPr/>
          </p:nvSpPr>
          <p:spPr>
            <a:xfrm>
              <a:off x="1729905" y="3357318"/>
              <a:ext cx="17431" cy="34139"/>
            </a:xfrm>
            <a:custGeom>
              <a:avLst/>
              <a:gdLst/>
              <a:ahLst/>
              <a:cxnLst/>
              <a:rect l="l" t="t" r="r" b="b"/>
              <a:pathLst>
                <a:path w="217" h="425" extrusionOk="0">
                  <a:moveTo>
                    <a:pt x="174" y="1"/>
                  </a:moveTo>
                  <a:cubicBezTo>
                    <a:pt x="167" y="1"/>
                    <a:pt x="159" y="3"/>
                    <a:pt x="154" y="9"/>
                  </a:cubicBezTo>
                  <a:cubicBezTo>
                    <a:pt x="149" y="14"/>
                    <a:pt x="0" y="113"/>
                    <a:pt x="9" y="244"/>
                  </a:cubicBezTo>
                  <a:cubicBezTo>
                    <a:pt x="18" y="375"/>
                    <a:pt x="167" y="424"/>
                    <a:pt x="172" y="424"/>
                  </a:cubicBezTo>
                  <a:lnTo>
                    <a:pt x="181" y="424"/>
                  </a:lnTo>
                  <a:cubicBezTo>
                    <a:pt x="194" y="424"/>
                    <a:pt x="208" y="415"/>
                    <a:pt x="212" y="402"/>
                  </a:cubicBezTo>
                  <a:cubicBezTo>
                    <a:pt x="217" y="388"/>
                    <a:pt x="208" y="370"/>
                    <a:pt x="190" y="361"/>
                  </a:cubicBezTo>
                  <a:cubicBezTo>
                    <a:pt x="190" y="361"/>
                    <a:pt x="81" y="325"/>
                    <a:pt x="72" y="239"/>
                  </a:cubicBezTo>
                  <a:cubicBezTo>
                    <a:pt x="68" y="163"/>
                    <a:pt x="158" y="86"/>
                    <a:pt x="190" y="59"/>
                  </a:cubicBezTo>
                  <a:cubicBezTo>
                    <a:pt x="203" y="50"/>
                    <a:pt x="208" y="32"/>
                    <a:pt x="199" y="14"/>
                  </a:cubicBezTo>
                  <a:cubicBezTo>
                    <a:pt x="193" y="6"/>
                    <a:pt x="184" y="1"/>
                    <a:pt x="174" y="1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42"/>
            <p:cNvSpPr/>
            <p:nvPr/>
          </p:nvSpPr>
          <p:spPr>
            <a:xfrm>
              <a:off x="1718659" y="3397882"/>
              <a:ext cx="51892" cy="15905"/>
            </a:xfrm>
            <a:custGeom>
              <a:avLst/>
              <a:gdLst/>
              <a:ahLst/>
              <a:cxnLst/>
              <a:rect l="l" t="t" r="r" b="b"/>
              <a:pathLst>
                <a:path w="646" h="198" extrusionOk="0">
                  <a:moveTo>
                    <a:pt x="0" y="1"/>
                  </a:moveTo>
                  <a:cubicBezTo>
                    <a:pt x="0" y="1"/>
                    <a:pt x="68" y="186"/>
                    <a:pt x="321" y="195"/>
                  </a:cubicBezTo>
                  <a:cubicBezTo>
                    <a:pt x="334" y="196"/>
                    <a:pt x="348" y="197"/>
                    <a:pt x="361" y="197"/>
                  </a:cubicBezTo>
                  <a:cubicBezTo>
                    <a:pt x="485" y="197"/>
                    <a:pt x="597" y="124"/>
                    <a:pt x="646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7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42"/>
            <p:cNvSpPr/>
            <p:nvPr/>
          </p:nvSpPr>
          <p:spPr>
            <a:xfrm>
              <a:off x="1813121" y="3395151"/>
              <a:ext cx="109727" cy="92457"/>
            </a:xfrm>
            <a:custGeom>
              <a:avLst/>
              <a:gdLst/>
              <a:ahLst/>
              <a:cxnLst/>
              <a:rect l="l" t="t" r="r" b="b"/>
              <a:pathLst>
                <a:path w="1366" h="1151" extrusionOk="0">
                  <a:moveTo>
                    <a:pt x="730" y="0"/>
                  </a:moveTo>
                  <a:cubicBezTo>
                    <a:pt x="299" y="0"/>
                    <a:pt x="0" y="478"/>
                    <a:pt x="241" y="874"/>
                  </a:cubicBezTo>
                  <a:cubicBezTo>
                    <a:pt x="356" y="1062"/>
                    <a:pt x="544" y="1150"/>
                    <a:pt x="730" y="1150"/>
                  </a:cubicBezTo>
                  <a:cubicBezTo>
                    <a:pt x="978" y="1150"/>
                    <a:pt x="1224" y="995"/>
                    <a:pt x="1293" y="712"/>
                  </a:cubicBezTo>
                  <a:cubicBezTo>
                    <a:pt x="1365" y="400"/>
                    <a:pt x="1176" y="93"/>
                    <a:pt x="869" y="17"/>
                  </a:cubicBezTo>
                  <a:cubicBezTo>
                    <a:pt x="821" y="5"/>
                    <a:pt x="775" y="0"/>
                    <a:pt x="730" y="0"/>
                  </a:cubicBezTo>
                  <a:close/>
                </a:path>
              </a:pathLst>
            </a:custGeom>
            <a:solidFill>
              <a:srgbClr val="DB65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42"/>
            <p:cNvSpPr/>
            <p:nvPr/>
          </p:nvSpPr>
          <p:spPr>
            <a:xfrm>
              <a:off x="1553190" y="3366475"/>
              <a:ext cx="109326" cy="92457"/>
            </a:xfrm>
            <a:custGeom>
              <a:avLst/>
              <a:gdLst/>
              <a:ahLst/>
              <a:cxnLst/>
              <a:rect l="l" t="t" r="r" b="b"/>
              <a:pathLst>
                <a:path w="1361" h="1151" extrusionOk="0">
                  <a:moveTo>
                    <a:pt x="726" y="1"/>
                  </a:moveTo>
                  <a:cubicBezTo>
                    <a:pt x="299" y="1"/>
                    <a:pt x="0" y="478"/>
                    <a:pt x="241" y="875"/>
                  </a:cubicBezTo>
                  <a:cubicBezTo>
                    <a:pt x="356" y="1063"/>
                    <a:pt x="542" y="1151"/>
                    <a:pt x="728" y="1151"/>
                  </a:cubicBezTo>
                  <a:cubicBezTo>
                    <a:pt x="975" y="1151"/>
                    <a:pt x="1219" y="995"/>
                    <a:pt x="1288" y="712"/>
                  </a:cubicBezTo>
                  <a:cubicBezTo>
                    <a:pt x="1361" y="401"/>
                    <a:pt x="1171" y="94"/>
                    <a:pt x="864" y="17"/>
                  </a:cubicBezTo>
                  <a:cubicBezTo>
                    <a:pt x="817" y="6"/>
                    <a:pt x="771" y="1"/>
                    <a:pt x="726" y="1"/>
                  </a:cubicBezTo>
                  <a:close/>
                </a:path>
              </a:pathLst>
            </a:custGeom>
            <a:solidFill>
              <a:srgbClr val="DB65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42"/>
            <p:cNvSpPr/>
            <p:nvPr/>
          </p:nvSpPr>
          <p:spPr>
            <a:xfrm>
              <a:off x="1475837" y="3333863"/>
              <a:ext cx="64824" cy="60085"/>
            </a:xfrm>
            <a:custGeom>
              <a:avLst/>
              <a:gdLst/>
              <a:ahLst/>
              <a:cxnLst/>
              <a:rect l="l" t="t" r="r" b="b"/>
              <a:pathLst>
                <a:path w="807" h="748" extrusionOk="0">
                  <a:moveTo>
                    <a:pt x="98" y="1"/>
                  </a:moveTo>
                  <a:cubicBezTo>
                    <a:pt x="80" y="1"/>
                    <a:pt x="62" y="2"/>
                    <a:pt x="44" y="3"/>
                  </a:cubicBezTo>
                  <a:cubicBezTo>
                    <a:pt x="1" y="8"/>
                    <a:pt x="8" y="67"/>
                    <a:pt x="49" y="67"/>
                  </a:cubicBezTo>
                  <a:cubicBezTo>
                    <a:pt x="50" y="67"/>
                    <a:pt x="52" y="67"/>
                    <a:pt x="53" y="66"/>
                  </a:cubicBezTo>
                  <a:cubicBezTo>
                    <a:pt x="63" y="66"/>
                    <a:pt x="72" y="66"/>
                    <a:pt x="82" y="66"/>
                  </a:cubicBezTo>
                  <a:cubicBezTo>
                    <a:pt x="243" y="66"/>
                    <a:pt x="398" y="137"/>
                    <a:pt x="500" y="260"/>
                  </a:cubicBezTo>
                  <a:cubicBezTo>
                    <a:pt x="608" y="396"/>
                    <a:pt x="690" y="554"/>
                    <a:pt x="735" y="725"/>
                  </a:cubicBezTo>
                  <a:cubicBezTo>
                    <a:pt x="739" y="739"/>
                    <a:pt x="753" y="748"/>
                    <a:pt x="766" y="748"/>
                  </a:cubicBezTo>
                  <a:lnTo>
                    <a:pt x="780" y="748"/>
                  </a:lnTo>
                  <a:cubicBezTo>
                    <a:pt x="798" y="739"/>
                    <a:pt x="807" y="721"/>
                    <a:pt x="798" y="707"/>
                  </a:cubicBezTo>
                  <a:cubicBezTo>
                    <a:pt x="753" y="527"/>
                    <a:pt x="667" y="360"/>
                    <a:pt x="550" y="215"/>
                  </a:cubicBezTo>
                  <a:cubicBezTo>
                    <a:pt x="439" y="80"/>
                    <a:pt x="273" y="1"/>
                    <a:pt x="98" y="1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42"/>
            <p:cNvSpPr/>
            <p:nvPr/>
          </p:nvSpPr>
          <p:spPr>
            <a:xfrm>
              <a:off x="1490938" y="3357398"/>
              <a:ext cx="43216" cy="19921"/>
            </a:xfrm>
            <a:custGeom>
              <a:avLst/>
              <a:gdLst/>
              <a:ahLst/>
              <a:cxnLst/>
              <a:rect l="l" t="t" r="r" b="b"/>
              <a:pathLst>
                <a:path w="538" h="248" extrusionOk="0">
                  <a:moveTo>
                    <a:pt x="216" y="0"/>
                  </a:moveTo>
                  <a:cubicBezTo>
                    <a:pt x="194" y="0"/>
                    <a:pt x="172" y="3"/>
                    <a:pt x="150" y="8"/>
                  </a:cubicBezTo>
                  <a:cubicBezTo>
                    <a:pt x="77" y="31"/>
                    <a:pt x="23" y="89"/>
                    <a:pt x="5" y="166"/>
                  </a:cubicBezTo>
                  <a:cubicBezTo>
                    <a:pt x="1" y="184"/>
                    <a:pt x="10" y="202"/>
                    <a:pt x="28" y="207"/>
                  </a:cubicBezTo>
                  <a:cubicBezTo>
                    <a:pt x="46" y="207"/>
                    <a:pt x="64" y="198"/>
                    <a:pt x="68" y="180"/>
                  </a:cubicBezTo>
                  <a:cubicBezTo>
                    <a:pt x="77" y="125"/>
                    <a:pt x="118" y="85"/>
                    <a:pt x="172" y="67"/>
                  </a:cubicBezTo>
                  <a:cubicBezTo>
                    <a:pt x="186" y="63"/>
                    <a:pt x="201" y="62"/>
                    <a:pt x="215" y="62"/>
                  </a:cubicBezTo>
                  <a:cubicBezTo>
                    <a:pt x="256" y="62"/>
                    <a:pt x="298" y="75"/>
                    <a:pt x="335" y="98"/>
                  </a:cubicBezTo>
                  <a:cubicBezTo>
                    <a:pt x="384" y="134"/>
                    <a:pt x="429" y="180"/>
                    <a:pt x="470" y="234"/>
                  </a:cubicBezTo>
                  <a:cubicBezTo>
                    <a:pt x="475" y="243"/>
                    <a:pt x="484" y="247"/>
                    <a:pt x="493" y="247"/>
                  </a:cubicBezTo>
                  <a:cubicBezTo>
                    <a:pt x="520" y="247"/>
                    <a:pt x="538" y="216"/>
                    <a:pt x="520" y="198"/>
                  </a:cubicBezTo>
                  <a:cubicBezTo>
                    <a:pt x="479" y="139"/>
                    <a:pt x="429" y="89"/>
                    <a:pt x="371" y="49"/>
                  </a:cubicBezTo>
                  <a:cubicBezTo>
                    <a:pt x="326" y="16"/>
                    <a:pt x="271" y="0"/>
                    <a:pt x="216" y="0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42"/>
            <p:cNvSpPr/>
            <p:nvPr/>
          </p:nvSpPr>
          <p:spPr>
            <a:xfrm>
              <a:off x="1957225" y="3378444"/>
              <a:ext cx="65146" cy="58719"/>
            </a:xfrm>
            <a:custGeom>
              <a:avLst/>
              <a:gdLst/>
              <a:ahLst/>
              <a:cxnLst/>
              <a:rect l="l" t="t" r="r" b="b"/>
              <a:pathLst>
                <a:path w="811" h="731" extrusionOk="0">
                  <a:moveTo>
                    <a:pt x="720" y="1"/>
                  </a:moveTo>
                  <a:cubicBezTo>
                    <a:pt x="546" y="1"/>
                    <a:pt x="381" y="76"/>
                    <a:pt x="266" y="206"/>
                  </a:cubicBezTo>
                  <a:cubicBezTo>
                    <a:pt x="149" y="346"/>
                    <a:pt x="59" y="513"/>
                    <a:pt x="9" y="689"/>
                  </a:cubicBezTo>
                  <a:cubicBezTo>
                    <a:pt x="0" y="707"/>
                    <a:pt x="9" y="726"/>
                    <a:pt x="27" y="730"/>
                  </a:cubicBezTo>
                  <a:lnTo>
                    <a:pt x="36" y="730"/>
                  </a:lnTo>
                  <a:cubicBezTo>
                    <a:pt x="50" y="730"/>
                    <a:pt x="63" y="721"/>
                    <a:pt x="68" y="707"/>
                  </a:cubicBezTo>
                  <a:cubicBezTo>
                    <a:pt x="118" y="540"/>
                    <a:pt x="203" y="382"/>
                    <a:pt x="316" y="252"/>
                  </a:cubicBezTo>
                  <a:cubicBezTo>
                    <a:pt x="415" y="132"/>
                    <a:pt x="568" y="65"/>
                    <a:pt x="724" y="65"/>
                  </a:cubicBezTo>
                  <a:cubicBezTo>
                    <a:pt x="739" y="65"/>
                    <a:pt x="753" y="65"/>
                    <a:pt x="768" y="67"/>
                  </a:cubicBezTo>
                  <a:cubicBezTo>
                    <a:pt x="770" y="67"/>
                    <a:pt x="772" y="67"/>
                    <a:pt x="774" y="67"/>
                  </a:cubicBezTo>
                  <a:cubicBezTo>
                    <a:pt x="805" y="67"/>
                    <a:pt x="811" y="3"/>
                    <a:pt x="777" y="3"/>
                  </a:cubicBezTo>
                  <a:cubicBezTo>
                    <a:pt x="758" y="2"/>
                    <a:pt x="739" y="1"/>
                    <a:pt x="720" y="1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42"/>
            <p:cNvSpPr/>
            <p:nvPr/>
          </p:nvSpPr>
          <p:spPr>
            <a:xfrm>
              <a:off x="1964454" y="3400854"/>
              <a:ext cx="42493" cy="19600"/>
            </a:xfrm>
            <a:custGeom>
              <a:avLst/>
              <a:gdLst/>
              <a:ahLst/>
              <a:cxnLst/>
              <a:rect l="l" t="t" r="r" b="b"/>
              <a:pathLst>
                <a:path w="529" h="244" extrusionOk="0">
                  <a:moveTo>
                    <a:pt x="317" y="1"/>
                  </a:moveTo>
                  <a:cubicBezTo>
                    <a:pt x="263" y="1"/>
                    <a:pt x="211" y="16"/>
                    <a:pt x="163" y="45"/>
                  </a:cubicBezTo>
                  <a:cubicBezTo>
                    <a:pt x="104" y="85"/>
                    <a:pt x="55" y="135"/>
                    <a:pt x="14" y="194"/>
                  </a:cubicBezTo>
                  <a:cubicBezTo>
                    <a:pt x="0" y="207"/>
                    <a:pt x="0" y="225"/>
                    <a:pt x="19" y="239"/>
                  </a:cubicBezTo>
                  <a:cubicBezTo>
                    <a:pt x="23" y="243"/>
                    <a:pt x="28" y="243"/>
                    <a:pt x="37" y="243"/>
                  </a:cubicBezTo>
                  <a:cubicBezTo>
                    <a:pt x="46" y="243"/>
                    <a:pt x="55" y="239"/>
                    <a:pt x="64" y="234"/>
                  </a:cubicBezTo>
                  <a:cubicBezTo>
                    <a:pt x="100" y="180"/>
                    <a:pt x="145" y="135"/>
                    <a:pt x="199" y="103"/>
                  </a:cubicBezTo>
                  <a:cubicBezTo>
                    <a:pt x="234" y="78"/>
                    <a:pt x="274" y="66"/>
                    <a:pt x="315" y="66"/>
                  </a:cubicBezTo>
                  <a:cubicBezTo>
                    <a:pt x="332" y="66"/>
                    <a:pt x="349" y="68"/>
                    <a:pt x="366" y="72"/>
                  </a:cubicBezTo>
                  <a:cubicBezTo>
                    <a:pt x="416" y="90"/>
                    <a:pt x="452" y="131"/>
                    <a:pt x="465" y="185"/>
                  </a:cubicBezTo>
                  <a:cubicBezTo>
                    <a:pt x="469" y="200"/>
                    <a:pt x="481" y="207"/>
                    <a:pt x="494" y="207"/>
                  </a:cubicBezTo>
                  <a:cubicBezTo>
                    <a:pt x="511" y="207"/>
                    <a:pt x="529" y="194"/>
                    <a:pt x="529" y="171"/>
                  </a:cubicBezTo>
                  <a:cubicBezTo>
                    <a:pt x="510" y="94"/>
                    <a:pt x="456" y="36"/>
                    <a:pt x="384" y="9"/>
                  </a:cubicBezTo>
                  <a:cubicBezTo>
                    <a:pt x="362" y="3"/>
                    <a:pt x="339" y="1"/>
                    <a:pt x="317" y="1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42"/>
            <p:cNvSpPr/>
            <p:nvPr/>
          </p:nvSpPr>
          <p:spPr>
            <a:xfrm>
              <a:off x="1724041" y="3956944"/>
              <a:ext cx="339866" cy="163627"/>
            </a:xfrm>
            <a:custGeom>
              <a:avLst/>
              <a:gdLst/>
              <a:ahLst/>
              <a:cxnLst/>
              <a:rect l="l" t="t" r="r" b="b"/>
              <a:pathLst>
                <a:path w="4231" h="2037" extrusionOk="0">
                  <a:moveTo>
                    <a:pt x="3671" y="64"/>
                  </a:moveTo>
                  <a:lnTo>
                    <a:pt x="4153" y="1404"/>
                  </a:lnTo>
                  <a:lnTo>
                    <a:pt x="4000" y="1427"/>
                  </a:lnTo>
                  <a:lnTo>
                    <a:pt x="186" y="1973"/>
                  </a:lnTo>
                  <a:lnTo>
                    <a:pt x="60" y="538"/>
                  </a:lnTo>
                  <a:lnTo>
                    <a:pt x="209" y="515"/>
                  </a:lnTo>
                  <a:lnTo>
                    <a:pt x="3671" y="64"/>
                  </a:lnTo>
                  <a:close/>
                  <a:moveTo>
                    <a:pt x="3707" y="1"/>
                  </a:moveTo>
                  <a:lnTo>
                    <a:pt x="69" y="475"/>
                  </a:lnTo>
                  <a:lnTo>
                    <a:pt x="1" y="484"/>
                  </a:lnTo>
                  <a:lnTo>
                    <a:pt x="132" y="2036"/>
                  </a:lnTo>
                  <a:lnTo>
                    <a:pt x="4162" y="1458"/>
                  </a:lnTo>
                  <a:lnTo>
                    <a:pt x="4230" y="1449"/>
                  </a:lnTo>
                  <a:lnTo>
                    <a:pt x="3707" y="1"/>
                  </a:ln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42"/>
            <p:cNvSpPr/>
            <p:nvPr/>
          </p:nvSpPr>
          <p:spPr>
            <a:xfrm>
              <a:off x="1233496" y="3725207"/>
              <a:ext cx="285484" cy="670574"/>
            </a:xfrm>
            <a:custGeom>
              <a:avLst/>
              <a:gdLst/>
              <a:ahLst/>
              <a:cxnLst/>
              <a:rect l="l" t="t" r="r" b="b"/>
              <a:pathLst>
                <a:path w="3554" h="8348" extrusionOk="0">
                  <a:moveTo>
                    <a:pt x="3490" y="96"/>
                  </a:moveTo>
                  <a:lnTo>
                    <a:pt x="2799" y="8270"/>
                  </a:lnTo>
                  <a:lnTo>
                    <a:pt x="60" y="6600"/>
                  </a:lnTo>
                  <a:lnTo>
                    <a:pt x="109" y="5409"/>
                  </a:lnTo>
                  <a:lnTo>
                    <a:pt x="145" y="4492"/>
                  </a:lnTo>
                  <a:lnTo>
                    <a:pt x="209" y="2922"/>
                  </a:lnTo>
                  <a:lnTo>
                    <a:pt x="3490" y="96"/>
                  </a:lnTo>
                  <a:close/>
                  <a:moveTo>
                    <a:pt x="3522" y="1"/>
                  </a:moveTo>
                  <a:cubicBezTo>
                    <a:pt x="3516" y="1"/>
                    <a:pt x="3511" y="3"/>
                    <a:pt x="3508" y="6"/>
                  </a:cubicBezTo>
                  <a:lnTo>
                    <a:pt x="3418" y="83"/>
                  </a:lnTo>
                  <a:lnTo>
                    <a:pt x="172" y="2881"/>
                  </a:lnTo>
                  <a:lnTo>
                    <a:pt x="163" y="2890"/>
                  </a:lnTo>
                  <a:cubicBezTo>
                    <a:pt x="159" y="2895"/>
                    <a:pt x="154" y="2899"/>
                    <a:pt x="154" y="2908"/>
                  </a:cubicBezTo>
                  <a:lnTo>
                    <a:pt x="154" y="2935"/>
                  </a:lnTo>
                  <a:lnTo>
                    <a:pt x="91" y="4488"/>
                  </a:lnTo>
                  <a:lnTo>
                    <a:pt x="51" y="5395"/>
                  </a:lnTo>
                  <a:lnTo>
                    <a:pt x="1" y="6587"/>
                  </a:lnTo>
                  <a:lnTo>
                    <a:pt x="1" y="6614"/>
                  </a:lnTo>
                  <a:cubicBezTo>
                    <a:pt x="1" y="6627"/>
                    <a:pt x="5" y="6636"/>
                    <a:pt x="14" y="6641"/>
                  </a:cubicBezTo>
                  <a:lnTo>
                    <a:pt x="24" y="6645"/>
                  </a:lnTo>
                  <a:lnTo>
                    <a:pt x="2763" y="8315"/>
                  </a:lnTo>
                  <a:lnTo>
                    <a:pt x="2808" y="8343"/>
                  </a:lnTo>
                  <a:cubicBezTo>
                    <a:pt x="2813" y="8343"/>
                    <a:pt x="2817" y="8347"/>
                    <a:pt x="2822" y="8347"/>
                  </a:cubicBezTo>
                  <a:lnTo>
                    <a:pt x="2836" y="8347"/>
                  </a:lnTo>
                  <a:cubicBezTo>
                    <a:pt x="2845" y="8343"/>
                    <a:pt x="2849" y="8334"/>
                    <a:pt x="2849" y="8325"/>
                  </a:cubicBezTo>
                  <a:lnTo>
                    <a:pt x="2849" y="8315"/>
                  </a:lnTo>
                  <a:lnTo>
                    <a:pt x="3544" y="105"/>
                  </a:lnTo>
                  <a:lnTo>
                    <a:pt x="3549" y="33"/>
                  </a:lnTo>
                  <a:cubicBezTo>
                    <a:pt x="3553" y="19"/>
                    <a:pt x="3549" y="10"/>
                    <a:pt x="3535" y="6"/>
                  </a:cubicBezTo>
                  <a:cubicBezTo>
                    <a:pt x="3531" y="2"/>
                    <a:pt x="3527" y="1"/>
                    <a:pt x="35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42"/>
            <p:cNvSpPr/>
            <p:nvPr/>
          </p:nvSpPr>
          <p:spPr>
            <a:xfrm>
              <a:off x="858298" y="3916701"/>
              <a:ext cx="390151" cy="44662"/>
            </a:xfrm>
            <a:custGeom>
              <a:avLst/>
              <a:gdLst/>
              <a:ahLst/>
              <a:cxnLst/>
              <a:rect l="l" t="t" r="r" b="b"/>
              <a:pathLst>
                <a:path w="4857" h="556" extrusionOk="0">
                  <a:moveTo>
                    <a:pt x="5" y="1"/>
                  </a:moveTo>
                  <a:lnTo>
                    <a:pt x="0" y="55"/>
                  </a:lnTo>
                  <a:lnTo>
                    <a:pt x="4852" y="556"/>
                  </a:lnTo>
                  <a:lnTo>
                    <a:pt x="4857" y="497"/>
                  </a:lnTo>
                  <a:lnTo>
                    <a:pt x="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42"/>
            <p:cNvSpPr/>
            <p:nvPr/>
          </p:nvSpPr>
          <p:spPr>
            <a:xfrm>
              <a:off x="858298" y="4226675"/>
              <a:ext cx="377539" cy="32372"/>
            </a:xfrm>
            <a:custGeom>
              <a:avLst/>
              <a:gdLst/>
              <a:ahLst/>
              <a:cxnLst/>
              <a:rect l="l" t="t" r="r" b="b"/>
              <a:pathLst>
                <a:path w="4700" h="403" extrusionOk="0">
                  <a:moveTo>
                    <a:pt x="5" y="1"/>
                  </a:moveTo>
                  <a:lnTo>
                    <a:pt x="0" y="55"/>
                  </a:lnTo>
                  <a:lnTo>
                    <a:pt x="4695" y="402"/>
                  </a:lnTo>
                  <a:lnTo>
                    <a:pt x="4699" y="344"/>
                  </a:lnTo>
                  <a:lnTo>
                    <a:pt x="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42"/>
            <p:cNvSpPr/>
            <p:nvPr/>
          </p:nvSpPr>
          <p:spPr>
            <a:xfrm>
              <a:off x="1726210" y="3954374"/>
              <a:ext cx="686800" cy="156237"/>
            </a:xfrm>
            <a:custGeom>
              <a:avLst/>
              <a:gdLst/>
              <a:ahLst/>
              <a:cxnLst/>
              <a:rect l="l" t="t" r="r" b="b"/>
              <a:pathLst>
                <a:path w="8550" h="1945" extrusionOk="0">
                  <a:moveTo>
                    <a:pt x="3594" y="1"/>
                  </a:moveTo>
                  <a:lnTo>
                    <a:pt x="1" y="497"/>
                  </a:lnTo>
                  <a:cubicBezTo>
                    <a:pt x="1" y="497"/>
                    <a:pt x="5233" y="1945"/>
                    <a:pt x="7414" y="1945"/>
                  </a:cubicBezTo>
                  <a:cubicBezTo>
                    <a:pt x="7924" y="1945"/>
                    <a:pt x="8267" y="1866"/>
                    <a:pt x="8338" y="1671"/>
                  </a:cubicBezTo>
                  <a:cubicBezTo>
                    <a:pt x="8550" y="1093"/>
                    <a:pt x="3594" y="1"/>
                    <a:pt x="35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42"/>
            <p:cNvSpPr/>
            <p:nvPr/>
          </p:nvSpPr>
          <p:spPr>
            <a:xfrm>
              <a:off x="1035575" y="4078797"/>
              <a:ext cx="378985" cy="98722"/>
            </a:xfrm>
            <a:custGeom>
              <a:avLst/>
              <a:gdLst/>
              <a:ahLst/>
              <a:cxnLst/>
              <a:rect l="l" t="t" r="r" b="b"/>
              <a:pathLst>
                <a:path w="4718" h="1229" extrusionOk="0">
                  <a:moveTo>
                    <a:pt x="557" y="1"/>
                  </a:moveTo>
                  <a:cubicBezTo>
                    <a:pt x="310" y="1"/>
                    <a:pt x="158" y="5"/>
                    <a:pt x="158" y="5"/>
                  </a:cubicBezTo>
                  <a:lnTo>
                    <a:pt x="0" y="203"/>
                  </a:lnTo>
                  <a:cubicBezTo>
                    <a:pt x="0" y="203"/>
                    <a:pt x="2702" y="1228"/>
                    <a:pt x="3981" y="1228"/>
                  </a:cubicBezTo>
                  <a:cubicBezTo>
                    <a:pt x="4359" y="1228"/>
                    <a:pt x="4612" y="1139"/>
                    <a:pt x="4636" y="907"/>
                  </a:cubicBezTo>
                  <a:cubicBezTo>
                    <a:pt x="4717" y="76"/>
                    <a:pt x="1668" y="1"/>
                    <a:pt x="5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42"/>
            <p:cNvSpPr/>
            <p:nvPr/>
          </p:nvSpPr>
          <p:spPr>
            <a:xfrm>
              <a:off x="632505" y="3992287"/>
              <a:ext cx="379226" cy="98080"/>
            </a:xfrm>
            <a:custGeom>
              <a:avLst/>
              <a:gdLst/>
              <a:ahLst/>
              <a:cxnLst/>
              <a:rect l="l" t="t" r="r" b="b"/>
              <a:pathLst>
                <a:path w="4721" h="1221" extrusionOk="0">
                  <a:moveTo>
                    <a:pt x="735" y="0"/>
                  </a:moveTo>
                  <a:cubicBezTo>
                    <a:pt x="359" y="0"/>
                    <a:pt x="108" y="89"/>
                    <a:pt x="85" y="319"/>
                  </a:cubicBezTo>
                  <a:cubicBezTo>
                    <a:pt x="0" y="1145"/>
                    <a:pt x="3047" y="1221"/>
                    <a:pt x="4161" y="1221"/>
                  </a:cubicBezTo>
                  <a:cubicBezTo>
                    <a:pt x="4410" y="1221"/>
                    <a:pt x="4563" y="1217"/>
                    <a:pt x="4563" y="1217"/>
                  </a:cubicBezTo>
                  <a:lnTo>
                    <a:pt x="4721" y="1028"/>
                  </a:lnTo>
                  <a:cubicBezTo>
                    <a:pt x="4721" y="1028"/>
                    <a:pt x="2011" y="0"/>
                    <a:pt x="7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42"/>
            <p:cNvSpPr/>
            <p:nvPr/>
          </p:nvSpPr>
          <p:spPr>
            <a:xfrm>
              <a:off x="977581" y="4046828"/>
              <a:ext cx="86352" cy="75588"/>
            </a:xfrm>
            <a:custGeom>
              <a:avLst/>
              <a:gdLst/>
              <a:ahLst/>
              <a:cxnLst/>
              <a:rect l="l" t="t" r="r" b="b"/>
              <a:pathLst>
                <a:path w="1075" h="941" extrusionOk="0">
                  <a:moveTo>
                    <a:pt x="536" y="0"/>
                  </a:moveTo>
                  <a:cubicBezTo>
                    <a:pt x="364" y="0"/>
                    <a:pt x="198" y="96"/>
                    <a:pt x="118" y="263"/>
                  </a:cubicBezTo>
                  <a:cubicBezTo>
                    <a:pt x="0" y="493"/>
                    <a:pt x="95" y="777"/>
                    <a:pt x="325" y="890"/>
                  </a:cubicBezTo>
                  <a:cubicBezTo>
                    <a:pt x="394" y="924"/>
                    <a:pt x="466" y="941"/>
                    <a:pt x="537" y="941"/>
                  </a:cubicBezTo>
                  <a:cubicBezTo>
                    <a:pt x="710" y="941"/>
                    <a:pt x="874" y="845"/>
                    <a:pt x="957" y="683"/>
                  </a:cubicBezTo>
                  <a:cubicBezTo>
                    <a:pt x="1075" y="448"/>
                    <a:pt x="980" y="163"/>
                    <a:pt x="745" y="51"/>
                  </a:cubicBezTo>
                  <a:cubicBezTo>
                    <a:pt x="678" y="16"/>
                    <a:pt x="606" y="0"/>
                    <a:pt x="5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42"/>
            <p:cNvSpPr/>
            <p:nvPr/>
          </p:nvSpPr>
          <p:spPr>
            <a:xfrm>
              <a:off x="1175502" y="2405547"/>
              <a:ext cx="4820" cy="1280661"/>
            </a:xfrm>
            <a:custGeom>
              <a:avLst/>
              <a:gdLst/>
              <a:ahLst/>
              <a:cxnLst/>
              <a:rect l="l" t="t" r="r" b="b"/>
              <a:pathLst>
                <a:path w="60" h="15943" extrusionOk="0">
                  <a:moveTo>
                    <a:pt x="1" y="1"/>
                  </a:moveTo>
                  <a:lnTo>
                    <a:pt x="1" y="15911"/>
                  </a:lnTo>
                  <a:cubicBezTo>
                    <a:pt x="1" y="15916"/>
                    <a:pt x="1" y="15920"/>
                    <a:pt x="5" y="15929"/>
                  </a:cubicBezTo>
                  <a:cubicBezTo>
                    <a:pt x="10" y="15934"/>
                    <a:pt x="19" y="15943"/>
                    <a:pt x="32" y="15943"/>
                  </a:cubicBezTo>
                  <a:cubicBezTo>
                    <a:pt x="46" y="15943"/>
                    <a:pt x="59" y="15929"/>
                    <a:pt x="59" y="15916"/>
                  </a:cubicBezTo>
                  <a:cubicBezTo>
                    <a:pt x="59" y="15916"/>
                    <a:pt x="59" y="15911"/>
                    <a:pt x="59" y="15911"/>
                  </a:cubicBezTo>
                  <a:lnTo>
                    <a:pt x="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42"/>
            <p:cNvSpPr/>
            <p:nvPr/>
          </p:nvSpPr>
          <p:spPr>
            <a:xfrm>
              <a:off x="2105826" y="2405547"/>
              <a:ext cx="4820" cy="1280501"/>
            </a:xfrm>
            <a:custGeom>
              <a:avLst/>
              <a:gdLst/>
              <a:ahLst/>
              <a:cxnLst/>
              <a:rect l="l" t="t" r="r" b="b"/>
              <a:pathLst>
                <a:path w="60" h="15941" extrusionOk="0">
                  <a:moveTo>
                    <a:pt x="1" y="1"/>
                  </a:moveTo>
                  <a:lnTo>
                    <a:pt x="1" y="15911"/>
                  </a:lnTo>
                  <a:cubicBezTo>
                    <a:pt x="1" y="15920"/>
                    <a:pt x="5" y="15929"/>
                    <a:pt x="10" y="15934"/>
                  </a:cubicBezTo>
                  <a:cubicBezTo>
                    <a:pt x="17" y="15938"/>
                    <a:pt x="23" y="15941"/>
                    <a:pt x="30" y="15941"/>
                  </a:cubicBezTo>
                  <a:cubicBezTo>
                    <a:pt x="36" y="15941"/>
                    <a:pt x="41" y="15938"/>
                    <a:pt x="46" y="15934"/>
                  </a:cubicBezTo>
                  <a:cubicBezTo>
                    <a:pt x="55" y="15929"/>
                    <a:pt x="59" y="15920"/>
                    <a:pt x="59" y="15911"/>
                  </a:cubicBezTo>
                  <a:lnTo>
                    <a:pt x="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42" name="Google Shape;1842;p42"/>
          <p:cNvSpPr/>
          <p:nvPr/>
        </p:nvSpPr>
        <p:spPr>
          <a:xfrm flipH="1">
            <a:off x="7574317" y="2646162"/>
            <a:ext cx="1099133" cy="298198"/>
          </a:xfrm>
          <a:custGeom>
            <a:avLst/>
            <a:gdLst/>
            <a:ahLst/>
            <a:cxnLst/>
            <a:rect l="l" t="t" r="r" b="b"/>
            <a:pathLst>
              <a:path w="9764" h="2649" extrusionOk="0">
                <a:moveTo>
                  <a:pt x="7733" y="0"/>
                </a:moveTo>
                <a:cubicBezTo>
                  <a:pt x="7313" y="0"/>
                  <a:pt x="6896" y="162"/>
                  <a:pt x="6577" y="437"/>
                </a:cubicBezTo>
                <a:cubicBezTo>
                  <a:pt x="6184" y="780"/>
                  <a:pt x="5927" y="1254"/>
                  <a:pt x="5850" y="1773"/>
                </a:cubicBezTo>
                <a:cubicBezTo>
                  <a:pt x="5760" y="1408"/>
                  <a:pt x="5665" y="1033"/>
                  <a:pt x="5475" y="708"/>
                </a:cubicBezTo>
                <a:cubicBezTo>
                  <a:pt x="5286" y="378"/>
                  <a:pt x="4983" y="99"/>
                  <a:pt x="4613" y="22"/>
                </a:cubicBezTo>
                <a:cubicBezTo>
                  <a:pt x="4544" y="8"/>
                  <a:pt x="4475" y="1"/>
                  <a:pt x="4407" y="1"/>
                </a:cubicBezTo>
                <a:cubicBezTo>
                  <a:pt x="4050" y="1"/>
                  <a:pt x="3699" y="177"/>
                  <a:pt x="3431" y="419"/>
                </a:cubicBezTo>
                <a:cubicBezTo>
                  <a:pt x="2911" y="888"/>
                  <a:pt x="2645" y="1570"/>
                  <a:pt x="2699" y="2265"/>
                </a:cubicBezTo>
                <a:cubicBezTo>
                  <a:pt x="2492" y="1900"/>
                  <a:pt x="2262" y="1511"/>
                  <a:pt x="1878" y="1344"/>
                </a:cubicBezTo>
                <a:cubicBezTo>
                  <a:pt x="1748" y="1286"/>
                  <a:pt x="1611" y="1260"/>
                  <a:pt x="1472" y="1260"/>
                </a:cubicBezTo>
                <a:cubicBezTo>
                  <a:pt x="1082" y="1260"/>
                  <a:pt x="686" y="1470"/>
                  <a:pt x="429" y="1773"/>
                </a:cubicBezTo>
                <a:cubicBezTo>
                  <a:pt x="221" y="2030"/>
                  <a:pt x="77" y="2328"/>
                  <a:pt x="0" y="2649"/>
                </a:cubicBezTo>
                <a:lnTo>
                  <a:pt x="9763" y="2649"/>
                </a:lnTo>
                <a:cubicBezTo>
                  <a:pt x="9723" y="2125"/>
                  <a:pt x="9623" y="1606"/>
                  <a:pt x="9384" y="1141"/>
                </a:cubicBezTo>
                <a:cubicBezTo>
                  <a:pt x="9109" y="600"/>
                  <a:pt x="8617" y="139"/>
                  <a:pt x="8021" y="26"/>
                </a:cubicBezTo>
                <a:cubicBezTo>
                  <a:pt x="7926" y="9"/>
                  <a:pt x="7829" y="0"/>
                  <a:pt x="77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20E78CB-2FAB-58B7-D6BD-5B312D298020}"/>
              </a:ext>
            </a:extLst>
          </p:cNvPr>
          <p:cNvGrpSpPr/>
          <p:nvPr/>
        </p:nvGrpSpPr>
        <p:grpSpPr>
          <a:xfrm>
            <a:off x="53742" y="344837"/>
            <a:ext cx="8280318" cy="1140861"/>
            <a:chOff x="46652" y="1558681"/>
            <a:chExt cx="9811295" cy="1140861"/>
          </a:xfrm>
          <a:noFill/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B01EF0D-62E0-A7B7-EF56-97CE55152043}"/>
                </a:ext>
              </a:extLst>
            </p:cNvPr>
            <p:cNvSpPr txBox="1"/>
            <p:nvPr/>
          </p:nvSpPr>
          <p:spPr>
            <a:xfrm>
              <a:off x="46652" y="1591546"/>
              <a:ext cx="9721850" cy="11079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>
                  <a:solidFill>
                    <a:srgbClr val="002060"/>
                  </a:solidFill>
                  <a:latin typeface="UTM Colossalis" panose="02040603050506020204" pitchFamily="18" charset="0"/>
                </a:rPr>
                <a:t>DẶN DÒ</a:t>
              </a:r>
              <a:endParaRPr lang="en-US" sz="6600" dirty="0">
                <a:solidFill>
                  <a:srgbClr val="002060"/>
                </a:solidFill>
                <a:latin typeface="UTM Colossalis" panose="02040603050506020204" pitchFamily="18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0A8E6F3-3779-D915-664F-DDB22E42B0FD}"/>
                </a:ext>
              </a:extLst>
            </p:cNvPr>
            <p:cNvSpPr txBox="1"/>
            <p:nvPr/>
          </p:nvSpPr>
          <p:spPr>
            <a:xfrm>
              <a:off x="136097" y="1558681"/>
              <a:ext cx="9721850" cy="11079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dirty="0">
                  <a:gradFill flip="none" rotWithShape="1">
                    <a:gsLst>
                      <a:gs pos="74000">
                        <a:srgbClr val="5997D0"/>
                      </a:gs>
                      <a:gs pos="47000">
                        <a:srgbClr val="58C4D6"/>
                      </a:gs>
                      <a:gs pos="100000">
                        <a:srgbClr val="8DC9ED"/>
                      </a:gs>
                    </a:gsLst>
                    <a:lin ang="5400000" scaled="1"/>
                    <a:tileRect/>
                  </a:gradFill>
                  <a:effectLst/>
                  <a:latin typeface="UTM Colossalis" panose="02040603050506020204" pitchFamily="18" charset="0"/>
                  <a:ea typeface="字魂27号-布丁体" panose="00000505000000000000" pitchFamily="2" charset="-122"/>
                </a:rPr>
                <a:t>DẶN DÒ</a:t>
              </a:r>
              <a:endParaRPr lang="en-US" sz="4800" dirty="0">
                <a:gradFill flip="none" rotWithShape="1">
                  <a:gsLst>
                    <a:gs pos="74000">
                      <a:srgbClr val="5997D0"/>
                    </a:gs>
                    <a:gs pos="47000">
                      <a:srgbClr val="58C4D6"/>
                    </a:gs>
                    <a:gs pos="100000">
                      <a:srgbClr val="8DC9ED"/>
                    </a:gs>
                  </a:gsLst>
                  <a:lin ang="5400000" scaled="1"/>
                  <a:tileRect/>
                </a:gradFill>
                <a:effectLst/>
                <a:latin typeface="UTM Colossalis" panose="02040603050506020204" pitchFamily="18" charset="0"/>
                <a:ea typeface="字魂27号-布丁体" panose="00000505000000000000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7" name="Google Shape;2087;p52"/>
          <p:cNvGrpSpPr/>
          <p:nvPr/>
        </p:nvGrpSpPr>
        <p:grpSpPr>
          <a:xfrm>
            <a:off x="6745650" y="3655268"/>
            <a:ext cx="2214909" cy="1375822"/>
            <a:chOff x="23450" y="2871975"/>
            <a:chExt cx="921650" cy="561950"/>
          </a:xfrm>
        </p:grpSpPr>
        <p:sp>
          <p:nvSpPr>
            <p:cNvPr id="2088" name="Google Shape;2088;p52"/>
            <p:cNvSpPr/>
            <p:nvPr/>
          </p:nvSpPr>
          <p:spPr>
            <a:xfrm>
              <a:off x="760225" y="2885700"/>
              <a:ext cx="124800" cy="163900"/>
            </a:xfrm>
            <a:custGeom>
              <a:avLst/>
              <a:gdLst/>
              <a:ahLst/>
              <a:cxnLst/>
              <a:rect l="l" t="t" r="r" b="b"/>
              <a:pathLst>
                <a:path w="4992" h="6556" extrusionOk="0">
                  <a:moveTo>
                    <a:pt x="2122" y="1"/>
                  </a:moveTo>
                  <a:cubicBezTo>
                    <a:pt x="0" y="1"/>
                    <a:pt x="263" y="6555"/>
                    <a:pt x="263" y="6555"/>
                  </a:cubicBezTo>
                  <a:cubicBezTo>
                    <a:pt x="263" y="6555"/>
                    <a:pt x="4991" y="879"/>
                    <a:pt x="2509" y="67"/>
                  </a:cubicBezTo>
                  <a:cubicBezTo>
                    <a:pt x="2372" y="22"/>
                    <a:pt x="2243" y="1"/>
                    <a:pt x="21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52"/>
            <p:cNvSpPr/>
            <p:nvPr/>
          </p:nvSpPr>
          <p:spPr>
            <a:xfrm>
              <a:off x="766225" y="2982650"/>
              <a:ext cx="178875" cy="110100"/>
            </a:xfrm>
            <a:custGeom>
              <a:avLst/>
              <a:gdLst/>
              <a:ahLst/>
              <a:cxnLst/>
              <a:rect l="l" t="t" r="r" b="b"/>
              <a:pathLst>
                <a:path w="7155" h="4404" extrusionOk="0">
                  <a:moveTo>
                    <a:pt x="4764" y="0"/>
                  </a:moveTo>
                  <a:cubicBezTo>
                    <a:pt x="2922" y="0"/>
                    <a:pt x="0" y="4404"/>
                    <a:pt x="0" y="4404"/>
                  </a:cubicBezTo>
                  <a:cubicBezTo>
                    <a:pt x="0" y="4404"/>
                    <a:pt x="7155" y="2576"/>
                    <a:pt x="5620" y="466"/>
                  </a:cubicBezTo>
                  <a:cubicBezTo>
                    <a:pt x="5384" y="139"/>
                    <a:pt x="5091" y="0"/>
                    <a:pt x="47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52"/>
            <p:cNvSpPr/>
            <p:nvPr/>
          </p:nvSpPr>
          <p:spPr>
            <a:xfrm>
              <a:off x="735750" y="3079425"/>
              <a:ext cx="184525" cy="82450"/>
            </a:xfrm>
            <a:custGeom>
              <a:avLst/>
              <a:gdLst/>
              <a:ahLst/>
              <a:cxnLst/>
              <a:rect l="l" t="t" r="r" b="b"/>
              <a:pathLst>
                <a:path w="7381" h="3298" extrusionOk="0">
                  <a:moveTo>
                    <a:pt x="5316" y="1"/>
                  </a:moveTo>
                  <a:cubicBezTo>
                    <a:pt x="3429" y="1"/>
                    <a:pt x="1" y="3297"/>
                    <a:pt x="1" y="3297"/>
                  </a:cubicBezTo>
                  <a:cubicBezTo>
                    <a:pt x="1" y="3297"/>
                    <a:pt x="7381" y="3060"/>
                    <a:pt x="6342" y="668"/>
                  </a:cubicBezTo>
                  <a:cubicBezTo>
                    <a:pt x="6136" y="192"/>
                    <a:pt x="5771" y="1"/>
                    <a:pt x="53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52"/>
            <p:cNvSpPr/>
            <p:nvPr/>
          </p:nvSpPr>
          <p:spPr>
            <a:xfrm>
              <a:off x="574950" y="3004300"/>
              <a:ext cx="131200" cy="158700"/>
            </a:xfrm>
            <a:custGeom>
              <a:avLst/>
              <a:gdLst/>
              <a:ahLst/>
              <a:cxnLst/>
              <a:rect l="l" t="t" r="r" b="b"/>
              <a:pathLst>
                <a:path w="5248" h="6348" extrusionOk="0">
                  <a:moveTo>
                    <a:pt x="2867" y="0"/>
                  </a:moveTo>
                  <a:cubicBezTo>
                    <a:pt x="2718" y="0"/>
                    <a:pt x="2560" y="34"/>
                    <a:pt x="2393" y="107"/>
                  </a:cubicBezTo>
                  <a:cubicBezTo>
                    <a:pt x="1" y="1157"/>
                    <a:pt x="5248" y="6348"/>
                    <a:pt x="5248" y="6348"/>
                  </a:cubicBezTo>
                  <a:cubicBezTo>
                    <a:pt x="5248" y="6348"/>
                    <a:pt x="4895" y="0"/>
                    <a:pt x="2867" y="0"/>
                  </a:cubicBezTo>
                  <a:close/>
                </a:path>
              </a:pathLst>
            </a:custGeom>
            <a:solidFill>
              <a:srgbClr val="CAD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52"/>
            <p:cNvSpPr/>
            <p:nvPr/>
          </p:nvSpPr>
          <p:spPr>
            <a:xfrm>
              <a:off x="619525" y="2920775"/>
              <a:ext cx="124325" cy="162950"/>
            </a:xfrm>
            <a:custGeom>
              <a:avLst/>
              <a:gdLst/>
              <a:ahLst/>
              <a:cxnLst/>
              <a:rect l="l" t="t" r="r" b="b"/>
              <a:pathLst>
                <a:path w="4973" h="6518" extrusionOk="0">
                  <a:moveTo>
                    <a:pt x="2865" y="1"/>
                  </a:moveTo>
                  <a:cubicBezTo>
                    <a:pt x="2739" y="1"/>
                    <a:pt x="2604" y="25"/>
                    <a:pt x="2461" y="74"/>
                  </a:cubicBezTo>
                  <a:cubicBezTo>
                    <a:pt x="1" y="943"/>
                    <a:pt x="4842" y="6518"/>
                    <a:pt x="4842" y="6518"/>
                  </a:cubicBezTo>
                  <a:cubicBezTo>
                    <a:pt x="4842" y="6518"/>
                    <a:pt x="4972" y="1"/>
                    <a:pt x="28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52"/>
            <p:cNvSpPr/>
            <p:nvPr/>
          </p:nvSpPr>
          <p:spPr>
            <a:xfrm>
              <a:off x="676225" y="2931075"/>
              <a:ext cx="127550" cy="301600"/>
            </a:xfrm>
            <a:custGeom>
              <a:avLst/>
              <a:gdLst/>
              <a:ahLst/>
              <a:cxnLst/>
              <a:rect l="l" t="t" r="r" b="b"/>
              <a:pathLst>
                <a:path w="5102" h="12064" fill="none" extrusionOk="0">
                  <a:moveTo>
                    <a:pt x="1" y="12064"/>
                  </a:moveTo>
                  <a:cubicBezTo>
                    <a:pt x="2348" y="8351"/>
                    <a:pt x="4074" y="4278"/>
                    <a:pt x="5101" y="1"/>
                  </a:cubicBezTo>
                </a:path>
              </a:pathLst>
            </a:custGeom>
            <a:solidFill>
              <a:schemeClr val="accent6"/>
            </a:solidFill>
            <a:ln w="3375" cap="rnd" cmpd="sng">
              <a:solidFill>
                <a:srgbClr val="3927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52"/>
            <p:cNvSpPr/>
            <p:nvPr/>
          </p:nvSpPr>
          <p:spPr>
            <a:xfrm>
              <a:off x="702475" y="2993425"/>
              <a:ext cx="148975" cy="110625"/>
            </a:xfrm>
            <a:custGeom>
              <a:avLst/>
              <a:gdLst/>
              <a:ahLst/>
              <a:cxnLst/>
              <a:rect l="l" t="t" r="r" b="b"/>
              <a:pathLst>
                <a:path w="5959" h="4425" fill="none" extrusionOk="0">
                  <a:moveTo>
                    <a:pt x="0" y="1"/>
                  </a:moveTo>
                  <a:cubicBezTo>
                    <a:pt x="666" y="1434"/>
                    <a:pt x="1242" y="2912"/>
                    <a:pt x="1727" y="4424"/>
                  </a:cubicBezTo>
                  <a:cubicBezTo>
                    <a:pt x="3160" y="3544"/>
                    <a:pt x="4604" y="2551"/>
                    <a:pt x="5958" y="1547"/>
                  </a:cubicBezTo>
                </a:path>
              </a:pathLst>
            </a:custGeom>
            <a:solidFill>
              <a:schemeClr val="accent6"/>
            </a:solidFill>
            <a:ln w="3375" cap="rnd" cmpd="sng">
              <a:solidFill>
                <a:srgbClr val="3927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52"/>
            <p:cNvSpPr/>
            <p:nvPr/>
          </p:nvSpPr>
          <p:spPr>
            <a:xfrm>
              <a:off x="666350" y="3066225"/>
              <a:ext cx="156325" cy="110875"/>
            </a:xfrm>
            <a:custGeom>
              <a:avLst/>
              <a:gdLst/>
              <a:ahLst/>
              <a:cxnLst/>
              <a:rect l="l" t="t" r="r" b="b"/>
              <a:pathLst>
                <a:path w="6253" h="4435" fill="none" extrusionOk="0">
                  <a:moveTo>
                    <a:pt x="1" y="0"/>
                  </a:moveTo>
                  <a:cubicBezTo>
                    <a:pt x="667" y="1444"/>
                    <a:pt x="1242" y="2923"/>
                    <a:pt x="1727" y="4435"/>
                  </a:cubicBezTo>
                  <a:cubicBezTo>
                    <a:pt x="3160" y="3543"/>
                    <a:pt x="4808" y="2878"/>
                    <a:pt x="6252" y="2088"/>
                  </a:cubicBezTo>
                </a:path>
              </a:pathLst>
            </a:custGeom>
            <a:solidFill>
              <a:schemeClr val="accent6"/>
            </a:solidFill>
            <a:ln w="3375" cap="rnd" cmpd="sng">
              <a:solidFill>
                <a:srgbClr val="3927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52"/>
            <p:cNvSpPr/>
            <p:nvPr/>
          </p:nvSpPr>
          <p:spPr>
            <a:xfrm>
              <a:off x="566200" y="3354525"/>
              <a:ext cx="59550" cy="50250"/>
            </a:xfrm>
            <a:custGeom>
              <a:avLst/>
              <a:gdLst/>
              <a:ahLst/>
              <a:cxnLst/>
              <a:rect l="l" t="t" r="r" b="b"/>
              <a:pathLst>
                <a:path w="2382" h="2010" fill="none" extrusionOk="0">
                  <a:moveTo>
                    <a:pt x="2382" y="0"/>
                  </a:moveTo>
                  <a:cubicBezTo>
                    <a:pt x="1908" y="283"/>
                    <a:pt x="1378" y="452"/>
                    <a:pt x="915" y="734"/>
                  </a:cubicBezTo>
                  <a:cubicBezTo>
                    <a:pt x="452" y="1016"/>
                    <a:pt x="35" y="1467"/>
                    <a:pt x="1" y="2009"/>
                  </a:cubicBezTo>
                </a:path>
              </a:pathLst>
            </a:custGeom>
            <a:solidFill>
              <a:schemeClr val="accent6"/>
            </a:solidFill>
            <a:ln w="3675" cap="rnd" cmpd="sng">
              <a:solidFill>
                <a:srgbClr val="3927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52"/>
            <p:cNvSpPr/>
            <p:nvPr/>
          </p:nvSpPr>
          <p:spPr>
            <a:xfrm>
              <a:off x="575800" y="3358750"/>
              <a:ext cx="42350" cy="51925"/>
            </a:xfrm>
            <a:custGeom>
              <a:avLst/>
              <a:gdLst/>
              <a:ahLst/>
              <a:cxnLst/>
              <a:rect l="l" t="t" r="r" b="b"/>
              <a:pathLst>
                <a:path w="1694" h="2077" fill="none" extrusionOk="0">
                  <a:moveTo>
                    <a:pt x="1693" y="1"/>
                  </a:moveTo>
                  <a:lnTo>
                    <a:pt x="949" y="407"/>
                  </a:lnTo>
                  <a:cubicBezTo>
                    <a:pt x="813" y="475"/>
                    <a:pt x="678" y="565"/>
                    <a:pt x="565" y="666"/>
                  </a:cubicBezTo>
                  <a:cubicBezTo>
                    <a:pt x="452" y="779"/>
                    <a:pt x="350" y="903"/>
                    <a:pt x="283" y="1050"/>
                  </a:cubicBezTo>
                  <a:cubicBezTo>
                    <a:pt x="102" y="1355"/>
                    <a:pt x="1" y="1716"/>
                    <a:pt x="12" y="2077"/>
                  </a:cubicBezTo>
                </a:path>
              </a:pathLst>
            </a:custGeom>
            <a:solidFill>
              <a:schemeClr val="accent6"/>
            </a:solidFill>
            <a:ln w="3675" cap="rnd" cmpd="sng">
              <a:solidFill>
                <a:srgbClr val="3927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52"/>
            <p:cNvSpPr/>
            <p:nvPr/>
          </p:nvSpPr>
          <p:spPr>
            <a:xfrm>
              <a:off x="586800" y="3366925"/>
              <a:ext cx="15275" cy="43200"/>
            </a:xfrm>
            <a:custGeom>
              <a:avLst/>
              <a:gdLst/>
              <a:ahLst/>
              <a:cxnLst/>
              <a:rect l="l" t="t" r="r" b="b"/>
              <a:pathLst>
                <a:path w="611" h="1728" fill="none" extrusionOk="0">
                  <a:moveTo>
                    <a:pt x="610" y="1"/>
                  </a:moveTo>
                  <a:cubicBezTo>
                    <a:pt x="373" y="249"/>
                    <a:pt x="204" y="543"/>
                    <a:pt x="125" y="870"/>
                  </a:cubicBezTo>
                  <a:cubicBezTo>
                    <a:pt x="80" y="1017"/>
                    <a:pt x="57" y="1175"/>
                    <a:pt x="46" y="1321"/>
                  </a:cubicBezTo>
                  <a:cubicBezTo>
                    <a:pt x="23" y="1457"/>
                    <a:pt x="12" y="1592"/>
                    <a:pt x="1" y="1727"/>
                  </a:cubicBezTo>
                </a:path>
              </a:pathLst>
            </a:custGeom>
            <a:solidFill>
              <a:schemeClr val="accent6"/>
            </a:solidFill>
            <a:ln w="3675" cap="rnd" cmpd="sng">
              <a:solidFill>
                <a:srgbClr val="3927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52"/>
            <p:cNvSpPr/>
            <p:nvPr/>
          </p:nvSpPr>
          <p:spPr>
            <a:xfrm>
              <a:off x="490600" y="3350000"/>
              <a:ext cx="59550" cy="50250"/>
            </a:xfrm>
            <a:custGeom>
              <a:avLst/>
              <a:gdLst/>
              <a:ahLst/>
              <a:cxnLst/>
              <a:rect l="l" t="t" r="r" b="b"/>
              <a:pathLst>
                <a:path w="2382" h="2010" fill="none" extrusionOk="0">
                  <a:moveTo>
                    <a:pt x="2382" y="1"/>
                  </a:moveTo>
                  <a:cubicBezTo>
                    <a:pt x="1908" y="283"/>
                    <a:pt x="1377" y="452"/>
                    <a:pt x="915" y="734"/>
                  </a:cubicBezTo>
                  <a:cubicBezTo>
                    <a:pt x="452" y="1028"/>
                    <a:pt x="35" y="1468"/>
                    <a:pt x="1" y="2009"/>
                  </a:cubicBezTo>
                </a:path>
              </a:pathLst>
            </a:custGeom>
            <a:solidFill>
              <a:schemeClr val="accent6"/>
            </a:solidFill>
            <a:ln w="3675" cap="rnd" cmpd="sng">
              <a:solidFill>
                <a:srgbClr val="3927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52"/>
            <p:cNvSpPr/>
            <p:nvPr/>
          </p:nvSpPr>
          <p:spPr>
            <a:xfrm>
              <a:off x="500200" y="3354250"/>
              <a:ext cx="42625" cy="52200"/>
            </a:xfrm>
            <a:custGeom>
              <a:avLst/>
              <a:gdLst/>
              <a:ahLst/>
              <a:cxnLst/>
              <a:rect l="l" t="t" r="r" b="b"/>
              <a:pathLst>
                <a:path w="1705" h="2088" fill="none" extrusionOk="0">
                  <a:moveTo>
                    <a:pt x="1704" y="0"/>
                  </a:moveTo>
                  <a:lnTo>
                    <a:pt x="948" y="418"/>
                  </a:lnTo>
                  <a:cubicBezTo>
                    <a:pt x="813" y="485"/>
                    <a:pt x="689" y="564"/>
                    <a:pt x="565" y="666"/>
                  </a:cubicBezTo>
                  <a:cubicBezTo>
                    <a:pt x="452" y="779"/>
                    <a:pt x="362" y="903"/>
                    <a:pt x="294" y="1050"/>
                  </a:cubicBezTo>
                  <a:cubicBezTo>
                    <a:pt x="102" y="1366"/>
                    <a:pt x="0" y="1715"/>
                    <a:pt x="12" y="2088"/>
                  </a:cubicBezTo>
                </a:path>
              </a:pathLst>
            </a:custGeom>
            <a:solidFill>
              <a:schemeClr val="accent6"/>
            </a:solidFill>
            <a:ln w="3675" cap="rnd" cmpd="sng">
              <a:solidFill>
                <a:srgbClr val="3927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52"/>
            <p:cNvSpPr/>
            <p:nvPr/>
          </p:nvSpPr>
          <p:spPr>
            <a:xfrm>
              <a:off x="511200" y="3362425"/>
              <a:ext cx="15250" cy="43175"/>
            </a:xfrm>
            <a:custGeom>
              <a:avLst/>
              <a:gdLst/>
              <a:ahLst/>
              <a:cxnLst/>
              <a:rect l="l" t="t" r="r" b="b"/>
              <a:pathLst>
                <a:path w="610" h="1727" fill="none" extrusionOk="0">
                  <a:moveTo>
                    <a:pt x="610" y="0"/>
                  </a:moveTo>
                  <a:cubicBezTo>
                    <a:pt x="373" y="249"/>
                    <a:pt x="204" y="542"/>
                    <a:pt x="125" y="869"/>
                  </a:cubicBezTo>
                  <a:cubicBezTo>
                    <a:pt x="91" y="1027"/>
                    <a:pt x="57" y="1174"/>
                    <a:pt x="46" y="1321"/>
                  </a:cubicBezTo>
                  <a:cubicBezTo>
                    <a:pt x="23" y="1467"/>
                    <a:pt x="12" y="1591"/>
                    <a:pt x="1" y="1727"/>
                  </a:cubicBezTo>
                </a:path>
              </a:pathLst>
            </a:custGeom>
            <a:solidFill>
              <a:schemeClr val="accent6"/>
            </a:solidFill>
            <a:ln w="3675" cap="rnd" cmpd="sng">
              <a:solidFill>
                <a:srgbClr val="3927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52"/>
            <p:cNvSpPr/>
            <p:nvPr/>
          </p:nvSpPr>
          <p:spPr>
            <a:xfrm>
              <a:off x="720525" y="3271300"/>
              <a:ext cx="197775" cy="162625"/>
            </a:xfrm>
            <a:custGeom>
              <a:avLst/>
              <a:gdLst/>
              <a:ahLst/>
              <a:cxnLst/>
              <a:rect l="l" t="t" r="r" b="b"/>
              <a:pathLst>
                <a:path w="7911" h="6505" extrusionOk="0">
                  <a:moveTo>
                    <a:pt x="1953" y="1"/>
                  </a:moveTo>
                  <a:cubicBezTo>
                    <a:pt x="1896" y="1"/>
                    <a:pt x="1840" y="1"/>
                    <a:pt x="1783" y="12"/>
                  </a:cubicBezTo>
                  <a:cubicBezTo>
                    <a:pt x="1682" y="12"/>
                    <a:pt x="1580" y="34"/>
                    <a:pt x="1479" y="57"/>
                  </a:cubicBezTo>
                  <a:cubicBezTo>
                    <a:pt x="1445" y="68"/>
                    <a:pt x="1422" y="68"/>
                    <a:pt x="1388" y="80"/>
                  </a:cubicBezTo>
                  <a:cubicBezTo>
                    <a:pt x="1129" y="159"/>
                    <a:pt x="892" y="294"/>
                    <a:pt x="700" y="486"/>
                  </a:cubicBezTo>
                  <a:cubicBezTo>
                    <a:pt x="677" y="497"/>
                    <a:pt x="666" y="520"/>
                    <a:pt x="644" y="531"/>
                  </a:cubicBezTo>
                  <a:cubicBezTo>
                    <a:pt x="474" y="712"/>
                    <a:pt x="328" y="915"/>
                    <a:pt x="215" y="1140"/>
                  </a:cubicBezTo>
                  <a:cubicBezTo>
                    <a:pt x="204" y="1163"/>
                    <a:pt x="192" y="1185"/>
                    <a:pt x="181" y="1208"/>
                  </a:cubicBezTo>
                  <a:cubicBezTo>
                    <a:pt x="113" y="1343"/>
                    <a:pt x="46" y="1490"/>
                    <a:pt x="0" y="1637"/>
                  </a:cubicBezTo>
                  <a:cubicBezTo>
                    <a:pt x="249" y="1975"/>
                    <a:pt x="508" y="2336"/>
                    <a:pt x="768" y="2686"/>
                  </a:cubicBezTo>
                  <a:cubicBezTo>
                    <a:pt x="1456" y="3645"/>
                    <a:pt x="2212" y="4571"/>
                    <a:pt x="3025" y="5440"/>
                  </a:cubicBezTo>
                  <a:lnTo>
                    <a:pt x="3092" y="5507"/>
                  </a:lnTo>
                  <a:lnTo>
                    <a:pt x="3104" y="5530"/>
                  </a:lnTo>
                  <a:cubicBezTo>
                    <a:pt x="3408" y="5868"/>
                    <a:pt x="3758" y="6162"/>
                    <a:pt x="4153" y="6376"/>
                  </a:cubicBezTo>
                  <a:cubicBezTo>
                    <a:pt x="4295" y="6450"/>
                    <a:pt x="4462" y="6504"/>
                    <a:pt x="4616" y="6504"/>
                  </a:cubicBezTo>
                  <a:cubicBezTo>
                    <a:pt x="4743" y="6504"/>
                    <a:pt x="4863" y="6468"/>
                    <a:pt x="4954" y="6376"/>
                  </a:cubicBezTo>
                  <a:cubicBezTo>
                    <a:pt x="5078" y="6229"/>
                    <a:pt x="5146" y="6038"/>
                    <a:pt x="5123" y="5835"/>
                  </a:cubicBezTo>
                  <a:cubicBezTo>
                    <a:pt x="5135" y="5541"/>
                    <a:pt x="5123" y="5248"/>
                    <a:pt x="5078" y="4954"/>
                  </a:cubicBezTo>
                  <a:lnTo>
                    <a:pt x="6850" y="4954"/>
                  </a:lnTo>
                  <a:cubicBezTo>
                    <a:pt x="7211" y="4954"/>
                    <a:pt x="7662" y="4909"/>
                    <a:pt x="7820" y="4582"/>
                  </a:cubicBezTo>
                  <a:cubicBezTo>
                    <a:pt x="7911" y="4368"/>
                    <a:pt x="7877" y="4119"/>
                    <a:pt x="7741" y="3928"/>
                  </a:cubicBezTo>
                  <a:cubicBezTo>
                    <a:pt x="7606" y="3747"/>
                    <a:pt x="7425" y="3589"/>
                    <a:pt x="7234" y="3465"/>
                  </a:cubicBezTo>
                  <a:cubicBezTo>
                    <a:pt x="6997" y="3307"/>
                    <a:pt x="6760" y="3138"/>
                    <a:pt x="6523" y="2980"/>
                  </a:cubicBezTo>
                  <a:lnTo>
                    <a:pt x="6466" y="2935"/>
                  </a:lnTo>
                  <a:cubicBezTo>
                    <a:pt x="4988" y="1919"/>
                    <a:pt x="3487" y="937"/>
                    <a:pt x="19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52"/>
            <p:cNvSpPr/>
            <p:nvPr/>
          </p:nvSpPr>
          <p:spPr>
            <a:xfrm>
              <a:off x="796125" y="3344375"/>
              <a:ext cx="87475" cy="64625"/>
            </a:xfrm>
            <a:custGeom>
              <a:avLst/>
              <a:gdLst/>
              <a:ahLst/>
              <a:cxnLst/>
              <a:rect l="l" t="t" r="r" b="b"/>
              <a:pathLst>
                <a:path w="3499" h="2585" extrusionOk="0">
                  <a:moveTo>
                    <a:pt x="3431" y="0"/>
                  </a:moveTo>
                  <a:cubicBezTo>
                    <a:pt x="3307" y="384"/>
                    <a:pt x="3025" y="677"/>
                    <a:pt x="2652" y="835"/>
                  </a:cubicBezTo>
                  <a:lnTo>
                    <a:pt x="2619" y="847"/>
                  </a:lnTo>
                  <a:lnTo>
                    <a:pt x="2585" y="869"/>
                  </a:lnTo>
                  <a:cubicBezTo>
                    <a:pt x="2201" y="1038"/>
                    <a:pt x="1795" y="1140"/>
                    <a:pt x="1377" y="1151"/>
                  </a:cubicBezTo>
                  <a:cubicBezTo>
                    <a:pt x="1366" y="1151"/>
                    <a:pt x="1355" y="1162"/>
                    <a:pt x="1355" y="1162"/>
                  </a:cubicBezTo>
                  <a:cubicBezTo>
                    <a:pt x="1343" y="1174"/>
                    <a:pt x="1343" y="1185"/>
                    <a:pt x="1343" y="1196"/>
                  </a:cubicBezTo>
                  <a:cubicBezTo>
                    <a:pt x="1355" y="1320"/>
                    <a:pt x="1343" y="1445"/>
                    <a:pt x="1310" y="1569"/>
                  </a:cubicBezTo>
                  <a:cubicBezTo>
                    <a:pt x="1298" y="1580"/>
                    <a:pt x="1298" y="1591"/>
                    <a:pt x="1287" y="1603"/>
                  </a:cubicBezTo>
                  <a:cubicBezTo>
                    <a:pt x="1287" y="1614"/>
                    <a:pt x="1276" y="1636"/>
                    <a:pt x="1276" y="1648"/>
                  </a:cubicBezTo>
                  <a:cubicBezTo>
                    <a:pt x="1208" y="1794"/>
                    <a:pt x="1118" y="1930"/>
                    <a:pt x="1005" y="2043"/>
                  </a:cubicBezTo>
                  <a:cubicBezTo>
                    <a:pt x="858" y="2201"/>
                    <a:pt x="678" y="2325"/>
                    <a:pt x="475" y="2415"/>
                  </a:cubicBezTo>
                  <a:cubicBezTo>
                    <a:pt x="452" y="2426"/>
                    <a:pt x="429" y="2438"/>
                    <a:pt x="407" y="2438"/>
                  </a:cubicBezTo>
                  <a:lnTo>
                    <a:pt x="362" y="2460"/>
                  </a:lnTo>
                  <a:cubicBezTo>
                    <a:pt x="249" y="2494"/>
                    <a:pt x="125" y="2517"/>
                    <a:pt x="1" y="2517"/>
                  </a:cubicBezTo>
                  <a:lnTo>
                    <a:pt x="57" y="2584"/>
                  </a:lnTo>
                  <a:cubicBezTo>
                    <a:pt x="170" y="2573"/>
                    <a:pt x="283" y="2562"/>
                    <a:pt x="384" y="2528"/>
                  </a:cubicBezTo>
                  <a:cubicBezTo>
                    <a:pt x="644" y="2438"/>
                    <a:pt x="869" y="2280"/>
                    <a:pt x="1050" y="2088"/>
                  </a:cubicBezTo>
                  <a:cubicBezTo>
                    <a:pt x="1197" y="1952"/>
                    <a:pt x="1310" y="1772"/>
                    <a:pt x="1377" y="1591"/>
                  </a:cubicBezTo>
                  <a:cubicBezTo>
                    <a:pt x="1411" y="1467"/>
                    <a:pt x="1422" y="1343"/>
                    <a:pt x="1422" y="1219"/>
                  </a:cubicBezTo>
                  <a:cubicBezTo>
                    <a:pt x="1840" y="1196"/>
                    <a:pt x="2257" y="1095"/>
                    <a:pt x="2652" y="914"/>
                  </a:cubicBezTo>
                  <a:lnTo>
                    <a:pt x="2686" y="903"/>
                  </a:lnTo>
                  <a:cubicBezTo>
                    <a:pt x="3059" y="745"/>
                    <a:pt x="3363" y="440"/>
                    <a:pt x="3499" y="45"/>
                  </a:cubicBezTo>
                  <a:lnTo>
                    <a:pt x="343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52"/>
            <p:cNvSpPr/>
            <p:nvPr/>
          </p:nvSpPr>
          <p:spPr>
            <a:xfrm>
              <a:off x="723350" y="3298250"/>
              <a:ext cx="85225" cy="108200"/>
            </a:xfrm>
            <a:custGeom>
              <a:avLst/>
              <a:gdLst/>
              <a:ahLst/>
              <a:cxnLst/>
              <a:rect l="l" t="t" r="r" b="b"/>
              <a:pathLst>
                <a:path w="3409" h="4328" extrusionOk="0">
                  <a:moveTo>
                    <a:pt x="34" y="0"/>
                  </a:moveTo>
                  <a:cubicBezTo>
                    <a:pt x="26" y="0"/>
                    <a:pt x="17" y="6"/>
                    <a:pt x="12" y="17"/>
                  </a:cubicBezTo>
                  <a:cubicBezTo>
                    <a:pt x="0" y="28"/>
                    <a:pt x="0" y="51"/>
                    <a:pt x="12" y="62"/>
                  </a:cubicBezTo>
                  <a:lnTo>
                    <a:pt x="68" y="130"/>
                  </a:lnTo>
                  <a:lnTo>
                    <a:pt x="824" y="1100"/>
                  </a:lnTo>
                  <a:lnTo>
                    <a:pt x="3318" y="4283"/>
                  </a:lnTo>
                  <a:lnTo>
                    <a:pt x="3340" y="4316"/>
                  </a:lnTo>
                  <a:cubicBezTo>
                    <a:pt x="3352" y="4328"/>
                    <a:pt x="3363" y="4328"/>
                    <a:pt x="3374" y="4328"/>
                  </a:cubicBezTo>
                  <a:lnTo>
                    <a:pt x="3386" y="4328"/>
                  </a:lnTo>
                  <a:cubicBezTo>
                    <a:pt x="3408" y="4305"/>
                    <a:pt x="3408" y="4283"/>
                    <a:pt x="3397" y="4271"/>
                  </a:cubicBezTo>
                  <a:lnTo>
                    <a:pt x="3386" y="4260"/>
                  </a:lnTo>
                  <a:lnTo>
                    <a:pt x="847" y="1021"/>
                  </a:lnTo>
                  <a:lnTo>
                    <a:pt x="91" y="51"/>
                  </a:lnTo>
                  <a:lnTo>
                    <a:pt x="57" y="17"/>
                  </a:lnTo>
                  <a:cubicBezTo>
                    <a:pt x="51" y="6"/>
                    <a:pt x="43" y="0"/>
                    <a:pt x="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52"/>
            <p:cNvSpPr/>
            <p:nvPr/>
          </p:nvSpPr>
          <p:spPr>
            <a:xfrm>
              <a:off x="736600" y="3283150"/>
              <a:ext cx="92000" cy="102700"/>
            </a:xfrm>
            <a:custGeom>
              <a:avLst/>
              <a:gdLst/>
              <a:ahLst/>
              <a:cxnLst/>
              <a:rect l="l" t="t" r="r" b="b"/>
              <a:pathLst>
                <a:path w="3680" h="4108" extrusionOk="0">
                  <a:moveTo>
                    <a:pt x="57" y="1"/>
                  </a:moveTo>
                  <a:cubicBezTo>
                    <a:pt x="34" y="23"/>
                    <a:pt x="23" y="34"/>
                    <a:pt x="1" y="57"/>
                  </a:cubicBezTo>
                  <a:lnTo>
                    <a:pt x="644" y="757"/>
                  </a:lnTo>
                  <a:lnTo>
                    <a:pt x="3623" y="4085"/>
                  </a:lnTo>
                  <a:cubicBezTo>
                    <a:pt x="3623" y="4097"/>
                    <a:pt x="3634" y="4097"/>
                    <a:pt x="3645" y="4108"/>
                  </a:cubicBezTo>
                  <a:lnTo>
                    <a:pt x="3668" y="4108"/>
                  </a:lnTo>
                  <a:cubicBezTo>
                    <a:pt x="3679" y="4085"/>
                    <a:pt x="3679" y="4063"/>
                    <a:pt x="3668" y="4052"/>
                  </a:cubicBezTo>
                  <a:lnTo>
                    <a:pt x="666" y="689"/>
                  </a:lnTo>
                  <a:lnTo>
                    <a:pt x="5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52"/>
            <p:cNvSpPr/>
            <p:nvPr/>
          </p:nvSpPr>
          <p:spPr>
            <a:xfrm>
              <a:off x="755500" y="3272725"/>
              <a:ext cx="108075" cy="94525"/>
            </a:xfrm>
            <a:custGeom>
              <a:avLst/>
              <a:gdLst/>
              <a:ahLst/>
              <a:cxnLst/>
              <a:rect l="l" t="t" r="r" b="b"/>
              <a:pathLst>
                <a:path w="4323" h="3781" extrusionOk="0">
                  <a:moveTo>
                    <a:pt x="80" y="0"/>
                  </a:moveTo>
                  <a:cubicBezTo>
                    <a:pt x="46" y="0"/>
                    <a:pt x="23" y="11"/>
                    <a:pt x="1" y="23"/>
                  </a:cubicBezTo>
                  <a:lnTo>
                    <a:pt x="260" y="248"/>
                  </a:lnTo>
                  <a:lnTo>
                    <a:pt x="4210" y="3735"/>
                  </a:lnTo>
                  <a:lnTo>
                    <a:pt x="4255" y="3769"/>
                  </a:lnTo>
                  <a:cubicBezTo>
                    <a:pt x="4266" y="3780"/>
                    <a:pt x="4266" y="3780"/>
                    <a:pt x="4277" y="3780"/>
                  </a:cubicBezTo>
                  <a:lnTo>
                    <a:pt x="4311" y="3769"/>
                  </a:lnTo>
                  <a:cubicBezTo>
                    <a:pt x="4323" y="3758"/>
                    <a:pt x="4323" y="3735"/>
                    <a:pt x="4311" y="3724"/>
                  </a:cubicBezTo>
                  <a:lnTo>
                    <a:pt x="4289" y="3713"/>
                  </a:lnTo>
                  <a:lnTo>
                    <a:pt x="294" y="181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52"/>
            <p:cNvSpPr/>
            <p:nvPr/>
          </p:nvSpPr>
          <p:spPr>
            <a:xfrm>
              <a:off x="720250" y="3271300"/>
              <a:ext cx="44875" cy="66875"/>
            </a:xfrm>
            <a:custGeom>
              <a:avLst/>
              <a:gdLst/>
              <a:ahLst/>
              <a:cxnLst/>
              <a:rect l="l" t="t" r="r" b="b"/>
              <a:pathLst>
                <a:path w="1795" h="2675" extrusionOk="0">
                  <a:moveTo>
                    <a:pt x="1794" y="1"/>
                  </a:moveTo>
                  <a:lnTo>
                    <a:pt x="1794" y="1"/>
                  </a:lnTo>
                  <a:cubicBezTo>
                    <a:pt x="1681" y="12"/>
                    <a:pt x="1580" y="23"/>
                    <a:pt x="1478" y="46"/>
                  </a:cubicBezTo>
                  <a:cubicBezTo>
                    <a:pt x="1445" y="57"/>
                    <a:pt x="1422" y="68"/>
                    <a:pt x="1399" y="68"/>
                  </a:cubicBezTo>
                  <a:cubicBezTo>
                    <a:pt x="1129" y="147"/>
                    <a:pt x="892" y="283"/>
                    <a:pt x="700" y="475"/>
                  </a:cubicBezTo>
                  <a:cubicBezTo>
                    <a:pt x="688" y="486"/>
                    <a:pt x="666" y="508"/>
                    <a:pt x="655" y="520"/>
                  </a:cubicBezTo>
                  <a:cubicBezTo>
                    <a:pt x="474" y="700"/>
                    <a:pt x="327" y="915"/>
                    <a:pt x="215" y="1129"/>
                  </a:cubicBezTo>
                  <a:lnTo>
                    <a:pt x="192" y="1095"/>
                  </a:lnTo>
                  <a:cubicBezTo>
                    <a:pt x="181" y="1084"/>
                    <a:pt x="169" y="1078"/>
                    <a:pt x="160" y="1078"/>
                  </a:cubicBezTo>
                  <a:cubicBezTo>
                    <a:pt x="150" y="1078"/>
                    <a:pt x="141" y="1084"/>
                    <a:pt x="136" y="1095"/>
                  </a:cubicBezTo>
                  <a:cubicBezTo>
                    <a:pt x="124" y="1106"/>
                    <a:pt x="124" y="1129"/>
                    <a:pt x="136" y="1140"/>
                  </a:cubicBezTo>
                  <a:lnTo>
                    <a:pt x="192" y="1208"/>
                  </a:lnTo>
                  <a:cubicBezTo>
                    <a:pt x="113" y="1343"/>
                    <a:pt x="57" y="1490"/>
                    <a:pt x="0" y="1626"/>
                  </a:cubicBezTo>
                  <a:cubicBezTo>
                    <a:pt x="260" y="1975"/>
                    <a:pt x="519" y="2336"/>
                    <a:pt x="779" y="2675"/>
                  </a:cubicBezTo>
                  <a:cubicBezTo>
                    <a:pt x="824" y="2506"/>
                    <a:pt x="892" y="2348"/>
                    <a:pt x="948" y="2178"/>
                  </a:cubicBezTo>
                  <a:cubicBezTo>
                    <a:pt x="959" y="2145"/>
                    <a:pt x="971" y="2122"/>
                    <a:pt x="971" y="2099"/>
                  </a:cubicBezTo>
                  <a:cubicBezTo>
                    <a:pt x="1072" y="1806"/>
                    <a:pt x="1185" y="1524"/>
                    <a:pt x="1298" y="1242"/>
                  </a:cubicBezTo>
                  <a:cubicBezTo>
                    <a:pt x="1298" y="1208"/>
                    <a:pt x="1309" y="1185"/>
                    <a:pt x="1320" y="1163"/>
                  </a:cubicBezTo>
                  <a:cubicBezTo>
                    <a:pt x="1433" y="870"/>
                    <a:pt x="1546" y="587"/>
                    <a:pt x="1670" y="305"/>
                  </a:cubicBezTo>
                  <a:cubicBezTo>
                    <a:pt x="1670" y="283"/>
                    <a:pt x="1681" y="260"/>
                    <a:pt x="1693" y="238"/>
                  </a:cubicBezTo>
                  <a:cubicBezTo>
                    <a:pt x="1727" y="159"/>
                    <a:pt x="1760" y="80"/>
                    <a:pt x="1794" y="1"/>
                  </a:cubicBezTo>
                  <a:close/>
                </a:path>
              </a:pathLst>
            </a:custGeom>
            <a:solidFill>
              <a:srgbClr val="664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52"/>
            <p:cNvSpPr/>
            <p:nvPr/>
          </p:nvSpPr>
          <p:spPr>
            <a:xfrm>
              <a:off x="367325" y="2871975"/>
              <a:ext cx="454775" cy="497525"/>
            </a:xfrm>
            <a:custGeom>
              <a:avLst/>
              <a:gdLst/>
              <a:ahLst/>
              <a:cxnLst/>
              <a:rect l="l" t="t" r="r" b="b"/>
              <a:pathLst>
                <a:path w="18191" h="19901" extrusionOk="0">
                  <a:moveTo>
                    <a:pt x="4471" y="0"/>
                  </a:moveTo>
                  <a:cubicBezTo>
                    <a:pt x="3730" y="0"/>
                    <a:pt x="2167" y="1789"/>
                    <a:pt x="2167" y="1789"/>
                  </a:cubicBezTo>
                  <a:cubicBezTo>
                    <a:pt x="1603" y="2455"/>
                    <a:pt x="802" y="3719"/>
                    <a:pt x="982" y="5254"/>
                  </a:cubicBezTo>
                  <a:cubicBezTo>
                    <a:pt x="982" y="5254"/>
                    <a:pt x="1163" y="6766"/>
                    <a:pt x="768" y="7984"/>
                  </a:cubicBezTo>
                  <a:cubicBezTo>
                    <a:pt x="700" y="8188"/>
                    <a:pt x="610" y="8481"/>
                    <a:pt x="520" y="8853"/>
                  </a:cubicBezTo>
                  <a:cubicBezTo>
                    <a:pt x="283" y="9779"/>
                    <a:pt x="136" y="10715"/>
                    <a:pt x="80" y="11663"/>
                  </a:cubicBezTo>
                  <a:cubicBezTo>
                    <a:pt x="1" y="13469"/>
                    <a:pt x="305" y="15511"/>
                    <a:pt x="1738" y="16955"/>
                  </a:cubicBezTo>
                  <a:cubicBezTo>
                    <a:pt x="1874" y="17091"/>
                    <a:pt x="2020" y="17226"/>
                    <a:pt x="2156" y="17350"/>
                  </a:cubicBezTo>
                  <a:cubicBezTo>
                    <a:pt x="4191" y="19122"/>
                    <a:pt x="7142" y="19900"/>
                    <a:pt x="9403" y="19900"/>
                  </a:cubicBezTo>
                  <a:cubicBezTo>
                    <a:pt x="10152" y="19900"/>
                    <a:pt x="10825" y="19815"/>
                    <a:pt x="11364" y="19652"/>
                  </a:cubicBezTo>
                  <a:lnTo>
                    <a:pt x="11443" y="19630"/>
                  </a:lnTo>
                  <a:lnTo>
                    <a:pt x="11567" y="19585"/>
                  </a:lnTo>
                  <a:cubicBezTo>
                    <a:pt x="13553" y="18874"/>
                    <a:pt x="14873" y="16967"/>
                    <a:pt x="15099" y="16617"/>
                  </a:cubicBezTo>
                  <a:lnTo>
                    <a:pt x="15133" y="16560"/>
                  </a:lnTo>
                  <a:cubicBezTo>
                    <a:pt x="15322" y="16595"/>
                    <a:pt x="15512" y="16610"/>
                    <a:pt x="15707" y="16610"/>
                  </a:cubicBezTo>
                  <a:cubicBezTo>
                    <a:pt x="15767" y="16610"/>
                    <a:pt x="15827" y="16608"/>
                    <a:pt x="15889" y="16606"/>
                  </a:cubicBezTo>
                  <a:lnTo>
                    <a:pt x="15900" y="16606"/>
                  </a:lnTo>
                  <a:cubicBezTo>
                    <a:pt x="16182" y="16594"/>
                    <a:pt x="16464" y="16560"/>
                    <a:pt x="16746" y="16515"/>
                  </a:cubicBezTo>
                  <a:cubicBezTo>
                    <a:pt x="16814" y="16504"/>
                    <a:pt x="16882" y="16481"/>
                    <a:pt x="16949" y="16470"/>
                  </a:cubicBezTo>
                  <a:cubicBezTo>
                    <a:pt x="17164" y="16425"/>
                    <a:pt x="17367" y="16357"/>
                    <a:pt x="17570" y="16290"/>
                  </a:cubicBezTo>
                  <a:lnTo>
                    <a:pt x="17593" y="16278"/>
                  </a:lnTo>
                  <a:lnTo>
                    <a:pt x="17672" y="16256"/>
                  </a:lnTo>
                  <a:cubicBezTo>
                    <a:pt x="17706" y="16244"/>
                    <a:pt x="17728" y="16233"/>
                    <a:pt x="17762" y="16211"/>
                  </a:cubicBezTo>
                  <a:cubicBezTo>
                    <a:pt x="17875" y="16165"/>
                    <a:pt x="17999" y="16120"/>
                    <a:pt x="18112" y="16064"/>
                  </a:cubicBezTo>
                  <a:lnTo>
                    <a:pt x="18112" y="16030"/>
                  </a:lnTo>
                  <a:cubicBezTo>
                    <a:pt x="18123" y="15951"/>
                    <a:pt x="18157" y="15692"/>
                    <a:pt x="18168" y="15319"/>
                  </a:cubicBezTo>
                  <a:lnTo>
                    <a:pt x="18168" y="15240"/>
                  </a:lnTo>
                  <a:cubicBezTo>
                    <a:pt x="18191" y="14710"/>
                    <a:pt x="18168" y="14179"/>
                    <a:pt x="18112" y="13660"/>
                  </a:cubicBezTo>
                  <a:cubicBezTo>
                    <a:pt x="18100" y="13593"/>
                    <a:pt x="18100" y="13536"/>
                    <a:pt x="18089" y="13469"/>
                  </a:cubicBezTo>
                  <a:cubicBezTo>
                    <a:pt x="17852" y="11641"/>
                    <a:pt x="17074" y="9925"/>
                    <a:pt x="15844" y="8549"/>
                  </a:cubicBezTo>
                  <a:cubicBezTo>
                    <a:pt x="13621" y="6111"/>
                    <a:pt x="11037" y="4972"/>
                    <a:pt x="10551" y="4825"/>
                  </a:cubicBezTo>
                  <a:lnTo>
                    <a:pt x="10484" y="4802"/>
                  </a:lnTo>
                  <a:cubicBezTo>
                    <a:pt x="10484" y="4802"/>
                    <a:pt x="11454" y="3110"/>
                    <a:pt x="8249" y="1699"/>
                  </a:cubicBezTo>
                  <a:cubicBezTo>
                    <a:pt x="7403" y="1338"/>
                    <a:pt x="6512" y="1112"/>
                    <a:pt x="5598" y="1011"/>
                  </a:cubicBezTo>
                  <a:cubicBezTo>
                    <a:pt x="5744" y="808"/>
                    <a:pt x="5880" y="526"/>
                    <a:pt x="5699" y="413"/>
                  </a:cubicBezTo>
                  <a:cubicBezTo>
                    <a:pt x="5661" y="390"/>
                    <a:pt x="5613" y="380"/>
                    <a:pt x="5558" y="380"/>
                  </a:cubicBezTo>
                  <a:cubicBezTo>
                    <a:pt x="5182" y="380"/>
                    <a:pt x="4497" y="857"/>
                    <a:pt x="4458" y="887"/>
                  </a:cubicBezTo>
                  <a:cubicBezTo>
                    <a:pt x="4480" y="853"/>
                    <a:pt x="4875" y="142"/>
                    <a:pt x="4616" y="29"/>
                  </a:cubicBezTo>
                  <a:cubicBezTo>
                    <a:pt x="4572" y="10"/>
                    <a:pt x="4524" y="0"/>
                    <a:pt x="4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52"/>
            <p:cNvSpPr/>
            <p:nvPr/>
          </p:nvSpPr>
          <p:spPr>
            <a:xfrm>
              <a:off x="366775" y="3136975"/>
              <a:ext cx="284100" cy="232800"/>
            </a:xfrm>
            <a:custGeom>
              <a:avLst/>
              <a:gdLst/>
              <a:ahLst/>
              <a:cxnLst/>
              <a:rect l="l" t="t" r="r" b="b"/>
              <a:pathLst>
                <a:path w="11364" h="9312" extrusionOk="0">
                  <a:moveTo>
                    <a:pt x="4929" y="1"/>
                  </a:moveTo>
                  <a:cubicBezTo>
                    <a:pt x="4615" y="1"/>
                    <a:pt x="4309" y="90"/>
                    <a:pt x="4074" y="296"/>
                  </a:cubicBezTo>
                  <a:cubicBezTo>
                    <a:pt x="3825" y="544"/>
                    <a:pt x="3656" y="860"/>
                    <a:pt x="3577" y="1210"/>
                  </a:cubicBezTo>
                  <a:cubicBezTo>
                    <a:pt x="3397" y="1774"/>
                    <a:pt x="3329" y="2383"/>
                    <a:pt x="3351" y="2981"/>
                  </a:cubicBezTo>
                  <a:cubicBezTo>
                    <a:pt x="2900" y="2327"/>
                    <a:pt x="2381" y="1695"/>
                    <a:pt x="1715" y="1255"/>
                  </a:cubicBezTo>
                  <a:cubicBezTo>
                    <a:pt x="1478" y="1086"/>
                    <a:pt x="1196" y="973"/>
                    <a:pt x="914" y="916"/>
                  </a:cubicBezTo>
                  <a:cubicBezTo>
                    <a:pt x="840" y="902"/>
                    <a:pt x="765" y="895"/>
                    <a:pt x="692" y="895"/>
                  </a:cubicBezTo>
                  <a:cubicBezTo>
                    <a:pt x="475" y="895"/>
                    <a:pt x="264" y="956"/>
                    <a:pt x="79" y="1074"/>
                  </a:cubicBezTo>
                  <a:cubicBezTo>
                    <a:pt x="0" y="2880"/>
                    <a:pt x="305" y="4922"/>
                    <a:pt x="1738" y="6367"/>
                  </a:cubicBezTo>
                  <a:cubicBezTo>
                    <a:pt x="1873" y="6502"/>
                    <a:pt x="2020" y="6637"/>
                    <a:pt x="2155" y="6762"/>
                  </a:cubicBezTo>
                  <a:cubicBezTo>
                    <a:pt x="4190" y="8533"/>
                    <a:pt x="7142" y="9312"/>
                    <a:pt x="9403" y="9312"/>
                  </a:cubicBezTo>
                  <a:cubicBezTo>
                    <a:pt x="10151" y="9312"/>
                    <a:pt x="10824" y="9226"/>
                    <a:pt x="11363" y="9064"/>
                  </a:cubicBezTo>
                  <a:cubicBezTo>
                    <a:pt x="11070" y="8590"/>
                    <a:pt x="10607" y="7935"/>
                    <a:pt x="10427" y="7597"/>
                  </a:cubicBezTo>
                  <a:cubicBezTo>
                    <a:pt x="9253" y="5498"/>
                    <a:pt x="8508" y="3354"/>
                    <a:pt x="7053" y="1447"/>
                  </a:cubicBezTo>
                  <a:cubicBezTo>
                    <a:pt x="6692" y="973"/>
                    <a:pt x="6308" y="488"/>
                    <a:pt x="5766" y="205"/>
                  </a:cubicBezTo>
                  <a:cubicBezTo>
                    <a:pt x="5512" y="76"/>
                    <a:pt x="5217" y="1"/>
                    <a:pt x="4929" y="1"/>
                  </a:cubicBezTo>
                  <a:close/>
                </a:path>
              </a:pathLst>
            </a:custGeom>
            <a:solidFill>
              <a:srgbClr val="FFC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52"/>
            <p:cNvSpPr/>
            <p:nvPr/>
          </p:nvSpPr>
          <p:spPr>
            <a:xfrm>
              <a:off x="532350" y="3069025"/>
              <a:ext cx="288625" cy="218675"/>
            </a:xfrm>
            <a:custGeom>
              <a:avLst/>
              <a:gdLst/>
              <a:ahLst/>
              <a:cxnLst/>
              <a:rect l="l" t="t" r="r" b="b"/>
              <a:pathLst>
                <a:path w="11545" h="8747" extrusionOk="0">
                  <a:moveTo>
                    <a:pt x="441" y="1"/>
                  </a:moveTo>
                  <a:cubicBezTo>
                    <a:pt x="418" y="1"/>
                    <a:pt x="396" y="12"/>
                    <a:pt x="396" y="35"/>
                  </a:cubicBezTo>
                  <a:cubicBezTo>
                    <a:pt x="396" y="80"/>
                    <a:pt x="1" y="4932"/>
                    <a:pt x="3341" y="7053"/>
                  </a:cubicBezTo>
                  <a:cubicBezTo>
                    <a:pt x="5293" y="8295"/>
                    <a:pt x="7042" y="8712"/>
                    <a:pt x="8475" y="8746"/>
                  </a:cubicBezTo>
                  <a:lnTo>
                    <a:pt x="8678" y="8746"/>
                  </a:lnTo>
                  <a:cubicBezTo>
                    <a:pt x="8882" y="8746"/>
                    <a:pt x="9073" y="8746"/>
                    <a:pt x="9265" y="8724"/>
                  </a:cubicBezTo>
                  <a:lnTo>
                    <a:pt x="9276" y="8724"/>
                  </a:lnTo>
                  <a:cubicBezTo>
                    <a:pt x="9536" y="8701"/>
                    <a:pt x="9807" y="8667"/>
                    <a:pt x="10066" y="8622"/>
                  </a:cubicBezTo>
                  <a:cubicBezTo>
                    <a:pt x="10134" y="8611"/>
                    <a:pt x="10213" y="8599"/>
                    <a:pt x="10281" y="8588"/>
                  </a:cubicBezTo>
                  <a:cubicBezTo>
                    <a:pt x="10529" y="8532"/>
                    <a:pt x="10755" y="8475"/>
                    <a:pt x="10958" y="8408"/>
                  </a:cubicBezTo>
                  <a:lnTo>
                    <a:pt x="10980" y="8408"/>
                  </a:lnTo>
                  <a:lnTo>
                    <a:pt x="11059" y="8374"/>
                  </a:lnTo>
                  <a:lnTo>
                    <a:pt x="11172" y="8340"/>
                  </a:lnTo>
                  <a:cubicBezTo>
                    <a:pt x="11296" y="8306"/>
                    <a:pt x="11409" y="8261"/>
                    <a:pt x="11511" y="8216"/>
                  </a:cubicBezTo>
                  <a:cubicBezTo>
                    <a:pt x="11533" y="8204"/>
                    <a:pt x="11545" y="8193"/>
                    <a:pt x="11533" y="8171"/>
                  </a:cubicBezTo>
                  <a:cubicBezTo>
                    <a:pt x="11522" y="8159"/>
                    <a:pt x="11522" y="8159"/>
                    <a:pt x="11511" y="8159"/>
                  </a:cubicBezTo>
                  <a:cubicBezTo>
                    <a:pt x="11505" y="8154"/>
                    <a:pt x="11499" y="8151"/>
                    <a:pt x="11495" y="8151"/>
                  </a:cubicBezTo>
                  <a:cubicBezTo>
                    <a:pt x="11491" y="8151"/>
                    <a:pt x="11488" y="8154"/>
                    <a:pt x="11488" y="8159"/>
                  </a:cubicBezTo>
                  <a:cubicBezTo>
                    <a:pt x="11364" y="8204"/>
                    <a:pt x="11217" y="8261"/>
                    <a:pt x="11059" y="8306"/>
                  </a:cubicBezTo>
                  <a:lnTo>
                    <a:pt x="10958" y="8340"/>
                  </a:lnTo>
                  <a:cubicBezTo>
                    <a:pt x="10664" y="8430"/>
                    <a:pt x="10371" y="8509"/>
                    <a:pt x="10066" y="8554"/>
                  </a:cubicBezTo>
                  <a:cubicBezTo>
                    <a:pt x="9999" y="8566"/>
                    <a:pt x="9920" y="8577"/>
                    <a:pt x="9852" y="8588"/>
                  </a:cubicBezTo>
                  <a:cubicBezTo>
                    <a:pt x="9492" y="8641"/>
                    <a:pt x="9100" y="8674"/>
                    <a:pt x="8677" y="8674"/>
                  </a:cubicBezTo>
                  <a:cubicBezTo>
                    <a:pt x="7219" y="8674"/>
                    <a:pt x="5408" y="8283"/>
                    <a:pt x="3386" y="6997"/>
                  </a:cubicBezTo>
                  <a:cubicBezTo>
                    <a:pt x="937" y="5440"/>
                    <a:pt x="520" y="2416"/>
                    <a:pt x="464" y="915"/>
                  </a:cubicBezTo>
                  <a:cubicBezTo>
                    <a:pt x="452" y="791"/>
                    <a:pt x="452" y="678"/>
                    <a:pt x="452" y="576"/>
                  </a:cubicBezTo>
                  <a:cubicBezTo>
                    <a:pt x="452" y="249"/>
                    <a:pt x="464" y="57"/>
                    <a:pt x="464" y="46"/>
                  </a:cubicBezTo>
                  <a:cubicBezTo>
                    <a:pt x="475" y="23"/>
                    <a:pt x="452" y="1"/>
                    <a:pt x="4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52"/>
            <p:cNvSpPr/>
            <p:nvPr/>
          </p:nvSpPr>
          <p:spPr>
            <a:xfrm>
              <a:off x="541800" y="3055800"/>
              <a:ext cx="157775" cy="55575"/>
            </a:xfrm>
            <a:custGeom>
              <a:avLst/>
              <a:gdLst/>
              <a:ahLst/>
              <a:cxnLst/>
              <a:rect l="l" t="t" r="r" b="b"/>
              <a:pathLst>
                <a:path w="6311" h="2223" extrusionOk="0">
                  <a:moveTo>
                    <a:pt x="6267" y="0"/>
                  </a:moveTo>
                  <a:cubicBezTo>
                    <a:pt x="6255" y="0"/>
                    <a:pt x="6243" y="7"/>
                    <a:pt x="6235" y="22"/>
                  </a:cubicBezTo>
                  <a:cubicBezTo>
                    <a:pt x="6145" y="237"/>
                    <a:pt x="5953" y="383"/>
                    <a:pt x="5728" y="417"/>
                  </a:cubicBezTo>
                  <a:cubicBezTo>
                    <a:pt x="5681" y="425"/>
                    <a:pt x="5635" y="430"/>
                    <a:pt x="5589" y="430"/>
                  </a:cubicBezTo>
                  <a:cubicBezTo>
                    <a:pt x="5389" y="430"/>
                    <a:pt x="5197" y="352"/>
                    <a:pt x="5051" y="214"/>
                  </a:cubicBezTo>
                  <a:cubicBezTo>
                    <a:pt x="5043" y="206"/>
                    <a:pt x="5029" y="198"/>
                    <a:pt x="5018" y="198"/>
                  </a:cubicBezTo>
                  <a:cubicBezTo>
                    <a:pt x="5013" y="198"/>
                    <a:pt x="5009" y="199"/>
                    <a:pt x="5005" y="203"/>
                  </a:cubicBezTo>
                  <a:cubicBezTo>
                    <a:pt x="4994" y="203"/>
                    <a:pt x="4983" y="225"/>
                    <a:pt x="4983" y="237"/>
                  </a:cubicBezTo>
                  <a:cubicBezTo>
                    <a:pt x="5028" y="507"/>
                    <a:pt x="4972" y="789"/>
                    <a:pt x="4825" y="1026"/>
                  </a:cubicBezTo>
                  <a:cubicBezTo>
                    <a:pt x="4689" y="1236"/>
                    <a:pt x="4456" y="1367"/>
                    <a:pt x="4198" y="1367"/>
                  </a:cubicBezTo>
                  <a:cubicBezTo>
                    <a:pt x="4177" y="1367"/>
                    <a:pt x="4157" y="1367"/>
                    <a:pt x="4137" y="1365"/>
                  </a:cubicBezTo>
                  <a:cubicBezTo>
                    <a:pt x="3854" y="1342"/>
                    <a:pt x="3640" y="1139"/>
                    <a:pt x="3459" y="925"/>
                  </a:cubicBezTo>
                  <a:cubicBezTo>
                    <a:pt x="3448" y="914"/>
                    <a:pt x="3437" y="914"/>
                    <a:pt x="3414" y="914"/>
                  </a:cubicBezTo>
                  <a:cubicBezTo>
                    <a:pt x="3403" y="914"/>
                    <a:pt x="3392" y="925"/>
                    <a:pt x="3392" y="936"/>
                  </a:cubicBezTo>
                  <a:lnTo>
                    <a:pt x="3347" y="1184"/>
                  </a:lnTo>
                  <a:cubicBezTo>
                    <a:pt x="3324" y="1365"/>
                    <a:pt x="3268" y="1523"/>
                    <a:pt x="3166" y="1670"/>
                  </a:cubicBezTo>
                  <a:cubicBezTo>
                    <a:pt x="3041" y="1841"/>
                    <a:pt x="2831" y="1916"/>
                    <a:pt x="2623" y="1916"/>
                  </a:cubicBezTo>
                  <a:cubicBezTo>
                    <a:pt x="2530" y="1916"/>
                    <a:pt x="2437" y="1901"/>
                    <a:pt x="2354" y="1873"/>
                  </a:cubicBezTo>
                  <a:cubicBezTo>
                    <a:pt x="2151" y="1828"/>
                    <a:pt x="1970" y="1715"/>
                    <a:pt x="1823" y="1557"/>
                  </a:cubicBezTo>
                  <a:cubicBezTo>
                    <a:pt x="1812" y="1545"/>
                    <a:pt x="1801" y="1534"/>
                    <a:pt x="1789" y="1534"/>
                  </a:cubicBezTo>
                  <a:cubicBezTo>
                    <a:pt x="1778" y="1545"/>
                    <a:pt x="1767" y="1557"/>
                    <a:pt x="1756" y="1568"/>
                  </a:cubicBezTo>
                  <a:cubicBezTo>
                    <a:pt x="1722" y="1816"/>
                    <a:pt x="1552" y="2031"/>
                    <a:pt x="1315" y="2121"/>
                  </a:cubicBezTo>
                  <a:cubicBezTo>
                    <a:pt x="1227" y="2149"/>
                    <a:pt x="1137" y="2163"/>
                    <a:pt x="1048" y="2163"/>
                  </a:cubicBezTo>
                  <a:cubicBezTo>
                    <a:pt x="888" y="2163"/>
                    <a:pt x="731" y="2118"/>
                    <a:pt x="593" y="2031"/>
                  </a:cubicBezTo>
                  <a:cubicBezTo>
                    <a:pt x="379" y="1884"/>
                    <a:pt x="221" y="1670"/>
                    <a:pt x="153" y="1433"/>
                  </a:cubicBezTo>
                  <a:cubicBezTo>
                    <a:pt x="119" y="1320"/>
                    <a:pt x="97" y="1218"/>
                    <a:pt x="74" y="1117"/>
                  </a:cubicBezTo>
                  <a:cubicBezTo>
                    <a:pt x="74" y="1091"/>
                    <a:pt x="58" y="1080"/>
                    <a:pt x="42" y="1080"/>
                  </a:cubicBezTo>
                  <a:cubicBezTo>
                    <a:pt x="21" y="1080"/>
                    <a:pt x="0" y="1097"/>
                    <a:pt x="7" y="1128"/>
                  </a:cubicBezTo>
                  <a:cubicBezTo>
                    <a:pt x="29" y="1230"/>
                    <a:pt x="52" y="1342"/>
                    <a:pt x="86" y="1455"/>
                  </a:cubicBezTo>
                  <a:cubicBezTo>
                    <a:pt x="165" y="1715"/>
                    <a:pt x="334" y="1940"/>
                    <a:pt x="559" y="2087"/>
                  </a:cubicBezTo>
                  <a:cubicBezTo>
                    <a:pt x="706" y="2177"/>
                    <a:pt x="875" y="2223"/>
                    <a:pt x="1056" y="2223"/>
                  </a:cubicBezTo>
                  <a:cubicBezTo>
                    <a:pt x="1146" y="2223"/>
                    <a:pt x="1248" y="2211"/>
                    <a:pt x="1338" y="2177"/>
                  </a:cubicBezTo>
                  <a:cubicBezTo>
                    <a:pt x="1575" y="2098"/>
                    <a:pt x="1756" y="1895"/>
                    <a:pt x="1823" y="1647"/>
                  </a:cubicBezTo>
                  <a:cubicBezTo>
                    <a:pt x="1970" y="1782"/>
                    <a:pt x="2139" y="1884"/>
                    <a:pt x="2331" y="1929"/>
                  </a:cubicBezTo>
                  <a:cubicBezTo>
                    <a:pt x="2424" y="1961"/>
                    <a:pt x="2526" y="1979"/>
                    <a:pt x="2630" y="1979"/>
                  </a:cubicBezTo>
                  <a:cubicBezTo>
                    <a:pt x="2856" y="1979"/>
                    <a:pt x="3087" y="1897"/>
                    <a:pt x="3234" y="1703"/>
                  </a:cubicBezTo>
                  <a:cubicBezTo>
                    <a:pt x="3324" y="1557"/>
                    <a:pt x="3392" y="1376"/>
                    <a:pt x="3414" y="1196"/>
                  </a:cubicBezTo>
                  <a:lnTo>
                    <a:pt x="3448" y="1015"/>
                  </a:lnTo>
                  <a:cubicBezTo>
                    <a:pt x="3640" y="1230"/>
                    <a:pt x="3854" y="1410"/>
                    <a:pt x="4137" y="1433"/>
                  </a:cubicBezTo>
                  <a:cubicBezTo>
                    <a:pt x="4156" y="1434"/>
                    <a:pt x="4176" y="1435"/>
                    <a:pt x="4196" y="1435"/>
                  </a:cubicBezTo>
                  <a:cubicBezTo>
                    <a:pt x="4469" y="1435"/>
                    <a:pt x="4734" y="1292"/>
                    <a:pt x="4881" y="1060"/>
                  </a:cubicBezTo>
                  <a:cubicBezTo>
                    <a:pt x="5028" y="846"/>
                    <a:pt x="5096" y="586"/>
                    <a:pt x="5062" y="327"/>
                  </a:cubicBezTo>
                  <a:lnTo>
                    <a:pt x="5062" y="327"/>
                  </a:lnTo>
                  <a:cubicBezTo>
                    <a:pt x="5230" y="439"/>
                    <a:pt x="5422" y="505"/>
                    <a:pt x="5617" y="505"/>
                  </a:cubicBezTo>
                  <a:cubicBezTo>
                    <a:pt x="5658" y="505"/>
                    <a:pt x="5698" y="502"/>
                    <a:pt x="5739" y="496"/>
                  </a:cubicBezTo>
                  <a:cubicBezTo>
                    <a:pt x="5987" y="451"/>
                    <a:pt x="6202" y="282"/>
                    <a:pt x="6303" y="45"/>
                  </a:cubicBezTo>
                  <a:cubicBezTo>
                    <a:pt x="6310" y="23"/>
                    <a:pt x="6289" y="0"/>
                    <a:pt x="62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52"/>
            <p:cNvSpPr/>
            <p:nvPr/>
          </p:nvSpPr>
          <p:spPr>
            <a:xfrm>
              <a:off x="585400" y="3096400"/>
              <a:ext cx="205675" cy="188475"/>
            </a:xfrm>
            <a:custGeom>
              <a:avLst/>
              <a:gdLst/>
              <a:ahLst/>
              <a:cxnLst/>
              <a:rect l="l" t="t" r="r" b="b"/>
              <a:pathLst>
                <a:path w="8227" h="7539" extrusionOk="0">
                  <a:moveTo>
                    <a:pt x="12" y="0"/>
                  </a:moveTo>
                  <a:cubicBezTo>
                    <a:pt x="0" y="12"/>
                    <a:pt x="0" y="34"/>
                    <a:pt x="0" y="46"/>
                  </a:cubicBezTo>
                  <a:cubicBezTo>
                    <a:pt x="23" y="79"/>
                    <a:pt x="34" y="102"/>
                    <a:pt x="45" y="136"/>
                  </a:cubicBezTo>
                  <a:cubicBezTo>
                    <a:pt x="1061" y="2506"/>
                    <a:pt x="2280" y="4277"/>
                    <a:pt x="3747" y="5541"/>
                  </a:cubicBezTo>
                  <a:cubicBezTo>
                    <a:pt x="4886" y="6534"/>
                    <a:pt x="6263" y="7200"/>
                    <a:pt x="7741" y="7493"/>
                  </a:cubicBezTo>
                  <a:cubicBezTo>
                    <a:pt x="7809" y="7504"/>
                    <a:pt x="7877" y="7516"/>
                    <a:pt x="7956" y="7527"/>
                  </a:cubicBezTo>
                  <a:lnTo>
                    <a:pt x="8012" y="7538"/>
                  </a:lnTo>
                  <a:cubicBezTo>
                    <a:pt x="8080" y="7527"/>
                    <a:pt x="8147" y="7516"/>
                    <a:pt x="8226" y="7493"/>
                  </a:cubicBezTo>
                  <a:lnTo>
                    <a:pt x="8170" y="7493"/>
                  </a:lnTo>
                  <a:lnTo>
                    <a:pt x="7956" y="7471"/>
                  </a:lnTo>
                  <a:cubicBezTo>
                    <a:pt x="6410" y="7211"/>
                    <a:pt x="4977" y="6523"/>
                    <a:pt x="3792" y="5496"/>
                  </a:cubicBezTo>
                  <a:cubicBezTo>
                    <a:pt x="2314" y="4232"/>
                    <a:pt x="1106" y="2449"/>
                    <a:pt x="79" y="46"/>
                  </a:cubicBezTo>
                  <a:cubicBezTo>
                    <a:pt x="79" y="34"/>
                    <a:pt x="68" y="34"/>
                    <a:pt x="68" y="23"/>
                  </a:cubicBezTo>
                  <a:cubicBezTo>
                    <a:pt x="57" y="0"/>
                    <a:pt x="34" y="0"/>
                    <a:pt x="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52"/>
            <p:cNvSpPr/>
            <p:nvPr/>
          </p:nvSpPr>
          <p:spPr>
            <a:xfrm>
              <a:off x="628000" y="3079475"/>
              <a:ext cx="183675" cy="198900"/>
            </a:xfrm>
            <a:custGeom>
              <a:avLst/>
              <a:gdLst/>
              <a:ahLst/>
              <a:cxnLst/>
              <a:rect l="l" t="t" r="r" b="b"/>
              <a:pathLst>
                <a:path w="7347" h="7956" extrusionOk="0">
                  <a:moveTo>
                    <a:pt x="34" y="0"/>
                  </a:moveTo>
                  <a:cubicBezTo>
                    <a:pt x="11" y="0"/>
                    <a:pt x="0" y="23"/>
                    <a:pt x="11" y="46"/>
                  </a:cubicBezTo>
                  <a:lnTo>
                    <a:pt x="23" y="79"/>
                  </a:lnTo>
                  <a:cubicBezTo>
                    <a:pt x="914" y="2900"/>
                    <a:pt x="3070" y="5485"/>
                    <a:pt x="6071" y="7358"/>
                  </a:cubicBezTo>
                  <a:cubicBezTo>
                    <a:pt x="6410" y="7572"/>
                    <a:pt x="6771" y="7764"/>
                    <a:pt x="7143" y="7922"/>
                  </a:cubicBezTo>
                  <a:lnTo>
                    <a:pt x="7233" y="7956"/>
                  </a:lnTo>
                  <a:lnTo>
                    <a:pt x="7346" y="7922"/>
                  </a:lnTo>
                  <a:lnTo>
                    <a:pt x="7335" y="7922"/>
                  </a:lnTo>
                  <a:lnTo>
                    <a:pt x="7245" y="7888"/>
                  </a:lnTo>
                  <a:cubicBezTo>
                    <a:pt x="6850" y="7719"/>
                    <a:pt x="6466" y="7527"/>
                    <a:pt x="6105" y="7301"/>
                  </a:cubicBezTo>
                  <a:cubicBezTo>
                    <a:pt x="3160" y="5473"/>
                    <a:pt x="1050" y="2957"/>
                    <a:pt x="136" y="204"/>
                  </a:cubicBezTo>
                  <a:cubicBezTo>
                    <a:pt x="113" y="147"/>
                    <a:pt x="102" y="102"/>
                    <a:pt x="79" y="46"/>
                  </a:cubicBezTo>
                  <a:cubicBezTo>
                    <a:pt x="79" y="34"/>
                    <a:pt x="79" y="34"/>
                    <a:pt x="79" y="23"/>
                  </a:cubicBezTo>
                  <a:cubicBezTo>
                    <a:pt x="68" y="12"/>
                    <a:pt x="57" y="0"/>
                    <a:pt x="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52"/>
            <p:cNvSpPr/>
            <p:nvPr/>
          </p:nvSpPr>
          <p:spPr>
            <a:xfrm>
              <a:off x="666350" y="3062150"/>
              <a:ext cx="155200" cy="192825"/>
            </a:xfrm>
            <a:custGeom>
              <a:avLst/>
              <a:gdLst/>
              <a:ahLst/>
              <a:cxnLst/>
              <a:rect l="l" t="t" r="r" b="b"/>
              <a:pathLst>
                <a:path w="6208" h="7713" extrusionOk="0">
                  <a:moveTo>
                    <a:pt x="34" y="1"/>
                  </a:moveTo>
                  <a:cubicBezTo>
                    <a:pt x="30" y="1"/>
                    <a:pt x="26" y="2"/>
                    <a:pt x="23" y="5"/>
                  </a:cubicBezTo>
                  <a:lnTo>
                    <a:pt x="12" y="16"/>
                  </a:lnTo>
                  <a:cubicBezTo>
                    <a:pt x="1" y="16"/>
                    <a:pt x="1" y="39"/>
                    <a:pt x="1" y="50"/>
                  </a:cubicBezTo>
                  <a:lnTo>
                    <a:pt x="12" y="84"/>
                  </a:lnTo>
                  <a:lnTo>
                    <a:pt x="91" y="253"/>
                  </a:lnTo>
                  <a:cubicBezTo>
                    <a:pt x="1276" y="2962"/>
                    <a:pt x="3251" y="5444"/>
                    <a:pt x="5812" y="7419"/>
                  </a:cubicBezTo>
                  <a:cubicBezTo>
                    <a:pt x="5936" y="7509"/>
                    <a:pt x="6072" y="7611"/>
                    <a:pt x="6207" y="7712"/>
                  </a:cubicBezTo>
                  <a:lnTo>
                    <a:pt x="6207" y="7633"/>
                  </a:lnTo>
                  <a:cubicBezTo>
                    <a:pt x="6083" y="7543"/>
                    <a:pt x="5959" y="7441"/>
                    <a:pt x="5857" y="7362"/>
                  </a:cubicBezTo>
                  <a:cubicBezTo>
                    <a:pt x="3262" y="5354"/>
                    <a:pt x="1265" y="2826"/>
                    <a:pt x="91" y="73"/>
                  </a:cubicBezTo>
                  <a:lnTo>
                    <a:pt x="69" y="28"/>
                  </a:lnTo>
                  <a:cubicBezTo>
                    <a:pt x="60" y="11"/>
                    <a:pt x="46" y="1"/>
                    <a:pt x="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52"/>
            <p:cNvSpPr/>
            <p:nvPr/>
          </p:nvSpPr>
          <p:spPr>
            <a:xfrm>
              <a:off x="695700" y="3061025"/>
              <a:ext cx="123875" cy="152200"/>
            </a:xfrm>
            <a:custGeom>
              <a:avLst/>
              <a:gdLst/>
              <a:ahLst/>
              <a:cxnLst/>
              <a:rect l="l" t="t" r="r" b="b"/>
              <a:pathLst>
                <a:path w="4955" h="6088" extrusionOk="0">
                  <a:moveTo>
                    <a:pt x="33" y="0"/>
                  </a:moveTo>
                  <a:cubicBezTo>
                    <a:pt x="22" y="0"/>
                    <a:pt x="8" y="8"/>
                    <a:pt x="0" y="16"/>
                  </a:cubicBezTo>
                  <a:cubicBezTo>
                    <a:pt x="0" y="28"/>
                    <a:pt x="0" y="39"/>
                    <a:pt x="0" y="50"/>
                  </a:cubicBezTo>
                  <a:cubicBezTo>
                    <a:pt x="12" y="61"/>
                    <a:pt x="12" y="61"/>
                    <a:pt x="23" y="61"/>
                  </a:cubicBezTo>
                  <a:cubicBezTo>
                    <a:pt x="790" y="490"/>
                    <a:pt x="1400" y="1133"/>
                    <a:pt x="1953" y="1754"/>
                  </a:cubicBezTo>
                  <a:cubicBezTo>
                    <a:pt x="3104" y="3086"/>
                    <a:pt x="4119" y="4541"/>
                    <a:pt x="4954" y="6087"/>
                  </a:cubicBezTo>
                  <a:cubicBezTo>
                    <a:pt x="4954" y="6031"/>
                    <a:pt x="4943" y="5963"/>
                    <a:pt x="4932" y="5895"/>
                  </a:cubicBezTo>
                  <a:cubicBezTo>
                    <a:pt x="4097" y="4406"/>
                    <a:pt x="3115" y="3007"/>
                    <a:pt x="1998" y="1709"/>
                  </a:cubicBezTo>
                  <a:cubicBezTo>
                    <a:pt x="1445" y="1077"/>
                    <a:pt x="824" y="434"/>
                    <a:pt x="46" y="5"/>
                  </a:cubicBezTo>
                  <a:cubicBezTo>
                    <a:pt x="42" y="2"/>
                    <a:pt x="38" y="0"/>
                    <a:pt x="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52"/>
            <p:cNvSpPr/>
            <p:nvPr/>
          </p:nvSpPr>
          <p:spPr>
            <a:xfrm>
              <a:off x="379450" y="2871975"/>
              <a:ext cx="273950" cy="243950"/>
            </a:xfrm>
            <a:custGeom>
              <a:avLst/>
              <a:gdLst/>
              <a:ahLst/>
              <a:cxnLst/>
              <a:rect l="l" t="t" r="r" b="b"/>
              <a:pathLst>
                <a:path w="10958" h="9758" extrusionOk="0">
                  <a:moveTo>
                    <a:pt x="3963" y="0"/>
                  </a:moveTo>
                  <a:cubicBezTo>
                    <a:pt x="3223" y="0"/>
                    <a:pt x="1660" y="1789"/>
                    <a:pt x="1660" y="1789"/>
                  </a:cubicBezTo>
                  <a:lnTo>
                    <a:pt x="1660" y="1801"/>
                  </a:lnTo>
                  <a:cubicBezTo>
                    <a:pt x="1095" y="2478"/>
                    <a:pt x="294" y="3730"/>
                    <a:pt x="463" y="5265"/>
                  </a:cubicBezTo>
                  <a:cubicBezTo>
                    <a:pt x="463" y="5265"/>
                    <a:pt x="644" y="6777"/>
                    <a:pt x="249" y="8007"/>
                  </a:cubicBezTo>
                  <a:cubicBezTo>
                    <a:pt x="193" y="8199"/>
                    <a:pt x="102" y="8504"/>
                    <a:pt x="1" y="8876"/>
                  </a:cubicBezTo>
                  <a:cubicBezTo>
                    <a:pt x="12" y="8898"/>
                    <a:pt x="23" y="8921"/>
                    <a:pt x="23" y="8944"/>
                  </a:cubicBezTo>
                  <a:cubicBezTo>
                    <a:pt x="114" y="9282"/>
                    <a:pt x="362" y="9553"/>
                    <a:pt x="689" y="9688"/>
                  </a:cubicBezTo>
                  <a:cubicBezTo>
                    <a:pt x="798" y="9730"/>
                    <a:pt x="912" y="9750"/>
                    <a:pt x="1026" y="9750"/>
                  </a:cubicBezTo>
                  <a:cubicBezTo>
                    <a:pt x="1253" y="9750"/>
                    <a:pt x="1479" y="9670"/>
                    <a:pt x="1660" y="9519"/>
                  </a:cubicBezTo>
                  <a:cubicBezTo>
                    <a:pt x="1919" y="9293"/>
                    <a:pt x="2021" y="8944"/>
                    <a:pt x="2122" y="8616"/>
                  </a:cubicBezTo>
                  <a:cubicBezTo>
                    <a:pt x="2134" y="9034"/>
                    <a:pt x="2359" y="9418"/>
                    <a:pt x="2709" y="9632"/>
                  </a:cubicBezTo>
                  <a:cubicBezTo>
                    <a:pt x="2852" y="9717"/>
                    <a:pt x="3012" y="9757"/>
                    <a:pt x="3172" y="9757"/>
                  </a:cubicBezTo>
                  <a:cubicBezTo>
                    <a:pt x="3417" y="9757"/>
                    <a:pt x="3660" y="9663"/>
                    <a:pt x="3837" y="9485"/>
                  </a:cubicBezTo>
                  <a:cubicBezTo>
                    <a:pt x="3973" y="9316"/>
                    <a:pt x="4052" y="9124"/>
                    <a:pt x="4086" y="8921"/>
                  </a:cubicBezTo>
                  <a:cubicBezTo>
                    <a:pt x="4153" y="8526"/>
                    <a:pt x="4187" y="8142"/>
                    <a:pt x="4165" y="7747"/>
                  </a:cubicBezTo>
                  <a:lnTo>
                    <a:pt x="4165" y="7747"/>
                  </a:lnTo>
                  <a:cubicBezTo>
                    <a:pt x="4366" y="8128"/>
                    <a:pt x="4755" y="8360"/>
                    <a:pt x="5183" y="8360"/>
                  </a:cubicBezTo>
                  <a:cubicBezTo>
                    <a:pt x="5212" y="8360"/>
                    <a:pt x="5241" y="8359"/>
                    <a:pt x="5271" y="8357"/>
                  </a:cubicBezTo>
                  <a:cubicBezTo>
                    <a:pt x="5722" y="8312"/>
                    <a:pt x="6117" y="7996"/>
                    <a:pt x="6264" y="7556"/>
                  </a:cubicBezTo>
                  <a:cubicBezTo>
                    <a:pt x="6320" y="7341"/>
                    <a:pt x="6343" y="7104"/>
                    <a:pt x="6331" y="6879"/>
                  </a:cubicBezTo>
                  <a:lnTo>
                    <a:pt x="6331" y="6879"/>
                  </a:lnTo>
                  <a:cubicBezTo>
                    <a:pt x="6523" y="7059"/>
                    <a:pt x="6771" y="7183"/>
                    <a:pt x="7031" y="7228"/>
                  </a:cubicBezTo>
                  <a:cubicBezTo>
                    <a:pt x="7084" y="7240"/>
                    <a:pt x="7138" y="7245"/>
                    <a:pt x="7193" y="7245"/>
                  </a:cubicBezTo>
                  <a:cubicBezTo>
                    <a:pt x="7414" y="7245"/>
                    <a:pt x="7635" y="7155"/>
                    <a:pt x="7798" y="6991"/>
                  </a:cubicBezTo>
                  <a:cubicBezTo>
                    <a:pt x="7922" y="6833"/>
                    <a:pt x="7979" y="6630"/>
                    <a:pt x="7979" y="6439"/>
                  </a:cubicBezTo>
                  <a:cubicBezTo>
                    <a:pt x="7967" y="6235"/>
                    <a:pt x="7934" y="6044"/>
                    <a:pt x="7888" y="5852"/>
                  </a:cubicBezTo>
                  <a:lnTo>
                    <a:pt x="7888" y="5852"/>
                  </a:lnTo>
                  <a:cubicBezTo>
                    <a:pt x="8028" y="5890"/>
                    <a:pt x="8170" y="5909"/>
                    <a:pt x="8311" y="5909"/>
                  </a:cubicBezTo>
                  <a:cubicBezTo>
                    <a:pt x="8917" y="5909"/>
                    <a:pt x="9520" y="5576"/>
                    <a:pt x="9886" y="5073"/>
                  </a:cubicBezTo>
                  <a:cubicBezTo>
                    <a:pt x="9953" y="4994"/>
                    <a:pt x="9999" y="4904"/>
                    <a:pt x="10055" y="4814"/>
                  </a:cubicBezTo>
                  <a:lnTo>
                    <a:pt x="9987" y="4791"/>
                  </a:lnTo>
                  <a:cubicBezTo>
                    <a:pt x="9987" y="4791"/>
                    <a:pt x="10958" y="3098"/>
                    <a:pt x="7742" y="1699"/>
                  </a:cubicBezTo>
                  <a:cubicBezTo>
                    <a:pt x="6895" y="1338"/>
                    <a:pt x="6004" y="1112"/>
                    <a:pt x="5090" y="1011"/>
                  </a:cubicBezTo>
                  <a:cubicBezTo>
                    <a:pt x="5225" y="808"/>
                    <a:pt x="5372" y="526"/>
                    <a:pt x="5180" y="413"/>
                  </a:cubicBezTo>
                  <a:cubicBezTo>
                    <a:pt x="5143" y="390"/>
                    <a:pt x="5096" y="380"/>
                    <a:pt x="5043" y="380"/>
                  </a:cubicBezTo>
                  <a:cubicBezTo>
                    <a:pt x="4675" y="380"/>
                    <a:pt x="3988" y="857"/>
                    <a:pt x="3939" y="887"/>
                  </a:cubicBezTo>
                  <a:cubicBezTo>
                    <a:pt x="3962" y="853"/>
                    <a:pt x="4357" y="142"/>
                    <a:pt x="4108" y="29"/>
                  </a:cubicBezTo>
                  <a:cubicBezTo>
                    <a:pt x="4065" y="10"/>
                    <a:pt x="4016" y="0"/>
                    <a:pt x="39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52"/>
            <p:cNvSpPr/>
            <p:nvPr/>
          </p:nvSpPr>
          <p:spPr>
            <a:xfrm>
              <a:off x="398650" y="2941875"/>
              <a:ext cx="138250" cy="71700"/>
            </a:xfrm>
            <a:custGeom>
              <a:avLst/>
              <a:gdLst/>
              <a:ahLst/>
              <a:cxnLst/>
              <a:rect l="l" t="t" r="r" b="b"/>
              <a:pathLst>
                <a:path w="5530" h="2868" extrusionOk="0">
                  <a:moveTo>
                    <a:pt x="4398" y="0"/>
                  </a:moveTo>
                  <a:cubicBezTo>
                    <a:pt x="4184" y="0"/>
                    <a:pt x="3965" y="37"/>
                    <a:pt x="3758" y="88"/>
                  </a:cubicBezTo>
                  <a:cubicBezTo>
                    <a:pt x="3397" y="167"/>
                    <a:pt x="3036" y="291"/>
                    <a:pt x="2686" y="438"/>
                  </a:cubicBezTo>
                  <a:cubicBezTo>
                    <a:pt x="2076" y="709"/>
                    <a:pt x="1512" y="1070"/>
                    <a:pt x="1016" y="1510"/>
                  </a:cubicBezTo>
                  <a:cubicBezTo>
                    <a:pt x="767" y="1724"/>
                    <a:pt x="553" y="1972"/>
                    <a:pt x="316" y="2198"/>
                  </a:cubicBezTo>
                  <a:cubicBezTo>
                    <a:pt x="102" y="2401"/>
                    <a:pt x="0" y="2650"/>
                    <a:pt x="373" y="2740"/>
                  </a:cubicBezTo>
                  <a:cubicBezTo>
                    <a:pt x="743" y="2829"/>
                    <a:pt x="1118" y="2867"/>
                    <a:pt x="1495" y="2867"/>
                  </a:cubicBezTo>
                  <a:cubicBezTo>
                    <a:pt x="2314" y="2867"/>
                    <a:pt x="3139" y="2686"/>
                    <a:pt x="3927" y="2446"/>
                  </a:cubicBezTo>
                  <a:cubicBezTo>
                    <a:pt x="4311" y="2345"/>
                    <a:pt x="4672" y="2187"/>
                    <a:pt x="4988" y="1961"/>
                  </a:cubicBezTo>
                  <a:cubicBezTo>
                    <a:pt x="5315" y="1724"/>
                    <a:pt x="5518" y="1352"/>
                    <a:pt x="5529" y="957"/>
                  </a:cubicBezTo>
                  <a:cubicBezTo>
                    <a:pt x="5518" y="664"/>
                    <a:pt x="5371" y="381"/>
                    <a:pt x="5134" y="212"/>
                  </a:cubicBezTo>
                  <a:cubicBezTo>
                    <a:pt x="4917" y="56"/>
                    <a:pt x="4661" y="0"/>
                    <a:pt x="4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52"/>
            <p:cNvSpPr/>
            <p:nvPr/>
          </p:nvSpPr>
          <p:spPr>
            <a:xfrm>
              <a:off x="349825" y="2989200"/>
              <a:ext cx="67450" cy="34375"/>
            </a:xfrm>
            <a:custGeom>
              <a:avLst/>
              <a:gdLst/>
              <a:ahLst/>
              <a:cxnLst/>
              <a:rect l="l" t="t" r="r" b="b"/>
              <a:pathLst>
                <a:path w="2698" h="1375" extrusionOk="0">
                  <a:moveTo>
                    <a:pt x="1626" y="0"/>
                  </a:moveTo>
                  <a:lnTo>
                    <a:pt x="1" y="1287"/>
                  </a:lnTo>
                  <a:cubicBezTo>
                    <a:pt x="269" y="1346"/>
                    <a:pt x="543" y="1375"/>
                    <a:pt x="819" y="1375"/>
                  </a:cubicBezTo>
                  <a:cubicBezTo>
                    <a:pt x="1066" y="1375"/>
                    <a:pt x="1313" y="1352"/>
                    <a:pt x="1558" y="1309"/>
                  </a:cubicBezTo>
                  <a:cubicBezTo>
                    <a:pt x="1942" y="1219"/>
                    <a:pt x="2326" y="1095"/>
                    <a:pt x="2698" y="937"/>
                  </a:cubicBezTo>
                  <a:cubicBezTo>
                    <a:pt x="2608" y="678"/>
                    <a:pt x="2461" y="441"/>
                    <a:pt x="2269" y="237"/>
                  </a:cubicBezTo>
                  <a:cubicBezTo>
                    <a:pt x="2089" y="91"/>
                    <a:pt x="1863" y="12"/>
                    <a:pt x="16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52"/>
            <p:cNvSpPr/>
            <p:nvPr/>
          </p:nvSpPr>
          <p:spPr>
            <a:xfrm>
              <a:off x="467475" y="2979125"/>
              <a:ext cx="65475" cy="59475"/>
            </a:xfrm>
            <a:custGeom>
              <a:avLst/>
              <a:gdLst/>
              <a:ahLst/>
              <a:cxnLst/>
              <a:rect l="l" t="t" r="r" b="b"/>
              <a:pathLst>
                <a:path w="2619" h="2379" extrusionOk="0">
                  <a:moveTo>
                    <a:pt x="1321" y="1"/>
                  </a:moveTo>
                  <a:cubicBezTo>
                    <a:pt x="777" y="1"/>
                    <a:pt x="284" y="368"/>
                    <a:pt x="158" y="911"/>
                  </a:cubicBezTo>
                  <a:cubicBezTo>
                    <a:pt x="0" y="1554"/>
                    <a:pt x="395" y="2198"/>
                    <a:pt x="1039" y="2344"/>
                  </a:cubicBezTo>
                  <a:cubicBezTo>
                    <a:pt x="1133" y="2367"/>
                    <a:pt x="1227" y="2379"/>
                    <a:pt x="1319" y="2379"/>
                  </a:cubicBezTo>
                  <a:cubicBezTo>
                    <a:pt x="1857" y="2379"/>
                    <a:pt x="2337" y="2004"/>
                    <a:pt x="2472" y="1464"/>
                  </a:cubicBezTo>
                  <a:cubicBezTo>
                    <a:pt x="2618" y="821"/>
                    <a:pt x="2223" y="178"/>
                    <a:pt x="1592" y="31"/>
                  </a:cubicBezTo>
                  <a:cubicBezTo>
                    <a:pt x="1501" y="10"/>
                    <a:pt x="1410" y="1"/>
                    <a:pt x="1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52"/>
            <p:cNvSpPr/>
            <p:nvPr/>
          </p:nvSpPr>
          <p:spPr>
            <a:xfrm>
              <a:off x="442650" y="2974250"/>
              <a:ext cx="27400" cy="23450"/>
            </a:xfrm>
            <a:custGeom>
              <a:avLst/>
              <a:gdLst/>
              <a:ahLst/>
              <a:cxnLst/>
              <a:rect l="l" t="t" r="r" b="b"/>
              <a:pathLst>
                <a:path w="1096" h="938" extrusionOk="0">
                  <a:moveTo>
                    <a:pt x="632" y="0"/>
                  </a:moveTo>
                  <a:cubicBezTo>
                    <a:pt x="215" y="0"/>
                    <a:pt x="0" y="508"/>
                    <a:pt x="305" y="802"/>
                  </a:cubicBezTo>
                  <a:cubicBezTo>
                    <a:pt x="399" y="896"/>
                    <a:pt x="514" y="938"/>
                    <a:pt x="627" y="938"/>
                  </a:cubicBezTo>
                  <a:cubicBezTo>
                    <a:pt x="866" y="938"/>
                    <a:pt x="1095" y="750"/>
                    <a:pt x="1095" y="474"/>
                  </a:cubicBezTo>
                  <a:cubicBezTo>
                    <a:pt x="1095" y="215"/>
                    <a:pt x="892" y="0"/>
                    <a:pt x="6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52"/>
            <p:cNvSpPr/>
            <p:nvPr/>
          </p:nvSpPr>
          <p:spPr>
            <a:xfrm>
              <a:off x="445475" y="2973275"/>
              <a:ext cx="31625" cy="13700"/>
            </a:xfrm>
            <a:custGeom>
              <a:avLst/>
              <a:gdLst/>
              <a:ahLst/>
              <a:cxnLst/>
              <a:rect l="l" t="t" r="r" b="b"/>
              <a:pathLst>
                <a:path w="1265" h="548" extrusionOk="0">
                  <a:moveTo>
                    <a:pt x="506" y="0"/>
                  </a:moveTo>
                  <a:cubicBezTo>
                    <a:pt x="383" y="0"/>
                    <a:pt x="264" y="46"/>
                    <a:pt x="170" y="141"/>
                  </a:cubicBezTo>
                  <a:cubicBezTo>
                    <a:pt x="57" y="231"/>
                    <a:pt x="0" y="367"/>
                    <a:pt x="12" y="513"/>
                  </a:cubicBezTo>
                  <a:cubicBezTo>
                    <a:pt x="12" y="536"/>
                    <a:pt x="23" y="547"/>
                    <a:pt x="45" y="547"/>
                  </a:cubicBezTo>
                  <a:cubicBezTo>
                    <a:pt x="68" y="547"/>
                    <a:pt x="79" y="525"/>
                    <a:pt x="79" y="513"/>
                  </a:cubicBezTo>
                  <a:cubicBezTo>
                    <a:pt x="91" y="389"/>
                    <a:pt x="136" y="276"/>
                    <a:pt x="226" y="186"/>
                  </a:cubicBezTo>
                  <a:cubicBezTo>
                    <a:pt x="305" y="107"/>
                    <a:pt x="429" y="62"/>
                    <a:pt x="553" y="62"/>
                  </a:cubicBezTo>
                  <a:cubicBezTo>
                    <a:pt x="677" y="73"/>
                    <a:pt x="790" y="130"/>
                    <a:pt x="880" y="209"/>
                  </a:cubicBezTo>
                  <a:cubicBezTo>
                    <a:pt x="953" y="289"/>
                    <a:pt x="1049" y="330"/>
                    <a:pt x="1147" y="330"/>
                  </a:cubicBezTo>
                  <a:cubicBezTo>
                    <a:pt x="1186" y="330"/>
                    <a:pt x="1225" y="323"/>
                    <a:pt x="1264" y="310"/>
                  </a:cubicBezTo>
                  <a:cubicBezTo>
                    <a:pt x="1264" y="310"/>
                    <a:pt x="1264" y="299"/>
                    <a:pt x="1264" y="288"/>
                  </a:cubicBezTo>
                  <a:cubicBezTo>
                    <a:pt x="1264" y="288"/>
                    <a:pt x="1259" y="283"/>
                    <a:pt x="1252" y="283"/>
                  </a:cubicBezTo>
                  <a:cubicBezTo>
                    <a:pt x="1249" y="283"/>
                    <a:pt x="1245" y="284"/>
                    <a:pt x="1242" y="288"/>
                  </a:cubicBezTo>
                  <a:cubicBezTo>
                    <a:pt x="1220" y="296"/>
                    <a:pt x="1197" y="300"/>
                    <a:pt x="1174" y="300"/>
                  </a:cubicBezTo>
                  <a:cubicBezTo>
                    <a:pt x="1137" y="300"/>
                    <a:pt x="1100" y="290"/>
                    <a:pt x="1072" y="276"/>
                  </a:cubicBezTo>
                  <a:cubicBezTo>
                    <a:pt x="1016" y="254"/>
                    <a:pt x="959" y="220"/>
                    <a:pt x="914" y="175"/>
                  </a:cubicBezTo>
                  <a:cubicBezTo>
                    <a:pt x="869" y="130"/>
                    <a:pt x="813" y="96"/>
                    <a:pt x="756" y="62"/>
                  </a:cubicBezTo>
                  <a:cubicBezTo>
                    <a:pt x="675" y="21"/>
                    <a:pt x="590" y="0"/>
                    <a:pt x="5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52"/>
            <p:cNvSpPr/>
            <p:nvPr/>
          </p:nvSpPr>
          <p:spPr>
            <a:xfrm>
              <a:off x="130375" y="3129625"/>
              <a:ext cx="233600" cy="257925"/>
            </a:xfrm>
            <a:custGeom>
              <a:avLst/>
              <a:gdLst/>
              <a:ahLst/>
              <a:cxnLst/>
              <a:rect l="l" t="t" r="r" b="b"/>
              <a:pathLst>
                <a:path w="9344" h="10317" extrusionOk="0">
                  <a:moveTo>
                    <a:pt x="4848" y="0"/>
                  </a:moveTo>
                  <a:cubicBezTo>
                    <a:pt x="4838" y="0"/>
                    <a:pt x="4828" y="1"/>
                    <a:pt x="4818" y="3"/>
                  </a:cubicBezTo>
                  <a:cubicBezTo>
                    <a:pt x="4739" y="26"/>
                    <a:pt x="4683" y="105"/>
                    <a:pt x="4683" y="184"/>
                  </a:cubicBezTo>
                  <a:cubicBezTo>
                    <a:pt x="4683" y="263"/>
                    <a:pt x="4705" y="342"/>
                    <a:pt x="4751" y="409"/>
                  </a:cubicBezTo>
                  <a:cubicBezTo>
                    <a:pt x="4796" y="488"/>
                    <a:pt x="4841" y="578"/>
                    <a:pt x="4886" y="657"/>
                  </a:cubicBezTo>
                  <a:cubicBezTo>
                    <a:pt x="4818" y="612"/>
                    <a:pt x="4739" y="578"/>
                    <a:pt x="4649" y="567"/>
                  </a:cubicBezTo>
                  <a:cubicBezTo>
                    <a:pt x="4624" y="556"/>
                    <a:pt x="4597" y="551"/>
                    <a:pt x="4570" y="551"/>
                  </a:cubicBezTo>
                  <a:cubicBezTo>
                    <a:pt x="4513" y="551"/>
                    <a:pt x="4454" y="574"/>
                    <a:pt x="4401" y="612"/>
                  </a:cubicBezTo>
                  <a:cubicBezTo>
                    <a:pt x="4344" y="669"/>
                    <a:pt x="4333" y="759"/>
                    <a:pt x="4367" y="838"/>
                  </a:cubicBezTo>
                  <a:cubicBezTo>
                    <a:pt x="4389" y="906"/>
                    <a:pt x="4446" y="951"/>
                    <a:pt x="4502" y="985"/>
                  </a:cubicBezTo>
                  <a:cubicBezTo>
                    <a:pt x="3453" y="1684"/>
                    <a:pt x="2889" y="3050"/>
                    <a:pt x="2889" y="3050"/>
                  </a:cubicBezTo>
                  <a:cubicBezTo>
                    <a:pt x="1771" y="4043"/>
                    <a:pt x="666" y="5826"/>
                    <a:pt x="282" y="8026"/>
                  </a:cubicBezTo>
                  <a:cubicBezTo>
                    <a:pt x="1" y="9574"/>
                    <a:pt x="2217" y="10316"/>
                    <a:pt x="4284" y="10316"/>
                  </a:cubicBezTo>
                  <a:cubicBezTo>
                    <a:pt x="4538" y="10316"/>
                    <a:pt x="4789" y="10305"/>
                    <a:pt x="5033" y="10283"/>
                  </a:cubicBezTo>
                  <a:cubicBezTo>
                    <a:pt x="6342" y="10170"/>
                    <a:pt x="7605" y="9741"/>
                    <a:pt x="8294" y="9042"/>
                  </a:cubicBezTo>
                  <a:cubicBezTo>
                    <a:pt x="9343" y="7992"/>
                    <a:pt x="9219" y="6458"/>
                    <a:pt x="8892" y="5239"/>
                  </a:cubicBezTo>
                  <a:cubicBezTo>
                    <a:pt x="8700" y="4596"/>
                    <a:pt x="8463" y="3964"/>
                    <a:pt x="8181" y="3343"/>
                  </a:cubicBezTo>
                  <a:cubicBezTo>
                    <a:pt x="8079" y="2982"/>
                    <a:pt x="8316" y="657"/>
                    <a:pt x="5992" y="590"/>
                  </a:cubicBezTo>
                  <a:cubicBezTo>
                    <a:pt x="5951" y="588"/>
                    <a:pt x="5911" y="587"/>
                    <a:pt x="5871" y="587"/>
                  </a:cubicBezTo>
                  <a:cubicBezTo>
                    <a:pt x="5663" y="587"/>
                    <a:pt x="5455" y="612"/>
                    <a:pt x="5247" y="669"/>
                  </a:cubicBezTo>
                  <a:cubicBezTo>
                    <a:pt x="5236" y="499"/>
                    <a:pt x="5191" y="353"/>
                    <a:pt x="5112" y="217"/>
                  </a:cubicBezTo>
                  <a:cubicBezTo>
                    <a:pt x="5078" y="161"/>
                    <a:pt x="5044" y="105"/>
                    <a:pt x="4987" y="59"/>
                  </a:cubicBezTo>
                  <a:cubicBezTo>
                    <a:pt x="4950" y="22"/>
                    <a:pt x="4897" y="0"/>
                    <a:pt x="48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52"/>
            <p:cNvSpPr/>
            <p:nvPr/>
          </p:nvSpPr>
          <p:spPr>
            <a:xfrm>
              <a:off x="150400" y="3244225"/>
              <a:ext cx="94525" cy="129800"/>
            </a:xfrm>
            <a:custGeom>
              <a:avLst/>
              <a:gdLst/>
              <a:ahLst/>
              <a:cxnLst/>
              <a:rect l="l" t="t" r="r" b="b"/>
              <a:pathLst>
                <a:path w="3781" h="5192" fill="none" extrusionOk="0">
                  <a:moveTo>
                    <a:pt x="3724" y="0"/>
                  </a:moveTo>
                  <a:cubicBezTo>
                    <a:pt x="3780" y="373"/>
                    <a:pt x="3758" y="745"/>
                    <a:pt x="3645" y="1106"/>
                  </a:cubicBezTo>
                  <a:cubicBezTo>
                    <a:pt x="3193" y="2934"/>
                    <a:pt x="1704" y="4379"/>
                    <a:pt x="0" y="5191"/>
                  </a:cubicBezTo>
                </a:path>
              </a:pathLst>
            </a:custGeom>
            <a:solidFill>
              <a:schemeClr val="accent6"/>
            </a:solidFill>
            <a:ln w="1700" cap="rnd" cmpd="sng">
              <a:solidFill>
                <a:srgbClr val="6646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52"/>
            <p:cNvSpPr/>
            <p:nvPr/>
          </p:nvSpPr>
          <p:spPr>
            <a:xfrm>
              <a:off x="247150" y="3259450"/>
              <a:ext cx="116825" cy="127250"/>
            </a:xfrm>
            <a:custGeom>
              <a:avLst/>
              <a:gdLst/>
              <a:ahLst/>
              <a:cxnLst/>
              <a:rect l="l" t="t" r="r" b="b"/>
              <a:pathLst>
                <a:path w="4673" h="5090" extrusionOk="0">
                  <a:moveTo>
                    <a:pt x="3919" y="0"/>
                  </a:moveTo>
                  <a:cubicBezTo>
                    <a:pt x="3722" y="0"/>
                    <a:pt x="3528" y="58"/>
                    <a:pt x="3363" y="170"/>
                  </a:cubicBezTo>
                  <a:cubicBezTo>
                    <a:pt x="3081" y="384"/>
                    <a:pt x="2855" y="633"/>
                    <a:pt x="2675" y="937"/>
                  </a:cubicBezTo>
                  <a:cubicBezTo>
                    <a:pt x="2437" y="670"/>
                    <a:pt x="2068" y="559"/>
                    <a:pt x="1707" y="559"/>
                  </a:cubicBezTo>
                  <a:cubicBezTo>
                    <a:pt x="1657" y="559"/>
                    <a:pt x="1607" y="561"/>
                    <a:pt x="1558" y="565"/>
                  </a:cubicBezTo>
                  <a:cubicBezTo>
                    <a:pt x="1355" y="565"/>
                    <a:pt x="1152" y="621"/>
                    <a:pt x="971" y="712"/>
                  </a:cubicBezTo>
                  <a:cubicBezTo>
                    <a:pt x="531" y="949"/>
                    <a:pt x="328" y="1468"/>
                    <a:pt x="215" y="1964"/>
                  </a:cubicBezTo>
                  <a:cubicBezTo>
                    <a:pt x="1" y="2878"/>
                    <a:pt x="1" y="3837"/>
                    <a:pt x="215" y="4763"/>
                  </a:cubicBezTo>
                  <a:cubicBezTo>
                    <a:pt x="237" y="4875"/>
                    <a:pt x="294" y="4988"/>
                    <a:pt x="362" y="5090"/>
                  </a:cubicBezTo>
                  <a:cubicBezTo>
                    <a:pt x="1671" y="4977"/>
                    <a:pt x="2934" y="4548"/>
                    <a:pt x="3623" y="3849"/>
                  </a:cubicBezTo>
                  <a:cubicBezTo>
                    <a:pt x="4672" y="2799"/>
                    <a:pt x="4548" y="1265"/>
                    <a:pt x="4221" y="46"/>
                  </a:cubicBezTo>
                  <a:cubicBezTo>
                    <a:pt x="4122" y="15"/>
                    <a:pt x="4020" y="0"/>
                    <a:pt x="3919" y="0"/>
                  </a:cubicBezTo>
                  <a:close/>
                </a:path>
              </a:pathLst>
            </a:custGeom>
            <a:solidFill>
              <a:srgbClr val="FFC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52"/>
            <p:cNvSpPr/>
            <p:nvPr/>
          </p:nvSpPr>
          <p:spPr>
            <a:xfrm>
              <a:off x="282650" y="3169875"/>
              <a:ext cx="17700" cy="12450"/>
            </a:xfrm>
            <a:custGeom>
              <a:avLst/>
              <a:gdLst/>
              <a:ahLst/>
              <a:cxnLst/>
              <a:rect l="l" t="t" r="r" b="b"/>
              <a:pathLst>
                <a:path w="708" h="498" extrusionOk="0">
                  <a:moveTo>
                    <a:pt x="359" y="0"/>
                  </a:moveTo>
                  <a:cubicBezTo>
                    <a:pt x="165" y="0"/>
                    <a:pt x="1" y="242"/>
                    <a:pt x="183" y="424"/>
                  </a:cubicBezTo>
                  <a:cubicBezTo>
                    <a:pt x="234" y="475"/>
                    <a:pt x="292" y="497"/>
                    <a:pt x="348" y="497"/>
                  </a:cubicBezTo>
                  <a:cubicBezTo>
                    <a:pt x="538" y="497"/>
                    <a:pt x="707" y="249"/>
                    <a:pt x="533" y="74"/>
                  </a:cubicBezTo>
                  <a:cubicBezTo>
                    <a:pt x="478" y="22"/>
                    <a:pt x="417" y="0"/>
                    <a:pt x="3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52"/>
            <p:cNvSpPr/>
            <p:nvPr/>
          </p:nvSpPr>
          <p:spPr>
            <a:xfrm>
              <a:off x="312325" y="3159300"/>
              <a:ext cx="31050" cy="20050"/>
            </a:xfrm>
            <a:custGeom>
              <a:avLst/>
              <a:gdLst/>
              <a:ahLst/>
              <a:cxnLst/>
              <a:rect l="l" t="t" r="r" b="b"/>
              <a:pathLst>
                <a:path w="1242" h="802" extrusionOk="0">
                  <a:moveTo>
                    <a:pt x="248" y="1"/>
                  </a:moveTo>
                  <a:lnTo>
                    <a:pt x="0" y="633"/>
                  </a:lnTo>
                  <a:lnTo>
                    <a:pt x="689" y="802"/>
                  </a:lnTo>
                  <a:cubicBezTo>
                    <a:pt x="689" y="802"/>
                    <a:pt x="1241" y="159"/>
                    <a:pt x="1129" y="102"/>
                  </a:cubicBezTo>
                  <a:cubicBezTo>
                    <a:pt x="1016" y="35"/>
                    <a:pt x="248" y="1"/>
                    <a:pt x="2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52"/>
            <p:cNvSpPr/>
            <p:nvPr/>
          </p:nvSpPr>
          <p:spPr>
            <a:xfrm>
              <a:off x="23450" y="3292650"/>
              <a:ext cx="430800" cy="134800"/>
            </a:xfrm>
            <a:custGeom>
              <a:avLst/>
              <a:gdLst/>
              <a:ahLst/>
              <a:cxnLst/>
              <a:rect l="l" t="t" r="r" b="b"/>
              <a:pathLst>
                <a:path w="17232" h="5392" extrusionOk="0">
                  <a:moveTo>
                    <a:pt x="2055" y="0"/>
                  </a:moveTo>
                  <a:cubicBezTo>
                    <a:pt x="2002" y="0"/>
                    <a:pt x="1949" y="2"/>
                    <a:pt x="1896" y="4"/>
                  </a:cubicBezTo>
                  <a:cubicBezTo>
                    <a:pt x="1614" y="16"/>
                    <a:pt x="1320" y="61"/>
                    <a:pt x="1050" y="151"/>
                  </a:cubicBezTo>
                  <a:cubicBezTo>
                    <a:pt x="1016" y="162"/>
                    <a:pt x="982" y="173"/>
                    <a:pt x="948" y="196"/>
                  </a:cubicBezTo>
                  <a:cubicBezTo>
                    <a:pt x="587" y="331"/>
                    <a:pt x="248" y="546"/>
                    <a:pt x="113" y="873"/>
                  </a:cubicBezTo>
                  <a:cubicBezTo>
                    <a:pt x="0" y="1189"/>
                    <a:pt x="11" y="1528"/>
                    <a:pt x="147" y="1832"/>
                  </a:cubicBezTo>
                  <a:cubicBezTo>
                    <a:pt x="158" y="1866"/>
                    <a:pt x="169" y="1900"/>
                    <a:pt x="192" y="1934"/>
                  </a:cubicBezTo>
                  <a:cubicBezTo>
                    <a:pt x="327" y="2238"/>
                    <a:pt x="519" y="2509"/>
                    <a:pt x="756" y="2746"/>
                  </a:cubicBezTo>
                  <a:cubicBezTo>
                    <a:pt x="779" y="2769"/>
                    <a:pt x="801" y="2791"/>
                    <a:pt x="824" y="2814"/>
                  </a:cubicBezTo>
                  <a:cubicBezTo>
                    <a:pt x="869" y="2859"/>
                    <a:pt x="925" y="2904"/>
                    <a:pt x="982" y="2949"/>
                  </a:cubicBezTo>
                  <a:cubicBezTo>
                    <a:pt x="1377" y="3243"/>
                    <a:pt x="1806" y="3480"/>
                    <a:pt x="2257" y="3660"/>
                  </a:cubicBezTo>
                  <a:lnTo>
                    <a:pt x="2471" y="3751"/>
                  </a:lnTo>
                  <a:lnTo>
                    <a:pt x="2629" y="3807"/>
                  </a:lnTo>
                  <a:cubicBezTo>
                    <a:pt x="4051" y="4394"/>
                    <a:pt x="5496" y="4913"/>
                    <a:pt x="6996" y="5172"/>
                  </a:cubicBezTo>
                  <a:cubicBezTo>
                    <a:pt x="7902" y="5328"/>
                    <a:pt x="8815" y="5391"/>
                    <a:pt x="9730" y="5391"/>
                  </a:cubicBezTo>
                  <a:cubicBezTo>
                    <a:pt x="10936" y="5391"/>
                    <a:pt x="12144" y="5281"/>
                    <a:pt x="13338" y="5127"/>
                  </a:cubicBezTo>
                  <a:cubicBezTo>
                    <a:pt x="14421" y="4981"/>
                    <a:pt x="15584" y="4766"/>
                    <a:pt x="16306" y="3942"/>
                  </a:cubicBezTo>
                  <a:cubicBezTo>
                    <a:pt x="16430" y="3796"/>
                    <a:pt x="16532" y="3649"/>
                    <a:pt x="16622" y="3480"/>
                  </a:cubicBezTo>
                  <a:cubicBezTo>
                    <a:pt x="16644" y="3446"/>
                    <a:pt x="16667" y="3412"/>
                    <a:pt x="16678" y="3378"/>
                  </a:cubicBezTo>
                  <a:cubicBezTo>
                    <a:pt x="16814" y="3130"/>
                    <a:pt x="16926" y="2859"/>
                    <a:pt x="17017" y="2600"/>
                  </a:cubicBezTo>
                  <a:cubicBezTo>
                    <a:pt x="17062" y="2464"/>
                    <a:pt x="17107" y="2340"/>
                    <a:pt x="17141" y="2193"/>
                  </a:cubicBezTo>
                  <a:cubicBezTo>
                    <a:pt x="17152" y="2159"/>
                    <a:pt x="17175" y="2126"/>
                    <a:pt x="17175" y="2092"/>
                  </a:cubicBezTo>
                  <a:cubicBezTo>
                    <a:pt x="17231" y="1832"/>
                    <a:pt x="17231" y="1561"/>
                    <a:pt x="17175" y="1313"/>
                  </a:cubicBezTo>
                  <a:cubicBezTo>
                    <a:pt x="17118" y="1110"/>
                    <a:pt x="17005" y="930"/>
                    <a:pt x="16870" y="783"/>
                  </a:cubicBezTo>
                  <a:cubicBezTo>
                    <a:pt x="16847" y="760"/>
                    <a:pt x="16825" y="738"/>
                    <a:pt x="16802" y="715"/>
                  </a:cubicBezTo>
                  <a:cubicBezTo>
                    <a:pt x="16746" y="659"/>
                    <a:pt x="16678" y="602"/>
                    <a:pt x="16599" y="546"/>
                  </a:cubicBezTo>
                  <a:lnTo>
                    <a:pt x="16520" y="501"/>
                  </a:lnTo>
                  <a:cubicBezTo>
                    <a:pt x="16441" y="444"/>
                    <a:pt x="16351" y="399"/>
                    <a:pt x="16261" y="365"/>
                  </a:cubicBezTo>
                  <a:cubicBezTo>
                    <a:pt x="16012" y="252"/>
                    <a:pt x="15764" y="196"/>
                    <a:pt x="15493" y="162"/>
                  </a:cubicBezTo>
                  <a:cubicBezTo>
                    <a:pt x="15437" y="151"/>
                    <a:pt x="15381" y="151"/>
                    <a:pt x="15324" y="151"/>
                  </a:cubicBezTo>
                  <a:cubicBezTo>
                    <a:pt x="15267" y="148"/>
                    <a:pt x="15209" y="147"/>
                    <a:pt x="15152" y="147"/>
                  </a:cubicBezTo>
                  <a:cubicBezTo>
                    <a:pt x="14516" y="147"/>
                    <a:pt x="13855" y="309"/>
                    <a:pt x="13214" y="433"/>
                  </a:cubicBezTo>
                  <a:cubicBezTo>
                    <a:pt x="11775" y="729"/>
                    <a:pt x="10303" y="878"/>
                    <a:pt x="8833" y="878"/>
                  </a:cubicBezTo>
                  <a:cubicBezTo>
                    <a:pt x="8401" y="878"/>
                    <a:pt x="7969" y="865"/>
                    <a:pt x="7538" y="839"/>
                  </a:cubicBezTo>
                  <a:cubicBezTo>
                    <a:pt x="7335" y="828"/>
                    <a:pt x="7132" y="817"/>
                    <a:pt x="6929" y="794"/>
                  </a:cubicBezTo>
                  <a:cubicBezTo>
                    <a:pt x="5936" y="704"/>
                    <a:pt x="4943" y="557"/>
                    <a:pt x="3972" y="331"/>
                  </a:cubicBezTo>
                  <a:cubicBezTo>
                    <a:pt x="3335" y="185"/>
                    <a:pt x="2708" y="0"/>
                    <a:pt x="20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52"/>
            <p:cNvSpPr/>
            <p:nvPr/>
          </p:nvSpPr>
          <p:spPr>
            <a:xfrm>
              <a:off x="47150" y="3296400"/>
              <a:ext cx="391575" cy="50450"/>
            </a:xfrm>
            <a:custGeom>
              <a:avLst/>
              <a:gdLst/>
              <a:ahLst/>
              <a:cxnLst/>
              <a:rect l="l" t="t" r="r" b="b"/>
              <a:pathLst>
                <a:path w="15663" h="2018" extrusionOk="0">
                  <a:moveTo>
                    <a:pt x="102" y="1"/>
                  </a:moveTo>
                  <a:cubicBezTo>
                    <a:pt x="68" y="12"/>
                    <a:pt x="34" y="23"/>
                    <a:pt x="0" y="35"/>
                  </a:cubicBezTo>
                  <a:cubicBezTo>
                    <a:pt x="2189" y="1389"/>
                    <a:pt x="4807" y="1739"/>
                    <a:pt x="7312" y="1919"/>
                  </a:cubicBezTo>
                  <a:lnTo>
                    <a:pt x="7481" y="1942"/>
                  </a:lnTo>
                  <a:cubicBezTo>
                    <a:pt x="8108" y="1993"/>
                    <a:pt x="8737" y="2018"/>
                    <a:pt x="9366" y="2018"/>
                  </a:cubicBezTo>
                  <a:cubicBezTo>
                    <a:pt x="9995" y="2018"/>
                    <a:pt x="10624" y="1993"/>
                    <a:pt x="11250" y="1942"/>
                  </a:cubicBezTo>
                  <a:cubicBezTo>
                    <a:pt x="11442" y="1919"/>
                    <a:pt x="11623" y="1897"/>
                    <a:pt x="11803" y="1863"/>
                  </a:cubicBezTo>
                  <a:cubicBezTo>
                    <a:pt x="12097" y="1818"/>
                    <a:pt x="12379" y="1773"/>
                    <a:pt x="12650" y="1705"/>
                  </a:cubicBezTo>
                  <a:cubicBezTo>
                    <a:pt x="12887" y="1648"/>
                    <a:pt x="13112" y="1592"/>
                    <a:pt x="13338" y="1524"/>
                  </a:cubicBezTo>
                  <a:lnTo>
                    <a:pt x="13383" y="1513"/>
                  </a:lnTo>
                  <a:cubicBezTo>
                    <a:pt x="13767" y="1389"/>
                    <a:pt x="14139" y="1242"/>
                    <a:pt x="14512" y="1073"/>
                  </a:cubicBezTo>
                  <a:cubicBezTo>
                    <a:pt x="14906" y="881"/>
                    <a:pt x="15301" y="655"/>
                    <a:pt x="15663" y="396"/>
                  </a:cubicBezTo>
                  <a:lnTo>
                    <a:pt x="15595" y="351"/>
                  </a:lnTo>
                  <a:cubicBezTo>
                    <a:pt x="14906" y="825"/>
                    <a:pt x="14150" y="1186"/>
                    <a:pt x="13349" y="1434"/>
                  </a:cubicBezTo>
                  <a:lnTo>
                    <a:pt x="13315" y="1445"/>
                  </a:lnTo>
                  <a:cubicBezTo>
                    <a:pt x="13090" y="1513"/>
                    <a:pt x="12864" y="1569"/>
                    <a:pt x="12616" y="1626"/>
                  </a:cubicBezTo>
                  <a:cubicBezTo>
                    <a:pt x="12356" y="1694"/>
                    <a:pt x="12074" y="1739"/>
                    <a:pt x="11792" y="1784"/>
                  </a:cubicBezTo>
                  <a:cubicBezTo>
                    <a:pt x="11036" y="1897"/>
                    <a:pt x="10274" y="1939"/>
                    <a:pt x="9522" y="1939"/>
                  </a:cubicBezTo>
                  <a:cubicBezTo>
                    <a:pt x="8771" y="1939"/>
                    <a:pt x="8029" y="1897"/>
                    <a:pt x="7312" y="1840"/>
                  </a:cubicBezTo>
                  <a:cubicBezTo>
                    <a:pt x="4841" y="1660"/>
                    <a:pt x="2257" y="1321"/>
                    <a:pt x="1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52"/>
            <p:cNvSpPr/>
            <p:nvPr/>
          </p:nvSpPr>
          <p:spPr>
            <a:xfrm>
              <a:off x="27400" y="3310525"/>
              <a:ext cx="418100" cy="51700"/>
            </a:xfrm>
            <a:custGeom>
              <a:avLst/>
              <a:gdLst/>
              <a:ahLst/>
              <a:cxnLst/>
              <a:rect l="l" t="t" r="r" b="b"/>
              <a:pathLst>
                <a:path w="16724" h="2068" extrusionOk="0">
                  <a:moveTo>
                    <a:pt x="16667" y="0"/>
                  </a:moveTo>
                  <a:cubicBezTo>
                    <a:pt x="16216" y="181"/>
                    <a:pt x="15764" y="350"/>
                    <a:pt x="15302" y="508"/>
                  </a:cubicBezTo>
                  <a:cubicBezTo>
                    <a:pt x="14929" y="632"/>
                    <a:pt x="14534" y="756"/>
                    <a:pt x="14151" y="869"/>
                  </a:cubicBezTo>
                  <a:lnTo>
                    <a:pt x="14105" y="880"/>
                  </a:lnTo>
                  <a:cubicBezTo>
                    <a:pt x="13880" y="937"/>
                    <a:pt x="13654" y="1004"/>
                    <a:pt x="13417" y="1061"/>
                  </a:cubicBezTo>
                  <a:cubicBezTo>
                    <a:pt x="12966" y="1174"/>
                    <a:pt x="12514" y="1275"/>
                    <a:pt x="12052" y="1377"/>
                  </a:cubicBezTo>
                  <a:cubicBezTo>
                    <a:pt x="10009" y="1775"/>
                    <a:pt x="7937" y="1978"/>
                    <a:pt x="5862" y="1978"/>
                  </a:cubicBezTo>
                  <a:cubicBezTo>
                    <a:pt x="5702" y="1978"/>
                    <a:pt x="5543" y="1977"/>
                    <a:pt x="5383" y="1975"/>
                  </a:cubicBezTo>
                  <a:cubicBezTo>
                    <a:pt x="3769" y="1964"/>
                    <a:pt x="1783" y="1851"/>
                    <a:pt x="0" y="1106"/>
                  </a:cubicBezTo>
                  <a:lnTo>
                    <a:pt x="0" y="1106"/>
                  </a:lnTo>
                  <a:cubicBezTo>
                    <a:pt x="11" y="1151"/>
                    <a:pt x="23" y="1185"/>
                    <a:pt x="45" y="1219"/>
                  </a:cubicBezTo>
                  <a:cubicBezTo>
                    <a:pt x="1275" y="1715"/>
                    <a:pt x="2584" y="1918"/>
                    <a:pt x="3814" y="2009"/>
                  </a:cubicBezTo>
                  <a:cubicBezTo>
                    <a:pt x="4356" y="2043"/>
                    <a:pt x="4886" y="2065"/>
                    <a:pt x="5383" y="2065"/>
                  </a:cubicBezTo>
                  <a:cubicBezTo>
                    <a:pt x="5514" y="2067"/>
                    <a:pt x="5645" y="2068"/>
                    <a:pt x="5776" y="2068"/>
                  </a:cubicBezTo>
                  <a:cubicBezTo>
                    <a:pt x="8353" y="2068"/>
                    <a:pt x="10927" y="1752"/>
                    <a:pt x="13440" y="1140"/>
                  </a:cubicBezTo>
                  <a:cubicBezTo>
                    <a:pt x="13677" y="1083"/>
                    <a:pt x="13902" y="1016"/>
                    <a:pt x="14128" y="959"/>
                  </a:cubicBezTo>
                  <a:lnTo>
                    <a:pt x="14173" y="948"/>
                  </a:lnTo>
                  <a:cubicBezTo>
                    <a:pt x="15031" y="700"/>
                    <a:pt x="15888" y="406"/>
                    <a:pt x="16723" y="68"/>
                  </a:cubicBezTo>
                  <a:cubicBezTo>
                    <a:pt x="16701" y="45"/>
                    <a:pt x="16678" y="23"/>
                    <a:pt x="166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52"/>
            <p:cNvSpPr/>
            <p:nvPr/>
          </p:nvSpPr>
          <p:spPr>
            <a:xfrm>
              <a:off x="44025" y="3344925"/>
              <a:ext cx="408800" cy="44825"/>
            </a:xfrm>
            <a:custGeom>
              <a:avLst/>
              <a:gdLst/>
              <a:ahLst/>
              <a:cxnLst/>
              <a:rect l="l" t="t" r="r" b="b"/>
              <a:pathLst>
                <a:path w="16352" h="1793" extrusionOk="0">
                  <a:moveTo>
                    <a:pt x="16352" y="1"/>
                  </a:moveTo>
                  <a:lnTo>
                    <a:pt x="16352" y="1"/>
                  </a:lnTo>
                  <a:cubicBezTo>
                    <a:pt x="14219" y="1039"/>
                    <a:pt x="11838" y="1377"/>
                    <a:pt x="10168" y="1547"/>
                  </a:cubicBezTo>
                  <a:cubicBezTo>
                    <a:pt x="9063" y="1654"/>
                    <a:pt x="7993" y="1708"/>
                    <a:pt x="6959" y="1708"/>
                  </a:cubicBezTo>
                  <a:cubicBezTo>
                    <a:pt x="4404" y="1708"/>
                    <a:pt x="2074" y="1379"/>
                    <a:pt x="1" y="712"/>
                  </a:cubicBezTo>
                  <a:lnTo>
                    <a:pt x="1" y="712"/>
                  </a:lnTo>
                  <a:cubicBezTo>
                    <a:pt x="57" y="757"/>
                    <a:pt x="102" y="802"/>
                    <a:pt x="159" y="847"/>
                  </a:cubicBezTo>
                  <a:cubicBezTo>
                    <a:pt x="1750" y="1332"/>
                    <a:pt x="3386" y="1626"/>
                    <a:pt x="5045" y="1727"/>
                  </a:cubicBezTo>
                  <a:cubicBezTo>
                    <a:pt x="5700" y="1771"/>
                    <a:pt x="6359" y="1792"/>
                    <a:pt x="7018" y="1792"/>
                  </a:cubicBezTo>
                  <a:cubicBezTo>
                    <a:pt x="8074" y="1792"/>
                    <a:pt x="9131" y="1737"/>
                    <a:pt x="10179" y="1626"/>
                  </a:cubicBezTo>
                  <a:cubicBezTo>
                    <a:pt x="11838" y="1468"/>
                    <a:pt x="14196" y="1129"/>
                    <a:pt x="16318" y="102"/>
                  </a:cubicBezTo>
                  <a:cubicBezTo>
                    <a:pt x="16329" y="68"/>
                    <a:pt x="16352" y="35"/>
                    <a:pt x="163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52"/>
            <p:cNvSpPr/>
            <p:nvPr/>
          </p:nvSpPr>
          <p:spPr>
            <a:xfrm>
              <a:off x="80150" y="3377100"/>
              <a:ext cx="360275" cy="25800"/>
            </a:xfrm>
            <a:custGeom>
              <a:avLst/>
              <a:gdLst/>
              <a:ahLst/>
              <a:cxnLst/>
              <a:rect l="l" t="t" r="r" b="b"/>
              <a:pathLst>
                <a:path w="14411" h="1032" extrusionOk="0">
                  <a:moveTo>
                    <a:pt x="14410" y="0"/>
                  </a:moveTo>
                  <a:lnTo>
                    <a:pt x="14410" y="0"/>
                  </a:lnTo>
                  <a:cubicBezTo>
                    <a:pt x="11840" y="632"/>
                    <a:pt x="9213" y="947"/>
                    <a:pt x="6585" y="947"/>
                  </a:cubicBezTo>
                  <a:cubicBezTo>
                    <a:pt x="4379" y="947"/>
                    <a:pt x="2173" y="725"/>
                    <a:pt x="0" y="282"/>
                  </a:cubicBezTo>
                  <a:lnTo>
                    <a:pt x="0" y="282"/>
                  </a:lnTo>
                  <a:lnTo>
                    <a:pt x="215" y="373"/>
                  </a:lnTo>
                  <a:lnTo>
                    <a:pt x="373" y="429"/>
                  </a:lnTo>
                  <a:cubicBezTo>
                    <a:pt x="2434" y="831"/>
                    <a:pt x="4524" y="1032"/>
                    <a:pt x="6614" y="1032"/>
                  </a:cubicBezTo>
                  <a:cubicBezTo>
                    <a:pt x="9214" y="1032"/>
                    <a:pt x="11814" y="721"/>
                    <a:pt x="14354" y="102"/>
                  </a:cubicBezTo>
                  <a:cubicBezTo>
                    <a:pt x="14376" y="68"/>
                    <a:pt x="14388" y="34"/>
                    <a:pt x="144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52"/>
            <p:cNvSpPr/>
            <p:nvPr/>
          </p:nvSpPr>
          <p:spPr>
            <a:xfrm>
              <a:off x="196925" y="3296400"/>
              <a:ext cx="214150" cy="27725"/>
            </a:xfrm>
            <a:custGeom>
              <a:avLst/>
              <a:gdLst/>
              <a:ahLst/>
              <a:cxnLst/>
              <a:rect l="l" t="t" r="r" b="b"/>
              <a:pathLst>
                <a:path w="8566" h="1109" extrusionOk="0">
                  <a:moveTo>
                    <a:pt x="8396" y="1"/>
                  </a:moveTo>
                  <a:cubicBezTo>
                    <a:pt x="7347" y="497"/>
                    <a:pt x="6230" y="813"/>
                    <a:pt x="5079" y="949"/>
                  </a:cubicBezTo>
                  <a:cubicBezTo>
                    <a:pt x="4652" y="999"/>
                    <a:pt x="4214" y="1025"/>
                    <a:pt x="3760" y="1025"/>
                  </a:cubicBezTo>
                  <a:cubicBezTo>
                    <a:pt x="2799" y="1025"/>
                    <a:pt x="1771" y="912"/>
                    <a:pt x="644" y="689"/>
                  </a:cubicBezTo>
                  <a:lnTo>
                    <a:pt x="599" y="689"/>
                  </a:lnTo>
                  <a:cubicBezTo>
                    <a:pt x="407" y="678"/>
                    <a:pt x="204" y="655"/>
                    <a:pt x="1" y="644"/>
                  </a:cubicBezTo>
                  <a:lnTo>
                    <a:pt x="1" y="644"/>
                  </a:lnTo>
                  <a:cubicBezTo>
                    <a:pt x="204" y="689"/>
                    <a:pt x="418" y="734"/>
                    <a:pt x="622" y="780"/>
                  </a:cubicBezTo>
                  <a:cubicBezTo>
                    <a:pt x="1344" y="915"/>
                    <a:pt x="2077" y="1016"/>
                    <a:pt x="2822" y="1073"/>
                  </a:cubicBezTo>
                  <a:cubicBezTo>
                    <a:pt x="3132" y="1096"/>
                    <a:pt x="3447" y="1108"/>
                    <a:pt x="3762" y="1108"/>
                  </a:cubicBezTo>
                  <a:cubicBezTo>
                    <a:pt x="4204" y="1108"/>
                    <a:pt x="4649" y="1085"/>
                    <a:pt x="5090" y="1039"/>
                  </a:cubicBezTo>
                  <a:cubicBezTo>
                    <a:pt x="6298" y="892"/>
                    <a:pt x="7471" y="543"/>
                    <a:pt x="8566" y="12"/>
                  </a:cubicBezTo>
                  <a:cubicBezTo>
                    <a:pt x="8509" y="12"/>
                    <a:pt x="8453" y="1"/>
                    <a:pt x="83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33" name="Google Shape;2133;p52"/>
          <p:cNvSpPr/>
          <p:nvPr/>
        </p:nvSpPr>
        <p:spPr>
          <a:xfrm>
            <a:off x="689300" y="4830775"/>
            <a:ext cx="1006200" cy="263700"/>
          </a:xfrm>
          <a:prstGeom prst="ellipse">
            <a:avLst/>
          </a:prstGeom>
          <a:solidFill>
            <a:srgbClr val="462B4B">
              <a:alpha val="134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34" name="Google Shape;2134;p52"/>
          <p:cNvGrpSpPr/>
          <p:nvPr/>
        </p:nvGrpSpPr>
        <p:grpSpPr>
          <a:xfrm>
            <a:off x="345821" y="2918277"/>
            <a:ext cx="2011753" cy="2070280"/>
            <a:chOff x="1998362" y="1779711"/>
            <a:chExt cx="477953" cy="491893"/>
          </a:xfrm>
        </p:grpSpPr>
        <p:sp>
          <p:nvSpPr>
            <p:cNvPr id="2135" name="Google Shape;2135;p52"/>
            <p:cNvSpPr/>
            <p:nvPr/>
          </p:nvSpPr>
          <p:spPr>
            <a:xfrm>
              <a:off x="2395044" y="1899415"/>
              <a:ext cx="11234" cy="29795"/>
            </a:xfrm>
            <a:custGeom>
              <a:avLst/>
              <a:gdLst/>
              <a:ahLst/>
              <a:cxnLst/>
              <a:rect l="l" t="t" r="r" b="b"/>
              <a:pathLst>
                <a:path w="299" h="793" extrusionOk="0">
                  <a:moveTo>
                    <a:pt x="266" y="0"/>
                  </a:moveTo>
                  <a:cubicBezTo>
                    <a:pt x="256" y="0"/>
                    <a:pt x="248" y="6"/>
                    <a:pt x="248" y="16"/>
                  </a:cubicBezTo>
                  <a:lnTo>
                    <a:pt x="5" y="760"/>
                  </a:lnTo>
                  <a:cubicBezTo>
                    <a:pt x="0" y="774"/>
                    <a:pt x="9" y="788"/>
                    <a:pt x="23" y="792"/>
                  </a:cubicBezTo>
                  <a:lnTo>
                    <a:pt x="32" y="792"/>
                  </a:lnTo>
                  <a:cubicBezTo>
                    <a:pt x="41" y="792"/>
                    <a:pt x="50" y="783"/>
                    <a:pt x="54" y="774"/>
                  </a:cubicBezTo>
                  <a:lnTo>
                    <a:pt x="294" y="29"/>
                  </a:lnTo>
                  <a:cubicBezTo>
                    <a:pt x="298" y="20"/>
                    <a:pt x="289" y="2"/>
                    <a:pt x="276" y="2"/>
                  </a:cubicBezTo>
                  <a:cubicBezTo>
                    <a:pt x="272" y="1"/>
                    <a:pt x="269" y="0"/>
                    <a:pt x="266" y="0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52"/>
            <p:cNvSpPr/>
            <p:nvPr/>
          </p:nvSpPr>
          <p:spPr>
            <a:xfrm>
              <a:off x="2373328" y="1889421"/>
              <a:ext cx="63986" cy="20252"/>
            </a:xfrm>
            <a:custGeom>
              <a:avLst/>
              <a:gdLst/>
              <a:ahLst/>
              <a:cxnLst/>
              <a:rect l="l" t="t" r="r" b="b"/>
              <a:pathLst>
                <a:path w="1703" h="539" extrusionOk="0">
                  <a:moveTo>
                    <a:pt x="29" y="1"/>
                  </a:moveTo>
                  <a:cubicBezTo>
                    <a:pt x="18" y="1"/>
                    <a:pt x="9" y="9"/>
                    <a:pt x="5" y="20"/>
                  </a:cubicBezTo>
                  <a:cubicBezTo>
                    <a:pt x="0" y="33"/>
                    <a:pt x="9" y="47"/>
                    <a:pt x="23" y="47"/>
                  </a:cubicBezTo>
                  <a:lnTo>
                    <a:pt x="1666" y="539"/>
                  </a:lnTo>
                  <a:lnTo>
                    <a:pt x="1675" y="539"/>
                  </a:lnTo>
                  <a:cubicBezTo>
                    <a:pt x="1684" y="539"/>
                    <a:pt x="1693" y="530"/>
                    <a:pt x="1698" y="521"/>
                  </a:cubicBezTo>
                  <a:cubicBezTo>
                    <a:pt x="1702" y="507"/>
                    <a:pt x="1693" y="494"/>
                    <a:pt x="1680" y="489"/>
                  </a:cubicBezTo>
                  <a:lnTo>
                    <a:pt x="37" y="2"/>
                  </a:lnTo>
                  <a:cubicBezTo>
                    <a:pt x="34" y="1"/>
                    <a:pt x="32" y="1"/>
                    <a:pt x="29" y="1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52"/>
            <p:cNvSpPr/>
            <p:nvPr/>
          </p:nvSpPr>
          <p:spPr>
            <a:xfrm>
              <a:off x="2325837" y="1911363"/>
              <a:ext cx="150478" cy="65677"/>
            </a:xfrm>
            <a:custGeom>
              <a:avLst/>
              <a:gdLst/>
              <a:ahLst/>
              <a:cxnLst/>
              <a:rect l="l" t="t" r="r" b="b"/>
              <a:pathLst>
                <a:path w="4005" h="1748" extrusionOk="0">
                  <a:moveTo>
                    <a:pt x="190" y="0"/>
                  </a:moveTo>
                  <a:lnTo>
                    <a:pt x="1" y="880"/>
                  </a:lnTo>
                  <a:lnTo>
                    <a:pt x="903" y="1277"/>
                  </a:lnTo>
                  <a:lnTo>
                    <a:pt x="3282" y="1742"/>
                  </a:lnTo>
                  <a:cubicBezTo>
                    <a:pt x="3298" y="1746"/>
                    <a:pt x="3315" y="1747"/>
                    <a:pt x="3331" y="1747"/>
                  </a:cubicBezTo>
                  <a:cubicBezTo>
                    <a:pt x="3422" y="1747"/>
                    <a:pt x="3506" y="1696"/>
                    <a:pt x="3544" y="1611"/>
                  </a:cubicBezTo>
                  <a:lnTo>
                    <a:pt x="3982" y="655"/>
                  </a:lnTo>
                  <a:cubicBezTo>
                    <a:pt x="4005" y="605"/>
                    <a:pt x="3966" y="555"/>
                    <a:pt x="3918" y="555"/>
                  </a:cubicBezTo>
                  <a:cubicBezTo>
                    <a:pt x="3909" y="555"/>
                    <a:pt x="3900" y="556"/>
                    <a:pt x="3891" y="560"/>
                  </a:cubicBezTo>
                  <a:lnTo>
                    <a:pt x="3201" y="871"/>
                  </a:lnTo>
                  <a:lnTo>
                    <a:pt x="1251" y="176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52"/>
            <p:cNvSpPr/>
            <p:nvPr/>
          </p:nvSpPr>
          <p:spPr>
            <a:xfrm>
              <a:off x="2387756" y="1946793"/>
              <a:ext cx="32914" cy="39376"/>
            </a:xfrm>
            <a:custGeom>
              <a:avLst/>
              <a:gdLst/>
              <a:ahLst/>
              <a:cxnLst/>
              <a:rect l="l" t="t" r="r" b="b"/>
              <a:pathLst>
                <a:path w="876" h="1048" extrusionOk="0">
                  <a:moveTo>
                    <a:pt x="0" y="0"/>
                  </a:moveTo>
                  <a:cubicBezTo>
                    <a:pt x="0" y="0"/>
                    <a:pt x="492" y="1048"/>
                    <a:pt x="682" y="1048"/>
                  </a:cubicBezTo>
                  <a:cubicBezTo>
                    <a:pt x="876" y="1048"/>
                    <a:pt x="713" y="109"/>
                    <a:pt x="713" y="10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52"/>
            <p:cNvSpPr/>
            <p:nvPr/>
          </p:nvSpPr>
          <p:spPr>
            <a:xfrm>
              <a:off x="2240549" y="1974784"/>
              <a:ext cx="128235" cy="111816"/>
            </a:xfrm>
            <a:custGeom>
              <a:avLst/>
              <a:gdLst/>
              <a:ahLst/>
              <a:cxnLst/>
              <a:rect l="l" t="t" r="r" b="b"/>
              <a:pathLst>
                <a:path w="3413" h="2976" extrusionOk="0">
                  <a:moveTo>
                    <a:pt x="2559" y="0"/>
                  </a:moveTo>
                  <a:lnTo>
                    <a:pt x="1688" y="1494"/>
                  </a:lnTo>
                  <a:lnTo>
                    <a:pt x="298" y="461"/>
                  </a:lnTo>
                  <a:lnTo>
                    <a:pt x="0" y="1797"/>
                  </a:lnTo>
                  <a:cubicBezTo>
                    <a:pt x="0" y="1797"/>
                    <a:pt x="865" y="2976"/>
                    <a:pt x="1672" y="2976"/>
                  </a:cubicBezTo>
                  <a:cubicBezTo>
                    <a:pt x="1714" y="2976"/>
                    <a:pt x="1755" y="2972"/>
                    <a:pt x="1797" y="2966"/>
                  </a:cubicBezTo>
                  <a:cubicBezTo>
                    <a:pt x="2641" y="2826"/>
                    <a:pt x="3413" y="271"/>
                    <a:pt x="3413" y="271"/>
                  </a:cubicBezTo>
                  <a:lnTo>
                    <a:pt x="2559" y="0"/>
                  </a:lnTo>
                  <a:close/>
                </a:path>
              </a:pathLst>
            </a:custGeom>
            <a:solidFill>
              <a:srgbClr val="FF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52"/>
            <p:cNvSpPr/>
            <p:nvPr/>
          </p:nvSpPr>
          <p:spPr>
            <a:xfrm>
              <a:off x="2240549" y="1974784"/>
              <a:ext cx="128235" cy="111816"/>
            </a:xfrm>
            <a:custGeom>
              <a:avLst/>
              <a:gdLst/>
              <a:ahLst/>
              <a:cxnLst/>
              <a:rect l="l" t="t" r="r" b="b"/>
              <a:pathLst>
                <a:path w="3413" h="2976" extrusionOk="0">
                  <a:moveTo>
                    <a:pt x="2559" y="0"/>
                  </a:moveTo>
                  <a:lnTo>
                    <a:pt x="1688" y="1494"/>
                  </a:lnTo>
                  <a:lnTo>
                    <a:pt x="298" y="461"/>
                  </a:lnTo>
                  <a:lnTo>
                    <a:pt x="0" y="1797"/>
                  </a:lnTo>
                  <a:cubicBezTo>
                    <a:pt x="0" y="1797"/>
                    <a:pt x="865" y="2976"/>
                    <a:pt x="1672" y="2976"/>
                  </a:cubicBezTo>
                  <a:cubicBezTo>
                    <a:pt x="1714" y="2976"/>
                    <a:pt x="1755" y="2972"/>
                    <a:pt x="1797" y="2966"/>
                  </a:cubicBezTo>
                  <a:cubicBezTo>
                    <a:pt x="2641" y="2826"/>
                    <a:pt x="3413" y="271"/>
                    <a:pt x="3413" y="271"/>
                  </a:cubicBezTo>
                  <a:lnTo>
                    <a:pt x="2559" y="0"/>
                  </a:lnTo>
                  <a:close/>
                </a:path>
              </a:pathLst>
            </a:custGeom>
            <a:solidFill>
              <a:srgbClr val="693E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52"/>
            <p:cNvSpPr/>
            <p:nvPr/>
          </p:nvSpPr>
          <p:spPr>
            <a:xfrm>
              <a:off x="1998362" y="2045644"/>
              <a:ext cx="124853" cy="190718"/>
            </a:xfrm>
            <a:custGeom>
              <a:avLst/>
              <a:gdLst/>
              <a:ahLst/>
              <a:cxnLst/>
              <a:rect l="l" t="t" r="r" b="b"/>
              <a:pathLst>
                <a:path w="3323" h="5076" extrusionOk="0">
                  <a:moveTo>
                    <a:pt x="2682" y="1"/>
                  </a:moveTo>
                  <a:lnTo>
                    <a:pt x="858" y="3233"/>
                  </a:lnTo>
                  <a:cubicBezTo>
                    <a:pt x="858" y="3233"/>
                    <a:pt x="1" y="4122"/>
                    <a:pt x="1" y="4221"/>
                  </a:cubicBezTo>
                  <a:cubicBezTo>
                    <a:pt x="1" y="4235"/>
                    <a:pt x="9" y="4241"/>
                    <a:pt x="23" y="4241"/>
                  </a:cubicBezTo>
                  <a:cubicBezTo>
                    <a:pt x="113" y="4241"/>
                    <a:pt x="439" y="4009"/>
                    <a:pt x="439" y="4009"/>
                  </a:cubicBezTo>
                  <a:lnTo>
                    <a:pt x="439" y="4009"/>
                  </a:lnTo>
                  <a:cubicBezTo>
                    <a:pt x="439" y="4009"/>
                    <a:pt x="114" y="4695"/>
                    <a:pt x="159" y="4749"/>
                  </a:cubicBezTo>
                  <a:cubicBezTo>
                    <a:pt x="161" y="4752"/>
                    <a:pt x="163" y="4753"/>
                    <a:pt x="166" y="4753"/>
                  </a:cubicBezTo>
                  <a:cubicBezTo>
                    <a:pt x="238" y="4753"/>
                    <a:pt x="642" y="4176"/>
                    <a:pt x="642" y="4176"/>
                  </a:cubicBezTo>
                  <a:lnTo>
                    <a:pt x="642" y="4176"/>
                  </a:lnTo>
                  <a:cubicBezTo>
                    <a:pt x="642" y="4176"/>
                    <a:pt x="380" y="4862"/>
                    <a:pt x="439" y="4930"/>
                  </a:cubicBezTo>
                  <a:cubicBezTo>
                    <a:pt x="441" y="4933"/>
                    <a:pt x="444" y="4934"/>
                    <a:pt x="448" y="4934"/>
                  </a:cubicBezTo>
                  <a:cubicBezTo>
                    <a:pt x="530" y="4934"/>
                    <a:pt x="935" y="4253"/>
                    <a:pt x="935" y="4253"/>
                  </a:cubicBezTo>
                  <a:lnTo>
                    <a:pt x="935" y="4253"/>
                  </a:lnTo>
                  <a:cubicBezTo>
                    <a:pt x="935" y="4253"/>
                    <a:pt x="777" y="5029"/>
                    <a:pt x="854" y="5074"/>
                  </a:cubicBezTo>
                  <a:cubicBezTo>
                    <a:pt x="856" y="5075"/>
                    <a:pt x="858" y="5076"/>
                    <a:pt x="860" y="5076"/>
                  </a:cubicBezTo>
                  <a:cubicBezTo>
                    <a:pt x="950" y="5076"/>
                    <a:pt x="1274" y="4153"/>
                    <a:pt x="1274" y="4153"/>
                  </a:cubicBezTo>
                  <a:cubicBezTo>
                    <a:pt x="1274" y="4153"/>
                    <a:pt x="1460" y="4637"/>
                    <a:pt x="1529" y="4637"/>
                  </a:cubicBezTo>
                  <a:cubicBezTo>
                    <a:pt x="1530" y="4637"/>
                    <a:pt x="1530" y="4636"/>
                    <a:pt x="1531" y="4636"/>
                  </a:cubicBezTo>
                  <a:cubicBezTo>
                    <a:pt x="1599" y="4623"/>
                    <a:pt x="1553" y="3801"/>
                    <a:pt x="1553" y="3801"/>
                  </a:cubicBezTo>
                  <a:lnTo>
                    <a:pt x="3323" y="849"/>
                  </a:lnTo>
                  <a:lnTo>
                    <a:pt x="2682" y="1"/>
                  </a:lnTo>
                  <a:close/>
                </a:path>
              </a:pathLst>
            </a:custGeom>
            <a:solidFill>
              <a:srgbClr val="FF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52"/>
            <p:cNvSpPr/>
            <p:nvPr/>
          </p:nvSpPr>
          <p:spPr>
            <a:xfrm>
              <a:off x="1998362" y="2045644"/>
              <a:ext cx="124853" cy="190718"/>
            </a:xfrm>
            <a:custGeom>
              <a:avLst/>
              <a:gdLst/>
              <a:ahLst/>
              <a:cxnLst/>
              <a:rect l="l" t="t" r="r" b="b"/>
              <a:pathLst>
                <a:path w="3323" h="5076" extrusionOk="0">
                  <a:moveTo>
                    <a:pt x="2682" y="1"/>
                  </a:moveTo>
                  <a:lnTo>
                    <a:pt x="858" y="3233"/>
                  </a:lnTo>
                  <a:cubicBezTo>
                    <a:pt x="858" y="3233"/>
                    <a:pt x="1" y="4122"/>
                    <a:pt x="1" y="4221"/>
                  </a:cubicBezTo>
                  <a:cubicBezTo>
                    <a:pt x="1" y="4235"/>
                    <a:pt x="9" y="4241"/>
                    <a:pt x="23" y="4241"/>
                  </a:cubicBezTo>
                  <a:cubicBezTo>
                    <a:pt x="113" y="4241"/>
                    <a:pt x="439" y="4009"/>
                    <a:pt x="439" y="4009"/>
                  </a:cubicBezTo>
                  <a:lnTo>
                    <a:pt x="439" y="4009"/>
                  </a:lnTo>
                  <a:cubicBezTo>
                    <a:pt x="439" y="4009"/>
                    <a:pt x="114" y="4695"/>
                    <a:pt x="159" y="4749"/>
                  </a:cubicBezTo>
                  <a:cubicBezTo>
                    <a:pt x="161" y="4752"/>
                    <a:pt x="163" y="4753"/>
                    <a:pt x="166" y="4753"/>
                  </a:cubicBezTo>
                  <a:cubicBezTo>
                    <a:pt x="238" y="4753"/>
                    <a:pt x="642" y="4176"/>
                    <a:pt x="642" y="4176"/>
                  </a:cubicBezTo>
                  <a:lnTo>
                    <a:pt x="642" y="4176"/>
                  </a:lnTo>
                  <a:cubicBezTo>
                    <a:pt x="642" y="4176"/>
                    <a:pt x="380" y="4862"/>
                    <a:pt x="439" y="4930"/>
                  </a:cubicBezTo>
                  <a:cubicBezTo>
                    <a:pt x="441" y="4933"/>
                    <a:pt x="444" y="4934"/>
                    <a:pt x="448" y="4934"/>
                  </a:cubicBezTo>
                  <a:cubicBezTo>
                    <a:pt x="530" y="4934"/>
                    <a:pt x="935" y="4253"/>
                    <a:pt x="935" y="4253"/>
                  </a:cubicBezTo>
                  <a:lnTo>
                    <a:pt x="935" y="4253"/>
                  </a:lnTo>
                  <a:cubicBezTo>
                    <a:pt x="935" y="4253"/>
                    <a:pt x="777" y="5029"/>
                    <a:pt x="854" y="5074"/>
                  </a:cubicBezTo>
                  <a:cubicBezTo>
                    <a:pt x="856" y="5075"/>
                    <a:pt x="858" y="5076"/>
                    <a:pt x="860" y="5076"/>
                  </a:cubicBezTo>
                  <a:cubicBezTo>
                    <a:pt x="950" y="5076"/>
                    <a:pt x="1274" y="4153"/>
                    <a:pt x="1274" y="4153"/>
                  </a:cubicBezTo>
                  <a:cubicBezTo>
                    <a:pt x="1274" y="4153"/>
                    <a:pt x="1460" y="4637"/>
                    <a:pt x="1529" y="4637"/>
                  </a:cubicBezTo>
                  <a:cubicBezTo>
                    <a:pt x="1530" y="4637"/>
                    <a:pt x="1530" y="4636"/>
                    <a:pt x="1531" y="4636"/>
                  </a:cubicBezTo>
                  <a:cubicBezTo>
                    <a:pt x="1599" y="4623"/>
                    <a:pt x="1553" y="3801"/>
                    <a:pt x="1553" y="3801"/>
                  </a:cubicBezTo>
                  <a:lnTo>
                    <a:pt x="3323" y="849"/>
                  </a:lnTo>
                  <a:lnTo>
                    <a:pt x="2682" y="1"/>
                  </a:lnTo>
                  <a:close/>
                </a:path>
              </a:pathLst>
            </a:custGeom>
            <a:solidFill>
              <a:srgbClr val="693E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52"/>
            <p:cNvSpPr/>
            <p:nvPr/>
          </p:nvSpPr>
          <p:spPr>
            <a:xfrm>
              <a:off x="2110814" y="1972041"/>
              <a:ext cx="143339" cy="131654"/>
            </a:xfrm>
            <a:custGeom>
              <a:avLst/>
              <a:gdLst/>
              <a:ahLst/>
              <a:cxnLst/>
              <a:rect l="l" t="t" r="r" b="b"/>
              <a:pathLst>
                <a:path w="3815" h="3504" extrusionOk="0">
                  <a:moveTo>
                    <a:pt x="2532" y="1"/>
                  </a:moveTo>
                  <a:lnTo>
                    <a:pt x="1309" y="132"/>
                  </a:lnTo>
                  <a:cubicBezTo>
                    <a:pt x="1309" y="132"/>
                    <a:pt x="479" y="511"/>
                    <a:pt x="0" y="1175"/>
                  </a:cubicBezTo>
                  <a:lnTo>
                    <a:pt x="465" y="3504"/>
                  </a:lnTo>
                  <a:lnTo>
                    <a:pt x="3756" y="3237"/>
                  </a:lnTo>
                  <a:lnTo>
                    <a:pt x="3814" y="407"/>
                  </a:lnTo>
                  <a:cubicBezTo>
                    <a:pt x="3814" y="407"/>
                    <a:pt x="2961" y="51"/>
                    <a:pt x="25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52"/>
            <p:cNvSpPr/>
            <p:nvPr/>
          </p:nvSpPr>
          <p:spPr>
            <a:xfrm>
              <a:off x="2205758" y="1972041"/>
              <a:ext cx="99605" cy="101972"/>
            </a:xfrm>
            <a:custGeom>
              <a:avLst/>
              <a:gdLst/>
              <a:ahLst/>
              <a:cxnLst/>
              <a:rect l="l" t="t" r="r" b="b"/>
              <a:pathLst>
                <a:path w="2651" h="2714" extrusionOk="0">
                  <a:moveTo>
                    <a:pt x="1" y="1"/>
                  </a:moveTo>
                  <a:lnTo>
                    <a:pt x="1202" y="2714"/>
                  </a:lnTo>
                  <a:lnTo>
                    <a:pt x="2650" y="1436"/>
                  </a:lnTo>
                  <a:cubicBezTo>
                    <a:pt x="2650" y="1436"/>
                    <a:pt x="2253" y="1017"/>
                    <a:pt x="1472" y="493"/>
                  </a:cubicBezTo>
                  <a:cubicBezTo>
                    <a:pt x="1035" y="200"/>
                    <a:pt x="525" y="28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52"/>
            <p:cNvSpPr/>
            <p:nvPr/>
          </p:nvSpPr>
          <p:spPr>
            <a:xfrm>
              <a:off x="2050098" y="1779711"/>
              <a:ext cx="255606" cy="211157"/>
            </a:xfrm>
            <a:custGeom>
              <a:avLst/>
              <a:gdLst/>
              <a:ahLst/>
              <a:cxnLst/>
              <a:rect l="l" t="t" r="r" b="b"/>
              <a:pathLst>
                <a:path w="6803" h="5620" extrusionOk="0">
                  <a:moveTo>
                    <a:pt x="3382" y="1"/>
                  </a:moveTo>
                  <a:cubicBezTo>
                    <a:pt x="3321" y="1"/>
                    <a:pt x="3258" y="2"/>
                    <a:pt x="3196" y="6"/>
                  </a:cubicBezTo>
                  <a:cubicBezTo>
                    <a:pt x="2993" y="20"/>
                    <a:pt x="2790" y="51"/>
                    <a:pt x="2591" y="101"/>
                  </a:cubicBezTo>
                  <a:lnTo>
                    <a:pt x="2524" y="119"/>
                  </a:lnTo>
                  <a:cubicBezTo>
                    <a:pt x="2415" y="150"/>
                    <a:pt x="2307" y="191"/>
                    <a:pt x="2199" y="232"/>
                  </a:cubicBezTo>
                  <a:cubicBezTo>
                    <a:pt x="2095" y="277"/>
                    <a:pt x="1991" y="327"/>
                    <a:pt x="1892" y="381"/>
                  </a:cubicBezTo>
                  <a:cubicBezTo>
                    <a:pt x="1057" y="850"/>
                    <a:pt x="515" y="1699"/>
                    <a:pt x="574" y="2633"/>
                  </a:cubicBezTo>
                  <a:cubicBezTo>
                    <a:pt x="574" y="2656"/>
                    <a:pt x="578" y="2674"/>
                    <a:pt x="578" y="2696"/>
                  </a:cubicBezTo>
                  <a:cubicBezTo>
                    <a:pt x="587" y="2773"/>
                    <a:pt x="596" y="2845"/>
                    <a:pt x="610" y="2922"/>
                  </a:cubicBezTo>
                  <a:cubicBezTo>
                    <a:pt x="614" y="2935"/>
                    <a:pt x="614" y="2953"/>
                    <a:pt x="619" y="2967"/>
                  </a:cubicBezTo>
                  <a:cubicBezTo>
                    <a:pt x="601" y="2958"/>
                    <a:pt x="587" y="2953"/>
                    <a:pt x="569" y="2953"/>
                  </a:cubicBezTo>
                  <a:cubicBezTo>
                    <a:pt x="538" y="2947"/>
                    <a:pt x="505" y="2943"/>
                    <a:pt x="472" y="2943"/>
                  </a:cubicBezTo>
                  <a:cubicBezTo>
                    <a:pt x="438" y="2943"/>
                    <a:pt x="404" y="2947"/>
                    <a:pt x="371" y="2953"/>
                  </a:cubicBezTo>
                  <a:cubicBezTo>
                    <a:pt x="195" y="2985"/>
                    <a:pt x="55" y="3125"/>
                    <a:pt x="18" y="3301"/>
                  </a:cubicBezTo>
                  <a:cubicBezTo>
                    <a:pt x="0" y="3468"/>
                    <a:pt x="64" y="3630"/>
                    <a:pt x="185" y="3743"/>
                  </a:cubicBezTo>
                  <a:cubicBezTo>
                    <a:pt x="312" y="3847"/>
                    <a:pt x="461" y="3924"/>
                    <a:pt x="619" y="3960"/>
                  </a:cubicBezTo>
                  <a:cubicBezTo>
                    <a:pt x="691" y="3984"/>
                    <a:pt x="765" y="3996"/>
                    <a:pt x="839" y="3996"/>
                  </a:cubicBezTo>
                  <a:cubicBezTo>
                    <a:pt x="876" y="3996"/>
                    <a:pt x="912" y="3993"/>
                    <a:pt x="948" y="3987"/>
                  </a:cubicBezTo>
                  <a:cubicBezTo>
                    <a:pt x="998" y="3978"/>
                    <a:pt x="1043" y="3955"/>
                    <a:pt x="1084" y="3928"/>
                  </a:cubicBezTo>
                  <a:cubicBezTo>
                    <a:pt x="1490" y="4420"/>
                    <a:pt x="2054" y="4754"/>
                    <a:pt x="2682" y="4876"/>
                  </a:cubicBezTo>
                  <a:cubicBezTo>
                    <a:pt x="2799" y="4903"/>
                    <a:pt x="2880" y="5007"/>
                    <a:pt x="2876" y="5124"/>
                  </a:cubicBezTo>
                  <a:lnTo>
                    <a:pt x="2871" y="5341"/>
                  </a:lnTo>
                  <a:cubicBezTo>
                    <a:pt x="2871" y="5341"/>
                    <a:pt x="3142" y="5620"/>
                    <a:pt x="3471" y="5620"/>
                  </a:cubicBezTo>
                  <a:cubicBezTo>
                    <a:pt x="3510" y="5620"/>
                    <a:pt x="3549" y="5616"/>
                    <a:pt x="3589" y="5607"/>
                  </a:cubicBezTo>
                  <a:cubicBezTo>
                    <a:pt x="3819" y="5558"/>
                    <a:pt x="4018" y="5413"/>
                    <a:pt x="4144" y="5215"/>
                  </a:cubicBezTo>
                  <a:lnTo>
                    <a:pt x="4135" y="5021"/>
                  </a:lnTo>
                  <a:cubicBezTo>
                    <a:pt x="4130" y="4912"/>
                    <a:pt x="4198" y="4813"/>
                    <a:pt x="4302" y="4777"/>
                  </a:cubicBezTo>
                  <a:cubicBezTo>
                    <a:pt x="4907" y="4578"/>
                    <a:pt x="5426" y="4177"/>
                    <a:pt x="5769" y="3640"/>
                  </a:cubicBezTo>
                  <a:cubicBezTo>
                    <a:pt x="5803" y="3648"/>
                    <a:pt x="5839" y="3651"/>
                    <a:pt x="5875" y="3651"/>
                  </a:cubicBezTo>
                  <a:cubicBezTo>
                    <a:pt x="5896" y="3651"/>
                    <a:pt x="5916" y="3650"/>
                    <a:pt x="5936" y="3649"/>
                  </a:cubicBezTo>
                  <a:cubicBezTo>
                    <a:pt x="6193" y="3635"/>
                    <a:pt x="6478" y="3594"/>
                    <a:pt x="6645" y="3414"/>
                  </a:cubicBezTo>
                  <a:cubicBezTo>
                    <a:pt x="6735" y="3310"/>
                    <a:pt x="6784" y="3179"/>
                    <a:pt x="6789" y="3039"/>
                  </a:cubicBezTo>
                  <a:cubicBezTo>
                    <a:pt x="6802" y="2926"/>
                    <a:pt x="6771" y="2809"/>
                    <a:pt x="6703" y="2714"/>
                  </a:cubicBezTo>
                  <a:cubicBezTo>
                    <a:pt x="6626" y="2624"/>
                    <a:pt x="6514" y="2570"/>
                    <a:pt x="6396" y="2561"/>
                  </a:cubicBezTo>
                  <a:cubicBezTo>
                    <a:pt x="6378" y="2559"/>
                    <a:pt x="6359" y="2557"/>
                    <a:pt x="6339" y="2557"/>
                  </a:cubicBezTo>
                  <a:cubicBezTo>
                    <a:pt x="6320" y="2557"/>
                    <a:pt x="6299" y="2559"/>
                    <a:pt x="6279" y="2561"/>
                  </a:cubicBezTo>
                  <a:cubicBezTo>
                    <a:pt x="6220" y="2565"/>
                    <a:pt x="6162" y="2579"/>
                    <a:pt x="6107" y="2606"/>
                  </a:cubicBezTo>
                  <a:cubicBezTo>
                    <a:pt x="6116" y="2507"/>
                    <a:pt x="6116" y="2407"/>
                    <a:pt x="6107" y="2303"/>
                  </a:cubicBezTo>
                  <a:cubicBezTo>
                    <a:pt x="6029" y="1000"/>
                    <a:pt x="4826" y="1"/>
                    <a:pt x="3382" y="1"/>
                  </a:cubicBezTo>
                  <a:close/>
                </a:path>
              </a:pathLst>
            </a:custGeom>
            <a:solidFill>
              <a:srgbClr val="FF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52"/>
            <p:cNvSpPr/>
            <p:nvPr/>
          </p:nvSpPr>
          <p:spPr>
            <a:xfrm>
              <a:off x="2050098" y="1779711"/>
              <a:ext cx="255606" cy="211157"/>
            </a:xfrm>
            <a:custGeom>
              <a:avLst/>
              <a:gdLst/>
              <a:ahLst/>
              <a:cxnLst/>
              <a:rect l="l" t="t" r="r" b="b"/>
              <a:pathLst>
                <a:path w="6803" h="5620" extrusionOk="0">
                  <a:moveTo>
                    <a:pt x="3382" y="1"/>
                  </a:moveTo>
                  <a:cubicBezTo>
                    <a:pt x="3321" y="1"/>
                    <a:pt x="3258" y="2"/>
                    <a:pt x="3196" y="6"/>
                  </a:cubicBezTo>
                  <a:cubicBezTo>
                    <a:pt x="2993" y="20"/>
                    <a:pt x="2790" y="51"/>
                    <a:pt x="2591" y="101"/>
                  </a:cubicBezTo>
                  <a:lnTo>
                    <a:pt x="2524" y="119"/>
                  </a:lnTo>
                  <a:cubicBezTo>
                    <a:pt x="2415" y="150"/>
                    <a:pt x="2307" y="191"/>
                    <a:pt x="2199" y="232"/>
                  </a:cubicBezTo>
                  <a:cubicBezTo>
                    <a:pt x="2095" y="277"/>
                    <a:pt x="1991" y="327"/>
                    <a:pt x="1892" y="381"/>
                  </a:cubicBezTo>
                  <a:cubicBezTo>
                    <a:pt x="1057" y="850"/>
                    <a:pt x="515" y="1699"/>
                    <a:pt x="574" y="2633"/>
                  </a:cubicBezTo>
                  <a:cubicBezTo>
                    <a:pt x="574" y="2656"/>
                    <a:pt x="578" y="2674"/>
                    <a:pt x="578" y="2696"/>
                  </a:cubicBezTo>
                  <a:cubicBezTo>
                    <a:pt x="587" y="2773"/>
                    <a:pt x="596" y="2845"/>
                    <a:pt x="610" y="2922"/>
                  </a:cubicBezTo>
                  <a:cubicBezTo>
                    <a:pt x="614" y="2935"/>
                    <a:pt x="614" y="2953"/>
                    <a:pt x="619" y="2967"/>
                  </a:cubicBezTo>
                  <a:cubicBezTo>
                    <a:pt x="601" y="2958"/>
                    <a:pt x="587" y="2953"/>
                    <a:pt x="569" y="2953"/>
                  </a:cubicBezTo>
                  <a:cubicBezTo>
                    <a:pt x="538" y="2947"/>
                    <a:pt x="505" y="2943"/>
                    <a:pt x="472" y="2943"/>
                  </a:cubicBezTo>
                  <a:cubicBezTo>
                    <a:pt x="438" y="2943"/>
                    <a:pt x="404" y="2947"/>
                    <a:pt x="371" y="2953"/>
                  </a:cubicBezTo>
                  <a:cubicBezTo>
                    <a:pt x="195" y="2985"/>
                    <a:pt x="55" y="3125"/>
                    <a:pt x="18" y="3301"/>
                  </a:cubicBezTo>
                  <a:cubicBezTo>
                    <a:pt x="0" y="3468"/>
                    <a:pt x="64" y="3630"/>
                    <a:pt x="185" y="3743"/>
                  </a:cubicBezTo>
                  <a:cubicBezTo>
                    <a:pt x="312" y="3847"/>
                    <a:pt x="461" y="3924"/>
                    <a:pt x="619" y="3960"/>
                  </a:cubicBezTo>
                  <a:cubicBezTo>
                    <a:pt x="691" y="3984"/>
                    <a:pt x="765" y="3996"/>
                    <a:pt x="839" y="3996"/>
                  </a:cubicBezTo>
                  <a:cubicBezTo>
                    <a:pt x="876" y="3996"/>
                    <a:pt x="912" y="3993"/>
                    <a:pt x="948" y="3987"/>
                  </a:cubicBezTo>
                  <a:cubicBezTo>
                    <a:pt x="998" y="3978"/>
                    <a:pt x="1043" y="3955"/>
                    <a:pt x="1084" y="3928"/>
                  </a:cubicBezTo>
                  <a:cubicBezTo>
                    <a:pt x="1490" y="4420"/>
                    <a:pt x="2054" y="4754"/>
                    <a:pt x="2682" y="4876"/>
                  </a:cubicBezTo>
                  <a:cubicBezTo>
                    <a:pt x="2799" y="4903"/>
                    <a:pt x="2880" y="5007"/>
                    <a:pt x="2876" y="5124"/>
                  </a:cubicBezTo>
                  <a:lnTo>
                    <a:pt x="2871" y="5341"/>
                  </a:lnTo>
                  <a:cubicBezTo>
                    <a:pt x="2871" y="5341"/>
                    <a:pt x="3142" y="5620"/>
                    <a:pt x="3471" y="5620"/>
                  </a:cubicBezTo>
                  <a:cubicBezTo>
                    <a:pt x="3510" y="5620"/>
                    <a:pt x="3549" y="5616"/>
                    <a:pt x="3589" y="5607"/>
                  </a:cubicBezTo>
                  <a:cubicBezTo>
                    <a:pt x="3819" y="5558"/>
                    <a:pt x="4018" y="5413"/>
                    <a:pt x="4144" y="5215"/>
                  </a:cubicBezTo>
                  <a:lnTo>
                    <a:pt x="4135" y="5021"/>
                  </a:lnTo>
                  <a:cubicBezTo>
                    <a:pt x="4130" y="4912"/>
                    <a:pt x="4198" y="4813"/>
                    <a:pt x="4302" y="4777"/>
                  </a:cubicBezTo>
                  <a:cubicBezTo>
                    <a:pt x="4907" y="4578"/>
                    <a:pt x="5426" y="4177"/>
                    <a:pt x="5769" y="3640"/>
                  </a:cubicBezTo>
                  <a:cubicBezTo>
                    <a:pt x="5803" y="3648"/>
                    <a:pt x="5839" y="3651"/>
                    <a:pt x="5875" y="3651"/>
                  </a:cubicBezTo>
                  <a:cubicBezTo>
                    <a:pt x="5896" y="3651"/>
                    <a:pt x="5916" y="3650"/>
                    <a:pt x="5936" y="3649"/>
                  </a:cubicBezTo>
                  <a:cubicBezTo>
                    <a:pt x="6193" y="3635"/>
                    <a:pt x="6478" y="3594"/>
                    <a:pt x="6645" y="3414"/>
                  </a:cubicBezTo>
                  <a:cubicBezTo>
                    <a:pt x="6735" y="3310"/>
                    <a:pt x="6784" y="3179"/>
                    <a:pt x="6789" y="3039"/>
                  </a:cubicBezTo>
                  <a:cubicBezTo>
                    <a:pt x="6802" y="2926"/>
                    <a:pt x="6771" y="2809"/>
                    <a:pt x="6703" y="2714"/>
                  </a:cubicBezTo>
                  <a:cubicBezTo>
                    <a:pt x="6626" y="2624"/>
                    <a:pt x="6514" y="2570"/>
                    <a:pt x="6396" y="2561"/>
                  </a:cubicBezTo>
                  <a:cubicBezTo>
                    <a:pt x="6378" y="2559"/>
                    <a:pt x="6359" y="2557"/>
                    <a:pt x="6339" y="2557"/>
                  </a:cubicBezTo>
                  <a:cubicBezTo>
                    <a:pt x="6320" y="2557"/>
                    <a:pt x="6299" y="2559"/>
                    <a:pt x="6279" y="2561"/>
                  </a:cubicBezTo>
                  <a:cubicBezTo>
                    <a:pt x="6220" y="2565"/>
                    <a:pt x="6162" y="2579"/>
                    <a:pt x="6107" y="2606"/>
                  </a:cubicBezTo>
                  <a:cubicBezTo>
                    <a:pt x="6116" y="2507"/>
                    <a:pt x="6116" y="2407"/>
                    <a:pt x="6107" y="2303"/>
                  </a:cubicBezTo>
                  <a:cubicBezTo>
                    <a:pt x="6029" y="1000"/>
                    <a:pt x="4826" y="1"/>
                    <a:pt x="3382" y="1"/>
                  </a:cubicBezTo>
                  <a:close/>
                </a:path>
              </a:pathLst>
            </a:custGeom>
            <a:solidFill>
              <a:srgbClr val="693E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52"/>
            <p:cNvSpPr/>
            <p:nvPr/>
          </p:nvSpPr>
          <p:spPr>
            <a:xfrm>
              <a:off x="2123814" y="1884537"/>
              <a:ext cx="21304" cy="17997"/>
            </a:xfrm>
            <a:custGeom>
              <a:avLst/>
              <a:gdLst/>
              <a:ahLst/>
              <a:cxnLst/>
              <a:rect l="l" t="t" r="r" b="b"/>
              <a:pathLst>
                <a:path w="567" h="479" extrusionOk="0">
                  <a:moveTo>
                    <a:pt x="315" y="0"/>
                  </a:moveTo>
                  <a:cubicBezTo>
                    <a:pt x="113" y="0"/>
                    <a:pt x="1" y="244"/>
                    <a:pt x="137" y="398"/>
                  </a:cubicBezTo>
                  <a:cubicBezTo>
                    <a:pt x="188" y="453"/>
                    <a:pt x="252" y="478"/>
                    <a:pt x="316" y="478"/>
                  </a:cubicBezTo>
                  <a:cubicBezTo>
                    <a:pt x="434" y="478"/>
                    <a:pt x="548" y="392"/>
                    <a:pt x="557" y="254"/>
                  </a:cubicBezTo>
                  <a:cubicBezTo>
                    <a:pt x="566" y="118"/>
                    <a:pt x="462" y="5"/>
                    <a:pt x="331" y="1"/>
                  </a:cubicBezTo>
                  <a:cubicBezTo>
                    <a:pt x="326" y="1"/>
                    <a:pt x="320" y="0"/>
                    <a:pt x="315" y="0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52"/>
            <p:cNvSpPr/>
            <p:nvPr/>
          </p:nvSpPr>
          <p:spPr>
            <a:xfrm>
              <a:off x="2215376" y="1878450"/>
              <a:ext cx="21116" cy="17960"/>
            </a:xfrm>
            <a:custGeom>
              <a:avLst/>
              <a:gdLst/>
              <a:ahLst/>
              <a:cxnLst/>
              <a:rect l="l" t="t" r="r" b="b"/>
              <a:pathLst>
                <a:path w="562" h="478" extrusionOk="0">
                  <a:moveTo>
                    <a:pt x="320" y="0"/>
                  </a:moveTo>
                  <a:cubicBezTo>
                    <a:pt x="111" y="0"/>
                    <a:pt x="0" y="242"/>
                    <a:pt x="138" y="398"/>
                  </a:cubicBezTo>
                  <a:cubicBezTo>
                    <a:pt x="186" y="453"/>
                    <a:pt x="251" y="478"/>
                    <a:pt x="314" y="478"/>
                  </a:cubicBezTo>
                  <a:cubicBezTo>
                    <a:pt x="433" y="478"/>
                    <a:pt x="549" y="391"/>
                    <a:pt x="557" y="253"/>
                  </a:cubicBezTo>
                  <a:cubicBezTo>
                    <a:pt x="562" y="122"/>
                    <a:pt x="463" y="9"/>
                    <a:pt x="332" y="0"/>
                  </a:cubicBezTo>
                  <a:cubicBezTo>
                    <a:pt x="328" y="0"/>
                    <a:pt x="324" y="0"/>
                    <a:pt x="320" y="0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52"/>
            <p:cNvSpPr/>
            <p:nvPr/>
          </p:nvSpPr>
          <p:spPr>
            <a:xfrm>
              <a:off x="2186258" y="1887580"/>
              <a:ext cx="9393" cy="15330"/>
            </a:xfrm>
            <a:custGeom>
              <a:avLst/>
              <a:gdLst/>
              <a:ahLst/>
              <a:cxnLst/>
              <a:rect l="l" t="t" r="r" b="b"/>
              <a:pathLst>
                <a:path w="250" h="408" extrusionOk="0">
                  <a:moveTo>
                    <a:pt x="30" y="0"/>
                  </a:moveTo>
                  <a:cubicBezTo>
                    <a:pt x="15" y="0"/>
                    <a:pt x="5" y="12"/>
                    <a:pt x="1" y="24"/>
                  </a:cubicBezTo>
                  <a:cubicBezTo>
                    <a:pt x="1" y="42"/>
                    <a:pt x="10" y="60"/>
                    <a:pt x="28" y="60"/>
                  </a:cubicBezTo>
                  <a:cubicBezTo>
                    <a:pt x="32" y="64"/>
                    <a:pt x="168" y="87"/>
                    <a:pt x="181" y="204"/>
                  </a:cubicBezTo>
                  <a:cubicBezTo>
                    <a:pt x="186" y="236"/>
                    <a:pt x="177" y="268"/>
                    <a:pt x="159" y="295"/>
                  </a:cubicBezTo>
                  <a:cubicBezTo>
                    <a:pt x="132" y="322"/>
                    <a:pt x="96" y="340"/>
                    <a:pt x="55" y="344"/>
                  </a:cubicBezTo>
                  <a:cubicBezTo>
                    <a:pt x="19" y="353"/>
                    <a:pt x="23" y="403"/>
                    <a:pt x="60" y="407"/>
                  </a:cubicBezTo>
                  <a:lnTo>
                    <a:pt x="64" y="407"/>
                  </a:lnTo>
                  <a:cubicBezTo>
                    <a:pt x="118" y="403"/>
                    <a:pt x="168" y="376"/>
                    <a:pt x="204" y="335"/>
                  </a:cubicBezTo>
                  <a:cubicBezTo>
                    <a:pt x="236" y="295"/>
                    <a:pt x="249" y="245"/>
                    <a:pt x="240" y="200"/>
                  </a:cubicBezTo>
                  <a:cubicBezTo>
                    <a:pt x="222" y="96"/>
                    <a:pt x="141" y="15"/>
                    <a:pt x="37" y="1"/>
                  </a:cubicBezTo>
                  <a:cubicBezTo>
                    <a:pt x="35" y="1"/>
                    <a:pt x="32" y="0"/>
                    <a:pt x="30" y="0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52"/>
            <p:cNvSpPr/>
            <p:nvPr/>
          </p:nvSpPr>
          <p:spPr>
            <a:xfrm>
              <a:off x="2175926" y="1903510"/>
              <a:ext cx="26000" cy="10783"/>
            </a:xfrm>
            <a:custGeom>
              <a:avLst/>
              <a:gdLst/>
              <a:ahLst/>
              <a:cxnLst/>
              <a:rect l="l" t="t" r="r" b="b"/>
              <a:pathLst>
                <a:path w="692" h="287" extrusionOk="0">
                  <a:moveTo>
                    <a:pt x="655" y="0"/>
                  </a:moveTo>
                  <a:cubicBezTo>
                    <a:pt x="640" y="0"/>
                    <a:pt x="628" y="9"/>
                    <a:pt x="628" y="24"/>
                  </a:cubicBezTo>
                  <a:cubicBezTo>
                    <a:pt x="623" y="29"/>
                    <a:pt x="583" y="187"/>
                    <a:pt x="366" y="218"/>
                  </a:cubicBezTo>
                  <a:cubicBezTo>
                    <a:pt x="346" y="223"/>
                    <a:pt x="326" y="225"/>
                    <a:pt x="305" y="225"/>
                  </a:cubicBezTo>
                  <a:cubicBezTo>
                    <a:pt x="209" y="225"/>
                    <a:pt x="117" y="173"/>
                    <a:pt x="68" y="87"/>
                  </a:cubicBezTo>
                  <a:cubicBezTo>
                    <a:pt x="62" y="77"/>
                    <a:pt x="51" y="70"/>
                    <a:pt x="38" y="70"/>
                  </a:cubicBezTo>
                  <a:cubicBezTo>
                    <a:pt x="33" y="70"/>
                    <a:pt x="28" y="71"/>
                    <a:pt x="23" y="74"/>
                  </a:cubicBezTo>
                  <a:cubicBezTo>
                    <a:pt x="10" y="83"/>
                    <a:pt x="1" y="101"/>
                    <a:pt x="10" y="114"/>
                  </a:cubicBezTo>
                  <a:cubicBezTo>
                    <a:pt x="66" y="219"/>
                    <a:pt x="178" y="286"/>
                    <a:pt x="296" y="286"/>
                  </a:cubicBezTo>
                  <a:cubicBezTo>
                    <a:pt x="300" y="286"/>
                    <a:pt x="304" y="286"/>
                    <a:pt x="307" y="286"/>
                  </a:cubicBezTo>
                  <a:cubicBezTo>
                    <a:pt x="330" y="286"/>
                    <a:pt x="353" y="281"/>
                    <a:pt x="371" y="281"/>
                  </a:cubicBezTo>
                  <a:cubicBezTo>
                    <a:pt x="632" y="245"/>
                    <a:pt x="687" y="47"/>
                    <a:pt x="687" y="38"/>
                  </a:cubicBezTo>
                  <a:cubicBezTo>
                    <a:pt x="691" y="20"/>
                    <a:pt x="678" y="1"/>
                    <a:pt x="664" y="1"/>
                  </a:cubicBezTo>
                  <a:cubicBezTo>
                    <a:pt x="661" y="1"/>
                    <a:pt x="658" y="0"/>
                    <a:pt x="655" y="0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52"/>
            <p:cNvSpPr/>
            <p:nvPr/>
          </p:nvSpPr>
          <p:spPr>
            <a:xfrm>
              <a:off x="2216654" y="1867554"/>
              <a:ext cx="20515" cy="7702"/>
            </a:xfrm>
            <a:custGeom>
              <a:avLst/>
              <a:gdLst/>
              <a:ahLst/>
              <a:cxnLst/>
              <a:rect l="l" t="t" r="r" b="b"/>
              <a:pathLst>
                <a:path w="546" h="205" extrusionOk="0">
                  <a:moveTo>
                    <a:pt x="223" y="1"/>
                  </a:moveTo>
                  <a:cubicBezTo>
                    <a:pt x="151" y="1"/>
                    <a:pt x="80" y="26"/>
                    <a:pt x="22" y="69"/>
                  </a:cubicBezTo>
                  <a:cubicBezTo>
                    <a:pt x="0" y="91"/>
                    <a:pt x="20" y="125"/>
                    <a:pt x="45" y="125"/>
                  </a:cubicBezTo>
                  <a:cubicBezTo>
                    <a:pt x="51" y="125"/>
                    <a:pt x="57" y="123"/>
                    <a:pt x="63" y="119"/>
                  </a:cubicBezTo>
                  <a:cubicBezTo>
                    <a:pt x="109" y="84"/>
                    <a:pt x="166" y="65"/>
                    <a:pt x="223" y="65"/>
                  </a:cubicBezTo>
                  <a:cubicBezTo>
                    <a:pt x="239" y="65"/>
                    <a:pt x="255" y="66"/>
                    <a:pt x="271" y="69"/>
                  </a:cubicBezTo>
                  <a:cubicBezTo>
                    <a:pt x="356" y="78"/>
                    <a:pt x="433" y="119"/>
                    <a:pt x="487" y="191"/>
                  </a:cubicBezTo>
                  <a:cubicBezTo>
                    <a:pt x="492" y="196"/>
                    <a:pt x="501" y="205"/>
                    <a:pt x="514" y="205"/>
                  </a:cubicBezTo>
                  <a:cubicBezTo>
                    <a:pt x="519" y="205"/>
                    <a:pt x="523" y="200"/>
                    <a:pt x="532" y="196"/>
                  </a:cubicBezTo>
                  <a:cubicBezTo>
                    <a:pt x="546" y="187"/>
                    <a:pt x="546" y="169"/>
                    <a:pt x="537" y="155"/>
                  </a:cubicBezTo>
                  <a:cubicBezTo>
                    <a:pt x="478" y="69"/>
                    <a:pt x="383" y="15"/>
                    <a:pt x="280" y="6"/>
                  </a:cubicBezTo>
                  <a:cubicBezTo>
                    <a:pt x="261" y="2"/>
                    <a:pt x="242" y="1"/>
                    <a:pt x="223" y="1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52"/>
            <p:cNvSpPr/>
            <p:nvPr/>
          </p:nvSpPr>
          <p:spPr>
            <a:xfrm>
              <a:off x="2122349" y="1872964"/>
              <a:ext cx="20026" cy="9243"/>
            </a:xfrm>
            <a:custGeom>
              <a:avLst/>
              <a:gdLst/>
              <a:ahLst/>
              <a:cxnLst/>
              <a:rect l="l" t="t" r="r" b="b"/>
              <a:pathLst>
                <a:path w="533" h="246" extrusionOk="0">
                  <a:moveTo>
                    <a:pt x="340" y="0"/>
                  </a:moveTo>
                  <a:cubicBezTo>
                    <a:pt x="306" y="0"/>
                    <a:pt x="272" y="5"/>
                    <a:pt x="239" y="16"/>
                  </a:cubicBezTo>
                  <a:cubicBezTo>
                    <a:pt x="140" y="43"/>
                    <a:pt x="54" y="110"/>
                    <a:pt x="9" y="201"/>
                  </a:cubicBezTo>
                  <a:cubicBezTo>
                    <a:pt x="0" y="219"/>
                    <a:pt x="5" y="237"/>
                    <a:pt x="23" y="246"/>
                  </a:cubicBezTo>
                  <a:lnTo>
                    <a:pt x="36" y="246"/>
                  </a:lnTo>
                  <a:cubicBezTo>
                    <a:pt x="45" y="246"/>
                    <a:pt x="59" y="241"/>
                    <a:pt x="63" y="228"/>
                  </a:cubicBezTo>
                  <a:cubicBezTo>
                    <a:pt x="104" y="155"/>
                    <a:pt x="176" y="97"/>
                    <a:pt x="258" y="74"/>
                  </a:cubicBezTo>
                  <a:cubicBezTo>
                    <a:pt x="286" y="65"/>
                    <a:pt x="315" y="61"/>
                    <a:pt x="343" y="61"/>
                  </a:cubicBezTo>
                  <a:cubicBezTo>
                    <a:pt x="388" y="61"/>
                    <a:pt x="431" y="72"/>
                    <a:pt x="470" y="97"/>
                  </a:cubicBezTo>
                  <a:cubicBezTo>
                    <a:pt x="475" y="99"/>
                    <a:pt x="480" y="100"/>
                    <a:pt x="484" y="100"/>
                  </a:cubicBezTo>
                  <a:cubicBezTo>
                    <a:pt x="513" y="100"/>
                    <a:pt x="533" y="58"/>
                    <a:pt x="506" y="43"/>
                  </a:cubicBezTo>
                  <a:cubicBezTo>
                    <a:pt x="455" y="14"/>
                    <a:pt x="397" y="0"/>
                    <a:pt x="340" y="0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52"/>
            <p:cNvSpPr/>
            <p:nvPr/>
          </p:nvSpPr>
          <p:spPr>
            <a:xfrm>
              <a:off x="2209403" y="1896672"/>
              <a:ext cx="49333" cy="41743"/>
            </a:xfrm>
            <a:custGeom>
              <a:avLst/>
              <a:gdLst/>
              <a:ahLst/>
              <a:cxnLst/>
              <a:rect l="l" t="t" r="r" b="b"/>
              <a:pathLst>
                <a:path w="1313" h="1111" extrusionOk="0">
                  <a:moveTo>
                    <a:pt x="730" y="1"/>
                  </a:moveTo>
                  <a:cubicBezTo>
                    <a:pt x="268" y="1"/>
                    <a:pt x="1" y="548"/>
                    <a:pt x="310" y="915"/>
                  </a:cubicBezTo>
                  <a:cubicBezTo>
                    <a:pt x="426" y="1050"/>
                    <a:pt x="579" y="1111"/>
                    <a:pt x="730" y="1111"/>
                  </a:cubicBezTo>
                  <a:cubicBezTo>
                    <a:pt x="999" y="1111"/>
                    <a:pt x="1259" y="918"/>
                    <a:pt x="1285" y="603"/>
                  </a:cubicBezTo>
                  <a:cubicBezTo>
                    <a:pt x="1312" y="296"/>
                    <a:pt x="1087" y="26"/>
                    <a:pt x="780" y="3"/>
                  </a:cubicBezTo>
                  <a:cubicBezTo>
                    <a:pt x="763" y="2"/>
                    <a:pt x="747" y="1"/>
                    <a:pt x="730" y="1"/>
                  </a:cubicBezTo>
                  <a:close/>
                </a:path>
              </a:pathLst>
            </a:custGeom>
            <a:solidFill>
              <a:srgbClr val="693E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52"/>
            <p:cNvSpPr/>
            <p:nvPr/>
          </p:nvSpPr>
          <p:spPr>
            <a:xfrm>
              <a:off x="2095898" y="1901932"/>
              <a:ext cx="45989" cy="41781"/>
            </a:xfrm>
            <a:custGeom>
              <a:avLst/>
              <a:gdLst/>
              <a:ahLst/>
              <a:cxnLst/>
              <a:rect l="l" t="t" r="r" b="b"/>
              <a:pathLst>
                <a:path w="1224" h="1112" extrusionOk="0">
                  <a:moveTo>
                    <a:pt x="613" y="1"/>
                  </a:moveTo>
                  <a:cubicBezTo>
                    <a:pt x="363" y="1"/>
                    <a:pt x="138" y="169"/>
                    <a:pt x="77" y="423"/>
                  </a:cubicBezTo>
                  <a:cubicBezTo>
                    <a:pt x="0" y="721"/>
                    <a:pt x="185" y="1018"/>
                    <a:pt x="483" y="1095"/>
                  </a:cubicBezTo>
                  <a:cubicBezTo>
                    <a:pt x="527" y="1106"/>
                    <a:pt x="571" y="1111"/>
                    <a:pt x="614" y="1111"/>
                  </a:cubicBezTo>
                  <a:cubicBezTo>
                    <a:pt x="861" y="1111"/>
                    <a:pt x="1090" y="943"/>
                    <a:pt x="1151" y="689"/>
                  </a:cubicBezTo>
                  <a:cubicBezTo>
                    <a:pt x="1223" y="391"/>
                    <a:pt x="1043" y="89"/>
                    <a:pt x="745" y="16"/>
                  </a:cubicBezTo>
                  <a:cubicBezTo>
                    <a:pt x="701" y="6"/>
                    <a:pt x="656" y="1"/>
                    <a:pt x="613" y="1"/>
                  </a:cubicBezTo>
                  <a:close/>
                </a:path>
              </a:pathLst>
            </a:custGeom>
            <a:solidFill>
              <a:srgbClr val="693E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52"/>
            <p:cNvSpPr/>
            <p:nvPr/>
          </p:nvSpPr>
          <p:spPr>
            <a:xfrm>
              <a:off x="2052954" y="1896146"/>
              <a:ext cx="32613" cy="23370"/>
            </a:xfrm>
            <a:custGeom>
              <a:avLst/>
              <a:gdLst/>
              <a:ahLst/>
              <a:cxnLst/>
              <a:rect l="l" t="t" r="r" b="b"/>
              <a:pathLst>
                <a:path w="868" h="622" extrusionOk="0">
                  <a:moveTo>
                    <a:pt x="171" y="1"/>
                  </a:moveTo>
                  <a:cubicBezTo>
                    <a:pt x="126" y="1"/>
                    <a:pt x="81" y="6"/>
                    <a:pt x="37" y="17"/>
                  </a:cubicBezTo>
                  <a:cubicBezTo>
                    <a:pt x="1" y="25"/>
                    <a:pt x="12" y="78"/>
                    <a:pt x="44" y="78"/>
                  </a:cubicBezTo>
                  <a:cubicBezTo>
                    <a:pt x="48" y="78"/>
                    <a:pt x="51" y="77"/>
                    <a:pt x="55" y="76"/>
                  </a:cubicBezTo>
                  <a:cubicBezTo>
                    <a:pt x="92" y="67"/>
                    <a:pt x="130" y="63"/>
                    <a:pt x="167" y="63"/>
                  </a:cubicBezTo>
                  <a:cubicBezTo>
                    <a:pt x="292" y="63"/>
                    <a:pt x="414" y="109"/>
                    <a:pt x="511" y="193"/>
                  </a:cubicBezTo>
                  <a:cubicBezTo>
                    <a:pt x="638" y="310"/>
                    <a:pt x="737" y="446"/>
                    <a:pt x="805" y="604"/>
                  </a:cubicBezTo>
                  <a:cubicBezTo>
                    <a:pt x="809" y="613"/>
                    <a:pt x="818" y="622"/>
                    <a:pt x="832" y="622"/>
                  </a:cubicBezTo>
                  <a:cubicBezTo>
                    <a:pt x="836" y="622"/>
                    <a:pt x="841" y="617"/>
                    <a:pt x="845" y="617"/>
                  </a:cubicBezTo>
                  <a:cubicBezTo>
                    <a:pt x="863" y="608"/>
                    <a:pt x="868" y="590"/>
                    <a:pt x="859" y="577"/>
                  </a:cubicBezTo>
                  <a:cubicBezTo>
                    <a:pt x="787" y="410"/>
                    <a:pt x="683" y="265"/>
                    <a:pt x="552" y="148"/>
                  </a:cubicBezTo>
                  <a:cubicBezTo>
                    <a:pt x="446" y="52"/>
                    <a:pt x="309" y="1"/>
                    <a:pt x="171" y="1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52"/>
            <p:cNvSpPr/>
            <p:nvPr/>
          </p:nvSpPr>
          <p:spPr>
            <a:xfrm>
              <a:off x="2062121" y="1904938"/>
              <a:ext cx="19200" cy="8491"/>
            </a:xfrm>
            <a:custGeom>
              <a:avLst/>
              <a:gdLst/>
              <a:ahLst/>
              <a:cxnLst/>
              <a:rect l="l" t="t" r="r" b="b"/>
              <a:pathLst>
                <a:path w="511" h="226" extrusionOk="0">
                  <a:moveTo>
                    <a:pt x="221" y="1"/>
                  </a:moveTo>
                  <a:cubicBezTo>
                    <a:pt x="188" y="1"/>
                    <a:pt x="154" y="7"/>
                    <a:pt x="123" y="22"/>
                  </a:cubicBezTo>
                  <a:cubicBezTo>
                    <a:pt x="55" y="54"/>
                    <a:pt x="10" y="117"/>
                    <a:pt x="5" y="194"/>
                  </a:cubicBezTo>
                  <a:cubicBezTo>
                    <a:pt x="1" y="212"/>
                    <a:pt x="14" y="225"/>
                    <a:pt x="32" y="225"/>
                  </a:cubicBezTo>
                  <a:cubicBezTo>
                    <a:pt x="51" y="225"/>
                    <a:pt x="64" y="212"/>
                    <a:pt x="64" y="198"/>
                  </a:cubicBezTo>
                  <a:cubicBezTo>
                    <a:pt x="69" y="144"/>
                    <a:pt x="100" y="99"/>
                    <a:pt x="145" y="76"/>
                  </a:cubicBezTo>
                  <a:cubicBezTo>
                    <a:pt x="170" y="66"/>
                    <a:pt x="195" y="61"/>
                    <a:pt x="220" y="61"/>
                  </a:cubicBezTo>
                  <a:cubicBezTo>
                    <a:pt x="251" y="61"/>
                    <a:pt x="281" y="68"/>
                    <a:pt x="308" y="81"/>
                  </a:cubicBezTo>
                  <a:cubicBezTo>
                    <a:pt x="362" y="112"/>
                    <a:pt x="412" y="149"/>
                    <a:pt x="457" y="189"/>
                  </a:cubicBezTo>
                  <a:cubicBezTo>
                    <a:pt x="461" y="196"/>
                    <a:pt x="469" y="199"/>
                    <a:pt x="478" y="199"/>
                  </a:cubicBezTo>
                  <a:cubicBezTo>
                    <a:pt x="486" y="199"/>
                    <a:pt x="495" y="196"/>
                    <a:pt x="502" y="189"/>
                  </a:cubicBezTo>
                  <a:cubicBezTo>
                    <a:pt x="511" y="180"/>
                    <a:pt x="511" y="158"/>
                    <a:pt x="502" y="149"/>
                  </a:cubicBezTo>
                  <a:cubicBezTo>
                    <a:pt x="452" y="99"/>
                    <a:pt x="398" y="58"/>
                    <a:pt x="335" y="27"/>
                  </a:cubicBezTo>
                  <a:cubicBezTo>
                    <a:pt x="299" y="10"/>
                    <a:pt x="260" y="1"/>
                    <a:pt x="221" y="1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52"/>
            <p:cNvSpPr/>
            <p:nvPr/>
          </p:nvSpPr>
          <p:spPr>
            <a:xfrm>
              <a:off x="2274627" y="1879314"/>
              <a:ext cx="25136" cy="30359"/>
            </a:xfrm>
            <a:custGeom>
              <a:avLst/>
              <a:gdLst/>
              <a:ahLst/>
              <a:cxnLst/>
              <a:rect l="l" t="t" r="r" b="b"/>
              <a:pathLst>
                <a:path w="669" h="808" extrusionOk="0">
                  <a:moveTo>
                    <a:pt x="637" y="0"/>
                  </a:moveTo>
                  <a:cubicBezTo>
                    <a:pt x="447" y="14"/>
                    <a:pt x="280" y="113"/>
                    <a:pt x="181" y="271"/>
                  </a:cubicBezTo>
                  <a:cubicBezTo>
                    <a:pt x="86" y="420"/>
                    <a:pt x="28" y="591"/>
                    <a:pt x="5" y="772"/>
                  </a:cubicBezTo>
                  <a:cubicBezTo>
                    <a:pt x="0" y="785"/>
                    <a:pt x="14" y="803"/>
                    <a:pt x="28" y="808"/>
                  </a:cubicBezTo>
                  <a:lnTo>
                    <a:pt x="37" y="808"/>
                  </a:lnTo>
                  <a:cubicBezTo>
                    <a:pt x="50" y="803"/>
                    <a:pt x="59" y="794"/>
                    <a:pt x="64" y="781"/>
                  </a:cubicBezTo>
                  <a:cubicBezTo>
                    <a:pt x="86" y="609"/>
                    <a:pt x="140" y="451"/>
                    <a:pt x="231" y="307"/>
                  </a:cubicBezTo>
                  <a:cubicBezTo>
                    <a:pt x="321" y="163"/>
                    <a:pt x="470" y="72"/>
                    <a:pt x="637" y="63"/>
                  </a:cubicBezTo>
                  <a:cubicBezTo>
                    <a:pt x="655" y="63"/>
                    <a:pt x="669" y="50"/>
                    <a:pt x="669" y="32"/>
                  </a:cubicBezTo>
                  <a:cubicBezTo>
                    <a:pt x="669" y="14"/>
                    <a:pt x="655" y="0"/>
                    <a:pt x="637" y="0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52"/>
            <p:cNvSpPr/>
            <p:nvPr/>
          </p:nvSpPr>
          <p:spPr>
            <a:xfrm>
              <a:off x="2276506" y="1891262"/>
              <a:ext cx="19425" cy="10445"/>
            </a:xfrm>
            <a:custGeom>
              <a:avLst/>
              <a:gdLst/>
              <a:ahLst/>
              <a:cxnLst/>
              <a:rect l="l" t="t" r="r" b="b"/>
              <a:pathLst>
                <a:path w="517" h="278" extrusionOk="0">
                  <a:moveTo>
                    <a:pt x="307" y="1"/>
                  </a:moveTo>
                  <a:cubicBezTo>
                    <a:pt x="245" y="1"/>
                    <a:pt x="182" y="23"/>
                    <a:pt x="136" y="66"/>
                  </a:cubicBezTo>
                  <a:cubicBezTo>
                    <a:pt x="86" y="115"/>
                    <a:pt x="45" y="170"/>
                    <a:pt x="14" y="228"/>
                  </a:cubicBezTo>
                  <a:cubicBezTo>
                    <a:pt x="0" y="251"/>
                    <a:pt x="14" y="278"/>
                    <a:pt x="41" y="278"/>
                  </a:cubicBezTo>
                  <a:cubicBezTo>
                    <a:pt x="50" y="278"/>
                    <a:pt x="59" y="269"/>
                    <a:pt x="63" y="260"/>
                  </a:cubicBezTo>
                  <a:cubicBezTo>
                    <a:pt x="95" y="206"/>
                    <a:pt x="131" y="156"/>
                    <a:pt x="176" y="115"/>
                  </a:cubicBezTo>
                  <a:cubicBezTo>
                    <a:pt x="217" y="79"/>
                    <a:pt x="265" y="60"/>
                    <a:pt x="317" y="60"/>
                  </a:cubicBezTo>
                  <a:cubicBezTo>
                    <a:pt x="322" y="60"/>
                    <a:pt x="328" y="61"/>
                    <a:pt x="334" y="61"/>
                  </a:cubicBezTo>
                  <a:cubicBezTo>
                    <a:pt x="384" y="70"/>
                    <a:pt x="424" y="106"/>
                    <a:pt x="447" y="156"/>
                  </a:cubicBezTo>
                  <a:cubicBezTo>
                    <a:pt x="447" y="170"/>
                    <a:pt x="456" y="175"/>
                    <a:pt x="467" y="175"/>
                  </a:cubicBezTo>
                  <a:cubicBezTo>
                    <a:pt x="488" y="175"/>
                    <a:pt x="516" y="154"/>
                    <a:pt x="501" y="133"/>
                  </a:cubicBezTo>
                  <a:cubicBezTo>
                    <a:pt x="474" y="66"/>
                    <a:pt x="415" y="12"/>
                    <a:pt x="339" y="2"/>
                  </a:cubicBezTo>
                  <a:cubicBezTo>
                    <a:pt x="328" y="1"/>
                    <a:pt x="318" y="1"/>
                    <a:pt x="307" y="1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52"/>
            <p:cNvSpPr/>
            <p:nvPr/>
          </p:nvSpPr>
          <p:spPr>
            <a:xfrm>
              <a:off x="2066893" y="1993758"/>
              <a:ext cx="66353" cy="104339"/>
            </a:xfrm>
            <a:custGeom>
              <a:avLst/>
              <a:gdLst/>
              <a:ahLst/>
              <a:cxnLst/>
              <a:rect l="l" t="t" r="r" b="b"/>
              <a:pathLst>
                <a:path w="1766" h="2777" extrusionOk="0">
                  <a:moveTo>
                    <a:pt x="1765" y="1"/>
                  </a:moveTo>
                  <a:cubicBezTo>
                    <a:pt x="1765" y="1"/>
                    <a:pt x="727" y="551"/>
                    <a:pt x="0" y="1937"/>
                  </a:cubicBezTo>
                  <a:lnTo>
                    <a:pt x="1679" y="2777"/>
                  </a:lnTo>
                  <a:lnTo>
                    <a:pt x="176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52"/>
            <p:cNvSpPr/>
            <p:nvPr/>
          </p:nvSpPr>
          <p:spPr>
            <a:xfrm>
              <a:off x="2108259" y="2093661"/>
              <a:ext cx="204056" cy="177943"/>
            </a:xfrm>
            <a:custGeom>
              <a:avLst/>
              <a:gdLst/>
              <a:ahLst/>
              <a:cxnLst/>
              <a:rect l="l" t="t" r="r" b="b"/>
              <a:pathLst>
                <a:path w="5431" h="4736" extrusionOk="0">
                  <a:moveTo>
                    <a:pt x="3819" y="0"/>
                  </a:moveTo>
                  <a:lnTo>
                    <a:pt x="529" y="267"/>
                  </a:lnTo>
                  <a:cubicBezTo>
                    <a:pt x="529" y="267"/>
                    <a:pt x="199" y="1214"/>
                    <a:pt x="276" y="1882"/>
                  </a:cubicBezTo>
                  <a:cubicBezTo>
                    <a:pt x="339" y="2478"/>
                    <a:pt x="908" y="3124"/>
                    <a:pt x="1030" y="3259"/>
                  </a:cubicBezTo>
                  <a:lnTo>
                    <a:pt x="1052" y="3282"/>
                  </a:lnTo>
                  <a:lnTo>
                    <a:pt x="213" y="2948"/>
                  </a:lnTo>
                  <a:lnTo>
                    <a:pt x="1" y="4735"/>
                  </a:lnTo>
                  <a:lnTo>
                    <a:pt x="434" y="4311"/>
                  </a:lnTo>
                  <a:cubicBezTo>
                    <a:pt x="912" y="4469"/>
                    <a:pt x="1400" y="4586"/>
                    <a:pt x="1892" y="4663"/>
                  </a:cubicBezTo>
                  <a:cubicBezTo>
                    <a:pt x="2111" y="4696"/>
                    <a:pt x="2333" y="4717"/>
                    <a:pt x="2541" y="4717"/>
                  </a:cubicBezTo>
                  <a:cubicBezTo>
                    <a:pt x="2986" y="4717"/>
                    <a:pt x="3368" y="4621"/>
                    <a:pt x="3521" y="4338"/>
                  </a:cubicBezTo>
                  <a:cubicBezTo>
                    <a:pt x="3521" y="4338"/>
                    <a:pt x="3713" y="4406"/>
                    <a:pt x="3966" y="4406"/>
                  </a:cubicBezTo>
                  <a:cubicBezTo>
                    <a:pt x="4222" y="4406"/>
                    <a:pt x="4542" y="4336"/>
                    <a:pt x="4785" y="4053"/>
                  </a:cubicBezTo>
                  <a:cubicBezTo>
                    <a:pt x="5431" y="3309"/>
                    <a:pt x="3950" y="971"/>
                    <a:pt x="3896" y="691"/>
                  </a:cubicBezTo>
                  <a:cubicBezTo>
                    <a:pt x="3855" y="465"/>
                    <a:pt x="3828" y="235"/>
                    <a:pt x="38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52"/>
            <p:cNvSpPr/>
            <p:nvPr/>
          </p:nvSpPr>
          <p:spPr>
            <a:xfrm>
              <a:off x="2125054" y="2099071"/>
              <a:ext cx="128348" cy="13113"/>
            </a:xfrm>
            <a:custGeom>
              <a:avLst/>
              <a:gdLst/>
              <a:ahLst/>
              <a:cxnLst/>
              <a:rect l="l" t="t" r="r" b="b"/>
              <a:pathLst>
                <a:path w="3416" h="349" extrusionOk="0">
                  <a:moveTo>
                    <a:pt x="3376" y="0"/>
                  </a:moveTo>
                  <a:cubicBezTo>
                    <a:pt x="3375" y="0"/>
                    <a:pt x="3374" y="1"/>
                    <a:pt x="3372" y="1"/>
                  </a:cubicBezTo>
                  <a:lnTo>
                    <a:pt x="37" y="281"/>
                  </a:lnTo>
                  <a:cubicBezTo>
                    <a:pt x="0" y="285"/>
                    <a:pt x="0" y="339"/>
                    <a:pt x="37" y="344"/>
                  </a:cubicBezTo>
                  <a:lnTo>
                    <a:pt x="41" y="348"/>
                  </a:lnTo>
                  <a:lnTo>
                    <a:pt x="3377" y="59"/>
                  </a:lnTo>
                  <a:cubicBezTo>
                    <a:pt x="3416" y="59"/>
                    <a:pt x="3413" y="0"/>
                    <a:pt x="3376" y="0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52"/>
            <p:cNvSpPr/>
            <p:nvPr/>
          </p:nvSpPr>
          <p:spPr>
            <a:xfrm>
              <a:off x="2196966" y="2097080"/>
              <a:ext cx="16983" cy="46477"/>
            </a:xfrm>
            <a:custGeom>
              <a:avLst/>
              <a:gdLst/>
              <a:ahLst/>
              <a:cxnLst/>
              <a:rect l="l" t="t" r="r" b="b"/>
              <a:pathLst>
                <a:path w="452" h="1237" extrusionOk="0">
                  <a:moveTo>
                    <a:pt x="255" y="0"/>
                  </a:moveTo>
                  <a:cubicBezTo>
                    <a:pt x="238" y="0"/>
                    <a:pt x="221" y="13"/>
                    <a:pt x="226" y="36"/>
                  </a:cubicBezTo>
                  <a:lnTo>
                    <a:pt x="375" y="1015"/>
                  </a:lnTo>
                  <a:cubicBezTo>
                    <a:pt x="384" y="1087"/>
                    <a:pt x="334" y="1155"/>
                    <a:pt x="267" y="1169"/>
                  </a:cubicBezTo>
                  <a:cubicBezTo>
                    <a:pt x="256" y="1171"/>
                    <a:pt x="246" y="1172"/>
                    <a:pt x="235" y="1172"/>
                  </a:cubicBezTo>
                  <a:cubicBezTo>
                    <a:pt x="168" y="1172"/>
                    <a:pt x="112" y="1122"/>
                    <a:pt x="104" y="1051"/>
                  </a:cubicBezTo>
                  <a:lnTo>
                    <a:pt x="63" y="708"/>
                  </a:lnTo>
                  <a:cubicBezTo>
                    <a:pt x="59" y="690"/>
                    <a:pt x="45" y="681"/>
                    <a:pt x="27" y="681"/>
                  </a:cubicBezTo>
                  <a:cubicBezTo>
                    <a:pt x="9" y="686"/>
                    <a:pt x="0" y="699"/>
                    <a:pt x="0" y="717"/>
                  </a:cubicBezTo>
                  <a:lnTo>
                    <a:pt x="41" y="1060"/>
                  </a:lnTo>
                  <a:cubicBezTo>
                    <a:pt x="54" y="1160"/>
                    <a:pt x="140" y="1236"/>
                    <a:pt x="239" y="1236"/>
                  </a:cubicBezTo>
                  <a:cubicBezTo>
                    <a:pt x="253" y="1236"/>
                    <a:pt x="262" y="1236"/>
                    <a:pt x="276" y="1232"/>
                  </a:cubicBezTo>
                  <a:cubicBezTo>
                    <a:pt x="379" y="1214"/>
                    <a:pt x="452" y="1114"/>
                    <a:pt x="438" y="1006"/>
                  </a:cubicBezTo>
                  <a:lnTo>
                    <a:pt x="285" y="27"/>
                  </a:lnTo>
                  <a:cubicBezTo>
                    <a:pt x="283" y="9"/>
                    <a:pt x="269" y="0"/>
                    <a:pt x="255" y="0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52"/>
            <p:cNvSpPr/>
            <p:nvPr/>
          </p:nvSpPr>
          <p:spPr>
            <a:xfrm>
              <a:off x="2212371" y="2151935"/>
              <a:ext cx="34304" cy="105917"/>
            </a:xfrm>
            <a:custGeom>
              <a:avLst/>
              <a:gdLst/>
              <a:ahLst/>
              <a:cxnLst/>
              <a:rect l="l" t="t" r="r" b="b"/>
              <a:pathLst>
                <a:path w="913" h="2819" extrusionOk="0">
                  <a:moveTo>
                    <a:pt x="294" y="1"/>
                  </a:moveTo>
                  <a:cubicBezTo>
                    <a:pt x="284" y="1"/>
                    <a:pt x="273" y="6"/>
                    <a:pt x="267" y="20"/>
                  </a:cubicBezTo>
                  <a:lnTo>
                    <a:pt x="5" y="503"/>
                  </a:lnTo>
                  <a:cubicBezTo>
                    <a:pt x="1" y="512"/>
                    <a:pt x="1" y="526"/>
                    <a:pt x="5" y="535"/>
                  </a:cubicBezTo>
                  <a:cubicBezTo>
                    <a:pt x="15" y="548"/>
                    <a:pt x="854" y="1731"/>
                    <a:pt x="723" y="2782"/>
                  </a:cubicBezTo>
                  <a:cubicBezTo>
                    <a:pt x="719" y="2800"/>
                    <a:pt x="732" y="2814"/>
                    <a:pt x="750" y="2818"/>
                  </a:cubicBezTo>
                  <a:cubicBezTo>
                    <a:pt x="768" y="2818"/>
                    <a:pt x="782" y="2805"/>
                    <a:pt x="786" y="2791"/>
                  </a:cubicBezTo>
                  <a:cubicBezTo>
                    <a:pt x="913" y="1780"/>
                    <a:pt x="172" y="661"/>
                    <a:pt x="73" y="516"/>
                  </a:cubicBezTo>
                  <a:lnTo>
                    <a:pt x="321" y="47"/>
                  </a:lnTo>
                  <a:cubicBezTo>
                    <a:pt x="336" y="23"/>
                    <a:pt x="315" y="1"/>
                    <a:pt x="294" y="1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52"/>
            <p:cNvSpPr/>
            <p:nvPr/>
          </p:nvSpPr>
          <p:spPr>
            <a:xfrm>
              <a:off x="2108259" y="2204385"/>
              <a:ext cx="71087" cy="67217"/>
            </a:xfrm>
            <a:custGeom>
              <a:avLst/>
              <a:gdLst/>
              <a:ahLst/>
              <a:cxnLst/>
              <a:rect l="l" t="t" r="r" b="b"/>
              <a:pathLst>
                <a:path w="1892" h="1789" extrusionOk="0">
                  <a:moveTo>
                    <a:pt x="213" y="1"/>
                  </a:moveTo>
                  <a:lnTo>
                    <a:pt x="1" y="1788"/>
                  </a:lnTo>
                  <a:lnTo>
                    <a:pt x="434" y="1364"/>
                  </a:lnTo>
                  <a:cubicBezTo>
                    <a:pt x="434" y="1364"/>
                    <a:pt x="560" y="1409"/>
                    <a:pt x="768" y="1468"/>
                  </a:cubicBezTo>
                  <a:cubicBezTo>
                    <a:pt x="1138" y="1576"/>
                    <a:pt x="1513" y="1657"/>
                    <a:pt x="1892" y="1716"/>
                  </a:cubicBezTo>
                  <a:lnTo>
                    <a:pt x="1057" y="339"/>
                  </a:lnTo>
                  <a:lnTo>
                    <a:pt x="1048" y="335"/>
                  </a:lnTo>
                  <a:lnTo>
                    <a:pt x="1057" y="335"/>
                  </a:lnTo>
                  <a:lnTo>
                    <a:pt x="718" y="204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52"/>
            <p:cNvSpPr/>
            <p:nvPr/>
          </p:nvSpPr>
          <p:spPr>
            <a:xfrm>
              <a:off x="2108259" y="2204385"/>
              <a:ext cx="71087" cy="67217"/>
            </a:xfrm>
            <a:custGeom>
              <a:avLst/>
              <a:gdLst/>
              <a:ahLst/>
              <a:cxnLst/>
              <a:rect l="l" t="t" r="r" b="b"/>
              <a:pathLst>
                <a:path w="1892" h="1789" extrusionOk="0">
                  <a:moveTo>
                    <a:pt x="213" y="1"/>
                  </a:moveTo>
                  <a:lnTo>
                    <a:pt x="1" y="1788"/>
                  </a:lnTo>
                  <a:lnTo>
                    <a:pt x="434" y="1364"/>
                  </a:lnTo>
                  <a:cubicBezTo>
                    <a:pt x="434" y="1364"/>
                    <a:pt x="560" y="1409"/>
                    <a:pt x="768" y="1468"/>
                  </a:cubicBezTo>
                  <a:cubicBezTo>
                    <a:pt x="1138" y="1576"/>
                    <a:pt x="1513" y="1657"/>
                    <a:pt x="1892" y="1716"/>
                  </a:cubicBezTo>
                  <a:lnTo>
                    <a:pt x="1057" y="339"/>
                  </a:lnTo>
                  <a:lnTo>
                    <a:pt x="1048" y="335"/>
                  </a:lnTo>
                  <a:lnTo>
                    <a:pt x="1057" y="335"/>
                  </a:lnTo>
                  <a:lnTo>
                    <a:pt x="718" y="204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693E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52"/>
            <p:cNvSpPr/>
            <p:nvPr/>
          </p:nvSpPr>
          <p:spPr>
            <a:xfrm>
              <a:off x="2108259" y="2204385"/>
              <a:ext cx="28856" cy="67217"/>
            </a:xfrm>
            <a:custGeom>
              <a:avLst/>
              <a:gdLst/>
              <a:ahLst/>
              <a:cxnLst/>
              <a:rect l="l" t="t" r="r" b="b"/>
              <a:pathLst>
                <a:path w="768" h="1789" extrusionOk="0">
                  <a:moveTo>
                    <a:pt x="213" y="1"/>
                  </a:moveTo>
                  <a:lnTo>
                    <a:pt x="1" y="1788"/>
                  </a:lnTo>
                  <a:lnTo>
                    <a:pt x="434" y="1364"/>
                  </a:lnTo>
                  <a:cubicBezTo>
                    <a:pt x="434" y="1364"/>
                    <a:pt x="565" y="1409"/>
                    <a:pt x="768" y="1468"/>
                  </a:cubicBezTo>
                  <a:lnTo>
                    <a:pt x="718" y="204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52"/>
            <p:cNvSpPr/>
            <p:nvPr/>
          </p:nvSpPr>
          <p:spPr>
            <a:xfrm>
              <a:off x="2153533" y="2016188"/>
              <a:ext cx="72628" cy="66278"/>
            </a:xfrm>
            <a:custGeom>
              <a:avLst/>
              <a:gdLst/>
              <a:ahLst/>
              <a:cxnLst/>
              <a:rect l="l" t="t" r="r" b="b"/>
              <a:pathLst>
                <a:path w="1933" h="1764" extrusionOk="0">
                  <a:moveTo>
                    <a:pt x="965" y="1"/>
                  </a:moveTo>
                  <a:cubicBezTo>
                    <a:pt x="740" y="1"/>
                    <a:pt x="515" y="88"/>
                    <a:pt x="344" y="261"/>
                  </a:cubicBezTo>
                  <a:cubicBezTo>
                    <a:pt x="1" y="604"/>
                    <a:pt x="1" y="1160"/>
                    <a:pt x="344" y="1503"/>
                  </a:cubicBezTo>
                  <a:cubicBezTo>
                    <a:pt x="515" y="1676"/>
                    <a:pt x="740" y="1763"/>
                    <a:pt x="965" y="1763"/>
                  </a:cubicBezTo>
                  <a:cubicBezTo>
                    <a:pt x="1190" y="1763"/>
                    <a:pt x="1416" y="1676"/>
                    <a:pt x="1590" y="1503"/>
                  </a:cubicBezTo>
                  <a:cubicBezTo>
                    <a:pt x="1933" y="1160"/>
                    <a:pt x="1933" y="604"/>
                    <a:pt x="1590" y="261"/>
                  </a:cubicBezTo>
                  <a:cubicBezTo>
                    <a:pt x="1416" y="88"/>
                    <a:pt x="1190" y="1"/>
                    <a:pt x="9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52"/>
            <p:cNvSpPr/>
            <p:nvPr/>
          </p:nvSpPr>
          <p:spPr>
            <a:xfrm>
              <a:off x="2124716" y="2047185"/>
              <a:ext cx="4283" cy="60567"/>
            </a:xfrm>
            <a:custGeom>
              <a:avLst/>
              <a:gdLst/>
              <a:ahLst/>
              <a:cxnLst/>
              <a:rect l="l" t="t" r="r" b="b"/>
              <a:pathLst>
                <a:path w="114" h="1612" extrusionOk="0">
                  <a:moveTo>
                    <a:pt x="32" y="1"/>
                  </a:moveTo>
                  <a:cubicBezTo>
                    <a:pt x="14" y="1"/>
                    <a:pt x="0" y="14"/>
                    <a:pt x="0" y="32"/>
                  </a:cubicBezTo>
                  <a:lnTo>
                    <a:pt x="50" y="1585"/>
                  </a:lnTo>
                  <a:cubicBezTo>
                    <a:pt x="55" y="1598"/>
                    <a:pt x="68" y="1612"/>
                    <a:pt x="82" y="1612"/>
                  </a:cubicBezTo>
                  <a:lnTo>
                    <a:pt x="86" y="1612"/>
                  </a:lnTo>
                  <a:cubicBezTo>
                    <a:pt x="100" y="1612"/>
                    <a:pt x="113" y="1598"/>
                    <a:pt x="113" y="1580"/>
                  </a:cubicBezTo>
                  <a:lnTo>
                    <a:pt x="64" y="32"/>
                  </a:lnTo>
                  <a:cubicBezTo>
                    <a:pt x="64" y="14"/>
                    <a:pt x="50" y="1"/>
                    <a:pt x="32" y="1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52"/>
            <p:cNvSpPr/>
            <p:nvPr/>
          </p:nvSpPr>
          <p:spPr>
            <a:xfrm>
              <a:off x="2250055" y="2030390"/>
              <a:ext cx="2893" cy="64474"/>
            </a:xfrm>
            <a:custGeom>
              <a:avLst/>
              <a:gdLst/>
              <a:ahLst/>
              <a:cxnLst/>
              <a:rect l="l" t="t" r="r" b="b"/>
              <a:pathLst>
                <a:path w="77" h="1716" extrusionOk="0">
                  <a:moveTo>
                    <a:pt x="32" y="1"/>
                  </a:moveTo>
                  <a:cubicBezTo>
                    <a:pt x="14" y="1"/>
                    <a:pt x="0" y="14"/>
                    <a:pt x="0" y="32"/>
                  </a:cubicBezTo>
                  <a:lnTo>
                    <a:pt x="14" y="1684"/>
                  </a:lnTo>
                  <a:cubicBezTo>
                    <a:pt x="14" y="1702"/>
                    <a:pt x="27" y="1716"/>
                    <a:pt x="45" y="1716"/>
                  </a:cubicBezTo>
                  <a:cubicBezTo>
                    <a:pt x="63" y="1716"/>
                    <a:pt x="77" y="1702"/>
                    <a:pt x="77" y="1684"/>
                  </a:cubicBezTo>
                  <a:lnTo>
                    <a:pt x="63" y="32"/>
                  </a:lnTo>
                  <a:cubicBezTo>
                    <a:pt x="63" y="14"/>
                    <a:pt x="50" y="1"/>
                    <a:pt x="32" y="1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52"/>
            <p:cNvSpPr/>
            <p:nvPr/>
          </p:nvSpPr>
          <p:spPr>
            <a:xfrm>
              <a:off x="2332450" y="1907718"/>
              <a:ext cx="63197" cy="78790"/>
            </a:xfrm>
            <a:custGeom>
              <a:avLst/>
              <a:gdLst/>
              <a:ahLst/>
              <a:cxnLst/>
              <a:rect l="l" t="t" r="r" b="b"/>
              <a:pathLst>
                <a:path w="1682" h="2097" extrusionOk="0">
                  <a:moveTo>
                    <a:pt x="794" y="0"/>
                  </a:moveTo>
                  <a:cubicBezTo>
                    <a:pt x="696" y="0"/>
                    <a:pt x="619" y="169"/>
                    <a:pt x="619" y="169"/>
                  </a:cubicBezTo>
                  <a:cubicBezTo>
                    <a:pt x="619" y="169"/>
                    <a:pt x="519" y="14"/>
                    <a:pt x="391" y="14"/>
                  </a:cubicBezTo>
                  <a:cubicBezTo>
                    <a:pt x="383" y="14"/>
                    <a:pt x="375" y="15"/>
                    <a:pt x="366" y="16"/>
                  </a:cubicBezTo>
                  <a:cubicBezTo>
                    <a:pt x="226" y="38"/>
                    <a:pt x="312" y="548"/>
                    <a:pt x="312" y="548"/>
                  </a:cubicBezTo>
                  <a:cubicBezTo>
                    <a:pt x="311" y="547"/>
                    <a:pt x="310" y="546"/>
                    <a:pt x="308" y="546"/>
                  </a:cubicBezTo>
                  <a:cubicBezTo>
                    <a:pt x="271" y="546"/>
                    <a:pt x="23" y="875"/>
                    <a:pt x="10" y="1004"/>
                  </a:cubicBezTo>
                  <a:cubicBezTo>
                    <a:pt x="1" y="1090"/>
                    <a:pt x="37" y="1912"/>
                    <a:pt x="37" y="1912"/>
                  </a:cubicBezTo>
                  <a:lnTo>
                    <a:pt x="953" y="2097"/>
                  </a:lnTo>
                  <a:lnTo>
                    <a:pt x="1138" y="1465"/>
                  </a:lnTo>
                  <a:lnTo>
                    <a:pt x="411" y="1226"/>
                  </a:lnTo>
                  <a:cubicBezTo>
                    <a:pt x="411" y="1226"/>
                    <a:pt x="488" y="1077"/>
                    <a:pt x="587" y="887"/>
                  </a:cubicBezTo>
                  <a:cubicBezTo>
                    <a:pt x="615" y="835"/>
                    <a:pt x="623" y="784"/>
                    <a:pt x="621" y="739"/>
                  </a:cubicBezTo>
                  <a:lnTo>
                    <a:pt x="621" y="739"/>
                  </a:lnTo>
                  <a:cubicBezTo>
                    <a:pt x="641" y="755"/>
                    <a:pt x="666" y="765"/>
                    <a:pt x="696" y="765"/>
                  </a:cubicBezTo>
                  <a:cubicBezTo>
                    <a:pt x="840" y="765"/>
                    <a:pt x="917" y="558"/>
                    <a:pt x="917" y="557"/>
                  </a:cubicBezTo>
                  <a:lnTo>
                    <a:pt x="917" y="557"/>
                  </a:lnTo>
                  <a:cubicBezTo>
                    <a:pt x="917" y="558"/>
                    <a:pt x="885" y="797"/>
                    <a:pt x="1012" y="851"/>
                  </a:cubicBezTo>
                  <a:cubicBezTo>
                    <a:pt x="1024" y="856"/>
                    <a:pt x="1036" y="859"/>
                    <a:pt x="1048" y="859"/>
                  </a:cubicBezTo>
                  <a:cubicBezTo>
                    <a:pt x="1155" y="859"/>
                    <a:pt x="1246" y="661"/>
                    <a:pt x="1246" y="661"/>
                  </a:cubicBezTo>
                  <a:lnTo>
                    <a:pt x="1246" y="661"/>
                  </a:lnTo>
                  <a:cubicBezTo>
                    <a:pt x="1246" y="661"/>
                    <a:pt x="1201" y="860"/>
                    <a:pt x="1391" y="892"/>
                  </a:cubicBezTo>
                  <a:cubicBezTo>
                    <a:pt x="1395" y="892"/>
                    <a:pt x="1400" y="893"/>
                    <a:pt x="1404" y="893"/>
                  </a:cubicBezTo>
                  <a:cubicBezTo>
                    <a:pt x="1589" y="893"/>
                    <a:pt x="1681" y="240"/>
                    <a:pt x="1553" y="169"/>
                  </a:cubicBezTo>
                  <a:cubicBezTo>
                    <a:pt x="1538" y="162"/>
                    <a:pt x="1523" y="159"/>
                    <a:pt x="1507" y="159"/>
                  </a:cubicBezTo>
                  <a:cubicBezTo>
                    <a:pt x="1418" y="159"/>
                    <a:pt x="1323" y="260"/>
                    <a:pt x="1323" y="260"/>
                  </a:cubicBezTo>
                  <a:cubicBezTo>
                    <a:pt x="1323" y="260"/>
                    <a:pt x="1332" y="84"/>
                    <a:pt x="1215" y="34"/>
                  </a:cubicBezTo>
                  <a:cubicBezTo>
                    <a:pt x="1203" y="28"/>
                    <a:pt x="1190" y="26"/>
                    <a:pt x="1177" y="26"/>
                  </a:cubicBezTo>
                  <a:cubicBezTo>
                    <a:pt x="1065" y="26"/>
                    <a:pt x="917" y="210"/>
                    <a:pt x="917" y="210"/>
                  </a:cubicBezTo>
                  <a:cubicBezTo>
                    <a:pt x="917" y="210"/>
                    <a:pt x="944" y="56"/>
                    <a:pt x="827" y="7"/>
                  </a:cubicBezTo>
                  <a:cubicBezTo>
                    <a:pt x="816" y="2"/>
                    <a:pt x="805" y="0"/>
                    <a:pt x="794" y="0"/>
                  </a:cubicBezTo>
                  <a:close/>
                </a:path>
              </a:pathLst>
            </a:custGeom>
            <a:solidFill>
              <a:srgbClr val="FF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52"/>
            <p:cNvSpPr/>
            <p:nvPr/>
          </p:nvSpPr>
          <p:spPr>
            <a:xfrm>
              <a:off x="2332450" y="1907718"/>
              <a:ext cx="63197" cy="78790"/>
            </a:xfrm>
            <a:custGeom>
              <a:avLst/>
              <a:gdLst/>
              <a:ahLst/>
              <a:cxnLst/>
              <a:rect l="l" t="t" r="r" b="b"/>
              <a:pathLst>
                <a:path w="1682" h="2097" extrusionOk="0">
                  <a:moveTo>
                    <a:pt x="794" y="0"/>
                  </a:moveTo>
                  <a:cubicBezTo>
                    <a:pt x="696" y="0"/>
                    <a:pt x="619" y="169"/>
                    <a:pt x="619" y="169"/>
                  </a:cubicBezTo>
                  <a:cubicBezTo>
                    <a:pt x="619" y="169"/>
                    <a:pt x="519" y="14"/>
                    <a:pt x="391" y="14"/>
                  </a:cubicBezTo>
                  <a:cubicBezTo>
                    <a:pt x="383" y="14"/>
                    <a:pt x="375" y="15"/>
                    <a:pt x="366" y="16"/>
                  </a:cubicBezTo>
                  <a:cubicBezTo>
                    <a:pt x="226" y="38"/>
                    <a:pt x="312" y="548"/>
                    <a:pt x="312" y="548"/>
                  </a:cubicBezTo>
                  <a:cubicBezTo>
                    <a:pt x="311" y="547"/>
                    <a:pt x="310" y="546"/>
                    <a:pt x="308" y="546"/>
                  </a:cubicBezTo>
                  <a:cubicBezTo>
                    <a:pt x="271" y="546"/>
                    <a:pt x="23" y="875"/>
                    <a:pt x="10" y="1004"/>
                  </a:cubicBezTo>
                  <a:cubicBezTo>
                    <a:pt x="1" y="1090"/>
                    <a:pt x="37" y="1912"/>
                    <a:pt x="37" y="1912"/>
                  </a:cubicBezTo>
                  <a:lnTo>
                    <a:pt x="953" y="2097"/>
                  </a:lnTo>
                  <a:lnTo>
                    <a:pt x="1138" y="1465"/>
                  </a:lnTo>
                  <a:lnTo>
                    <a:pt x="411" y="1226"/>
                  </a:lnTo>
                  <a:cubicBezTo>
                    <a:pt x="411" y="1226"/>
                    <a:pt x="488" y="1077"/>
                    <a:pt x="587" y="887"/>
                  </a:cubicBezTo>
                  <a:cubicBezTo>
                    <a:pt x="615" y="835"/>
                    <a:pt x="623" y="784"/>
                    <a:pt x="621" y="739"/>
                  </a:cubicBezTo>
                  <a:lnTo>
                    <a:pt x="621" y="739"/>
                  </a:lnTo>
                  <a:cubicBezTo>
                    <a:pt x="641" y="755"/>
                    <a:pt x="666" y="765"/>
                    <a:pt x="696" y="765"/>
                  </a:cubicBezTo>
                  <a:cubicBezTo>
                    <a:pt x="840" y="765"/>
                    <a:pt x="917" y="558"/>
                    <a:pt x="917" y="557"/>
                  </a:cubicBezTo>
                  <a:lnTo>
                    <a:pt x="917" y="557"/>
                  </a:lnTo>
                  <a:cubicBezTo>
                    <a:pt x="917" y="558"/>
                    <a:pt x="885" y="797"/>
                    <a:pt x="1012" y="851"/>
                  </a:cubicBezTo>
                  <a:cubicBezTo>
                    <a:pt x="1024" y="856"/>
                    <a:pt x="1036" y="859"/>
                    <a:pt x="1048" y="859"/>
                  </a:cubicBezTo>
                  <a:cubicBezTo>
                    <a:pt x="1155" y="859"/>
                    <a:pt x="1246" y="661"/>
                    <a:pt x="1246" y="661"/>
                  </a:cubicBezTo>
                  <a:lnTo>
                    <a:pt x="1246" y="661"/>
                  </a:lnTo>
                  <a:cubicBezTo>
                    <a:pt x="1246" y="661"/>
                    <a:pt x="1201" y="860"/>
                    <a:pt x="1391" y="892"/>
                  </a:cubicBezTo>
                  <a:cubicBezTo>
                    <a:pt x="1395" y="892"/>
                    <a:pt x="1400" y="893"/>
                    <a:pt x="1404" y="893"/>
                  </a:cubicBezTo>
                  <a:cubicBezTo>
                    <a:pt x="1589" y="893"/>
                    <a:pt x="1681" y="240"/>
                    <a:pt x="1553" y="169"/>
                  </a:cubicBezTo>
                  <a:cubicBezTo>
                    <a:pt x="1538" y="162"/>
                    <a:pt x="1523" y="159"/>
                    <a:pt x="1507" y="159"/>
                  </a:cubicBezTo>
                  <a:cubicBezTo>
                    <a:pt x="1418" y="159"/>
                    <a:pt x="1323" y="260"/>
                    <a:pt x="1323" y="260"/>
                  </a:cubicBezTo>
                  <a:cubicBezTo>
                    <a:pt x="1323" y="260"/>
                    <a:pt x="1332" y="84"/>
                    <a:pt x="1215" y="34"/>
                  </a:cubicBezTo>
                  <a:cubicBezTo>
                    <a:pt x="1203" y="28"/>
                    <a:pt x="1190" y="26"/>
                    <a:pt x="1177" y="26"/>
                  </a:cubicBezTo>
                  <a:cubicBezTo>
                    <a:pt x="1065" y="26"/>
                    <a:pt x="917" y="210"/>
                    <a:pt x="917" y="210"/>
                  </a:cubicBezTo>
                  <a:cubicBezTo>
                    <a:pt x="917" y="210"/>
                    <a:pt x="944" y="56"/>
                    <a:pt x="827" y="7"/>
                  </a:cubicBezTo>
                  <a:cubicBezTo>
                    <a:pt x="816" y="2"/>
                    <a:pt x="805" y="0"/>
                    <a:pt x="794" y="0"/>
                  </a:cubicBezTo>
                  <a:close/>
                </a:path>
              </a:pathLst>
            </a:custGeom>
            <a:solidFill>
              <a:srgbClr val="693E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52"/>
            <p:cNvSpPr/>
            <p:nvPr/>
          </p:nvSpPr>
          <p:spPr>
            <a:xfrm>
              <a:off x="2322456" y="1920831"/>
              <a:ext cx="7815" cy="13977"/>
            </a:xfrm>
            <a:custGeom>
              <a:avLst/>
              <a:gdLst/>
              <a:ahLst/>
              <a:cxnLst/>
              <a:rect l="l" t="t" r="r" b="b"/>
              <a:pathLst>
                <a:path w="208" h="372" extrusionOk="0">
                  <a:moveTo>
                    <a:pt x="109" y="0"/>
                  </a:moveTo>
                  <a:cubicBezTo>
                    <a:pt x="91" y="0"/>
                    <a:pt x="76" y="13"/>
                    <a:pt x="68" y="32"/>
                  </a:cubicBezTo>
                  <a:lnTo>
                    <a:pt x="5" y="312"/>
                  </a:lnTo>
                  <a:cubicBezTo>
                    <a:pt x="0" y="330"/>
                    <a:pt x="14" y="353"/>
                    <a:pt x="36" y="357"/>
                  </a:cubicBezTo>
                  <a:lnTo>
                    <a:pt x="91" y="371"/>
                  </a:lnTo>
                  <a:cubicBezTo>
                    <a:pt x="94" y="372"/>
                    <a:pt x="96" y="372"/>
                    <a:pt x="99" y="372"/>
                  </a:cubicBezTo>
                  <a:cubicBezTo>
                    <a:pt x="119" y="372"/>
                    <a:pt x="136" y="359"/>
                    <a:pt x="140" y="339"/>
                  </a:cubicBezTo>
                  <a:lnTo>
                    <a:pt x="203" y="64"/>
                  </a:lnTo>
                  <a:cubicBezTo>
                    <a:pt x="208" y="41"/>
                    <a:pt x="194" y="19"/>
                    <a:pt x="172" y="14"/>
                  </a:cubicBezTo>
                  <a:lnTo>
                    <a:pt x="118" y="1"/>
                  </a:lnTo>
                  <a:cubicBezTo>
                    <a:pt x="115" y="0"/>
                    <a:pt x="112" y="0"/>
                    <a:pt x="1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52"/>
            <p:cNvSpPr/>
            <p:nvPr/>
          </p:nvSpPr>
          <p:spPr>
            <a:xfrm>
              <a:off x="2327190" y="1886039"/>
              <a:ext cx="14278" cy="37723"/>
            </a:xfrm>
            <a:custGeom>
              <a:avLst/>
              <a:gdLst/>
              <a:ahLst/>
              <a:cxnLst/>
              <a:rect l="l" t="t" r="r" b="b"/>
              <a:pathLst>
                <a:path w="380" h="1004" extrusionOk="0">
                  <a:moveTo>
                    <a:pt x="208" y="0"/>
                  </a:moveTo>
                  <a:cubicBezTo>
                    <a:pt x="57" y="0"/>
                    <a:pt x="1" y="1004"/>
                    <a:pt x="1" y="1004"/>
                  </a:cubicBezTo>
                  <a:cubicBezTo>
                    <a:pt x="1" y="1004"/>
                    <a:pt x="380" y="38"/>
                    <a:pt x="217" y="2"/>
                  </a:cubicBezTo>
                  <a:cubicBezTo>
                    <a:pt x="214" y="1"/>
                    <a:pt x="211" y="0"/>
                    <a:pt x="2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52"/>
            <p:cNvSpPr/>
            <p:nvPr/>
          </p:nvSpPr>
          <p:spPr>
            <a:xfrm>
              <a:off x="2310057" y="1929848"/>
              <a:ext cx="15668" cy="37385"/>
            </a:xfrm>
            <a:custGeom>
              <a:avLst/>
              <a:gdLst/>
              <a:ahLst/>
              <a:cxnLst/>
              <a:rect l="l" t="t" r="r" b="b"/>
              <a:pathLst>
                <a:path w="417" h="995" extrusionOk="0">
                  <a:moveTo>
                    <a:pt x="416" y="0"/>
                  </a:moveTo>
                  <a:cubicBezTo>
                    <a:pt x="416" y="0"/>
                    <a:pt x="1" y="948"/>
                    <a:pt x="163" y="993"/>
                  </a:cubicBezTo>
                  <a:cubicBezTo>
                    <a:pt x="167" y="994"/>
                    <a:pt x="170" y="995"/>
                    <a:pt x="173" y="995"/>
                  </a:cubicBezTo>
                  <a:cubicBezTo>
                    <a:pt x="325" y="995"/>
                    <a:pt x="416" y="0"/>
                    <a:pt x="4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52"/>
            <p:cNvSpPr/>
            <p:nvPr/>
          </p:nvSpPr>
          <p:spPr>
            <a:xfrm>
              <a:off x="2331022" y="1922860"/>
              <a:ext cx="28593" cy="44674"/>
            </a:xfrm>
            <a:custGeom>
              <a:avLst/>
              <a:gdLst/>
              <a:ahLst/>
              <a:cxnLst/>
              <a:rect l="l" t="t" r="r" b="b"/>
              <a:pathLst>
                <a:path w="761" h="1189" extrusionOk="0">
                  <a:moveTo>
                    <a:pt x="427" y="1"/>
                  </a:moveTo>
                  <a:cubicBezTo>
                    <a:pt x="426" y="1"/>
                    <a:pt x="424" y="1"/>
                    <a:pt x="422" y="1"/>
                  </a:cubicBezTo>
                  <a:cubicBezTo>
                    <a:pt x="404" y="1"/>
                    <a:pt x="359" y="6"/>
                    <a:pt x="16" y="543"/>
                  </a:cubicBezTo>
                  <a:cubicBezTo>
                    <a:pt x="0" y="568"/>
                    <a:pt x="23" y="592"/>
                    <a:pt x="45" y="592"/>
                  </a:cubicBezTo>
                  <a:cubicBezTo>
                    <a:pt x="55" y="592"/>
                    <a:pt x="64" y="588"/>
                    <a:pt x="70" y="579"/>
                  </a:cubicBezTo>
                  <a:cubicBezTo>
                    <a:pt x="215" y="344"/>
                    <a:pt x="386" y="100"/>
                    <a:pt x="431" y="64"/>
                  </a:cubicBezTo>
                  <a:cubicBezTo>
                    <a:pt x="490" y="87"/>
                    <a:pt x="540" y="132"/>
                    <a:pt x="580" y="182"/>
                  </a:cubicBezTo>
                  <a:cubicBezTo>
                    <a:pt x="616" y="227"/>
                    <a:pt x="634" y="281"/>
                    <a:pt x="630" y="340"/>
                  </a:cubicBezTo>
                  <a:cubicBezTo>
                    <a:pt x="598" y="498"/>
                    <a:pt x="422" y="804"/>
                    <a:pt x="422" y="804"/>
                  </a:cubicBezTo>
                  <a:cubicBezTo>
                    <a:pt x="413" y="818"/>
                    <a:pt x="418" y="836"/>
                    <a:pt x="431" y="845"/>
                  </a:cubicBezTo>
                  <a:cubicBezTo>
                    <a:pt x="495" y="895"/>
                    <a:pt x="671" y="1053"/>
                    <a:pt x="693" y="1161"/>
                  </a:cubicBezTo>
                  <a:cubicBezTo>
                    <a:pt x="698" y="1175"/>
                    <a:pt x="711" y="1188"/>
                    <a:pt x="725" y="1188"/>
                  </a:cubicBezTo>
                  <a:lnTo>
                    <a:pt x="734" y="1188"/>
                  </a:lnTo>
                  <a:cubicBezTo>
                    <a:pt x="747" y="1184"/>
                    <a:pt x="761" y="1166"/>
                    <a:pt x="756" y="1152"/>
                  </a:cubicBezTo>
                  <a:cubicBezTo>
                    <a:pt x="725" y="1021"/>
                    <a:pt x="553" y="863"/>
                    <a:pt x="490" y="813"/>
                  </a:cubicBezTo>
                  <a:cubicBezTo>
                    <a:pt x="531" y="737"/>
                    <a:pt x="662" y="493"/>
                    <a:pt x="689" y="353"/>
                  </a:cubicBezTo>
                  <a:cubicBezTo>
                    <a:pt x="702" y="263"/>
                    <a:pt x="671" y="177"/>
                    <a:pt x="607" y="118"/>
                  </a:cubicBezTo>
                  <a:cubicBezTo>
                    <a:pt x="555" y="57"/>
                    <a:pt x="474" y="1"/>
                    <a:pt x="427" y="1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52"/>
            <p:cNvSpPr/>
            <p:nvPr/>
          </p:nvSpPr>
          <p:spPr>
            <a:xfrm>
              <a:off x="2339401" y="1906253"/>
              <a:ext cx="19387" cy="26676"/>
            </a:xfrm>
            <a:custGeom>
              <a:avLst/>
              <a:gdLst/>
              <a:ahLst/>
              <a:cxnLst/>
              <a:rect l="l" t="t" r="r" b="b"/>
              <a:pathLst>
                <a:path w="516" h="710" extrusionOk="0">
                  <a:moveTo>
                    <a:pt x="259" y="1"/>
                  </a:moveTo>
                  <a:cubicBezTo>
                    <a:pt x="227" y="1"/>
                    <a:pt x="195" y="10"/>
                    <a:pt x="168" y="28"/>
                  </a:cubicBezTo>
                  <a:cubicBezTo>
                    <a:pt x="1" y="105"/>
                    <a:pt x="64" y="520"/>
                    <a:pt x="73" y="565"/>
                  </a:cubicBezTo>
                  <a:cubicBezTo>
                    <a:pt x="75" y="583"/>
                    <a:pt x="89" y="591"/>
                    <a:pt x="102" y="591"/>
                  </a:cubicBezTo>
                  <a:cubicBezTo>
                    <a:pt x="119" y="591"/>
                    <a:pt x="137" y="578"/>
                    <a:pt x="132" y="556"/>
                  </a:cubicBezTo>
                  <a:cubicBezTo>
                    <a:pt x="109" y="398"/>
                    <a:pt x="100" y="127"/>
                    <a:pt x="195" y="82"/>
                  </a:cubicBezTo>
                  <a:cubicBezTo>
                    <a:pt x="217" y="71"/>
                    <a:pt x="240" y="65"/>
                    <a:pt x="263" y="65"/>
                  </a:cubicBezTo>
                  <a:cubicBezTo>
                    <a:pt x="278" y="65"/>
                    <a:pt x="293" y="68"/>
                    <a:pt x="308" y="73"/>
                  </a:cubicBezTo>
                  <a:cubicBezTo>
                    <a:pt x="357" y="105"/>
                    <a:pt x="389" y="154"/>
                    <a:pt x="402" y="213"/>
                  </a:cubicBezTo>
                  <a:cubicBezTo>
                    <a:pt x="420" y="299"/>
                    <a:pt x="452" y="565"/>
                    <a:pt x="416" y="669"/>
                  </a:cubicBezTo>
                  <a:cubicBezTo>
                    <a:pt x="411" y="687"/>
                    <a:pt x="416" y="705"/>
                    <a:pt x="434" y="709"/>
                  </a:cubicBezTo>
                  <a:lnTo>
                    <a:pt x="443" y="709"/>
                  </a:lnTo>
                  <a:cubicBezTo>
                    <a:pt x="457" y="709"/>
                    <a:pt x="470" y="700"/>
                    <a:pt x="475" y="691"/>
                  </a:cubicBezTo>
                  <a:cubicBezTo>
                    <a:pt x="515" y="565"/>
                    <a:pt x="484" y="285"/>
                    <a:pt x="466" y="199"/>
                  </a:cubicBezTo>
                  <a:cubicBezTo>
                    <a:pt x="452" y="123"/>
                    <a:pt x="402" y="55"/>
                    <a:pt x="335" y="19"/>
                  </a:cubicBezTo>
                  <a:cubicBezTo>
                    <a:pt x="311" y="7"/>
                    <a:pt x="285" y="1"/>
                    <a:pt x="259" y="1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52"/>
            <p:cNvSpPr/>
            <p:nvPr/>
          </p:nvSpPr>
          <p:spPr>
            <a:xfrm>
              <a:off x="2354505" y="1905314"/>
              <a:ext cx="13789" cy="32012"/>
            </a:xfrm>
            <a:custGeom>
              <a:avLst/>
              <a:gdLst/>
              <a:ahLst/>
              <a:cxnLst/>
              <a:rect l="l" t="t" r="r" b="b"/>
              <a:pathLst>
                <a:path w="367" h="852" extrusionOk="0">
                  <a:moveTo>
                    <a:pt x="185" y="0"/>
                  </a:moveTo>
                  <a:cubicBezTo>
                    <a:pt x="85" y="0"/>
                    <a:pt x="31" y="113"/>
                    <a:pt x="14" y="179"/>
                  </a:cubicBezTo>
                  <a:cubicBezTo>
                    <a:pt x="8" y="198"/>
                    <a:pt x="31" y="213"/>
                    <a:pt x="51" y="213"/>
                  </a:cubicBezTo>
                  <a:cubicBezTo>
                    <a:pt x="64" y="213"/>
                    <a:pt x="75" y="207"/>
                    <a:pt x="77" y="193"/>
                  </a:cubicBezTo>
                  <a:cubicBezTo>
                    <a:pt x="77" y="193"/>
                    <a:pt x="109" y="65"/>
                    <a:pt x="184" y="65"/>
                  </a:cubicBezTo>
                  <a:cubicBezTo>
                    <a:pt x="189" y="65"/>
                    <a:pt x="194" y="65"/>
                    <a:pt x="199" y="66"/>
                  </a:cubicBezTo>
                  <a:cubicBezTo>
                    <a:pt x="271" y="80"/>
                    <a:pt x="303" y="170"/>
                    <a:pt x="303" y="342"/>
                  </a:cubicBezTo>
                  <a:lnTo>
                    <a:pt x="303" y="351"/>
                  </a:lnTo>
                  <a:cubicBezTo>
                    <a:pt x="307" y="685"/>
                    <a:pt x="244" y="766"/>
                    <a:pt x="185" y="775"/>
                  </a:cubicBezTo>
                  <a:cubicBezTo>
                    <a:pt x="155" y="785"/>
                    <a:pt x="122" y="790"/>
                    <a:pt x="88" y="790"/>
                  </a:cubicBezTo>
                  <a:cubicBezTo>
                    <a:pt x="77" y="790"/>
                    <a:pt x="66" y="790"/>
                    <a:pt x="55" y="789"/>
                  </a:cubicBezTo>
                  <a:cubicBezTo>
                    <a:pt x="49" y="783"/>
                    <a:pt x="44" y="781"/>
                    <a:pt x="38" y="781"/>
                  </a:cubicBezTo>
                  <a:cubicBezTo>
                    <a:pt x="33" y="781"/>
                    <a:pt x="29" y="782"/>
                    <a:pt x="23" y="784"/>
                  </a:cubicBezTo>
                  <a:cubicBezTo>
                    <a:pt x="9" y="789"/>
                    <a:pt x="0" y="807"/>
                    <a:pt x="5" y="820"/>
                  </a:cubicBezTo>
                  <a:cubicBezTo>
                    <a:pt x="14" y="843"/>
                    <a:pt x="37" y="852"/>
                    <a:pt x="77" y="852"/>
                  </a:cubicBezTo>
                  <a:cubicBezTo>
                    <a:pt x="118" y="852"/>
                    <a:pt x="158" y="847"/>
                    <a:pt x="199" y="838"/>
                  </a:cubicBezTo>
                  <a:cubicBezTo>
                    <a:pt x="366" y="807"/>
                    <a:pt x="366" y="473"/>
                    <a:pt x="366" y="351"/>
                  </a:cubicBezTo>
                  <a:lnTo>
                    <a:pt x="366" y="342"/>
                  </a:lnTo>
                  <a:cubicBezTo>
                    <a:pt x="366" y="265"/>
                    <a:pt x="366" y="35"/>
                    <a:pt x="213" y="3"/>
                  </a:cubicBezTo>
                  <a:cubicBezTo>
                    <a:pt x="203" y="1"/>
                    <a:pt x="194" y="0"/>
                    <a:pt x="185" y="0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52"/>
            <p:cNvSpPr/>
            <p:nvPr/>
          </p:nvSpPr>
          <p:spPr>
            <a:xfrm>
              <a:off x="2365175" y="1906741"/>
              <a:ext cx="18711" cy="34153"/>
            </a:xfrm>
            <a:custGeom>
              <a:avLst/>
              <a:gdLst/>
              <a:ahLst/>
              <a:cxnLst/>
              <a:rect l="l" t="t" r="r" b="b"/>
              <a:pathLst>
                <a:path w="498" h="909" extrusionOk="0">
                  <a:moveTo>
                    <a:pt x="284" y="0"/>
                  </a:moveTo>
                  <a:cubicBezTo>
                    <a:pt x="145" y="0"/>
                    <a:pt x="36" y="169"/>
                    <a:pt x="32" y="177"/>
                  </a:cubicBezTo>
                  <a:cubicBezTo>
                    <a:pt x="17" y="202"/>
                    <a:pt x="40" y="225"/>
                    <a:pt x="61" y="225"/>
                  </a:cubicBezTo>
                  <a:cubicBezTo>
                    <a:pt x="71" y="225"/>
                    <a:pt x="81" y="220"/>
                    <a:pt x="87" y="209"/>
                  </a:cubicBezTo>
                  <a:cubicBezTo>
                    <a:pt x="87" y="209"/>
                    <a:pt x="187" y="62"/>
                    <a:pt x="288" y="62"/>
                  </a:cubicBezTo>
                  <a:cubicBezTo>
                    <a:pt x="296" y="62"/>
                    <a:pt x="304" y="62"/>
                    <a:pt x="312" y="64"/>
                  </a:cubicBezTo>
                  <a:cubicBezTo>
                    <a:pt x="425" y="96"/>
                    <a:pt x="421" y="204"/>
                    <a:pt x="407" y="326"/>
                  </a:cubicBezTo>
                  <a:cubicBezTo>
                    <a:pt x="393" y="426"/>
                    <a:pt x="317" y="764"/>
                    <a:pt x="217" y="836"/>
                  </a:cubicBezTo>
                  <a:cubicBezTo>
                    <a:pt x="208" y="845"/>
                    <a:pt x="195" y="850"/>
                    <a:pt x="181" y="850"/>
                  </a:cubicBezTo>
                  <a:cubicBezTo>
                    <a:pt x="59" y="823"/>
                    <a:pt x="68" y="669"/>
                    <a:pt x="68" y="660"/>
                  </a:cubicBezTo>
                  <a:cubicBezTo>
                    <a:pt x="68" y="642"/>
                    <a:pt x="55" y="629"/>
                    <a:pt x="37" y="629"/>
                  </a:cubicBezTo>
                  <a:cubicBezTo>
                    <a:pt x="19" y="629"/>
                    <a:pt x="5" y="642"/>
                    <a:pt x="5" y="660"/>
                  </a:cubicBezTo>
                  <a:cubicBezTo>
                    <a:pt x="1" y="732"/>
                    <a:pt x="32" y="881"/>
                    <a:pt x="168" y="908"/>
                  </a:cubicBezTo>
                  <a:lnTo>
                    <a:pt x="190" y="908"/>
                  </a:lnTo>
                  <a:cubicBezTo>
                    <a:pt x="213" y="908"/>
                    <a:pt x="231" y="904"/>
                    <a:pt x="254" y="890"/>
                  </a:cubicBezTo>
                  <a:cubicBezTo>
                    <a:pt x="384" y="791"/>
                    <a:pt x="461" y="389"/>
                    <a:pt x="466" y="335"/>
                  </a:cubicBezTo>
                  <a:cubicBezTo>
                    <a:pt x="479" y="236"/>
                    <a:pt x="497" y="51"/>
                    <a:pt x="326" y="6"/>
                  </a:cubicBezTo>
                  <a:cubicBezTo>
                    <a:pt x="311" y="2"/>
                    <a:pt x="297" y="0"/>
                    <a:pt x="284" y="0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52"/>
            <p:cNvSpPr/>
            <p:nvPr/>
          </p:nvSpPr>
          <p:spPr>
            <a:xfrm>
              <a:off x="2121334" y="1779711"/>
              <a:ext cx="160472" cy="106593"/>
            </a:xfrm>
            <a:custGeom>
              <a:avLst/>
              <a:gdLst/>
              <a:ahLst/>
              <a:cxnLst/>
              <a:rect l="l" t="t" r="r" b="b"/>
              <a:pathLst>
                <a:path w="4271" h="2837" extrusionOk="0">
                  <a:moveTo>
                    <a:pt x="1487" y="1"/>
                  </a:moveTo>
                  <a:cubicBezTo>
                    <a:pt x="1425" y="1"/>
                    <a:pt x="1363" y="2"/>
                    <a:pt x="1300" y="6"/>
                  </a:cubicBezTo>
                  <a:cubicBezTo>
                    <a:pt x="1097" y="20"/>
                    <a:pt x="898" y="51"/>
                    <a:pt x="700" y="105"/>
                  </a:cubicBezTo>
                  <a:lnTo>
                    <a:pt x="632" y="123"/>
                  </a:lnTo>
                  <a:cubicBezTo>
                    <a:pt x="411" y="182"/>
                    <a:pt x="199" y="272"/>
                    <a:pt x="0" y="385"/>
                  </a:cubicBezTo>
                  <a:cubicBezTo>
                    <a:pt x="393" y="1193"/>
                    <a:pt x="1165" y="1757"/>
                    <a:pt x="2058" y="1879"/>
                  </a:cubicBezTo>
                  <a:cubicBezTo>
                    <a:pt x="2031" y="1739"/>
                    <a:pt x="1995" y="1577"/>
                    <a:pt x="1973" y="1437"/>
                  </a:cubicBezTo>
                  <a:lnTo>
                    <a:pt x="1973" y="1437"/>
                  </a:lnTo>
                  <a:cubicBezTo>
                    <a:pt x="2487" y="1933"/>
                    <a:pt x="3142" y="2294"/>
                    <a:pt x="3819" y="2525"/>
                  </a:cubicBezTo>
                  <a:cubicBezTo>
                    <a:pt x="3850" y="2628"/>
                    <a:pt x="3936" y="2746"/>
                    <a:pt x="4004" y="2836"/>
                  </a:cubicBezTo>
                  <a:cubicBezTo>
                    <a:pt x="4080" y="2759"/>
                    <a:pt x="4166" y="2692"/>
                    <a:pt x="4243" y="2615"/>
                  </a:cubicBezTo>
                  <a:cubicBezTo>
                    <a:pt x="4252" y="2606"/>
                    <a:pt x="4261" y="2597"/>
                    <a:pt x="4270" y="2583"/>
                  </a:cubicBezTo>
                  <a:lnTo>
                    <a:pt x="4270" y="2583"/>
                  </a:lnTo>
                  <a:cubicBezTo>
                    <a:pt x="4252" y="2588"/>
                    <a:pt x="4234" y="2597"/>
                    <a:pt x="4216" y="2606"/>
                  </a:cubicBezTo>
                  <a:cubicBezTo>
                    <a:pt x="4220" y="2507"/>
                    <a:pt x="4220" y="2407"/>
                    <a:pt x="4216" y="2308"/>
                  </a:cubicBezTo>
                  <a:cubicBezTo>
                    <a:pt x="4138" y="1001"/>
                    <a:pt x="2935" y="1"/>
                    <a:pt x="1487" y="1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52"/>
            <p:cNvSpPr/>
            <p:nvPr/>
          </p:nvSpPr>
          <p:spPr>
            <a:xfrm>
              <a:off x="2069598" y="1788578"/>
              <a:ext cx="67367" cy="107871"/>
            </a:xfrm>
            <a:custGeom>
              <a:avLst/>
              <a:gdLst/>
              <a:ahLst/>
              <a:cxnLst/>
              <a:rect l="l" t="t" r="r" b="b"/>
              <a:pathLst>
                <a:path w="1793" h="2871" extrusionOk="0">
                  <a:moveTo>
                    <a:pt x="1684" y="0"/>
                  </a:moveTo>
                  <a:lnTo>
                    <a:pt x="1684" y="0"/>
                  </a:lnTo>
                  <a:cubicBezTo>
                    <a:pt x="1580" y="41"/>
                    <a:pt x="1476" y="91"/>
                    <a:pt x="1377" y="149"/>
                  </a:cubicBezTo>
                  <a:cubicBezTo>
                    <a:pt x="538" y="614"/>
                    <a:pt x="0" y="1463"/>
                    <a:pt x="59" y="2397"/>
                  </a:cubicBezTo>
                  <a:cubicBezTo>
                    <a:pt x="59" y="2420"/>
                    <a:pt x="64" y="2442"/>
                    <a:pt x="64" y="2465"/>
                  </a:cubicBezTo>
                  <a:cubicBezTo>
                    <a:pt x="68" y="2537"/>
                    <a:pt x="82" y="2614"/>
                    <a:pt x="95" y="2690"/>
                  </a:cubicBezTo>
                  <a:cubicBezTo>
                    <a:pt x="95" y="2704"/>
                    <a:pt x="100" y="2717"/>
                    <a:pt x="104" y="2731"/>
                  </a:cubicBezTo>
                  <a:cubicBezTo>
                    <a:pt x="86" y="2726"/>
                    <a:pt x="68" y="2722"/>
                    <a:pt x="55" y="2717"/>
                  </a:cubicBezTo>
                  <a:lnTo>
                    <a:pt x="55" y="2717"/>
                  </a:lnTo>
                  <a:cubicBezTo>
                    <a:pt x="100" y="2799"/>
                    <a:pt x="177" y="2853"/>
                    <a:pt x="267" y="2871"/>
                  </a:cubicBezTo>
                  <a:cubicBezTo>
                    <a:pt x="831" y="2695"/>
                    <a:pt x="1287" y="2239"/>
                    <a:pt x="1522" y="1697"/>
                  </a:cubicBezTo>
                  <a:cubicBezTo>
                    <a:pt x="1756" y="1169"/>
                    <a:pt x="1792" y="569"/>
                    <a:pt x="1684" y="0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1" name="Google Shape;2181;p52"/>
          <p:cNvGrpSpPr/>
          <p:nvPr/>
        </p:nvGrpSpPr>
        <p:grpSpPr>
          <a:xfrm>
            <a:off x="120407" y="226975"/>
            <a:ext cx="1137786" cy="1137467"/>
            <a:chOff x="1510831" y="915222"/>
            <a:chExt cx="536084" cy="535934"/>
          </a:xfrm>
        </p:grpSpPr>
        <p:sp>
          <p:nvSpPr>
            <p:cNvPr id="2182" name="Google Shape;2182;p52"/>
            <p:cNvSpPr/>
            <p:nvPr/>
          </p:nvSpPr>
          <p:spPr>
            <a:xfrm>
              <a:off x="1510831" y="915222"/>
              <a:ext cx="536084" cy="535934"/>
            </a:xfrm>
            <a:custGeom>
              <a:avLst/>
              <a:gdLst/>
              <a:ahLst/>
              <a:cxnLst/>
              <a:rect l="l" t="t" r="r" b="b"/>
              <a:pathLst>
                <a:path w="14268" h="14264" extrusionOk="0">
                  <a:moveTo>
                    <a:pt x="7136" y="0"/>
                  </a:moveTo>
                  <a:lnTo>
                    <a:pt x="6166" y="3525"/>
                  </a:lnTo>
                  <a:lnTo>
                    <a:pt x="3566" y="957"/>
                  </a:lnTo>
                  <a:lnTo>
                    <a:pt x="3566" y="957"/>
                  </a:lnTo>
                  <a:lnTo>
                    <a:pt x="4496" y="4496"/>
                  </a:lnTo>
                  <a:lnTo>
                    <a:pt x="4496" y="4496"/>
                  </a:lnTo>
                  <a:lnTo>
                    <a:pt x="957" y="3566"/>
                  </a:lnTo>
                  <a:lnTo>
                    <a:pt x="957" y="3566"/>
                  </a:lnTo>
                  <a:lnTo>
                    <a:pt x="3525" y="6166"/>
                  </a:lnTo>
                  <a:lnTo>
                    <a:pt x="0" y="7132"/>
                  </a:lnTo>
                  <a:lnTo>
                    <a:pt x="3525" y="8102"/>
                  </a:lnTo>
                  <a:lnTo>
                    <a:pt x="957" y="10702"/>
                  </a:lnTo>
                  <a:lnTo>
                    <a:pt x="4496" y="9772"/>
                  </a:lnTo>
                  <a:lnTo>
                    <a:pt x="3566" y="13311"/>
                  </a:lnTo>
                  <a:lnTo>
                    <a:pt x="6166" y="10742"/>
                  </a:lnTo>
                  <a:lnTo>
                    <a:pt x="7136" y="14263"/>
                  </a:lnTo>
                  <a:lnTo>
                    <a:pt x="8102" y="10742"/>
                  </a:lnTo>
                  <a:lnTo>
                    <a:pt x="10702" y="13311"/>
                  </a:lnTo>
                  <a:lnTo>
                    <a:pt x="9772" y="9772"/>
                  </a:lnTo>
                  <a:lnTo>
                    <a:pt x="13311" y="10702"/>
                  </a:lnTo>
                  <a:lnTo>
                    <a:pt x="10742" y="8102"/>
                  </a:lnTo>
                  <a:lnTo>
                    <a:pt x="14268" y="7132"/>
                  </a:lnTo>
                  <a:lnTo>
                    <a:pt x="10742" y="6166"/>
                  </a:lnTo>
                  <a:lnTo>
                    <a:pt x="13311" y="3566"/>
                  </a:lnTo>
                  <a:lnTo>
                    <a:pt x="13311" y="3566"/>
                  </a:lnTo>
                  <a:lnTo>
                    <a:pt x="9772" y="4496"/>
                  </a:lnTo>
                  <a:lnTo>
                    <a:pt x="10702" y="957"/>
                  </a:lnTo>
                  <a:lnTo>
                    <a:pt x="10702" y="957"/>
                  </a:lnTo>
                  <a:lnTo>
                    <a:pt x="8102" y="3525"/>
                  </a:lnTo>
                  <a:lnTo>
                    <a:pt x="7136" y="0"/>
                  </a:lnTo>
                  <a:close/>
                </a:path>
              </a:pathLst>
            </a:custGeom>
            <a:solidFill>
              <a:srgbClr val="FCCB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52"/>
            <p:cNvSpPr/>
            <p:nvPr/>
          </p:nvSpPr>
          <p:spPr>
            <a:xfrm>
              <a:off x="1696511" y="1164323"/>
              <a:ext cx="30885" cy="30922"/>
            </a:xfrm>
            <a:custGeom>
              <a:avLst/>
              <a:gdLst/>
              <a:ahLst/>
              <a:cxnLst/>
              <a:rect l="l" t="t" r="r" b="b"/>
              <a:pathLst>
                <a:path w="822" h="823" extrusionOk="0">
                  <a:moveTo>
                    <a:pt x="411" y="1"/>
                  </a:moveTo>
                  <a:cubicBezTo>
                    <a:pt x="181" y="1"/>
                    <a:pt x="0" y="186"/>
                    <a:pt x="0" y="411"/>
                  </a:cubicBezTo>
                  <a:cubicBezTo>
                    <a:pt x="0" y="642"/>
                    <a:pt x="181" y="822"/>
                    <a:pt x="411" y="822"/>
                  </a:cubicBezTo>
                  <a:cubicBezTo>
                    <a:pt x="637" y="822"/>
                    <a:pt x="822" y="642"/>
                    <a:pt x="822" y="411"/>
                  </a:cubicBezTo>
                  <a:cubicBezTo>
                    <a:pt x="822" y="186"/>
                    <a:pt x="637" y="1"/>
                    <a:pt x="411" y="1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52"/>
            <p:cNvSpPr/>
            <p:nvPr/>
          </p:nvSpPr>
          <p:spPr>
            <a:xfrm>
              <a:off x="1844393" y="1164323"/>
              <a:ext cx="30885" cy="30922"/>
            </a:xfrm>
            <a:custGeom>
              <a:avLst/>
              <a:gdLst/>
              <a:ahLst/>
              <a:cxnLst/>
              <a:rect l="l" t="t" r="r" b="b"/>
              <a:pathLst>
                <a:path w="822" h="823" extrusionOk="0">
                  <a:moveTo>
                    <a:pt x="411" y="1"/>
                  </a:moveTo>
                  <a:cubicBezTo>
                    <a:pt x="185" y="1"/>
                    <a:pt x="0" y="186"/>
                    <a:pt x="0" y="411"/>
                  </a:cubicBezTo>
                  <a:cubicBezTo>
                    <a:pt x="0" y="642"/>
                    <a:pt x="185" y="822"/>
                    <a:pt x="411" y="822"/>
                  </a:cubicBezTo>
                  <a:cubicBezTo>
                    <a:pt x="637" y="822"/>
                    <a:pt x="822" y="642"/>
                    <a:pt x="822" y="411"/>
                  </a:cubicBezTo>
                  <a:cubicBezTo>
                    <a:pt x="822" y="186"/>
                    <a:pt x="637" y="1"/>
                    <a:pt x="411" y="1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52"/>
            <p:cNvSpPr/>
            <p:nvPr/>
          </p:nvSpPr>
          <p:spPr>
            <a:xfrm>
              <a:off x="1754521" y="1187580"/>
              <a:ext cx="61957" cy="33590"/>
            </a:xfrm>
            <a:custGeom>
              <a:avLst/>
              <a:gdLst/>
              <a:ahLst/>
              <a:cxnLst/>
              <a:rect l="l" t="t" r="r" b="b"/>
              <a:pathLst>
                <a:path w="1649" h="894" extrusionOk="0">
                  <a:moveTo>
                    <a:pt x="1584" y="0"/>
                  </a:moveTo>
                  <a:cubicBezTo>
                    <a:pt x="1559" y="0"/>
                    <a:pt x="1534" y="16"/>
                    <a:pt x="1530" y="50"/>
                  </a:cubicBezTo>
                  <a:cubicBezTo>
                    <a:pt x="1526" y="76"/>
                    <a:pt x="1403" y="781"/>
                    <a:pt x="826" y="781"/>
                  </a:cubicBezTo>
                  <a:cubicBezTo>
                    <a:pt x="817" y="781"/>
                    <a:pt x="808" y="781"/>
                    <a:pt x="799" y="781"/>
                  </a:cubicBezTo>
                  <a:cubicBezTo>
                    <a:pt x="325" y="767"/>
                    <a:pt x="122" y="117"/>
                    <a:pt x="122" y="113"/>
                  </a:cubicBezTo>
                  <a:cubicBezTo>
                    <a:pt x="113" y="84"/>
                    <a:pt x="91" y="72"/>
                    <a:pt x="68" y="72"/>
                  </a:cubicBezTo>
                  <a:cubicBezTo>
                    <a:pt x="34" y="72"/>
                    <a:pt x="0" y="101"/>
                    <a:pt x="14" y="144"/>
                  </a:cubicBezTo>
                  <a:cubicBezTo>
                    <a:pt x="23" y="176"/>
                    <a:pt x="244" y="876"/>
                    <a:pt x="795" y="894"/>
                  </a:cubicBezTo>
                  <a:lnTo>
                    <a:pt x="826" y="894"/>
                  </a:lnTo>
                  <a:cubicBezTo>
                    <a:pt x="1499" y="894"/>
                    <a:pt x="1639" y="72"/>
                    <a:pt x="1643" y="68"/>
                  </a:cubicBezTo>
                  <a:cubicBezTo>
                    <a:pt x="1648" y="25"/>
                    <a:pt x="1615" y="0"/>
                    <a:pt x="1584" y="0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" name="矩形 2">
            <a:extLst>
              <a:ext uri="{FF2B5EF4-FFF2-40B4-BE49-F238E27FC236}">
                <a16:creationId xmlns:a16="http://schemas.microsoft.com/office/drawing/2014/main" id="{AB94A897-705D-0731-8524-6AA5A572F717}"/>
              </a:ext>
            </a:extLst>
          </p:cNvPr>
          <p:cNvSpPr/>
          <p:nvPr/>
        </p:nvSpPr>
        <p:spPr>
          <a:xfrm>
            <a:off x="1210626" y="1112817"/>
            <a:ext cx="75914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0" b="1" dirty="0">
                <a:solidFill>
                  <a:schemeClr val="bg1">
                    <a:lumMod val="25000"/>
                  </a:schemeClr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CHÚC CÁC EM HỌC TỐT!</a:t>
            </a:r>
          </a:p>
        </p:txBody>
      </p:sp>
      <p:sp>
        <p:nvSpPr>
          <p:cNvPr id="130" name="矩形 2">
            <a:extLst>
              <a:ext uri="{FF2B5EF4-FFF2-40B4-BE49-F238E27FC236}">
                <a16:creationId xmlns:a16="http://schemas.microsoft.com/office/drawing/2014/main" id="{6A61C36D-94D2-1F37-E0FC-0E9DEA0F01E3}"/>
              </a:ext>
            </a:extLst>
          </p:cNvPr>
          <p:cNvSpPr/>
          <p:nvPr/>
        </p:nvSpPr>
        <p:spPr>
          <a:xfrm>
            <a:off x="1162921" y="1024327"/>
            <a:ext cx="75914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0" b="1" dirty="0">
                <a:solidFill>
                  <a:schemeClr val="bg2">
                    <a:lumMod val="75000"/>
                  </a:schemeClr>
                </a:solidFill>
                <a:latin typeface="UTM Bienvenue" panose="02040603050506020204" pitchFamily="18" charset="0"/>
                <a:ea typeface="字魂52号-阿开漫画体" panose="00000500000000000000" pitchFamily="2" charset="-122"/>
              </a:rPr>
              <a:t>CHÚC CÁC EM HỌC TỐT!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/>
      <p:bldP spid="1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4" name="Google Shape;934;p26"/>
          <p:cNvGrpSpPr/>
          <p:nvPr/>
        </p:nvGrpSpPr>
        <p:grpSpPr>
          <a:xfrm>
            <a:off x="-9" y="-6"/>
            <a:ext cx="636541" cy="960715"/>
            <a:chOff x="1859712" y="496984"/>
            <a:chExt cx="424729" cy="641075"/>
          </a:xfrm>
        </p:grpSpPr>
        <p:sp>
          <p:nvSpPr>
            <p:cNvPr id="935" name="Google Shape;935;p26"/>
            <p:cNvSpPr/>
            <p:nvPr/>
          </p:nvSpPr>
          <p:spPr>
            <a:xfrm>
              <a:off x="1859712" y="496984"/>
              <a:ext cx="424729" cy="641075"/>
            </a:xfrm>
            <a:custGeom>
              <a:avLst/>
              <a:gdLst/>
              <a:ahLst/>
              <a:cxnLst/>
              <a:rect l="l" t="t" r="r" b="b"/>
              <a:pathLst>
                <a:path w="8428" h="12721" extrusionOk="0">
                  <a:moveTo>
                    <a:pt x="2239" y="1"/>
                  </a:moveTo>
                  <a:cubicBezTo>
                    <a:pt x="2239" y="335"/>
                    <a:pt x="2356" y="655"/>
                    <a:pt x="2564" y="908"/>
                  </a:cubicBezTo>
                  <a:cubicBezTo>
                    <a:pt x="2167" y="1386"/>
                    <a:pt x="2262" y="2100"/>
                    <a:pt x="2767" y="2461"/>
                  </a:cubicBezTo>
                  <a:cubicBezTo>
                    <a:pt x="2383" y="2817"/>
                    <a:pt x="2424" y="3436"/>
                    <a:pt x="2848" y="3747"/>
                  </a:cubicBezTo>
                  <a:cubicBezTo>
                    <a:pt x="2681" y="3968"/>
                    <a:pt x="2582" y="4239"/>
                    <a:pt x="2573" y="4519"/>
                  </a:cubicBezTo>
                  <a:lnTo>
                    <a:pt x="2577" y="4555"/>
                  </a:lnTo>
                  <a:lnTo>
                    <a:pt x="2568" y="4555"/>
                  </a:lnTo>
                  <a:lnTo>
                    <a:pt x="0" y="5377"/>
                  </a:lnTo>
                  <a:lnTo>
                    <a:pt x="0" y="8690"/>
                  </a:lnTo>
                  <a:lnTo>
                    <a:pt x="2952" y="7836"/>
                  </a:lnTo>
                  <a:lnTo>
                    <a:pt x="3002" y="8003"/>
                  </a:lnTo>
                  <a:cubicBezTo>
                    <a:pt x="3015" y="8021"/>
                    <a:pt x="3024" y="8040"/>
                    <a:pt x="3033" y="8053"/>
                  </a:cubicBezTo>
                  <a:lnTo>
                    <a:pt x="3033" y="8058"/>
                  </a:lnTo>
                  <a:cubicBezTo>
                    <a:pt x="3182" y="8365"/>
                    <a:pt x="3403" y="8613"/>
                    <a:pt x="3742" y="8708"/>
                  </a:cubicBezTo>
                  <a:cubicBezTo>
                    <a:pt x="3670" y="8920"/>
                    <a:pt x="3629" y="9141"/>
                    <a:pt x="3616" y="9362"/>
                  </a:cubicBezTo>
                  <a:cubicBezTo>
                    <a:pt x="3616" y="9588"/>
                    <a:pt x="3674" y="9822"/>
                    <a:pt x="3828" y="9985"/>
                  </a:cubicBezTo>
                  <a:cubicBezTo>
                    <a:pt x="3959" y="10111"/>
                    <a:pt x="4121" y="10193"/>
                    <a:pt x="4297" y="10224"/>
                  </a:cubicBezTo>
                  <a:cubicBezTo>
                    <a:pt x="4144" y="10441"/>
                    <a:pt x="4044" y="10707"/>
                    <a:pt x="4071" y="10973"/>
                  </a:cubicBezTo>
                  <a:cubicBezTo>
                    <a:pt x="4099" y="11240"/>
                    <a:pt x="4279" y="11497"/>
                    <a:pt x="4536" y="11565"/>
                  </a:cubicBezTo>
                  <a:cubicBezTo>
                    <a:pt x="4406" y="11935"/>
                    <a:pt x="4387" y="12337"/>
                    <a:pt x="4491" y="12720"/>
                  </a:cubicBezTo>
                  <a:cubicBezTo>
                    <a:pt x="4681" y="12513"/>
                    <a:pt x="5493" y="11569"/>
                    <a:pt x="5976" y="10026"/>
                  </a:cubicBezTo>
                  <a:cubicBezTo>
                    <a:pt x="6387" y="8712"/>
                    <a:pt x="6215" y="7223"/>
                    <a:pt x="6103" y="6555"/>
                  </a:cubicBezTo>
                  <a:cubicBezTo>
                    <a:pt x="6067" y="6324"/>
                    <a:pt x="6035" y="6193"/>
                    <a:pt x="6035" y="6193"/>
                  </a:cubicBezTo>
                  <a:cubicBezTo>
                    <a:pt x="6861" y="6193"/>
                    <a:pt x="7592" y="5404"/>
                    <a:pt x="8021" y="4812"/>
                  </a:cubicBezTo>
                  <a:cubicBezTo>
                    <a:pt x="8170" y="4609"/>
                    <a:pt x="8305" y="4397"/>
                    <a:pt x="8427" y="4176"/>
                  </a:cubicBezTo>
                  <a:cubicBezTo>
                    <a:pt x="8247" y="4040"/>
                    <a:pt x="8048" y="3937"/>
                    <a:pt x="7836" y="3864"/>
                  </a:cubicBezTo>
                  <a:cubicBezTo>
                    <a:pt x="7541" y="3762"/>
                    <a:pt x="7233" y="3724"/>
                    <a:pt x="6937" y="3724"/>
                  </a:cubicBezTo>
                  <a:cubicBezTo>
                    <a:pt x="6057" y="3724"/>
                    <a:pt x="5286" y="4063"/>
                    <a:pt x="5286" y="4063"/>
                  </a:cubicBezTo>
                  <a:cubicBezTo>
                    <a:pt x="5286" y="4063"/>
                    <a:pt x="5547" y="2623"/>
                    <a:pt x="4767" y="637"/>
                  </a:cubicBezTo>
                  <a:cubicBezTo>
                    <a:pt x="4681" y="412"/>
                    <a:pt x="4573" y="199"/>
                    <a:pt x="4442" y="1"/>
                  </a:cubicBezTo>
                  <a:close/>
                </a:path>
              </a:pathLst>
            </a:custGeom>
            <a:solidFill>
              <a:srgbClr val="F7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26"/>
            <p:cNvSpPr/>
            <p:nvPr/>
          </p:nvSpPr>
          <p:spPr>
            <a:xfrm>
              <a:off x="2252537" y="691457"/>
              <a:ext cx="31900" cy="48077"/>
            </a:xfrm>
            <a:custGeom>
              <a:avLst/>
              <a:gdLst/>
              <a:ahLst/>
              <a:cxnLst/>
              <a:rect l="l" t="t" r="r" b="b"/>
              <a:pathLst>
                <a:path w="633" h="954" extrusionOk="0">
                  <a:moveTo>
                    <a:pt x="41" y="1"/>
                  </a:moveTo>
                  <a:lnTo>
                    <a:pt x="41" y="1"/>
                  </a:lnTo>
                  <a:cubicBezTo>
                    <a:pt x="0" y="317"/>
                    <a:pt x="68" y="669"/>
                    <a:pt x="185" y="886"/>
                  </a:cubicBezTo>
                  <a:cubicBezTo>
                    <a:pt x="199" y="908"/>
                    <a:pt x="212" y="931"/>
                    <a:pt x="226" y="953"/>
                  </a:cubicBezTo>
                  <a:cubicBezTo>
                    <a:pt x="375" y="750"/>
                    <a:pt x="510" y="538"/>
                    <a:pt x="632" y="317"/>
                  </a:cubicBezTo>
                  <a:cubicBezTo>
                    <a:pt x="452" y="181"/>
                    <a:pt x="253" y="73"/>
                    <a:pt x="41" y="1"/>
                  </a:cubicBezTo>
                  <a:close/>
                </a:path>
              </a:pathLst>
            </a:custGeom>
            <a:solidFill>
              <a:srgbClr val="FCCB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6"/>
            <p:cNvSpPr/>
            <p:nvPr/>
          </p:nvSpPr>
          <p:spPr>
            <a:xfrm>
              <a:off x="2196095" y="714689"/>
              <a:ext cx="37393" cy="32001"/>
            </a:xfrm>
            <a:custGeom>
              <a:avLst/>
              <a:gdLst/>
              <a:ahLst/>
              <a:cxnLst/>
              <a:rect l="l" t="t" r="r" b="b"/>
              <a:pathLst>
                <a:path w="742" h="635" extrusionOk="0">
                  <a:moveTo>
                    <a:pt x="425" y="0"/>
                  </a:moveTo>
                  <a:cubicBezTo>
                    <a:pt x="141" y="0"/>
                    <a:pt x="1" y="343"/>
                    <a:pt x="199" y="542"/>
                  </a:cubicBezTo>
                  <a:cubicBezTo>
                    <a:pt x="265" y="606"/>
                    <a:pt x="345" y="635"/>
                    <a:pt x="423" y="635"/>
                  </a:cubicBezTo>
                  <a:cubicBezTo>
                    <a:pt x="586" y="635"/>
                    <a:pt x="741" y="509"/>
                    <a:pt x="741" y="316"/>
                  </a:cubicBezTo>
                  <a:cubicBezTo>
                    <a:pt x="741" y="140"/>
                    <a:pt x="601" y="0"/>
                    <a:pt x="425" y="0"/>
                  </a:cubicBezTo>
                  <a:close/>
                </a:path>
              </a:pathLst>
            </a:custGeom>
            <a:solidFill>
              <a:srgbClr val="2B03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8" name="Google Shape;938;p26"/>
          <p:cNvSpPr/>
          <p:nvPr/>
        </p:nvSpPr>
        <p:spPr>
          <a:xfrm>
            <a:off x="3716083" y="298990"/>
            <a:ext cx="1565100" cy="1565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9" name="Google Shape;939;p26"/>
          <p:cNvSpPr/>
          <p:nvPr/>
        </p:nvSpPr>
        <p:spPr>
          <a:xfrm>
            <a:off x="6974854" y="390704"/>
            <a:ext cx="1358758" cy="368628"/>
          </a:xfrm>
          <a:custGeom>
            <a:avLst/>
            <a:gdLst/>
            <a:ahLst/>
            <a:cxnLst/>
            <a:rect l="l" t="t" r="r" b="b"/>
            <a:pathLst>
              <a:path w="9764" h="2649" extrusionOk="0">
                <a:moveTo>
                  <a:pt x="7733" y="0"/>
                </a:moveTo>
                <a:cubicBezTo>
                  <a:pt x="7313" y="0"/>
                  <a:pt x="6896" y="162"/>
                  <a:pt x="6577" y="437"/>
                </a:cubicBezTo>
                <a:cubicBezTo>
                  <a:pt x="6184" y="780"/>
                  <a:pt x="5927" y="1254"/>
                  <a:pt x="5850" y="1773"/>
                </a:cubicBezTo>
                <a:cubicBezTo>
                  <a:pt x="5760" y="1408"/>
                  <a:pt x="5665" y="1033"/>
                  <a:pt x="5475" y="708"/>
                </a:cubicBezTo>
                <a:cubicBezTo>
                  <a:pt x="5286" y="378"/>
                  <a:pt x="4983" y="99"/>
                  <a:pt x="4613" y="22"/>
                </a:cubicBezTo>
                <a:cubicBezTo>
                  <a:pt x="4544" y="8"/>
                  <a:pt x="4475" y="1"/>
                  <a:pt x="4407" y="1"/>
                </a:cubicBezTo>
                <a:cubicBezTo>
                  <a:pt x="4050" y="1"/>
                  <a:pt x="3699" y="177"/>
                  <a:pt x="3431" y="419"/>
                </a:cubicBezTo>
                <a:cubicBezTo>
                  <a:pt x="2911" y="888"/>
                  <a:pt x="2645" y="1570"/>
                  <a:pt x="2699" y="2265"/>
                </a:cubicBezTo>
                <a:cubicBezTo>
                  <a:pt x="2492" y="1900"/>
                  <a:pt x="2262" y="1511"/>
                  <a:pt x="1878" y="1344"/>
                </a:cubicBezTo>
                <a:cubicBezTo>
                  <a:pt x="1748" y="1286"/>
                  <a:pt x="1611" y="1260"/>
                  <a:pt x="1472" y="1260"/>
                </a:cubicBezTo>
                <a:cubicBezTo>
                  <a:pt x="1082" y="1260"/>
                  <a:pt x="686" y="1470"/>
                  <a:pt x="429" y="1773"/>
                </a:cubicBezTo>
                <a:cubicBezTo>
                  <a:pt x="221" y="2030"/>
                  <a:pt x="77" y="2328"/>
                  <a:pt x="0" y="2649"/>
                </a:cubicBezTo>
                <a:lnTo>
                  <a:pt x="9763" y="2649"/>
                </a:lnTo>
                <a:cubicBezTo>
                  <a:pt x="9723" y="2125"/>
                  <a:pt x="9623" y="1606"/>
                  <a:pt x="9384" y="1141"/>
                </a:cubicBezTo>
                <a:cubicBezTo>
                  <a:pt x="9109" y="600"/>
                  <a:pt x="8617" y="139"/>
                  <a:pt x="8021" y="26"/>
                </a:cubicBezTo>
                <a:cubicBezTo>
                  <a:pt x="7926" y="9"/>
                  <a:pt x="7829" y="0"/>
                  <a:pt x="77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" name="Google Shape;940;p26"/>
          <p:cNvSpPr/>
          <p:nvPr/>
        </p:nvSpPr>
        <p:spPr>
          <a:xfrm flipH="1">
            <a:off x="1269845" y="1012025"/>
            <a:ext cx="1735258" cy="470774"/>
          </a:xfrm>
          <a:custGeom>
            <a:avLst/>
            <a:gdLst/>
            <a:ahLst/>
            <a:cxnLst/>
            <a:rect l="l" t="t" r="r" b="b"/>
            <a:pathLst>
              <a:path w="9764" h="2649" extrusionOk="0">
                <a:moveTo>
                  <a:pt x="7733" y="0"/>
                </a:moveTo>
                <a:cubicBezTo>
                  <a:pt x="7313" y="0"/>
                  <a:pt x="6896" y="162"/>
                  <a:pt x="6577" y="437"/>
                </a:cubicBezTo>
                <a:cubicBezTo>
                  <a:pt x="6184" y="780"/>
                  <a:pt x="5927" y="1254"/>
                  <a:pt x="5850" y="1773"/>
                </a:cubicBezTo>
                <a:cubicBezTo>
                  <a:pt x="5760" y="1408"/>
                  <a:pt x="5665" y="1033"/>
                  <a:pt x="5475" y="708"/>
                </a:cubicBezTo>
                <a:cubicBezTo>
                  <a:pt x="5286" y="378"/>
                  <a:pt x="4983" y="99"/>
                  <a:pt x="4613" y="22"/>
                </a:cubicBezTo>
                <a:cubicBezTo>
                  <a:pt x="4544" y="8"/>
                  <a:pt x="4475" y="1"/>
                  <a:pt x="4407" y="1"/>
                </a:cubicBezTo>
                <a:cubicBezTo>
                  <a:pt x="4050" y="1"/>
                  <a:pt x="3699" y="177"/>
                  <a:pt x="3431" y="419"/>
                </a:cubicBezTo>
                <a:cubicBezTo>
                  <a:pt x="2911" y="888"/>
                  <a:pt x="2645" y="1570"/>
                  <a:pt x="2699" y="2265"/>
                </a:cubicBezTo>
                <a:cubicBezTo>
                  <a:pt x="2492" y="1900"/>
                  <a:pt x="2262" y="1511"/>
                  <a:pt x="1878" y="1344"/>
                </a:cubicBezTo>
                <a:cubicBezTo>
                  <a:pt x="1748" y="1286"/>
                  <a:pt x="1611" y="1260"/>
                  <a:pt x="1472" y="1260"/>
                </a:cubicBezTo>
                <a:cubicBezTo>
                  <a:pt x="1082" y="1260"/>
                  <a:pt x="686" y="1470"/>
                  <a:pt x="429" y="1773"/>
                </a:cubicBezTo>
                <a:cubicBezTo>
                  <a:pt x="221" y="2030"/>
                  <a:pt x="77" y="2328"/>
                  <a:pt x="0" y="2649"/>
                </a:cubicBezTo>
                <a:lnTo>
                  <a:pt x="9763" y="2649"/>
                </a:lnTo>
                <a:cubicBezTo>
                  <a:pt x="9723" y="2125"/>
                  <a:pt x="9623" y="1606"/>
                  <a:pt x="9384" y="1141"/>
                </a:cubicBezTo>
                <a:cubicBezTo>
                  <a:pt x="9109" y="600"/>
                  <a:pt x="8617" y="139"/>
                  <a:pt x="8021" y="26"/>
                </a:cubicBezTo>
                <a:cubicBezTo>
                  <a:pt x="7926" y="9"/>
                  <a:pt x="7829" y="0"/>
                  <a:pt x="77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26"/>
          <p:cNvSpPr txBox="1">
            <a:spLocks noGrp="1"/>
          </p:cNvSpPr>
          <p:nvPr>
            <p:ph type="title"/>
          </p:nvPr>
        </p:nvSpPr>
        <p:spPr>
          <a:xfrm>
            <a:off x="390150" y="2523804"/>
            <a:ext cx="869744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CN" sz="4800" b="1" dirty="0" err="1">
                <a:solidFill>
                  <a:schemeClr val="bg1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Phòng</a:t>
            </a:r>
            <a:r>
              <a:rPr lang="en-US" altLang="zh-CN" sz="4800" b="1" dirty="0">
                <a:solidFill>
                  <a:schemeClr val="bg1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 </a:t>
            </a:r>
            <a:r>
              <a:rPr lang="en-US" altLang="zh-CN" sz="4800" b="1" dirty="0" err="1">
                <a:solidFill>
                  <a:schemeClr val="bg1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một</a:t>
            </a:r>
            <a:r>
              <a:rPr lang="en-US" altLang="zh-CN" sz="4800" b="1" dirty="0">
                <a:solidFill>
                  <a:schemeClr val="bg1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 </a:t>
            </a:r>
            <a:r>
              <a:rPr lang="en-US" altLang="zh-CN" sz="4800" b="1" dirty="0" err="1">
                <a:solidFill>
                  <a:schemeClr val="bg1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số</a:t>
            </a:r>
            <a:r>
              <a:rPr lang="en-US" altLang="zh-CN" sz="4800" b="1" dirty="0">
                <a:solidFill>
                  <a:schemeClr val="bg1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 </a:t>
            </a:r>
            <a:r>
              <a:rPr lang="en-US" altLang="zh-CN" sz="4800" b="1" dirty="0" err="1">
                <a:solidFill>
                  <a:schemeClr val="bg1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bệnh</a:t>
            </a:r>
            <a:r>
              <a:rPr lang="en-US" altLang="zh-CN" sz="4800" b="1" dirty="0">
                <a:solidFill>
                  <a:schemeClr val="bg1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 do </a:t>
            </a:r>
            <a:r>
              <a:rPr lang="en-US" altLang="zh-CN" sz="4800" b="1" dirty="0" err="1">
                <a:solidFill>
                  <a:schemeClr val="bg1">
                    <a:lumMod val="50000"/>
                  </a:schemeClr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thiếu</a:t>
            </a:r>
            <a:r>
              <a:rPr lang="en-US" altLang="zh-CN" sz="4800" b="1" dirty="0">
                <a:solidFill>
                  <a:schemeClr val="bg1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, </a:t>
            </a:r>
            <a:r>
              <a:rPr lang="en-US" altLang="zh-CN" sz="4800" b="1" dirty="0" err="1">
                <a:solidFill>
                  <a:schemeClr val="bg2">
                    <a:lumMod val="75000"/>
                  </a:schemeClr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thừa</a:t>
            </a:r>
            <a:r>
              <a:rPr lang="en-US" altLang="zh-CN" sz="4800" b="1" dirty="0">
                <a:solidFill>
                  <a:schemeClr val="bg1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 </a:t>
            </a:r>
            <a:br>
              <a:rPr lang="en-US" altLang="zh-CN" sz="4800" b="1" dirty="0">
                <a:solidFill>
                  <a:schemeClr val="bg1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</a:br>
            <a:r>
              <a:rPr lang="en-US" altLang="zh-CN" sz="4800" b="1" dirty="0" err="1">
                <a:solidFill>
                  <a:schemeClr val="bg1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chất</a:t>
            </a:r>
            <a:r>
              <a:rPr lang="en-US" altLang="zh-CN" sz="4800" b="1" dirty="0">
                <a:solidFill>
                  <a:schemeClr val="bg1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 </a:t>
            </a:r>
            <a:r>
              <a:rPr lang="en-US" altLang="zh-CN" sz="4800" b="1" dirty="0" err="1">
                <a:solidFill>
                  <a:schemeClr val="bg1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dinh</a:t>
            </a:r>
            <a:r>
              <a:rPr lang="en-US" altLang="zh-CN" sz="4800" b="1" dirty="0">
                <a:solidFill>
                  <a:schemeClr val="bg1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 </a:t>
            </a:r>
            <a:r>
              <a:rPr lang="en-US" altLang="zh-CN" sz="4800" b="1" dirty="0" err="1">
                <a:solidFill>
                  <a:schemeClr val="bg1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dưỡng</a:t>
            </a:r>
            <a:br>
              <a:rPr lang="zh-CN" altLang="en-US" sz="4800" b="1" dirty="0">
                <a:solidFill>
                  <a:schemeClr val="bg1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</a:br>
            <a:endParaRPr sz="4800" dirty="0">
              <a:solidFill>
                <a:schemeClr val="bg1"/>
              </a:solidFill>
              <a:latin typeface="UVN Banh Mi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943" name="Google Shape;943;p26"/>
          <p:cNvSpPr txBox="1">
            <a:spLocks noGrp="1"/>
          </p:cNvSpPr>
          <p:nvPr>
            <p:ph type="title" idx="2"/>
          </p:nvPr>
        </p:nvSpPr>
        <p:spPr>
          <a:xfrm>
            <a:off x="3819358" y="660764"/>
            <a:ext cx="1358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>
                <a:latin typeface="UVN Banh Mi" pitchFamily="2" charset="0"/>
              </a:rPr>
              <a:t>01</a:t>
            </a:r>
            <a:endParaRPr sz="7200" dirty="0">
              <a:latin typeface="UVN Banh Mi" pitchFamily="2" charset="0"/>
            </a:endParaRPr>
          </a:p>
        </p:txBody>
      </p:sp>
      <p:grpSp>
        <p:nvGrpSpPr>
          <p:cNvPr id="944" name="Google Shape;944;p26"/>
          <p:cNvGrpSpPr/>
          <p:nvPr/>
        </p:nvGrpSpPr>
        <p:grpSpPr>
          <a:xfrm>
            <a:off x="6358323" y="3730344"/>
            <a:ext cx="414744" cy="337329"/>
            <a:chOff x="1785984" y="1280471"/>
            <a:chExt cx="227382" cy="184949"/>
          </a:xfrm>
        </p:grpSpPr>
        <p:sp>
          <p:nvSpPr>
            <p:cNvPr id="945" name="Google Shape;945;p26"/>
            <p:cNvSpPr/>
            <p:nvPr/>
          </p:nvSpPr>
          <p:spPr>
            <a:xfrm>
              <a:off x="1785984" y="1280471"/>
              <a:ext cx="144533" cy="123468"/>
            </a:xfrm>
            <a:custGeom>
              <a:avLst/>
              <a:gdLst/>
              <a:ahLst/>
              <a:cxnLst/>
              <a:rect l="l" t="t" r="r" b="b"/>
              <a:pathLst>
                <a:path w="2868" h="2450" extrusionOk="0">
                  <a:moveTo>
                    <a:pt x="2068" y="1"/>
                  </a:moveTo>
                  <a:cubicBezTo>
                    <a:pt x="2041" y="1"/>
                    <a:pt x="2012" y="3"/>
                    <a:pt x="1982" y="8"/>
                  </a:cubicBezTo>
                  <a:cubicBezTo>
                    <a:pt x="1080" y="148"/>
                    <a:pt x="2113" y="1949"/>
                    <a:pt x="2113" y="1949"/>
                  </a:cubicBezTo>
                  <a:cubicBezTo>
                    <a:pt x="2113" y="1949"/>
                    <a:pt x="1289" y="724"/>
                    <a:pt x="740" y="724"/>
                  </a:cubicBezTo>
                  <a:cubicBezTo>
                    <a:pt x="656" y="724"/>
                    <a:pt x="578" y="753"/>
                    <a:pt x="511" y="820"/>
                  </a:cubicBezTo>
                  <a:cubicBezTo>
                    <a:pt x="1" y="1326"/>
                    <a:pt x="2145" y="2450"/>
                    <a:pt x="2145" y="2450"/>
                  </a:cubicBezTo>
                  <a:lnTo>
                    <a:pt x="2619" y="1917"/>
                  </a:lnTo>
                  <a:cubicBezTo>
                    <a:pt x="2619" y="1917"/>
                    <a:pt x="2868" y="1"/>
                    <a:pt x="20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26"/>
            <p:cNvSpPr/>
            <p:nvPr/>
          </p:nvSpPr>
          <p:spPr>
            <a:xfrm>
              <a:off x="1838294" y="1357574"/>
              <a:ext cx="175072" cy="107795"/>
            </a:xfrm>
            <a:custGeom>
              <a:avLst/>
              <a:gdLst/>
              <a:ahLst/>
              <a:cxnLst/>
              <a:rect l="l" t="t" r="r" b="b"/>
              <a:pathLst>
                <a:path w="3474" h="2139" extrusionOk="0">
                  <a:moveTo>
                    <a:pt x="2447" y="0"/>
                  </a:moveTo>
                  <a:cubicBezTo>
                    <a:pt x="2195" y="0"/>
                    <a:pt x="1933" y="44"/>
                    <a:pt x="1721" y="103"/>
                  </a:cubicBezTo>
                  <a:cubicBezTo>
                    <a:pt x="1648" y="121"/>
                    <a:pt x="1581" y="143"/>
                    <a:pt x="1513" y="170"/>
                  </a:cubicBezTo>
                  <a:cubicBezTo>
                    <a:pt x="1423" y="202"/>
                    <a:pt x="1332" y="243"/>
                    <a:pt x="1247" y="283"/>
                  </a:cubicBezTo>
                  <a:cubicBezTo>
                    <a:pt x="1071" y="364"/>
                    <a:pt x="904" y="459"/>
                    <a:pt x="746" y="568"/>
                  </a:cubicBezTo>
                  <a:cubicBezTo>
                    <a:pt x="565" y="694"/>
                    <a:pt x="403" y="852"/>
                    <a:pt x="276" y="1028"/>
                  </a:cubicBezTo>
                  <a:cubicBezTo>
                    <a:pt x="236" y="1082"/>
                    <a:pt x="204" y="1136"/>
                    <a:pt x="172" y="1195"/>
                  </a:cubicBezTo>
                  <a:cubicBezTo>
                    <a:pt x="55" y="1416"/>
                    <a:pt x="1" y="1696"/>
                    <a:pt x="141" y="1895"/>
                  </a:cubicBezTo>
                  <a:cubicBezTo>
                    <a:pt x="236" y="2025"/>
                    <a:pt x="394" y="2089"/>
                    <a:pt x="556" y="2116"/>
                  </a:cubicBezTo>
                  <a:cubicBezTo>
                    <a:pt x="633" y="2129"/>
                    <a:pt x="714" y="2134"/>
                    <a:pt x="791" y="2138"/>
                  </a:cubicBezTo>
                  <a:cubicBezTo>
                    <a:pt x="935" y="2138"/>
                    <a:pt x="1080" y="2134"/>
                    <a:pt x="1229" y="2125"/>
                  </a:cubicBezTo>
                  <a:cubicBezTo>
                    <a:pt x="1405" y="2107"/>
                    <a:pt x="1576" y="2080"/>
                    <a:pt x="1752" y="2039"/>
                  </a:cubicBezTo>
                  <a:cubicBezTo>
                    <a:pt x="1951" y="1994"/>
                    <a:pt x="2140" y="1926"/>
                    <a:pt x="2330" y="1840"/>
                  </a:cubicBezTo>
                  <a:cubicBezTo>
                    <a:pt x="2465" y="1782"/>
                    <a:pt x="2592" y="1709"/>
                    <a:pt x="2718" y="1628"/>
                  </a:cubicBezTo>
                  <a:cubicBezTo>
                    <a:pt x="2998" y="1443"/>
                    <a:pt x="3251" y="1186"/>
                    <a:pt x="3323" y="861"/>
                  </a:cubicBezTo>
                  <a:cubicBezTo>
                    <a:pt x="3473" y="197"/>
                    <a:pt x="2984" y="0"/>
                    <a:pt x="2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26"/>
            <p:cNvSpPr/>
            <p:nvPr/>
          </p:nvSpPr>
          <p:spPr>
            <a:xfrm>
              <a:off x="1899725" y="1362715"/>
              <a:ext cx="55989" cy="97615"/>
            </a:xfrm>
            <a:custGeom>
              <a:avLst/>
              <a:gdLst/>
              <a:ahLst/>
              <a:cxnLst/>
              <a:rect l="l" t="t" r="r" b="b"/>
              <a:pathLst>
                <a:path w="1111" h="1937" extrusionOk="0">
                  <a:moveTo>
                    <a:pt x="502" y="1"/>
                  </a:moveTo>
                  <a:cubicBezTo>
                    <a:pt x="429" y="19"/>
                    <a:pt x="362" y="41"/>
                    <a:pt x="294" y="68"/>
                  </a:cubicBezTo>
                  <a:cubicBezTo>
                    <a:pt x="204" y="100"/>
                    <a:pt x="113" y="141"/>
                    <a:pt x="28" y="181"/>
                  </a:cubicBezTo>
                  <a:cubicBezTo>
                    <a:pt x="1" y="809"/>
                    <a:pt x="177" y="1422"/>
                    <a:pt x="533" y="1937"/>
                  </a:cubicBezTo>
                  <a:cubicBezTo>
                    <a:pt x="732" y="1892"/>
                    <a:pt x="926" y="1824"/>
                    <a:pt x="1111" y="1738"/>
                  </a:cubicBezTo>
                  <a:cubicBezTo>
                    <a:pt x="723" y="1242"/>
                    <a:pt x="511" y="633"/>
                    <a:pt x="5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26"/>
            <p:cNvSpPr/>
            <p:nvPr/>
          </p:nvSpPr>
          <p:spPr>
            <a:xfrm>
              <a:off x="1852203" y="1386148"/>
              <a:ext cx="48026" cy="79271"/>
            </a:xfrm>
            <a:custGeom>
              <a:avLst/>
              <a:gdLst/>
              <a:ahLst/>
              <a:cxnLst/>
              <a:rect l="l" t="t" r="r" b="b"/>
              <a:pathLst>
                <a:path w="953" h="1573" extrusionOk="0">
                  <a:moveTo>
                    <a:pt x="470" y="1"/>
                  </a:moveTo>
                  <a:cubicBezTo>
                    <a:pt x="289" y="127"/>
                    <a:pt x="127" y="285"/>
                    <a:pt x="0" y="465"/>
                  </a:cubicBezTo>
                  <a:cubicBezTo>
                    <a:pt x="23" y="840"/>
                    <a:pt x="118" y="1210"/>
                    <a:pt x="280" y="1549"/>
                  </a:cubicBezTo>
                  <a:cubicBezTo>
                    <a:pt x="357" y="1562"/>
                    <a:pt x="438" y="1571"/>
                    <a:pt x="515" y="1571"/>
                  </a:cubicBezTo>
                  <a:cubicBezTo>
                    <a:pt x="551" y="1572"/>
                    <a:pt x="587" y="1573"/>
                    <a:pt x="624" y="1573"/>
                  </a:cubicBezTo>
                  <a:cubicBezTo>
                    <a:pt x="733" y="1573"/>
                    <a:pt x="844" y="1568"/>
                    <a:pt x="953" y="1558"/>
                  </a:cubicBezTo>
                  <a:cubicBezTo>
                    <a:pt x="646" y="1093"/>
                    <a:pt x="479" y="556"/>
                    <a:pt x="4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26"/>
            <p:cNvSpPr/>
            <p:nvPr/>
          </p:nvSpPr>
          <p:spPr>
            <a:xfrm>
              <a:off x="1961055" y="1390936"/>
              <a:ext cx="17638" cy="14867"/>
            </a:xfrm>
            <a:custGeom>
              <a:avLst/>
              <a:gdLst/>
              <a:ahLst/>
              <a:cxnLst/>
              <a:rect l="l" t="t" r="r" b="b"/>
              <a:pathLst>
                <a:path w="350" h="295" extrusionOk="0">
                  <a:moveTo>
                    <a:pt x="174" y="1"/>
                  </a:moveTo>
                  <a:cubicBezTo>
                    <a:pt x="113" y="1"/>
                    <a:pt x="55" y="39"/>
                    <a:pt x="34" y="100"/>
                  </a:cubicBezTo>
                  <a:cubicBezTo>
                    <a:pt x="0" y="200"/>
                    <a:pt x="77" y="294"/>
                    <a:pt x="171" y="294"/>
                  </a:cubicBezTo>
                  <a:cubicBezTo>
                    <a:pt x="191" y="294"/>
                    <a:pt x="212" y="290"/>
                    <a:pt x="232" y="280"/>
                  </a:cubicBezTo>
                  <a:cubicBezTo>
                    <a:pt x="350" y="221"/>
                    <a:pt x="345" y="54"/>
                    <a:pt x="223" y="9"/>
                  </a:cubicBezTo>
                  <a:cubicBezTo>
                    <a:pt x="207" y="4"/>
                    <a:pt x="191" y="1"/>
                    <a:pt x="174" y="1"/>
                  </a:cubicBezTo>
                  <a:close/>
                </a:path>
              </a:pathLst>
            </a:custGeom>
            <a:solidFill>
              <a:srgbClr val="2B03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0" name="Google Shape;950;p26"/>
          <p:cNvGrpSpPr/>
          <p:nvPr/>
        </p:nvGrpSpPr>
        <p:grpSpPr>
          <a:xfrm>
            <a:off x="-204890" y="2270469"/>
            <a:ext cx="2237351" cy="2974218"/>
            <a:chOff x="888418" y="1406999"/>
            <a:chExt cx="663824" cy="882453"/>
          </a:xfrm>
        </p:grpSpPr>
        <p:sp>
          <p:nvSpPr>
            <p:cNvPr id="951" name="Google Shape;951;p26"/>
            <p:cNvSpPr/>
            <p:nvPr/>
          </p:nvSpPr>
          <p:spPr>
            <a:xfrm>
              <a:off x="911675" y="2075326"/>
              <a:ext cx="600709" cy="214126"/>
            </a:xfrm>
            <a:custGeom>
              <a:avLst/>
              <a:gdLst/>
              <a:ahLst/>
              <a:cxnLst/>
              <a:rect l="l" t="t" r="r" b="b"/>
              <a:pathLst>
                <a:path w="15988" h="5699" extrusionOk="0">
                  <a:moveTo>
                    <a:pt x="804" y="1"/>
                  </a:moveTo>
                  <a:lnTo>
                    <a:pt x="709" y="560"/>
                  </a:lnTo>
                  <a:lnTo>
                    <a:pt x="691" y="687"/>
                  </a:lnTo>
                  <a:lnTo>
                    <a:pt x="614" y="1143"/>
                  </a:lnTo>
                  <a:lnTo>
                    <a:pt x="596" y="1265"/>
                  </a:lnTo>
                  <a:lnTo>
                    <a:pt x="316" y="2957"/>
                  </a:lnTo>
                  <a:lnTo>
                    <a:pt x="208" y="3612"/>
                  </a:lnTo>
                  <a:lnTo>
                    <a:pt x="0" y="4876"/>
                  </a:lnTo>
                  <a:cubicBezTo>
                    <a:pt x="0" y="4876"/>
                    <a:pt x="727" y="5106"/>
                    <a:pt x="2113" y="5327"/>
                  </a:cubicBezTo>
                  <a:lnTo>
                    <a:pt x="2289" y="5354"/>
                  </a:lnTo>
                  <a:cubicBezTo>
                    <a:pt x="2916" y="5444"/>
                    <a:pt x="3665" y="5534"/>
                    <a:pt x="4532" y="5602"/>
                  </a:cubicBezTo>
                  <a:lnTo>
                    <a:pt x="4681" y="5611"/>
                  </a:lnTo>
                  <a:cubicBezTo>
                    <a:pt x="5459" y="5664"/>
                    <a:pt x="6331" y="5698"/>
                    <a:pt x="7291" y="5698"/>
                  </a:cubicBezTo>
                  <a:cubicBezTo>
                    <a:pt x="7401" y="5698"/>
                    <a:pt x="7512" y="5698"/>
                    <a:pt x="7624" y="5697"/>
                  </a:cubicBezTo>
                  <a:lnTo>
                    <a:pt x="7791" y="5697"/>
                  </a:lnTo>
                  <a:cubicBezTo>
                    <a:pt x="8752" y="5688"/>
                    <a:pt x="9655" y="5643"/>
                    <a:pt x="10486" y="5575"/>
                  </a:cubicBezTo>
                  <a:lnTo>
                    <a:pt x="10671" y="5562"/>
                  </a:lnTo>
                  <a:cubicBezTo>
                    <a:pt x="11722" y="5471"/>
                    <a:pt x="12648" y="5354"/>
                    <a:pt x="13419" y="5237"/>
                  </a:cubicBezTo>
                  <a:lnTo>
                    <a:pt x="13613" y="5205"/>
                  </a:lnTo>
                  <a:cubicBezTo>
                    <a:pt x="15112" y="4966"/>
                    <a:pt x="15988" y="4731"/>
                    <a:pt x="15988" y="4731"/>
                  </a:cubicBezTo>
                  <a:lnTo>
                    <a:pt x="15807" y="3318"/>
                  </a:lnTo>
                  <a:lnTo>
                    <a:pt x="15744" y="2813"/>
                  </a:lnTo>
                  <a:lnTo>
                    <a:pt x="15518" y="1003"/>
                  </a:lnTo>
                  <a:lnTo>
                    <a:pt x="15505" y="876"/>
                  </a:lnTo>
                  <a:lnTo>
                    <a:pt x="15446" y="421"/>
                  </a:lnTo>
                  <a:lnTo>
                    <a:pt x="15432" y="299"/>
                  </a:lnTo>
                  <a:lnTo>
                    <a:pt x="1539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26"/>
            <p:cNvSpPr/>
            <p:nvPr/>
          </p:nvSpPr>
          <p:spPr>
            <a:xfrm>
              <a:off x="937599" y="2086522"/>
              <a:ext cx="554608" cy="30697"/>
            </a:xfrm>
            <a:custGeom>
              <a:avLst/>
              <a:gdLst/>
              <a:ahLst/>
              <a:cxnLst/>
              <a:rect l="l" t="t" r="r" b="b"/>
              <a:pathLst>
                <a:path w="14761" h="817" extrusionOk="0">
                  <a:moveTo>
                    <a:pt x="14747" y="1"/>
                  </a:moveTo>
                  <a:cubicBezTo>
                    <a:pt x="12025" y="462"/>
                    <a:pt x="9275" y="693"/>
                    <a:pt x="6524" y="693"/>
                  </a:cubicBezTo>
                  <a:cubicBezTo>
                    <a:pt x="4352" y="693"/>
                    <a:pt x="2179" y="549"/>
                    <a:pt x="19" y="262"/>
                  </a:cubicBezTo>
                  <a:lnTo>
                    <a:pt x="1" y="384"/>
                  </a:lnTo>
                  <a:cubicBezTo>
                    <a:pt x="2162" y="673"/>
                    <a:pt x="4337" y="816"/>
                    <a:pt x="6511" y="816"/>
                  </a:cubicBezTo>
                  <a:cubicBezTo>
                    <a:pt x="9272" y="816"/>
                    <a:pt x="12031" y="585"/>
                    <a:pt x="14761" y="123"/>
                  </a:cubicBezTo>
                  <a:lnTo>
                    <a:pt x="147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26"/>
            <p:cNvSpPr/>
            <p:nvPr/>
          </p:nvSpPr>
          <p:spPr>
            <a:xfrm>
              <a:off x="934067" y="2108239"/>
              <a:ext cx="560694" cy="31223"/>
            </a:xfrm>
            <a:custGeom>
              <a:avLst/>
              <a:gdLst/>
              <a:ahLst/>
              <a:cxnLst/>
              <a:rect l="l" t="t" r="r" b="b"/>
              <a:pathLst>
                <a:path w="14923" h="831" extrusionOk="0">
                  <a:moveTo>
                    <a:pt x="14913" y="0"/>
                  </a:moveTo>
                  <a:cubicBezTo>
                    <a:pt x="12167" y="469"/>
                    <a:pt x="9387" y="706"/>
                    <a:pt x="6606" y="706"/>
                  </a:cubicBezTo>
                  <a:cubicBezTo>
                    <a:pt x="5583" y="706"/>
                    <a:pt x="4560" y="674"/>
                    <a:pt x="3539" y="610"/>
                  </a:cubicBezTo>
                  <a:lnTo>
                    <a:pt x="3430" y="605"/>
                  </a:lnTo>
                  <a:cubicBezTo>
                    <a:pt x="2293" y="533"/>
                    <a:pt x="1156" y="420"/>
                    <a:pt x="23" y="267"/>
                  </a:cubicBezTo>
                  <a:lnTo>
                    <a:pt x="0" y="389"/>
                  </a:lnTo>
                  <a:cubicBezTo>
                    <a:pt x="221" y="416"/>
                    <a:pt x="438" y="447"/>
                    <a:pt x="655" y="470"/>
                  </a:cubicBezTo>
                  <a:cubicBezTo>
                    <a:pt x="799" y="488"/>
                    <a:pt x="943" y="506"/>
                    <a:pt x="1088" y="524"/>
                  </a:cubicBezTo>
                  <a:cubicBezTo>
                    <a:pt x="1806" y="605"/>
                    <a:pt x="2519" y="668"/>
                    <a:pt x="3232" y="714"/>
                  </a:cubicBezTo>
                  <a:cubicBezTo>
                    <a:pt x="3309" y="723"/>
                    <a:pt x="3385" y="727"/>
                    <a:pt x="3458" y="732"/>
                  </a:cubicBezTo>
                  <a:lnTo>
                    <a:pt x="3507" y="732"/>
                  </a:lnTo>
                  <a:cubicBezTo>
                    <a:pt x="3575" y="736"/>
                    <a:pt x="3638" y="745"/>
                    <a:pt x="3706" y="745"/>
                  </a:cubicBezTo>
                  <a:cubicBezTo>
                    <a:pt x="4311" y="777"/>
                    <a:pt x="4915" y="804"/>
                    <a:pt x="5520" y="817"/>
                  </a:cubicBezTo>
                  <a:cubicBezTo>
                    <a:pt x="5674" y="822"/>
                    <a:pt x="5827" y="826"/>
                    <a:pt x="5981" y="826"/>
                  </a:cubicBezTo>
                  <a:cubicBezTo>
                    <a:pt x="6188" y="831"/>
                    <a:pt x="6400" y="831"/>
                    <a:pt x="6608" y="831"/>
                  </a:cubicBezTo>
                  <a:cubicBezTo>
                    <a:pt x="7114" y="831"/>
                    <a:pt x="7619" y="822"/>
                    <a:pt x="8120" y="804"/>
                  </a:cubicBezTo>
                  <a:cubicBezTo>
                    <a:pt x="8292" y="799"/>
                    <a:pt x="8459" y="795"/>
                    <a:pt x="8630" y="786"/>
                  </a:cubicBezTo>
                  <a:cubicBezTo>
                    <a:pt x="9348" y="759"/>
                    <a:pt x="10070" y="714"/>
                    <a:pt x="10788" y="650"/>
                  </a:cubicBezTo>
                  <a:cubicBezTo>
                    <a:pt x="10950" y="637"/>
                    <a:pt x="11113" y="623"/>
                    <a:pt x="11275" y="605"/>
                  </a:cubicBezTo>
                  <a:cubicBezTo>
                    <a:pt x="12043" y="533"/>
                    <a:pt x="12810" y="443"/>
                    <a:pt x="13577" y="334"/>
                  </a:cubicBezTo>
                  <a:cubicBezTo>
                    <a:pt x="13722" y="312"/>
                    <a:pt x="13866" y="294"/>
                    <a:pt x="14006" y="271"/>
                  </a:cubicBezTo>
                  <a:cubicBezTo>
                    <a:pt x="14313" y="226"/>
                    <a:pt x="14620" y="176"/>
                    <a:pt x="14922" y="122"/>
                  </a:cubicBezTo>
                  <a:lnTo>
                    <a:pt x="149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26"/>
            <p:cNvSpPr/>
            <p:nvPr/>
          </p:nvSpPr>
          <p:spPr>
            <a:xfrm>
              <a:off x="919452" y="2116918"/>
              <a:ext cx="586319" cy="172458"/>
            </a:xfrm>
            <a:custGeom>
              <a:avLst/>
              <a:gdLst/>
              <a:ahLst/>
              <a:cxnLst/>
              <a:rect l="l" t="t" r="r" b="b"/>
              <a:pathLst>
                <a:path w="15605" h="4590" extrusionOk="0">
                  <a:moveTo>
                    <a:pt x="14234" y="1"/>
                  </a:moveTo>
                  <a:cubicBezTo>
                    <a:pt x="14216" y="1"/>
                    <a:pt x="14197" y="2"/>
                    <a:pt x="14178" y="4"/>
                  </a:cubicBezTo>
                  <a:cubicBezTo>
                    <a:pt x="14102" y="18"/>
                    <a:pt x="14029" y="49"/>
                    <a:pt x="13971" y="99"/>
                  </a:cubicBezTo>
                  <a:cubicBezTo>
                    <a:pt x="13366" y="600"/>
                    <a:pt x="13285" y="2834"/>
                    <a:pt x="13285" y="3881"/>
                  </a:cubicBezTo>
                  <a:cubicBezTo>
                    <a:pt x="13005" y="2884"/>
                    <a:pt x="12350" y="780"/>
                    <a:pt x="11669" y="374"/>
                  </a:cubicBezTo>
                  <a:cubicBezTo>
                    <a:pt x="11596" y="329"/>
                    <a:pt x="11511" y="307"/>
                    <a:pt x="11425" y="307"/>
                  </a:cubicBezTo>
                  <a:cubicBezTo>
                    <a:pt x="11335" y="316"/>
                    <a:pt x="11249" y="356"/>
                    <a:pt x="11181" y="419"/>
                  </a:cubicBezTo>
                  <a:cubicBezTo>
                    <a:pt x="10613" y="938"/>
                    <a:pt x="10418" y="3119"/>
                    <a:pt x="10355" y="4188"/>
                  </a:cubicBezTo>
                  <a:cubicBezTo>
                    <a:pt x="10152" y="3141"/>
                    <a:pt x="9665" y="1020"/>
                    <a:pt x="9024" y="555"/>
                  </a:cubicBezTo>
                  <a:cubicBezTo>
                    <a:pt x="8956" y="505"/>
                    <a:pt x="8875" y="474"/>
                    <a:pt x="8789" y="469"/>
                  </a:cubicBezTo>
                  <a:lnTo>
                    <a:pt x="8775" y="469"/>
                  </a:lnTo>
                  <a:cubicBezTo>
                    <a:pt x="8681" y="469"/>
                    <a:pt x="8586" y="510"/>
                    <a:pt x="8514" y="577"/>
                  </a:cubicBezTo>
                  <a:cubicBezTo>
                    <a:pt x="7931" y="1074"/>
                    <a:pt x="7620" y="3173"/>
                    <a:pt x="7498" y="4215"/>
                  </a:cubicBezTo>
                  <a:cubicBezTo>
                    <a:pt x="7354" y="3164"/>
                    <a:pt x="6993" y="1033"/>
                    <a:pt x="6370" y="595"/>
                  </a:cubicBezTo>
                  <a:cubicBezTo>
                    <a:pt x="6311" y="550"/>
                    <a:pt x="6239" y="523"/>
                    <a:pt x="6162" y="514"/>
                  </a:cubicBezTo>
                  <a:lnTo>
                    <a:pt x="6135" y="514"/>
                  </a:lnTo>
                  <a:cubicBezTo>
                    <a:pt x="6058" y="519"/>
                    <a:pt x="5977" y="541"/>
                    <a:pt x="5909" y="586"/>
                  </a:cubicBezTo>
                  <a:cubicBezTo>
                    <a:pt x="5277" y="984"/>
                    <a:pt x="4727" y="2929"/>
                    <a:pt x="4469" y="3972"/>
                  </a:cubicBezTo>
                  <a:cubicBezTo>
                    <a:pt x="4492" y="2906"/>
                    <a:pt x="4469" y="1038"/>
                    <a:pt x="4099" y="514"/>
                  </a:cubicBezTo>
                  <a:cubicBezTo>
                    <a:pt x="4059" y="451"/>
                    <a:pt x="4000" y="401"/>
                    <a:pt x="3928" y="379"/>
                  </a:cubicBezTo>
                  <a:cubicBezTo>
                    <a:pt x="3919" y="374"/>
                    <a:pt x="3910" y="374"/>
                    <a:pt x="3901" y="374"/>
                  </a:cubicBezTo>
                  <a:cubicBezTo>
                    <a:pt x="3887" y="372"/>
                    <a:pt x="3874" y="371"/>
                    <a:pt x="3860" y="371"/>
                  </a:cubicBezTo>
                  <a:cubicBezTo>
                    <a:pt x="3847" y="371"/>
                    <a:pt x="3833" y="372"/>
                    <a:pt x="3819" y="374"/>
                  </a:cubicBezTo>
                  <a:cubicBezTo>
                    <a:pt x="3743" y="392"/>
                    <a:pt x="3675" y="428"/>
                    <a:pt x="3621" y="487"/>
                  </a:cubicBezTo>
                  <a:cubicBezTo>
                    <a:pt x="3418" y="672"/>
                    <a:pt x="3097" y="1151"/>
                    <a:pt x="2619" y="2360"/>
                  </a:cubicBezTo>
                  <a:cubicBezTo>
                    <a:pt x="2375" y="2983"/>
                    <a:pt x="2158" y="3615"/>
                    <a:pt x="2032" y="4003"/>
                  </a:cubicBezTo>
                  <a:cubicBezTo>
                    <a:pt x="2019" y="3055"/>
                    <a:pt x="1937" y="844"/>
                    <a:pt x="1477" y="293"/>
                  </a:cubicBezTo>
                  <a:cubicBezTo>
                    <a:pt x="1432" y="230"/>
                    <a:pt x="1364" y="189"/>
                    <a:pt x="1292" y="171"/>
                  </a:cubicBezTo>
                  <a:cubicBezTo>
                    <a:pt x="1279" y="170"/>
                    <a:pt x="1266" y="169"/>
                    <a:pt x="1254" y="169"/>
                  </a:cubicBezTo>
                  <a:cubicBezTo>
                    <a:pt x="1176" y="169"/>
                    <a:pt x="1102" y="193"/>
                    <a:pt x="1044" y="243"/>
                  </a:cubicBezTo>
                  <a:cubicBezTo>
                    <a:pt x="723" y="465"/>
                    <a:pt x="389" y="1151"/>
                    <a:pt x="109" y="1855"/>
                  </a:cubicBezTo>
                  <a:lnTo>
                    <a:pt x="1" y="2509"/>
                  </a:lnTo>
                  <a:cubicBezTo>
                    <a:pt x="396" y="1394"/>
                    <a:pt x="894" y="295"/>
                    <a:pt x="1241" y="295"/>
                  </a:cubicBezTo>
                  <a:cubicBezTo>
                    <a:pt x="1250" y="295"/>
                    <a:pt x="1260" y="296"/>
                    <a:pt x="1269" y="298"/>
                  </a:cubicBezTo>
                  <a:cubicBezTo>
                    <a:pt x="1725" y="379"/>
                    <a:pt x="1901" y="2676"/>
                    <a:pt x="1906" y="4224"/>
                  </a:cubicBezTo>
                  <a:lnTo>
                    <a:pt x="2082" y="4247"/>
                  </a:lnTo>
                  <a:cubicBezTo>
                    <a:pt x="2560" y="2739"/>
                    <a:pt x="3404" y="555"/>
                    <a:pt x="3847" y="501"/>
                  </a:cubicBezTo>
                  <a:lnTo>
                    <a:pt x="3896" y="501"/>
                  </a:lnTo>
                  <a:cubicBezTo>
                    <a:pt x="4320" y="623"/>
                    <a:pt x="4384" y="2952"/>
                    <a:pt x="4325" y="4495"/>
                  </a:cubicBezTo>
                  <a:lnTo>
                    <a:pt x="4474" y="4504"/>
                  </a:lnTo>
                  <a:cubicBezTo>
                    <a:pt x="4736" y="3313"/>
                    <a:pt x="5467" y="641"/>
                    <a:pt x="6135" y="641"/>
                  </a:cubicBezTo>
                  <a:lnTo>
                    <a:pt x="6153" y="641"/>
                  </a:lnTo>
                  <a:cubicBezTo>
                    <a:pt x="6812" y="686"/>
                    <a:pt x="7268" y="3349"/>
                    <a:pt x="7417" y="4590"/>
                  </a:cubicBezTo>
                  <a:lnTo>
                    <a:pt x="7584" y="4590"/>
                  </a:lnTo>
                  <a:cubicBezTo>
                    <a:pt x="7710" y="3317"/>
                    <a:pt x="8121" y="595"/>
                    <a:pt x="8771" y="595"/>
                  </a:cubicBezTo>
                  <a:lnTo>
                    <a:pt x="8780" y="595"/>
                  </a:lnTo>
                  <a:cubicBezTo>
                    <a:pt x="9425" y="618"/>
                    <a:pt x="10035" y="3173"/>
                    <a:pt x="10279" y="4468"/>
                  </a:cubicBezTo>
                  <a:lnTo>
                    <a:pt x="10468" y="4450"/>
                  </a:lnTo>
                  <a:cubicBezTo>
                    <a:pt x="10527" y="3114"/>
                    <a:pt x="10789" y="469"/>
                    <a:pt x="11429" y="437"/>
                  </a:cubicBezTo>
                  <a:lnTo>
                    <a:pt x="11443" y="437"/>
                  </a:lnTo>
                  <a:cubicBezTo>
                    <a:pt x="12088" y="437"/>
                    <a:pt x="12883" y="2884"/>
                    <a:pt x="13217" y="4125"/>
                  </a:cubicBezTo>
                  <a:lnTo>
                    <a:pt x="13406" y="4098"/>
                  </a:lnTo>
                  <a:cubicBezTo>
                    <a:pt x="13402" y="2803"/>
                    <a:pt x="13524" y="225"/>
                    <a:pt x="14192" y="135"/>
                  </a:cubicBezTo>
                  <a:cubicBezTo>
                    <a:pt x="14205" y="133"/>
                    <a:pt x="14217" y="132"/>
                    <a:pt x="14230" y="132"/>
                  </a:cubicBezTo>
                  <a:cubicBezTo>
                    <a:pt x="14674" y="132"/>
                    <a:pt x="15201" y="1176"/>
                    <a:pt x="15605" y="2211"/>
                  </a:cubicBezTo>
                  <a:lnTo>
                    <a:pt x="15546" y="1697"/>
                  </a:lnTo>
                  <a:cubicBezTo>
                    <a:pt x="15216" y="925"/>
                    <a:pt x="14810" y="203"/>
                    <a:pt x="14404" y="36"/>
                  </a:cubicBezTo>
                  <a:cubicBezTo>
                    <a:pt x="14349" y="12"/>
                    <a:pt x="14292" y="1"/>
                    <a:pt x="14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26"/>
            <p:cNvSpPr/>
            <p:nvPr/>
          </p:nvSpPr>
          <p:spPr>
            <a:xfrm>
              <a:off x="941694" y="2066534"/>
              <a:ext cx="548483" cy="29194"/>
            </a:xfrm>
            <a:custGeom>
              <a:avLst/>
              <a:gdLst/>
              <a:ahLst/>
              <a:cxnLst/>
              <a:rect l="l" t="t" r="r" b="b"/>
              <a:pathLst>
                <a:path w="14598" h="777" extrusionOk="0">
                  <a:moveTo>
                    <a:pt x="7299" y="0"/>
                  </a:moveTo>
                  <a:cubicBezTo>
                    <a:pt x="3268" y="0"/>
                    <a:pt x="0" y="104"/>
                    <a:pt x="0" y="235"/>
                  </a:cubicBezTo>
                  <a:cubicBezTo>
                    <a:pt x="0" y="366"/>
                    <a:pt x="3227" y="776"/>
                    <a:pt x="7263" y="776"/>
                  </a:cubicBezTo>
                  <a:cubicBezTo>
                    <a:pt x="11293" y="776"/>
                    <a:pt x="14597" y="366"/>
                    <a:pt x="14597" y="235"/>
                  </a:cubicBezTo>
                  <a:cubicBezTo>
                    <a:pt x="14597" y="104"/>
                    <a:pt x="11329" y="0"/>
                    <a:pt x="72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26"/>
            <p:cNvSpPr/>
            <p:nvPr/>
          </p:nvSpPr>
          <p:spPr>
            <a:xfrm>
              <a:off x="1021046" y="1606430"/>
              <a:ext cx="2405" cy="288181"/>
            </a:xfrm>
            <a:custGeom>
              <a:avLst/>
              <a:gdLst/>
              <a:ahLst/>
              <a:cxnLst/>
              <a:rect l="l" t="t" r="r" b="b"/>
              <a:pathLst>
                <a:path w="64" h="7670" extrusionOk="0">
                  <a:moveTo>
                    <a:pt x="1" y="1"/>
                  </a:moveTo>
                  <a:lnTo>
                    <a:pt x="1" y="7669"/>
                  </a:lnTo>
                  <a:lnTo>
                    <a:pt x="64" y="7669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26"/>
            <p:cNvSpPr/>
            <p:nvPr/>
          </p:nvSpPr>
          <p:spPr>
            <a:xfrm>
              <a:off x="1373431" y="1606430"/>
              <a:ext cx="2442" cy="288181"/>
            </a:xfrm>
            <a:custGeom>
              <a:avLst/>
              <a:gdLst/>
              <a:ahLst/>
              <a:cxnLst/>
              <a:rect l="l" t="t" r="r" b="b"/>
              <a:pathLst>
                <a:path w="65" h="7670" extrusionOk="0">
                  <a:moveTo>
                    <a:pt x="1" y="1"/>
                  </a:moveTo>
                  <a:lnTo>
                    <a:pt x="1" y="7669"/>
                  </a:lnTo>
                  <a:lnTo>
                    <a:pt x="64" y="7669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26"/>
            <p:cNvSpPr/>
            <p:nvPr/>
          </p:nvSpPr>
          <p:spPr>
            <a:xfrm>
              <a:off x="1199624" y="1469594"/>
              <a:ext cx="4772" cy="604767"/>
            </a:xfrm>
            <a:custGeom>
              <a:avLst/>
              <a:gdLst/>
              <a:ahLst/>
              <a:cxnLst/>
              <a:rect l="l" t="t" r="r" b="b"/>
              <a:pathLst>
                <a:path w="127" h="16096" extrusionOk="0">
                  <a:moveTo>
                    <a:pt x="0" y="0"/>
                  </a:moveTo>
                  <a:lnTo>
                    <a:pt x="0" y="16096"/>
                  </a:lnTo>
                  <a:lnTo>
                    <a:pt x="127" y="16096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26"/>
            <p:cNvSpPr/>
            <p:nvPr/>
          </p:nvSpPr>
          <p:spPr>
            <a:xfrm>
              <a:off x="1185047" y="1406999"/>
              <a:ext cx="31749" cy="54142"/>
            </a:xfrm>
            <a:custGeom>
              <a:avLst/>
              <a:gdLst/>
              <a:ahLst/>
              <a:cxnLst/>
              <a:rect l="l" t="t" r="r" b="b"/>
              <a:pathLst>
                <a:path w="845" h="1441" extrusionOk="0">
                  <a:moveTo>
                    <a:pt x="420" y="1"/>
                  </a:moveTo>
                  <a:cubicBezTo>
                    <a:pt x="0" y="1"/>
                    <a:pt x="398" y="1440"/>
                    <a:pt x="398" y="1440"/>
                  </a:cubicBezTo>
                  <a:cubicBezTo>
                    <a:pt x="398" y="1440"/>
                    <a:pt x="844" y="1"/>
                    <a:pt x="4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26"/>
            <p:cNvSpPr/>
            <p:nvPr/>
          </p:nvSpPr>
          <p:spPr>
            <a:xfrm>
              <a:off x="916258" y="1608797"/>
              <a:ext cx="6650" cy="225"/>
            </a:xfrm>
            <a:custGeom>
              <a:avLst/>
              <a:gdLst/>
              <a:ahLst/>
              <a:cxnLst/>
              <a:rect l="l" t="t" r="r" b="b"/>
              <a:pathLst>
                <a:path w="177" h="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63" y="5"/>
                    <a:pt x="176" y="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CCB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26"/>
            <p:cNvSpPr/>
            <p:nvPr/>
          </p:nvSpPr>
          <p:spPr>
            <a:xfrm>
              <a:off x="922871" y="1459562"/>
              <a:ext cx="542697" cy="155212"/>
            </a:xfrm>
            <a:custGeom>
              <a:avLst/>
              <a:gdLst/>
              <a:ahLst/>
              <a:cxnLst/>
              <a:rect l="l" t="t" r="r" b="b"/>
              <a:pathLst>
                <a:path w="14444" h="4131" extrusionOk="0">
                  <a:moveTo>
                    <a:pt x="7380" y="1"/>
                  </a:moveTo>
                  <a:lnTo>
                    <a:pt x="7376" y="5"/>
                  </a:lnTo>
                  <a:cubicBezTo>
                    <a:pt x="7290" y="195"/>
                    <a:pt x="6721" y="1156"/>
                    <a:pt x="4834" y="2379"/>
                  </a:cubicBezTo>
                  <a:cubicBezTo>
                    <a:pt x="2836" y="3670"/>
                    <a:pt x="709" y="3977"/>
                    <a:pt x="15" y="3977"/>
                  </a:cubicBezTo>
                  <a:cubicBezTo>
                    <a:pt x="10" y="3977"/>
                    <a:pt x="5" y="3977"/>
                    <a:pt x="0" y="3977"/>
                  </a:cubicBezTo>
                  <a:lnTo>
                    <a:pt x="0" y="3977"/>
                  </a:lnTo>
                  <a:lnTo>
                    <a:pt x="7376" y="4131"/>
                  </a:lnTo>
                  <a:lnTo>
                    <a:pt x="7398" y="4131"/>
                  </a:lnTo>
                  <a:lnTo>
                    <a:pt x="14444" y="3991"/>
                  </a:lnTo>
                  <a:cubicBezTo>
                    <a:pt x="13767" y="3991"/>
                    <a:pt x="11943" y="3977"/>
                    <a:pt x="10070" y="2483"/>
                  </a:cubicBezTo>
                  <a:cubicBezTo>
                    <a:pt x="8229" y="1016"/>
                    <a:pt x="7466" y="199"/>
                    <a:pt x="73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26"/>
            <p:cNvSpPr/>
            <p:nvPr/>
          </p:nvSpPr>
          <p:spPr>
            <a:xfrm>
              <a:off x="1464167" y="1609323"/>
              <a:ext cx="4809" cy="714"/>
            </a:xfrm>
            <a:custGeom>
              <a:avLst/>
              <a:gdLst/>
              <a:ahLst/>
              <a:cxnLst/>
              <a:rect l="l" t="t" r="r" b="b"/>
              <a:pathLst>
                <a:path w="128" h="19" extrusionOk="0">
                  <a:moveTo>
                    <a:pt x="14" y="0"/>
                  </a:moveTo>
                  <a:lnTo>
                    <a:pt x="1" y="18"/>
                  </a:lnTo>
                  <a:cubicBezTo>
                    <a:pt x="1" y="18"/>
                    <a:pt x="127" y="0"/>
                    <a:pt x="14" y="0"/>
                  </a:cubicBezTo>
                  <a:close/>
                </a:path>
              </a:pathLst>
            </a:custGeom>
            <a:solidFill>
              <a:srgbClr val="FCCB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26"/>
            <p:cNvSpPr/>
            <p:nvPr/>
          </p:nvSpPr>
          <p:spPr>
            <a:xfrm>
              <a:off x="915770" y="1609135"/>
              <a:ext cx="549798" cy="44636"/>
            </a:xfrm>
            <a:custGeom>
              <a:avLst/>
              <a:gdLst/>
              <a:ahLst/>
              <a:cxnLst/>
              <a:rect l="l" t="t" r="r" b="b"/>
              <a:pathLst>
                <a:path w="14633" h="1188" extrusionOk="0">
                  <a:moveTo>
                    <a:pt x="14633" y="1"/>
                  </a:moveTo>
                  <a:lnTo>
                    <a:pt x="121" y="14"/>
                  </a:lnTo>
                  <a:cubicBezTo>
                    <a:pt x="121" y="14"/>
                    <a:pt x="0" y="1126"/>
                    <a:pt x="432" y="1126"/>
                  </a:cubicBezTo>
                  <a:cubicBezTo>
                    <a:pt x="441" y="1126"/>
                    <a:pt x="450" y="1126"/>
                    <a:pt x="460" y="1125"/>
                  </a:cubicBezTo>
                  <a:cubicBezTo>
                    <a:pt x="925" y="1071"/>
                    <a:pt x="1083" y="267"/>
                    <a:pt x="1083" y="267"/>
                  </a:cubicBezTo>
                  <a:cubicBezTo>
                    <a:pt x="1083" y="267"/>
                    <a:pt x="1206" y="1175"/>
                    <a:pt x="1658" y="1175"/>
                  </a:cubicBezTo>
                  <a:cubicBezTo>
                    <a:pt x="1663" y="1175"/>
                    <a:pt x="1669" y="1175"/>
                    <a:pt x="1674" y="1174"/>
                  </a:cubicBezTo>
                  <a:cubicBezTo>
                    <a:pt x="2139" y="1156"/>
                    <a:pt x="2360" y="267"/>
                    <a:pt x="2360" y="267"/>
                  </a:cubicBezTo>
                  <a:cubicBezTo>
                    <a:pt x="2360" y="267"/>
                    <a:pt x="2613" y="1174"/>
                    <a:pt x="3069" y="1174"/>
                  </a:cubicBezTo>
                  <a:cubicBezTo>
                    <a:pt x="3520" y="1174"/>
                    <a:pt x="3687" y="290"/>
                    <a:pt x="3687" y="290"/>
                  </a:cubicBezTo>
                  <a:cubicBezTo>
                    <a:pt x="3687" y="290"/>
                    <a:pt x="3772" y="1188"/>
                    <a:pt x="4347" y="1188"/>
                  </a:cubicBezTo>
                  <a:cubicBezTo>
                    <a:pt x="4350" y="1188"/>
                    <a:pt x="4352" y="1188"/>
                    <a:pt x="4355" y="1188"/>
                  </a:cubicBezTo>
                  <a:cubicBezTo>
                    <a:pt x="4933" y="1174"/>
                    <a:pt x="5096" y="267"/>
                    <a:pt x="5096" y="267"/>
                  </a:cubicBezTo>
                  <a:cubicBezTo>
                    <a:pt x="5096" y="267"/>
                    <a:pt x="5348" y="1143"/>
                    <a:pt x="5836" y="1165"/>
                  </a:cubicBezTo>
                  <a:cubicBezTo>
                    <a:pt x="5842" y="1166"/>
                    <a:pt x="5847" y="1166"/>
                    <a:pt x="5853" y="1166"/>
                  </a:cubicBezTo>
                  <a:cubicBezTo>
                    <a:pt x="6322" y="1166"/>
                    <a:pt x="6445" y="267"/>
                    <a:pt x="6445" y="267"/>
                  </a:cubicBezTo>
                  <a:cubicBezTo>
                    <a:pt x="6445" y="267"/>
                    <a:pt x="6752" y="1156"/>
                    <a:pt x="7199" y="1156"/>
                  </a:cubicBezTo>
                  <a:cubicBezTo>
                    <a:pt x="7641" y="1156"/>
                    <a:pt x="7876" y="267"/>
                    <a:pt x="7876" y="267"/>
                  </a:cubicBezTo>
                  <a:cubicBezTo>
                    <a:pt x="7876" y="267"/>
                    <a:pt x="8067" y="1103"/>
                    <a:pt x="8566" y="1103"/>
                  </a:cubicBezTo>
                  <a:cubicBezTo>
                    <a:pt x="8575" y="1103"/>
                    <a:pt x="8584" y="1103"/>
                    <a:pt x="8594" y="1102"/>
                  </a:cubicBezTo>
                  <a:cubicBezTo>
                    <a:pt x="9108" y="1071"/>
                    <a:pt x="9271" y="245"/>
                    <a:pt x="9271" y="245"/>
                  </a:cubicBezTo>
                  <a:cubicBezTo>
                    <a:pt x="9271" y="245"/>
                    <a:pt x="9374" y="1048"/>
                    <a:pt x="9871" y="1062"/>
                  </a:cubicBezTo>
                  <a:cubicBezTo>
                    <a:pt x="9874" y="1062"/>
                    <a:pt x="9876" y="1062"/>
                    <a:pt x="9879" y="1062"/>
                  </a:cubicBezTo>
                  <a:cubicBezTo>
                    <a:pt x="10370" y="1062"/>
                    <a:pt x="10620" y="213"/>
                    <a:pt x="10620" y="213"/>
                  </a:cubicBezTo>
                  <a:cubicBezTo>
                    <a:pt x="10620" y="213"/>
                    <a:pt x="10674" y="1062"/>
                    <a:pt x="11130" y="1062"/>
                  </a:cubicBezTo>
                  <a:cubicBezTo>
                    <a:pt x="11586" y="1062"/>
                    <a:pt x="11816" y="204"/>
                    <a:pt x="11816" y="204"/>
                  </a:cubicBezTo>
                  <a:cubicBezTo>
                    <a:pt x="11816" y="204"/>
                    <a:pt x="12028" y="995"/>
                    <a:pt x="12591" y="995"/>
                  </a:cubicBezTo>
                  <a:cubicBezTo>
                    <a:pt x="12604" y="995"/>
                    <a:pt x="12616" y="995"/>
                    <a:pt x="12629" y="994"/>
                  </a:cubicBezTo>
                  <a:cubicBezTo>
                    <a:pt x="13220" y="962"/>
                    <a:pt x="13337" y="159"/>
                    <a:pt x="13337" y="159"/>
                  </a:cubicBezTo>
                  <a:cubicBezTo>
                    <a:pt x="13337" y="159"/>
                    <a:pt x="13568" y="890"/>
                    <a:pt x="14001" y="931"/>
                  </a:cubicBezTo>
                  <a:cubicBezTo>
                    <a:pt x="14010" y="931"/>
                    <a:pt x="14019" y="932"/>
                    <a:pt x="14027" y="932"/>
                  </a:cubicBezTo>
                  <a:cubicBezTo>
                    <a:pt x="14442" y="932"/>
                    <a:pt x="14633" y="1"/>
                    <a:pt x="14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26"/>
            <p:cNvSpPr/>
            <p:nvPr/>
          </p:nvSpPr>
          <p:spPr>
            <a:xfrm>
              <a:off x="888418" y="1807890"/>
              <a:ext cx="85177" cy="60604"/>
            </a:xfrm>
            <a:custGeom>
              <a:avLst/>
              <a:gdLst/>
              <a:ahLst/>
              <a:cxnLst/>
              <a:rect l="l" t="t" r="r" b="b"/>
              <a:pathLst>
                <a:path w="2267" h="1613" extrusionOk="0">
                  <a:moveTo>
                    <a:pt x="504" y="0"/>
                  </a:moveTo>
                  <a:cubicBezTo>
                    <a:pt x="488" y="0"/>
                    <a:pt x="473" y="0"/>
                    <a:pt x="457" y="1"/>
                  </a:cubicBezTo>
                  <a:cubicBezTo>
                    <a:pt x="308" y="281"/>
                    <a:pt x="191" y="583"/>
                    <a:pt x="109" y="894"/>
                  </a:cubicBezTo>
                  <a:cubicBezTo>
                    <a:pt x="321" y="908"/>
                    <a:pt x="529" y="962"/>
                    <a:pt x="719" y="1057"/>
                  </a:cubicBezTo>
                  <a:cubicBezTo>
                    <a:pt x="646" y="1051"/>
                    <a:pt x="574" y="1048"/>
                    <a:pt x="501" y="1048"/>
                  </a:cubicBezTo>
                  <a:cubicBezTo>
                    <a:pt x="355" y="1048"/>
                    <a:pt x="209" y="1060"/>
                    <a:pt x="64" y="1084"/>
                  </a:cubicBezTo>
                  <a:cubicBezTo>
                    <a:pt x="33" y="1256"/>
                    <a:pt x="10" y="1432"/>
                    <a:pt x="1" y="1612"/>
                  </a:cubicBezTo>
                  <a:cubicBezTo>
                    <a:pt x="342" y="1467"/>
                    <a:pt x="707" y="1394"/>
                    <a:pt x="1072" y="1394"/>
                  </a:cubicBezTo>
                  <a:cubicBezTo>
                    <a:pt x="1399" y="1394"/>
                    <a:pt x="1726" y="1452"/>
                    <a:pt x="2037" y="1567"/>
                  </a:cubicBezTo>
                  <a:cubicBezTo>
                    <a:pt x="2167" y="1495"/>
                    <a:pt x="2267" y="1409"/>
                    <a:pt x="2262" y="1260"/>
                  </a:cubicBezTo>
                  <a:cubicBezTo>
                    <a:pt x="2258" y="1066"/>
                    <a:pt x="2122" y="899"/>
                    <a:pt x="1987" y="759"/>
                  </a:cubicBezTo>
                  <a:cubicBezTo>
                    <a:pt x="1784" y="542"/>
                    <a:pt x="1554" y="362"/>
                    <a:pt x="1301" y="213"/>
                  </a:cubicBezTo>
                  <a:cubicBezTo>
                    <a:pt x="1057" y="76"/>
                    <a:pt x="785" y="0"/>
                    <a:pt x="5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6"/>
            <p:cNvSpPr/>
            <p:nvPr/>
          </p:nvSpPr>
          <p:spPr>
            <a:xfrm>
              <a:off x="1049863" y="1739209"/>
              <a:ext cx="71463" cy="113507"/>
            </a:xfrm>
            <a:custGeom>
              <a:avLst/>
              <a:gdLst/>
              <a:ahLst/>
              <a:cxnLst/>
              <a:rect l="l" t="t" r="r" b="b"/>
              <a:pathLst>
                <a:path w="1902" h="3021" extrusionOk="0">
                  <a:moveTo>
                    <a:pt x="1258" y="1"/>
                  </a:moveTo>
                  <a:cubicBezTo>
                    <a:pt x="1211" y="1"/>
                    <a:pt x="1164" y="13"/>
                    <a:pt x="1125" y="37"/>
                  </a:cubicBezTo>
                  <a:cubicBezTo>
                    <a:pt x="1053" y="96"/>
                    <a:pt x="1021" y="190"/>
                    <a:pt x="1044" y="281"/>
                  </a:cubicBezTo>
                  <a:cubicBezTo>
                    <a:pt x="1066" y="371"/>
                    <a:pt x="1107" y="452"/>
                    <a:pt x="1161" y="524"/>
                  </a:cubicBezTo>
                  <a:cubicBezTo>
                    <a:pt x="1091" y="496"/>
                    <a:pt x="1018" y="481"/>
                    <a:pt x="945" y="481"/>
                  </a:cubicBezTo>
                  <a:cubicBezTo>
                    <a:pt x="890" y="481"/>
                    <a:pt x="836" y="489"/>
                    <a:pt x="782" y="506"/>
                  </a:cubicBezTo>
                  <a:cubicBezTo>
                    <a:pt x="692" y="533"/>
                    <a:pt x="597" y="610"/>
                    <a:pt x="601" y="705"/>
                  </a:cubicBezTo>
                  <a:cubicBezTo>
                    <a:pt x="610" y="813"/>
                    <a:pt x="732" y="863"/>
                    <a:pt x="836" y="894"/>
                  </a:cubicBezTo>
                  <a:cubicBezTo>
                    <a:pt x="732" y="908"/>
                    <a:pt x="633" y="940"/>
                    <a:pt x="543" y="998"/>
                  </a:cubicBezTo>
                  <a:cubicBezTo>
                    <a:pt x="488" y="1025"/>
                    <a:pt x="448" y="1080"/>
                    <a:pt x="430" y="1138"/>
                  </a:cubicBezTo>
                  <a:cubicBezTo>
                    <a:pt x="425" y="1215"/>
                    <a:pt x="466" y="1283"/>
                    <a:pt x="534" y="1314"/>
                  </a:cubicBezTo>
                  <a:cubicBezTo>
                    <a:pt x="601" y="1341"/>
                    <a:pt x="669" y="1359"/>
                    <a:pt x="741" y="1359"/>
                  </a:cubicBezTo>
                  <a:cubicBezTo>
                    <a:pt x="610" y="1373"/>
                    <a:pt x="479" y="1418"/>
                    <a:pt x="367" y="1490"/>
                  </a:cubicBezTo>
                  <a:cubicBezTo>
                    <a:pt x="254" y="1567"/>
                    <a:pt x="181" y="1689"/>
                    <a:pt x="168" y="1824"/>
                  </a:cubicBezTo>
                  <a:cubicBezTo>
                    <a:pt x="163" y="1960"/>
                    <a:pt x="245" y="2086"/>
                    <a:pt x="376" y="2131"/>
                  </a:cubicBezTo>
                  <a:cubicBezTo>
                    <a:pt x="186" y="2131"/>
                    <a:pt x="19" y="2307"/>
                    <a:pt x="5" y="2501"/>
                  </a:cubicBezTo>
                  <a:cubicBezTo>
                    <a:pt x="1" y="2695"/>
                    <a:pt x="109" y="2876"/>
                    <a:pt x="285" y="2966"/>
                  </a:cubicBezTo>
                  <a:cubicBezTo>
                    <a:pt x="352" y="3002"/>
                    <a:pt x="428" y="3020"/>
                    <a:pt x="505" y="3020"/>
                  </a:cubicBezTo>
                  <a:cubicBezTo>
                    <a:pt x="526" y="3020"/>
                    <a:pt x="548" y="3019"/>
                    <a:pt x="570" y="3016"/>
                  </a:cubicBezTo>
                  <a:cubicBezTo>
                    <a:pt x="746" y="2984"/>
                    <a:pt x="877" y="2835"/>
                    <a:pt x="980" y="2691"/>
                  </a:cubicBezTo>
                  <a:cubicBezTo>
                    <a:pt x="1229" y="2334"/>
                    <a:pt x="1400" y="1928"/>
                    <a:pt x="1545" y="1513"/>
                  </a:cubicBezTo>
                  <a:cubicBezTo>
                    <a:pt x="1612" y="1305"/>
                    <a:pt x="1675" y="1093"/>
                    <a:pt x="1739" y="876"/>
                  </a:cubicBezTo>
                  <a:cubicBezTo>
                    <a:pt x="1779" y="732"/>
                    <a:pt x="1901" y="502"/>
                    <a:pt x="1847" y="348"/>
                  </a:cubicBezTo>
                  <a:cubicBezTo>
                    <a:pt x="1775" y="181"/>
                    <a:pt x="1495" y="41"/>
                    <a:pt x="1328" y="10"/>
                  </a:cubicBezTo>
                  <a:cubicBezTo>
                    <a:pt x="1305" y="4"/>
                    <a:pt x="1282" y="1"/>
                    <a:pt x="12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6"/>
            <p:cNvSpPr/>
            <p:nvPr/>
          </p:nvSpPr>
          <p:spPr>
            <a:xfrm>
              <a:off x="903033" y="1752246"/>
              <a:ext cx="304112" cy="253727"/>
            </a:xfrm>
            <a:custGeom>
              <a:avLst/>
              <a:gdLst/>
              <a:ahLst/>
              <a:cxnLst/>
              <a:rect l="l" t="t" r="r" b="b"/>
              <a:pathLst>
                <a:path w="8094" h="6753" extrusionOk="0">
                  <a:moveTo>
                    <a:pt x="5660" y="1"/>
                  </a:moveTo>
                  <a:cubicBezTo>
                    <a:pt x="5655" y="1"/>
                    <a:pt x="5651" y="1"/>
                    <a:pt x="5647" y="1"/>
                  </a:cubicBezTo>
                  <a:cubicBezTo>
                    <a:pt x="5543" y="6"/>
                    <a:pt x="5412" y="155"/>
                    <a:pt x="5272" y="380"/>
                  </a:cubicBezTo>
                  <a:cubicBezTo>
                    <a:pt x="5259" y="403"/>
                    <a:pt x="5245" y="421"/>
                    <a:pt x="5231" y="444"/>
                  </a:cubicBezTo>
                  <a:cubicBezTo>
                    <a:pt x="4866" y="1058"/>
                    <a:pt x="4455" y="2118"/>
                    <a:pt x="4333" y="2439"/>
                  </a:cubicBezTo>
                  <a:cubicBezTo>
                    <a:pt x="4324" y="2466"/>
                    <a:pt x="4315" y="2488"/>
                    <a:pt x="4311" y="2506"/>
                  </a:cubicBezTo>
                  <a:lnTo>
                    <a:pt x="4297" y="2533"/>
                  </a:lnTo>
                  <a:cubicBezTo>
                    <a:pt x="4297" y="2533"/>
                    <a:pt x="4157" y="2529"/>
                    <a:pt x="3941" y="2529"/>
                  </a:cubicBezTo>
                  <a:cubicBezTo>
                    <a:pt x="3844" y="2528"/>
                    <a:pt x="3734" y="2527"/>
                    <a:pt x="3613" y="2527"/>
                  </a:cubicBezTo>
                  <a:cubicBezTo>
                    <a:pt x="3214" y="2527"/>
                    <a:pt x="2711" y="2536"/>
                    <a:pt x="2284" y="2574"/>
                  </a:cubicBezTo>
                  <a:cubicBezTo>
                    <a:pt x="1986" y="2597"/>
                    <a:pt x="1729" y="2637"/>
                    <a:pt x="1575" y="2691"/>
                  </a:cubicBezTo>
                  <a:cubicBezTo>
                    <a:pt x="971" y="2917"/>
                    <a:pt x="0" y="6108"/>
                    <a:pt x="5" y="6415"/>
                  </a:cubicBezTo>
                  <a:cubicBezTo>
                    <a:pt x="8" y="6548"/>
                    <a:pt x="65" y="6604"/>
                    <a:pt x="157" y="6604"/>
                  </a:cubicBezTo>
                  <a:cubicBezTo>
                    <a:pt x="606" y="6604"/>
                    <a:pt x="1891" y="5278"/>
                    <a:pt x="1891" y="5278"/>
                  </a:cubicBezTo>
                  <a:cubicBezTo>
                    <a:pt x="2222" y="5384"/>
                    <a:pt x="2607" y="5420"/>
                    <a:pt x="2978" y="5420"/>
                  </a:cubicBezTo>
                  <a:cubicBezTo>
                    <a:pt x="3759" y="5420"/>
                    <a:pt x="4473" y="5260"/>
                    <a:pt x="4473" y="5260"/>
                  </a:cubicBezTo>
                  <a:cubicBezTo>
                    <a:pt x="4473" y="5260"/>
                    <a:pt x="5472" y="6753"/>
                    <a:pt x="5787" y="6753"/>
                  </a:cubicBezTo>
                  <a:cubicBezTo>
                    <a:pt x="5806" y="6753"/>
                    <a:pt x="5823" y="6747"/>
                    <a:pt x="5836" y="6736"/>
                  </a:cubicBezTo>
                  <a:cubicBezTo>
                    <a:pt x="6071" y="6528"/>
                    <a:pt x="5868" y="2091"/>
                    <a:pt x="5868" y="2091"/>
                  </a:cubicBezTo>
                  <a:lnTo>
                    <a:pt x="5868" y="2091"/>
                  </a:lnTo>
                  <a:cubicBezTo>
                    <a:pt x="6143" y="2231"/>
                    <a:pt x="6428" y="2348"/>
                    <a:pt x="6721" y="2443"/>
                  </a:cubicBezTo>
                  <a:lnTo>
                    <a:pt x="6784" y="2461"/>
                  </a:lnTo>
                  <a:cubicBezTo>
                    <a:pt x="6991" y="2521"/>
                    <a:pt x="7204" y="2564"/>
                    <a:pt x="7392" y="2564"/>
                  </a:cubicBezTo>
                  <a:cubicBezTo>
                    <a:pt x="7603" y="2564"/>
                    <a:pt x="7781" y="2510"/>
                    <a:pt x="7881" y="2362"/>
                  </a:cubicBezTo>
                  <a:cubicBezTo>
                    <a:pt x="8093" y="2046"/>
                    <a:pt x="7822" y="1577"/>
                    <a:pt x="7398" y="1139"/>
                  </a:cubicBezTo>
                  <a:lnTo>
                    <a:pt x="7353" y="1094"/>
                  </a:lnTo>
                  <a:cubicBezTo>
                    <a:pt x="6763" y="512"/>
                    <a:pt x="5920" y="1"/>
                    <a:pt x="56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6"/>
            <p:cNvSpPr/>
            <p:nvPr/>
          </p:nvSpPr>
          <p:spPr>
            <a:xfrm>
              <a:off x="1155515" y="1793500"/>
              <a:ext cx="25474" cy="51249"/>
            </a:xfrm>
            <a:custGeom>
              <a:avLst/>
              <a:gdLst/>
              <a:ahLst/>
              <a:cxnLst/>
              <a:rect l="l" t="t" r="r" b="b"/>
              <a:pathLst>
                <a:path w="678" h="1364" extrusionOk="0">
                  <a:moveTo>
                    <a:pt x="633" y="0"/>
                  </a:moveTo>
                  <a:cubicBezTo>
                    <a:pt x="430" y="140"/>
                    <a:pt x="272" y="330"/>
                    <a:pt x="168" y="555"/>
                  </a:cubicBezTo>
                  <a:cubicBezTo>
                    <a:pt x="154" y="587"/>
                    <a:pt x="141" y="623"/>
                    <a:pt x="127" y="659"/>
                  </a:cubicBezTo>
                  <a:cubicBezTo>
                    <a:pt x="118" y="673"/>
                    <a:pt x="114" y="695"/>
                    <a:pt x="105" y="713"/>
                  </a:cubicBezTo>
                  <a:cubicBezTo>
                    <a:pt x="37" y="916"/>
                    <a:pt x="1" y="1129"/>
                    <a:pt x="1" y="1345"/>
                  </a:cubicBezTo>
                  <a:lnTo>
                    <a:pt x="64" y="1363"/>
                  </a:lnTo>
                  <a:cubicBezTo>
                    <a:pt x="60" y="1092"/>
                    <a:pt x="118" y="826"/>
                    <a:pt x="227" y="578"/>
                  </a:cubicBezTo>
                  <a:cubicBezTo>
                    <a:pt x="326" y="361"/>
                    <a:pt x="479" y="176"/>
                    <a:pt x="678" y="45"/>
                  </a:cubicBezTo>
                  <a:lnTo>
                    <a:pt x="6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26"/>
            <p:cNvSpPr/>
            <p:nvPr/>
          </p:nvSpPr>
          <p:spPr>
            <a:xfrm>
              <a:off x="1099571" y="1766674"/>
              <a:ext cx="61769" cy="53992"/>
            </a:xfrm>
            <a:custGeom>
              <a:avLst/>
              <a:gdLst/>
              <a:ahLst/>
              <a:cxnLst/>
              <a:rect l="l" t="t" r="r" b="b"/>
              <a:pathLst>
                <a:path w="1644" h="1437" extrusionOk="0">
                  <a:moveTo>
                    <a:pt x="37" y="1"/>
                  </a:moveTo>
                  <a:cubicBezTo>
                    <a:pt x="23" y="19"/>
                    <a:pt x="14" y="42"/>
                    <a:pt x="0" y="64"/>
                  </a:cubicBezTo>
                  <a:cubicBezTo>
                    <a:pt x="158" y="367"/>
                    <a:pt x="375" y="633"/>
                    <a:pt x="641" y="854"/>
                  </a:cubicBezTo>
                  <a:cubicBezTo>
                    <a:pt x="759" y="953"/>
                    <a:pt x="885" y="1044"/>
                    <a:pt x="1021" y="1125"/>
                  </a:cubicBezTo>
                  <a:lnTo>
                    <a:pt x="1075" y="1161"/>
                  </a:lnTo>
                  <a:cubicBezTo>
                    <a:pt x="1242" y="1260"/>
                    <a:pt x="1418" y="1351"/>
                    <a:pt x="1598" y="1427"/>
                  </a:cubicBezTo>
                  <a:lnTo>
                    <a:pt x="1621" y="1436"/>
                  </a:lnTo>
                  <a:lnTo>
                    <a:pt x="1643" y="1382"/>
                  </a:lnTo>
                  <a:lnTo>
                    <a:pt x="1616" y="1369"/>
                  </a:lnTo>
                  <a:cubicBezTo>
                    <a:pt x="1278" y="1229"/>
                    <a:pt x="966" y="1039"/>
                    <a:pt x="682" y="804"/>
                  </a:cubicBezTo>
                  <a:cubicBezTo>
                    <a:pt x="411" y="583"/>
                    <a:pt x="195" y="312"/>
                    <a:pt x="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26"/>
            <p:cNvSpPr/>
            <p:nvPr/>
          </p:nvSpPr>
          <p:spPr>
            <a:xfrm>
              <a:off x="1064967" y="1808228"/>
              <a:ext cx="75333" cy="38362"/>
            </a:xfrm>
            <a:custGeom>
              <a:avLst/>
              <a:gdLst/>
              <a:ahLst/>
              <a:cxnLst/>
              <a:rect l="l" t="t" r="r" b="b"/>
              <a:pathLst>
                <a:path w="2005" h="1021" extrusionOk="0">
                  <a:moveTo>
                    <a:pt x="1960" y="1"/>
                  </a:moveTo>
                  <a:lnTo>
                    <a:pt x="1942" y="23"/>
                  </a:lnTo>
                  <a:cubicBezTo>
                    <a:pt x="1422" y="520"/>
                    <a:pt x="723" y="764"/>
                    <a:pt x="168" y="917"/>
                  </a:cubicBezTo>
                  <a:cubicBezTo>
                    <a:pt x="123" y="931"/>
                    <a:pt x="73" y="944"/>
                    <a:pt x="23" y="953"/>
                  </a:cubicBezTo>
                  <a:cubicBezTo>
                    <a:pt x="14" y="980"/>
                    <a:pt x="5" y="1003"/>
                    <a:pt x="1" y="1021"/>
                  </a:cubicBezTo>
                  <a:cubicBezTo>
                    <a:pt x="64" y="1007"/>
                    <a:pt x="127" y="994"/>
                    <a:pt x="186" y="976"/>
                  </a:cubicBezTo>
                  <a:cubicBezTo>
                    <a:pt x="754" y="818"/>
                    <a:pt x="1468" y="574"/>
                    <a:pt x="1996" y="55"/>
                  </a:cubicBezTo>
                  <a:lnTo>
                    <a:pt x="2005" y="46"/>
                  </a:lnTo>
                  <a:lnTo>
                    <a:pt x="196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26"/>
            <p:cNvSpPr/>
            <p:nvPr/>
          </p:nvSpPr>
          <p:spPr>
            <a:xfrm>
              <a:off x="1107724" y="1734550"/>
              <a:ext cx="33477" cy="36070"/>
            </a:xfrm>
            <a:custGeom>
              <a:avLst/>
              <a:gdLst/>
              <a:ahLst/>
              <a:cxnLst/>
              <a:rect l="l" t="t" r="r" b="b"/>
              <a:pathLst>
                <a:path w="891" h="960" extrusionOk="0">
                  <a:moveTo>
                    <a:pt x="869" y="0"/>
                  </a:moveTo>
                  <a:cubicBezTo>
                    <a:pt x="738" y="0"/>
                    <a:pt x="0" y="734"/>
                    <a:pt x="0" y="734"/>
                  </a:cubicBezTo>
                  <a:lnTo>
                    <a:pt x="835" y="960"/>
                  </a:lnTo>
                  <a:cubicBezTo>
                    <a:pt x="835" y="960"/>
                    <a:pt x="880" y="292"/>
                    <a:pt x="889" y="25"/>
                  </a:cubicBezTo>
                  <a:cubicBezTo>
                    <a:pt x="890" y="8"/>
                    <a:pt x="883" y="0"/>
                    <a:pt x="8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26"/>
            <p:cNvSpPr/>
            <p:nvPr/>
          </p:nvSpPr>
          <p:spPr>
            <a:xfrm>
              <a:off x="1140111" y="1790419"/>
              <a:ext cx="12249" cy="12249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1"/>
                  </a:moveTo>
                  <a:cubicBezTo>
                    <a:pt x="72" y="1"/>
                    <a:pt x="0" y="73"/>
                    <a:pt x="0" y="163"/>
                  </a:cubicBezTo>
                  <a:cubicBezTo>
                    <a:pt x="0" y="254"/>
                    <a:pt x="72" y="326"/>
                    <a:pt x="163" y="326"/>
                  </a:cubicBezTo>
                  <a:cubicBezTo>
                    <a:pt x="253" y="326"/>
                    <a:pt x="325" y="254"/>
                    <a:pt x="325" y="163"/>
                  </a:cubicBezTo>
                  <a:cubicBezTo>
                    <a:pt x="325" y="73"/>
                    <a:pt x="253" y="1"/>
                    <a:pt x="163" y="1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26"/>
            <p:cNvSpPr/>
            <p:nvPr/>
          </p:nvSpPr>
          <p:spPr>
            <a:xfrm>
              <a:off x="984939" y="1847190"/>
              <a:ext cx="66165" cy="84576"/>
            </a:xfrm>
            <a:custGeom>
              <a:avLst/>
              <a:gdLst/>
              <a:ahLst/>
              <a:cxnLst/>
              <a:rect l="l" t="t" r="r" b="b"/>
              <a:pathLst>
                <a:path w="1761" h="2251" extrusionOk="0">
                  <a:moveTo>
                    <a:pt x="1500" y="1"/>
                  </a:moveTo>
                  <a:cubicBezTo>
                    <a:pt x="1092" y="1"/>
                    <a:pt x="555" y="10"/>
                    <a:pt x="104" y="47"/>
                  </a:cubicBezTo>
                  <a:cubicBezTo>
                    <a:pt x="81" y="386"/>
                    <a:pt x="0" y="2209"/>
                    <a:pt x="740" y="2250"/>
                  </a:cubicBezTo>
                  <a:cubicBezTo>
                    <a:pt x="749" y="2250"/>
                    <a:pt x="757" y="2250"/>
                    <a:pt x="765" y="2250"/>
                  </a:cubicBezTo>
                  <a:cubicBezTo>
                    <a:pt x="1504" y="2250"/>
                    <a:pt x="1729" y="283"/>
                    <a:pt x="1761" y="2"/>
                  </a:cubicBezTo>
                  <a:cubicBezTo>
                    <a:pt x="1682" y="1"/>
                    <a:pt x="1595" y="1"/>
                    <a:pt x="15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6"/>
            <p:cNvSpPr/>
            <p:nvPr/>
          </p:nvSpPr>
          <p:spPr>
            <a:xfrm>
              <a:off x="1184859" y="1826563"/>
              <a:ext cx="8679" cy="12925"/>
            </a:xfrm>
            <a:custGeom>
              <a:avLst/>
              <a:gdLst/>
              <a:ahLst/>
              <a:cxnLst/>
              <a:rect l="l" t="t" r="r" b="b"/>
              <a:pathLst>
                <a:path w="231" h="344" extrusionOk="0">
                  <a:moveTo>
                    <a:pt x="231" y="0"/>
                  </a:moveTo>
                  <a:cubicBezTo>
                    <a:pt x="159" y="5"/>
                    <a:pt x="91" y="45"/>
                    <a:pt x="59" y="109"/>
                  </a:cubicBezTo>
                  <a:cubicBezTo>
                    <a:pt x="1" y="217"/>
                    <a:pt x="91" y="343"/>
                    <a:pt x="91" y="343"/>
                  </a:cubicBezTo>
                  <a:lnTo>
                    <a:pt x="231" y="5"/>
                  </a:lnTo>
                  <a:lnTo>
                    <a:pt x="231" y="0"/>
                  </a:ln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26"/>
            <p:cNvSpPr/>
            <p:nvPr/>
          </p:nvSpPr>
          <p:spPr>
            <a:xfrm>
              <a:off x="1233364" y="1818410"/>
              <a:ext cx="85177" cy="60755"/>
            </a:xfrm>
            <a:custGeom>
              <a:avLst/>
              <a:gdLst/>
              <a:ahLst/>
              <a:cxnLst/>
              <a:rect l="l" t="t" r="r" b="b"/>
              <a:pathLst>
                <a:path w="2267" h="1617" extrusionOk="0">
                  <a:moveTo>
                    <a:pt x="487" y="0"/>
                  </a:moveTo>
                  <a:cubicBezTo>
                    <a:pt x="478" y="0"/>
                    <a:pt x="470" y="1"/>
                    <a:pt x="461" y="1"/>
                  </a:cubicBezTo>
                  <a:cubicBezTo>
                    <a:pt x="308" y="285"/>
                    <a:pt x="190" y="587"/>
                    <a:pt x="114" y="903"/>
                  </a:cubicBezTo>
                  <a:cubicBezTo>
                    <a:pt x="326" y="912"/>
                    <a:pt x="533" y="967"/>
                    <a:pt x="723" y="1061"/>
                  </a:cubicBezTo>
                  <a:cubicBezTo>
                    <a:pt x="651" y="1055"/>
                    <a:pt x="578" y="1052"/>
                    <a:pt x="505" y="1052"/>
                  </a:cubicBezTo>
                  <a:cubicBezTo>
                    <a:pt x="359" y="1052"/>
                    <a:pt x="213" y="1064"/>
                    <a:pt x="68" y="1088"/>
                  </a:cubicBezTo>
                  <a:cubicBezTo>
                    <a:pt x="37" y="1264"/>
                    <a:pt x="14" y="1436"/>
                    <a:pt x="1" y="1617"/>
                  </a:cubicBezTo>
                  <a:cubicBezTo>
                    <a:pt x="344" y="1471"/>
                    <a:pt x="709" y="1399"/>
                    <a:pt x="1074" y="1399"/>
                  </a:cubicBezTo>
                  <a:cubicBezTo>
                    <a:pt x="1401" y="1399"/>
                    <a:pt x="1728" y="1456"/>
                    <a:pt x="2041" y="1571"/>
                  </a:cubicBezTo>
                  <a:cubicBezTo>
                    <a:pt x="2167" y="1499"/>
                    <a:pt x="2267" y="1413"/>
                    <a:pt x="2267" y="1269"/>
                  </a:cubicBezTo>
                  <a:cubicBezTo>
                    <a:pt x="2262" y="1075"/>
                    <a:pt x="2127" y="903"/>
                    <a:pt x="1987" y="759"/>
                  </a:cubicBezTo>
                  <a:cubicBezTo>
                    <a:pt x="1788" y="547"/>
                    <a:pt x="1558" y="362"/>
                    <a:pt x="1305" y="217"/>
                  </a:cubicBezTo>
                  <a:cubicBezTo>
                    <a:pt x="1055" y="73"/>
                    <a:pt x="772" y="0"/>
                    <a:pt x="4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26"/>
            <p:cNvSpPr/>
            <p:nvPr/>
          </p:nvSpPr>
          <p:spPr>
            <a:xfrm>
              <a:off x="1394810" y="1749917"/>
              <a:ext cx="71613" cy="113469"/>
            </a:xfrm>
            <a:custGeom>
              <a:avLst/>
              <a:gdLst/>
              <a:ahLst/>
              <a:cxnLst/>
              <a:rect l="l" t="t" r="r" b="b"/>
              <a:pathLst>
                <a:path w="1906" h="3020" extrusionOk="0">
                  <a:moveTo>
                    <a:pt x="1260" y="0"/>
                  </a:moveTo>
                  <a:cubicBezTo>
                    <a:pt x="1213" y="0"/>
                    <a:pt x="1167" y="12"/>
                    <a:pt x="1125" y="36"/>
                  </a:cubicBezTo>
                  <a:cubicBezTo>
                    <a:pt x="1052" y="95"/>
                    <a:pt x="1021" y="190"/>
                    <a:pt x="1043" y="280"/>
                  </a:cubicBezTo>
                  <a:cubicBezTo>
                    <a:pt x="1070" y="370"/>
                    <a:pt x="1107" y="451"/>
                    <a:pt x="1165" y="524"/>
                  </a:cubicBezTo>
                  <a:cubicBezTo>
                    <a:pt x="1096" y="496"/>
                    <a:pt x="1023" y="482"/>
                    <a:pt x="950" y="482"/>
                  </a:cubicBezTo>
                  <a:cubicBezTo>
                    <a:pt x="894" y="482"/>
                    <a:pt x="839" y="490"/>
                    <a:pt x="786" y="506"/>
                  </a:cubicBezTo>
                  <a:cubicBezTo>
                    <a:pt x="691" y="537"/>
                    <a:pt x="596" y="609"/>
                    <a:pt x="606" y="709"/>
                  </a:cubicBezTo>
                  <a:cubicBezTo>
                    <a:pt x="615" y="813"/>
                    <a:pt x="736" y="867"/>
                    <a:pt x="840" y="898"/>
                  </a:cubicBezTo>
                  <a:cubicBezTo>
                    <a:pt x="736" y="907"/>
                    <a:pt x="637" y="943"/>
                    <a:pt x="547" y="998"/>
                  </a:cubicBezTo>
                  <a:cubicBezTo>
                    <a:pt x="493" y="1029"/>
                    <a:pt x="452" y="1079"/>
                    <a:pt x="434" y="1142"/>
                  </a:cubicBezTo>
                  <a:cubicBezTo>
                    <a:pt x="429" y="1214"/>
                    <a:pt x="470" y="1282"/>
                    <a:pt x="538" y="1314"/>
                  </a:cubicBezTo>
                  <a:cubicBezTo>
                    <a:pt x="601" y="1345"/>
                    <a:pt x="673" y="1359"/>
                    <a:pt x="745" y="1359"/>
                  </a:cubicBezTo>
                  <a:cubicBezTo>
                    <a:pt x="610" y="1372"/>
                    <a:pt x="484" y="1417"/>
                    <a:pt x="371" y="1490"/>
                  </a:cubicBezTo>
                  <a:cubicBezTo>
                    <a:pt x="258" y="1566"/>
                    <a:pt x="181" y="1688"/>
                    <a:pt x="172" y="1824"/>
                  </a:cubicBezTo>
                  <a:cubicBezTo>
                    <a:pt x="163" y="1959"/>
                    <a:pt x="249" y="2085"/>
                    <a:pt x="380" y="2131"/>
                  </a:cubicBezTo>
                  <a:cubicBezTo>
                    <a:pt x="181" y="2144"/>
                    <a:pt x="23" y="2302"/>
                    <a:pt x="10" y="2501"/>
                  </a:cubicBezTo>
                  <a:cubicBezTo>
                    <a:pt x="1" y="2699"/>
                    <a:pt x="109" y="2880"/>
                    <a:pt x="285" y="2966"/>
                  </a:cubicBezTo>
                  <a:cubicBezTo>
                    <a:pt x="356" y="3001"/>
                    <a:pt x="429" y="3020"/>
                    <a:pt x="505" y="3020"/>
                  </a:cubicBezTo>
                  <a:cubicBezTo>
                    <a:pt x="526" y="3020"/>
                    <a:pt x="548" y="3018"/>
                    <a:pt x="569" y="3015"/>
                  </a:cubicBezTo>
                  <a:cubicBezTo>
                    <a:pt x="745" y="2988"/>
                    <a:pt x="876" y="2839"/>
                    <a:pt x="980" y="2695"/>
                  </a:cubicBezTo>
                  <a:cubicBezTo>
                    <a:pt x="1233" y="2334"/>
                    <a:pt x="1404" y="1927"/>
                    <a:pt x="1544" y="1517"/>
                  </a:cubicBezTo>
                  <a:cubicBezTo>
                    <a:pt x="1617" y="1305"/>
                    <a:pt x="1680" y="1092"/>
                    <a:pt x="1738" y="880"/>
                  </a:cubicBezTo>
                  <a:cubicBezTo>
                    <a:pt x="1784" y="736"/>
                    <a:pt x="1905" y="501"/>
                    <a:pt x="1847" y="352"/>
                  </a:cubicBezTo>
                  <a:cubicBezTo>
                    <a:pt x="1779" y="181"/>
                    <a:pt x="1495" y="41"/>
                    <a:pt x="1332" y="9"/>
                  </a:cubicBezTo>
                  <a:cubicBezTo>
                    <a:pt x="1308" y="3"/>
                    <a:pt x="1284" y="0"/>
                    <a:pt x="12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26"/>
            <p:cNvSpPr/>
            <p:nvPr/>
          </p:nvSpPr>
          <p:spPr>
            <a:xfrm>
              <a:off x="1247942" y="1762954"/>
              <a:ext cx="304300" cy="253727"/>
            </a:xfrm>
            <a:custGeom>
              <a:avLst/>
              <a:gdLst/>
              <a:ahLst/>
              <a:cxnLst/>
              <a:rect l="l" t="t" r="r" b="b"/>
              <a:pathLst>
                <a:path w="8099" h="6753" extrusionOk="0">
                  <a:moveTo>
                    <a:pt x="5665" y="0"/>
                  </a:moveTo>
                  <a:cubicBezTo>
                    <a:pt x="5660" y="0"/>
                    <a:pt x="5656" y="0"/>
                    <a:pt x="5652" y="1"/>
                  </a:cubicBezTo>
                  <a:cubicBezTo>
                    <a:pt x="5548" y="10"/>
                    <a:pt x="5417" y="159"/>
                    <a:pt x="5277" y="384"/>
                  </a:cubicBezTo>
                  <a:cubicBezTo>
                    <a:pt x="5264" y="402"/>
                    <a:pt x="5250" y="425"/>
                    <a:pt x="5237" y="448"/>
                  </a:cubicBezTo>
                  <a:cubicBezTo>
                    <a:pt x="4871" y="1057"/>
                    <a:pt x="4460" y="2118"/>
                    <a:pt x="4338" y="2443"/>
                  </a:cubicBezTo>
                  <a:cubicBezTo>
                    <a:pt x="4329" y="2470"/>
                    <a:pt x="4320" y="2488"/>
                    <a:pt x="4316" y="2510"/>
                  </a:cubicBezTo>
                  <a:cubicBezTo>
                    <a:pt x="4307" y="2528"/>
                    <a:pt x="4302" y="2537"/>
                    <a:pt x="4302" y="2537"/>
                  </a:cubicBezTo>
                  <a:cubicBezTo>
                    <a:pt x="4302" y="2537"/>
                    <a:pt x="4162" y="2528"/>
                    <a:pt x="3941" y="2528"/>
                  </a:cubicBezTo>
                  <a:cubicBezTo>
                    <a:pt x="3846" y="2527"/>
                    <a:pt x="3736" y="2526"/>
                    <a:pt x="3616" y="2526"/>
                  </a:cubicBezTo>
                  <a:cubicBezTo>
                    <a:pt x="3218" y="2526"/>
                    <a:pt x="2712" y="2535"/>
                    <a:pt x="2289" y="2573"/>
                  </a:cubicBezTo>
                  <a:cubicBezTo>
                    <a:pt x="1991" y="2596"/>
                    <a:pt x="1734" y="2637"/>
                    <a:pt x="1576" y="2695"/>
                  </a:cubicBezTo>
                  <a:cubicBezTo>
                    <a:pt x="976" y="2916"/>
                    <a:pt x="1" y="6108"/>
                    <a:pt x="10" y="6419"/>
                  </a:cubicBezTo>
                  <a:cubicBezTo>
                    <a:pt x="14" y="6551"/>
                    <a:pt x="70" y="6606"/>
                    <a:pt x="161" y="6606"/>
                  </a:cubicBezTo>
                  <a:cubicBezTo>
                    <a:pt x="609" y="6606"/>
                    <a:pt x="1897" y="5277"/>
                    <a:pt x="1897" y="5277"/>
                  </a:cubicBezTo>
                  <a:cubicBezTo>
                    <a:pt x="2231" y="5386"/>
                    <a:pt x="2620" y="5422"/>
                    <a:pt x="2993" y="5422"/>
                  </a:cubicBezTo>
                  <a:cubicBezTo>
                    <a:pt x="3770" y="5422"/>
                    <a:pt x="4478" y="5264"/>
                    <a:pt x="4478" y="5264"/>
                  </a:cubicBezTo>
                  <a:cubicBezTo>
                    <a:pt x="4478" y="5264"/>
                    <a:pt x="5475" y="6753"/>
                    <a:pt x="5791" y="6753"/>
                  </a:cubicBezTo>
                  <a:cubicBezTo>
                    <a:pt x="5811" y="6753"/>
                    <a:pt x="5828" y="6747"/>
                    <a:pt x="5842" y="6735"/>
                  </a:cubicBezTo>
                  <a:cubicBezTo>
                    <a:pt x="6076" y="6527"/>
                    <a:pt x="5873" y="2095"/>
                    <a:pt x="5873" y="2095"/>
                  </a:cubicBezTo>
                  <a:lnTo>
                    <a:pt x="5873" y="2095"/>
                  </a:lnTo>
                  <a:cubicBezTo>
                    <a:pt x="6148" y="2230"/>
                    <a:pt x="6433" y="2348"/>
                    <a:pt x="6726" y="2443"/>
                  </a:cubicBezTo>
                  <a:lnTo>
                    <a:pt x="6789" y="2461"/>
                  </a:lnTo>
                  <a:cubicBezTo>
                    <a:pt x="6996" y="2520"/>
                    <a:pt x="7209" y="2564"/>
                    <a:pt x="7397" y="2564"/>
                  </a:cubicBezTo>
                  <a:cubicBezTo>
                    <a:pt x="7607" y="2564"/>
                    <a:pt x="7784" y="2509"/>
                    <a:pt x="7882" y="2361"/>
                  </a:cubicBezTo>
                  <a:cubicBezTo>
                    <a:pt x="8098" y="2041"/>
                    <a:pt x="7828" y="1576"/>
                    <a:pt x="7403" y="1143"/>
                  </a:cubicBezTo>
                  <a:lnTo>
                    <a:pt x="7358" y="1097"/>
                  </a:lnTo>
                  <a:cubicBezTo>
                    <a:pt x="6768" y="512"/>
                    <a:pt x="5925" y="0"/>
                    <a:pt x="56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26"/>
            <p:cNvSpPr/>
            <p:nvPr/>
          </p:nvSpPr>
          <p:spPr>
            <a:xfrm>
              <a:off x="1500649" y="1804358"/>
              <a:ext cx="25474" cy="51061"/>
            </a:xfrm>
            <a:custGeom>
              <a:avLst/>
              <a:gdLst/>
              <a:ahLst/>
              <a:cxnLst/>
              <a:rect l="l" t="t" r="r" b="b"/>
              <a:pathLst>
                <a:path w="678" h="1359" extrusionOk="0">
                  <a:moveTo>
                    <a:pt x="632" y="0"/>
                  </a:moveTo>
                  <a:cubicBezTo>
                    <a:pt x="429" y="140"/>
                    <a:pt x="271" y="330"/>
                    <a:pt x="172" y="555"/>
                  </a:cubicBezTo>
                  <a:cubicBezTo>
                    <a:pt x="154" y="587"/>
                    <a:pt x="140" y="623"/>
                    <a:pt x="127" y="659"/>
                  </a:cubicBezTo>
                  <a:cubicBezTo>
                    <a:pt x="122" y="673"/>
                    <a:pt x="113" y="695"/>
                    <a:pt x="109" y="713"/>
                  </a:cubicBezTo>
                  <a:cubicBezTo>
                    <a:pt x="41" y="916"/>
                    <a:pt x="5" y="1128"/>
                    <a:pt x="0" y="1341"/>
                  </a:cubicBezTo>
                  <a:lnTo>
                    <a:pt x="63" y="1359"/>
                  </a:lnTo>
                  <a:cubicBezTo>
                    <a:pt x="59" y="1088"/>
                    <a:pt x="118" y="821"/>
                    <a:pt x="226" y="578"/>
                  </a:cubicBezTo>
                  <a:cubicBezTo>
                    <a:pt x="325" y="361"/>
                    <a:pt x="479" y="172"/>
                    <a:pt x="677" y="41"/>
                  </a:cubicBezTo>
                  <a:lnTo>
                    <a:pt x="63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26"/>
            <p:cNvSpPr/>
            <p:nvPr/>
          </p:nvSpPr>
          <p:spPr>
            <a:xfrm>
              <a:off x="1444667" y="1777382"/>
              <a:ext cx="61769" cy="53954"/>
            </a:xfrm>
            <a:custGeom>
              <a:avLst/>
              <a:gdLst/>
              <a:ahLst/>
              <a:cxnLst/>
              <a:rect l="l" t="t" r="r" b="b"/>
              <a:pathLst>
                <a:path w="1644" h="1436" extrusionOk="0">
                  <a:moveTo>
                    <a:pt x="37" y="0"/>
                  </a:moveTo>
                  <a:cubicBezTo>
                    <a:pt x="23" y="23"/>
                    <a:pt x="14" y="41"/>
                    <a:pt x="1" y="64"/>
                  </a:cubicBezTo>
                  <a:cubicBezTo>
                    <a:pt x="159" y="366"/>
                    <a:pt x="375" y="637"/>
                    <a:pt x="642" y="853"/>
                  </a:cubicBezTo>
                  <a:cubicBezTo>
                    <a:pt x="759" y="953"/>
                    <a:pt x="885" y="1043"/>
                    <a:pt x="1016" y="1124"/>
                  </a:cubicBezTo>
                  <a:lnTo>
                    <a:pt x="1075" y="1160"/>
                  </a:lnTo>
                  <a:cubicBezTo>
                    <a:pt x="1242" y="1260"/>
                    <a:pt x="1418" y="1350"/>
                    <a:pt x="1599" y="1427"/>
                  </a:cubicBezTo>
                  <a:lnTo>
                    <a:pt x="1617" y="1436"/>
                  </a:lnTo>
                  <a:lnTo>
                    <a:pt x="1644" y="1382"/>
                  </a:lnTo>
                  <a:lnTo>
                    <a:pt x="1617" y="1372"/>
                  </a:lnTo>
                  <a:cubicBezTo>
                    <a:pt x="1278" y="1228"/>
                    <a:pt x="962" y="1038"/>
                    <a:pt x="682" y="808"/>
                  </a:cubicBezTo>
                  <a:cubicBezTo>
                    <a:pt x="411" y="587"/>
                    <a:pt x="195" y="312"/>
                    <a:pt x="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6"/>
            <p:cNvSpPr/>
            <p:nvPr/>
          </p:nvSpPr>
          <p:spPr>
            <a:xfrm>
              <a:off x="1409913" y="1818936"/>
              <a:ext cx="75483" cy="38174"/>
            </a:xfrm>
            <a:custGeom>
              <a:avLst/>
              <a:gdLst/>
              <a:ahLst/>
              <a:cxnLst/>
              <a:rect l="l" t="t" r="r" b="b"/>
              <a:pathLst>
                <a:path w="2009" h="1016" extrusionOk="0">
                  <a:moveTo>
                    <a:pt x="1964" y="0"/>
                  </a:moveTo>
                  <a:lnTo>
                    <a:pt x="1946" y="18"/>
                  </a:lnTo>
                  <a:cubicBezTo>
                    <a:pt x="1427" y="519"/>
                    <a:pt x="727" y="758"/>
                    <a:pt x="172" y="912"/>
                  </a:cubicBezTo>
                  <a:cubicBezTo>
                    <a:pt x="127" y="925"/>
                    <a:pt x="77" y="939"/>
                    <a:pt x="27" y="948"/>
                  </a:cubicBezTo>
                  <a:cubicBezTo>
                    <a:pt x="18" y="980"/>
                    <a:pt x="9" y="1002"/>
                    <a:pt x="0" y="1016"/>
                  </a:cubicBezTo>
                  <a:cubicBezTo>
                    <a:pt x="64" y="1007"/>
                    <a:pt x="127" y="993"/>
                    <a:pt x="190" y="975"/>
                  </a:cubicBezTo>
                  <a:cubicBezTo>
                    <a:pt x="759" y="817"/>
                    <a:pt x="1472" y="569"/>
                    <a:pt x="2000" y="54"/>
                  </a:cubicBezTo>
                  <a:cubicBezTo>
                    <a:pt x="2000" y="50"/>
                    <a:pt x="2009" y="45"/>
                    <a:pt x="2009" y="45"/>
                  </a:cubicBezTo>
                  <a:lnTo>
                    <a:pt x="1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6"/>
            <p:cNvSpPr/>
            <p:nvPr/>
          </p:nvSpPr>
          <p:spPr>
            <a:xfrm>
              <a:off x="1452820" y="1745220"/>
              <a:ext cx="33440" cy="36107"/>
            </a:xfrm>
            <a:custGeom>
              <a:avLst/>
              <a:gdLst/>
              <a:ahLst/>
              <a:cxnLst/>
              <a:rect l="l" t="t" r="r" b="b"/>
              <a:pathLst>
                <a:path w="890" h="961" extrusionOk="0">
                  <a:moveTo>
                    <a:pt x="869" y="1"/>
                  </a:moveTo>
                  <a:cubicBezTo>
                    <a:pt x="734" y="1"/>
                    <a:pt x="0" y="734"/>
                    <a:pt x="0" y="734"/>
                  </a:cubicBezTo>
                  <a:lnTo>
                    <a:pt x="835" y="960"/>
                  </a:lnTo>
                  <a:cubicBezTo>
                    <a:pt x="835" y="960"/>
                    <a:pt x="876" y="297"/>
                    <a:pt x="890" y="26"/>
                  </a:cubicBezTo>
                  <a:cubicBezTo>
                    <a:pt x="890" y="8"/>
                    <a:pt x="882" y="1"/>
                    <a:pt x="8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26"/>
            <p:cNvSpPr/>
            <p:nvPr/>
          </p:nvSpPr>
          <p:spPr>
            <a:xfrm>
              <a:off x="1485207" y="1801127"/>
              <a:ext cx="12249" cy="12249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73" y="0"/>
                    <a:pt x="0" y="72"/>
                    <a:pt x="0" y="163"/>
                  </a:cubicBezTo>
                  <a:cubicBezTo>
                    <a:pt x="0" y="253"/>
                    <a:pt x="73" y="325"/>
                    <a:pt x="163" y="325"/>
                  </a:cubicBezTo>
                  <a:cubicBezTo>
                    <a:pt x="253" y="325"/>
                    <a:pt x="325" y="253"/>
                    <a:pt x="325" y="163"/>
                  </a:cubicBezTo>
                  <a:cubicBezTo>
                    <a:pt x="325" y="72"/>
                    <a:pt x="253" y="0"/>
                    <a:pt x="163" y="0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26"/>
            <p:cNvSpPr/>
            <p:nvPr/>
          </p:nvSpPr>
          <p:spPr>
            <a:xfrm>
              <a:off x="1330036" y="1857973"/>
              <a:ext cx="66015" cy="84651"/>
            </a:xfrm>
            <a:custGeom>
              <a:avLst/>
              <a:gdLst/>
              <a:ahLst/>
              <a:cxnLst/>
              <a:rect l="l" t="t" r="r" b="b"/>
              <a:pathLst>
                <a:path w="1757" h="2253" extrusionOk="0">
                  <a:moveTo>
                    <a:pt x="1381" y="0"/>
                  </a:moveTo>
                  <a:cubicBezTo>
                    <a:pt x="991" y="0"/>
                    <a:pt x="510" y="11"/>
                    <a:pt x="104" y="44"/>
                  </a:cubicBezTo>
                  <a:cubicBezTo>
                    <a:pt x="82" y="383"/>
                    <a:pt x="0" y="2206"/>
                    <a:pt x="741" y="2252"/>
                  </a:cubicBezTo>
                  <a:cubicBezTo>
                    <a:pt x="748" y="2252"/>
                    <a:pt x="756" y="2252"/>
                    <a:pt x="763" y="2252"/>
                  </a:cubicBezTo>
                  <a:cubicBezTo>
                    <a:pt x="1504" y="2252"/>
                    <a:pt x="1729" y="285"/>
                    <a:pt x="1756" y="4"/>
                  </a:cubicBezTo>
                  <a:cubicBezTo>
                    <a:pt x="1648" y="1"/>
                    <a:pt x="1520" y="0"/>
                    <a:pt x="1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6"/>
            <p:cNvSpPr/>
            <p:nvPr/>
          </p:nvSpPr>
          <p:spPr>
            <a:xfrm>
              <a:off x="1529993" y="1837422"/>
              <a:ext cx="8679" cy="12925"/>
            </a:xfrm>
            <a:custGeom>
              <a:avLst/>
              <a:gdLst/>
              <a:ahLst/>
              <a:cxnLst/>
              <a:rect l="l" t="t" r="r" b="b"/>
              <a:pathLst>
                <a:path w="231" h="344" extrusionOk="0">
                  <a:moveTo>
                    <a:pt x="230" y="0"/>
                  </a:moveTo>
                  <a:cubicBezTo>
                    <a:pt x="158" y="0"/>
                    <a:pt x="90" y="45"/>
                    <a:pt x="54" y="108"/>
                  </a:cubicBezTo>
                  <a:cubicBezTo>
                    <a:pt x="0" y="212"/>
                    <a:pt x="86" y="343"/>
                    <a:pt x="86" y="343"/>
                  </a:cubicBezTo>
                  <a:lnTo>
                    <a:pt x="230" y="5"/>
                  </a:lnTo>
                  <a:lnTo>
                    <a:pt x="230" y="0"/>
                  </a:ln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26"/>
            <p:cNvSpPr/>
            <p:nvPr/>
          </p:nvSpPr>
          <p:spPr>
            <a:xfrm>
              <a:off x="1147212" y="2034373"/>
              <a:ext cx="107908" cy="40653"/>
            </a:xfrm>
            <a:custGeom>
              <a:avLst/>
              <a:gdLst/>
              <a:ahLst/>
              <a:cxnLst/>
              <a:rect l="l" t="t" r="r" b="b"/>
              <a:pathLst>
                <a:path w="2872" h="1082" extrusionOk="0">
                  <a:moveTo>
                    <a:pt x="1453" y="0"/>
                  </a:moveTo>
                  <a:cubicBezTo>
                    <a:pt x="1424" y="0"/>
                    <a:pt x="1394" y="1"/>
                    <a:pt x="1364" y="3"/>
                  </a:cubicBezTo>
                  <a:cubicBezTo>
                    <a:pt x="254" y="66"/>
                    <a:pt x="1" y="1082"/>
                    <a:pt x="1" y="1082"/>
                  </a:cubicBezTo>
                  <a:lnTo>
                    <a:pt x="2871" y="1064"/>
                  </a:lnTo>
                  <a:cubicBezTo>
                    <a:pt x="2871" y="1064"/>
                    <a:pt x="2496" y="0"/>
                    <a:pt x="14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5" name="Google Shape;985;p26"/>
          <p:cNvGrpSpPr/>
          <p:nvPr/>
        </p:nvGrpSpPr>
        <p:grpSpPr>
          <a:xfrm>
            <a:off x="8119301" y="3590955"/>
            <a:ext cx="309606" cy="368636"/>
            <a:chOff x="3910804" y="3183366"/>
            <a:chExt cx="219361" cy="261184"/>
          </a:xfrm>
        </p:grpSpPr>
        <p:sp>
          <p:nvSpPr>
            <p:cNvPr id="986" name="Google Shape;986;p26"/>
            <p:cNvSpPr/>
            <p:nvPr/>
          </p:nvSpPr>
          <p:spPr>
            <a:xfrm>
              <a:off x="3910804" y="3215602"/>
              <a:ext cx="217481" cy="228947"/>
            </a:xfrm>
            <a:custGeom>
              <a:avLst/>
              <a:gdLst/>
              <a:ahLst/>
              <a:cxnLst/>
              <a:rect l="l" t="t" r="r" b="b"/>
              <a:pathLst>
                <a:path w="4628" h="4872" extrusionOk="0">
                  <a:moveTo>
                    <a:pt x="2404" y="1"/>
                  </a:moveTo>
                  <a:cubicBezTo>
                    <a:pt x="2269" y="1"/>
                    <a:pt x="2145" y="12"/>
                    <a:pt x="2020" y="35"/>
                  </a:cubicBezTo>
                  <a:cubicBezTo>
                    <a:pt x="1050" y="215"/>
                    <a:pt x="497" y="1039"/>
                    <a:pt x="249" y="1942"/>
                  </a:cubicBezTo>
                  <a:cubicBezTo>
                    <a:pt x="113" y="2415"/>
                    <a:pt x="46" y="2912"/>
                    <a:pt x="23" y="3397"/>
                  </a:cubicBezTo>
                  <a:cubicBezTo>
                    <a:pt x="1" y="3668"/>
                    <a:pt x="23" y="3950"/>
                    <a:pt x="91" y="4210"/>
                  </a:cubicBezTo>
                  <a:cubicBezTo>
                    <a:pt x="136" y="4368"/>
                    <a:pt x="226" y="4514"/>
                    <a:pt x="350" y="4627"/>
                  </a:cubicBezTo>
                  <a:cubicBezTo>
                    <a:pt x="546" y="4804"/>
                    <a:pt x="789" y="4871"/>
                    <a:pt x="1047" y="4871"/>
                  </a:cubicBezTo>
                  <a:cubicBezTo>
                    <a:pt x="1382" y="4871"/>
                    <a:pt x="1742" y="4756"/>
                    <a:pt x="2054" y="4616"/>
                  </a:cubicBezTo>
                  <a:cubicBezTo>
                    <a:pt x="2833" y="4277"/>
                    <a:pt x="3566" y="3792"/>
                    <a:pt x="4063" y="3093"/>
                  </a:cubicBezTo>
                  <a:cubicBezTo>
                    <a:pt x="4447" y="2540"/>
                    <a:pt x="4627" y="1761"/>
                    <a:pt x="4255" y="1163"/>
                  </a:cubicBezTo>
                  <a:cubicBezTo>
                    <a:pt x="4198" y="1061"/>
                    <a:pt x="4142" y="971"/>
                    <a:pt x="4074" y="892"/>
                  </a:cubicBezTo>
                  <a:cubicBezTo>
                    <a:pt x="3679" y="350"/>
                    <a:pt x="3070" y="23"/>
                    <a:pt x="24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26"/>
            <p:cNvSpPr/>
            <p:nvPr/>
          </p:nvSpPr>
          <p:spPr>
            <a:xfrm>
              <a:off x="3985052" y="3210057"/>
              <a:ext cx="140038" cy="105310"/>
            </a:xfrm>
            <a:custGeom>
              <a:avLst/>
              <a:gdLst/>
              <a:ahLst/>
              <a:cxnLst/>
              <a:rect l="l" t="t" r="r" b="b"/>
              <a:pathLst>
                <a:path w="2980" h="2241" extrusionOk="0">
                  <a:moveTo>
                    <a:pt x="491" y="0"/>
                  </a:moveTo>
                  <a:cubicBezTo>
                    <a:pt x="335" y="0"/>
                    <a:pt x="190" y="46"/>
                    <a:pt x="68" y="130"/>
                  </a:cubicBezTo>
                  <a:cubicBezTo>
                    <a:pt x="46" y="153"/>
                    <a:pt x="23" y="175"/>
                    <a:pt x="12" y="209"/>
                  </a:cubicBezTo>
                  <a:cubicBezTo>
                    <a:pt x="0" y="265"/>
                    <a:pt x="57" y="311"/>
                    <a:pt x="102" y="344"/>
                  </a:cubicBezTo>
                  <a:cubicBezTo>
                    <a:pt x="305" y="457"/>
                    <a:pt x="531" y="536"/>
                    <a:pt x="768" y="581"/>
                  </a:cubicBezTo>
                  <a:lnTo>
                    <a:pt x="1230" y="694"/>
                  </a:lnTo>
                  <a:cubicBezTo>
                    <a:pt x="1129" y="773"/>
                    <a:pt x="982" y="807"/>
                    <a:pt x="881" y="863"/>
                  </a:cubicBezTo>
                  <a:cubicBezTo>
                    <a:pt x="655" y="988"/>
                    <a:pt x="452" y="1157"/>
                    <a:pt x="282" y="1360"/>
                  </a:cubicBezTo>
                  <a:cubicBezTo>
                    <a:pt x="249" y="1394"/>
                    <a:pt x="226" y="1428"/>
                    <a:pt x="215" y="1473"/>
                  </a:cubicBezTo>
                  <a:cubicBezTo>
                    <a:pt x="215" y="1563"/>
                    <a:pt x="282" y="1642"/>
                    <a:pt x="373" y="1653"/>
                  </a:cubicBezTo>
                  <a:cubicBezTo>
                    <a:pt x="388" y="1655"/>
                    <a:pt x="404" y="1656"/>
                    <a:pt x="419" y="1656"/>
                  </a:cubicBezTo>
                  <a:cubicBezTo>
                    <a:pt x="494" y="1656"/>
                    <a:pt x="567" y="1634"/>
                    <a:pt x="632" y="1597"/>
                  </a:cubicBezTo>
                  <a:cubicBezTo>
                    <a:pt x="869" y="1484"/>
                    <a:pt x="1084" y="1349"/>
                    <a:pt x="1275" y="1202"/>
                  </a:cubicBezTo>
                  <a:lnTo>
                    <a:pt x="1275" y="1202"/>
                  </a:lnTo>
                  <a:cubicBezTo>
                    <a:pt x="1196" y="1405"/>
                    <a:pt x="1129" y="1608"/>
                    <a:pt x="1084" y="1823"/>
                  </a:cubicBezTo>
                  <a:cubicBezTo>
                    <a:pt x="1027" y="1947"/>
                    <a:pt x="1039" y="2093"/>
                    <a:pt x="1118" y="2206"/>
                  </a:cubicBezTo>
                  <a:cubicBezTo>
                    <a:pt x="1129" y="2218"/>
                    <a:pt x="1140" y="2229"/>
                    <a:pt x="1163" y="2240"/>
                  </a:cubicBezTo>
                  <a:lnTo>
                    <a:pt x="1219" y="2240"/>
                  </a:lnTo>
                  <a:cubicBezTo>
                    <a:pt x="1309" y="2206"/>
                    <a:pt x="1377" y="2139"/>
                    <a:pt x="1422" y="2060"/>
                  </a:cubicBezTo>
                  <a:cubicBezTo>
                    <a:pt x="1625" y="1789"/>
                    <a:pt x="1783" y="1484"/>
                    <a:pt x="1896" y="1168"/>
                  </a:cubicBezTo>
                  <a:cubicBezTo>
                    <a:pt x="2088" y="1383"/>
                    <a:pt x="2314" y="1586"/>
                    <a:pt x="2551" y="1766"/>
                  </a:cubicBezTo>
                  <a:cubicBezTo>
                    <a:pt x="2601" y="1808"/>
                    <a:pt x="2670" y="1831"/>
                    <a:pt x="2739" y="1831"/>
                  </a:cubicBezTo>
                  <a:cubicBezTo>
                    <a:pt x="2763" y="1831"/>
                    <a:pt x="2787" y="1828"/>
                    <a:pt x="2810" y="1823"/>
                  </a:cubicBezTo>
                  <a:cubicBezTo>
                    <a:pt x="2889" y="1800"/>
                    <a:pt x="2957" y="1732"/>
                    <a:pt x="2968" y="1653"/>
                  </a:cubicBezTo>
                  <a:cubicBezTo>
                    <a:pt x="2979" y="1563"/>
                    <a:pt x="2979" y="1484"/>
                    <a:pt x="2946" y="1405"/>
                  </a:cubicBezTo>
                  <a:cubicBezTo>
                    <a:pt x="2776" y="954"/>
                    <a:pt x="2460" y="593"/>
                    <a:pt x="2032" y="356"/>
                  </a:cubicBezTo>
                  <a:cubicBezTo>
                    <a:pt x="1580" y="130"/>
                    <a:pt x="1084" y="6"/>
                    <a:pt x="587" y="6"/>
                  </a:cubicBezTo>
                  <a:cubicBezTo>
                    <a:pt x="555" y="2"/>
                    <a:pt x="523" y="0"/>
                    <a:pt x="4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26"/>
            <p:cNvSpPr/>
            <p:nvPr/>
          </p:nvSpPr>
          <p:spPr>
            <a:xfrm>
              <a:off x="4066302" y="3183366"/>
              <a:ext cx="63863" cy="52820"/>
            </a:xfrm>
            <a:custGeom>
              <a:avLst/>
              <a:gdLst/>
              <a:ahLst/>
              <a:cxnLst/>
              <a:rect l="l" t="t" r="r" b="b"/>
              <a:pathLst>
                <a:path w="1359" h="1124" extrusionOk="0">
                  <a:moveTo>
                    <a:pt x="1175" y="1"/>
                  </a:moveTo>
                  <a:cubicBezTo>
                    <a:pt x="1160" y="1"/>
                    <a:pt x="1144" y="3"/>
                    <a:pt x="1126" y="10"/>
                  </a:cubicBezTo>
                  <a:cubicBezTo>
                    <a:pt x="889" y="122"/>
                    <a:pt x="686" y="269"/>
                    <a:pt x="506" y="461"/>
                  </a:cubicBezTo>
                  <a:cubicBezTo>
                    <a:pt x="336" y="642"/>
                    <a:pt x="178" y="822"/>
                    <a:pt x="43" y="1025"/>
                  </a:cubicBezTo>
                  <a:lnTo>
                    <a:pt x="43" y="1014"/>
                  </a:lnTo>
                  <a:lnTo>
                    <a:pt x="43" y="1014"/>
                  </a:lnTo>
                  <a:cubicBezTo>
                    <a:pt x="0" y="1065"/>
                    <a:pt x="42" y="1123"/>
                    <a:pt x="89" y="1123"/>
                  </a:cubicBezTo>
                  <a:cubicBezTo>
                    <a:pt x="104" y="1123"/>
                    <a:pt x="120" y="1118"/>
                    <a:pt x="133" y="1104"/>
                  </a:cubicBezTo>
                  <a:cubicBezTo>
                    <a:pt x="291" y="924"/>
                    <a:pt x="461" y="754"/>
                    <a:pt x="641" y="596"/>
                  </a:cubicBezTo>
                  <a:cubicBezTo>
                    <a:pt x="810" y="450"/>
                    <a:pt x="1002" y="337"/>
                    <a:pt x="1217" y="258"/>
                  </a:cubicBezTo>
                  <a:lnTo>
                    <a:pt x="1228" y="258"/>
                  </a:lnTo>
                  <a:cubicBezTo>
                    <a:pt x="1359" y="188"/>
                    <a:pt x="1301" y="1"/>
                    <a:pt x="1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26"/>
            <p:cNvSpPr/>
            <p:nvPr/>
          </p:nvSpPr>
          <p:spPr>
            <a:xfrm>
              <a:off x="3957468" y="3288394"/>
              <a:ext cx="17011" cy="15273"/>
            </a:xfrm>
            <a:custGeom>
              <a:avLst/>
              <a:gdLst/>
              <a:ahLst/>
              <a:cxnLst/>
              <a:rect l="l" t="t" r="r" b="b"/>
              <a:pathLst>
                <a:path w="362" h="325" extrusionOk="0">
                  <a:moveTo>
                    <a:pt x="268" y="1"/>
                  </a:moveTo>
                  <a:cubicBezTo>
                    <a:pt x="205" y="1"/>
                    <a:pt x="128" y="60"/>
                    <a:pt x="91" y="88"/>
                  </a:cubicBezTo>
                  <a:cubicBezTo>
                    <a:pt x="57" y="110"/>
                    <a:pt x="23" y="144"/>
                    <a:pt x="12" y="178"/>
                  </a:cubicBezTo>
                  <a:cubicBezTo>
                    <a:pt x="1" y="212"/>
                    <a:pt x="1" y="257"/>
                    <a:pt x="23" y="291"/>
                  </a:cubicBezTo>
                  <a:cubicBezTo>
                    <a:pt x="46" y="314"/>
                    <a:pt x="91" y="325"/>
                    <a:pt x="125" y="325"/>
                  </a:cubicBezTo>
                  <a:cubicBezTo>
                    <a:pt x="159" y="314"/>
                    <a:pt x="192" y="302"/>
                    <a:pt x="226" y="280"/>
                  </a:cubicBezTo>
                  <a:cubicBezTo>
                    <a:pt x="260" y="257"/>
                    <a:pt x="305" y="223"/>
                    <a:pt x="328" y="189"/>
                  </a:cubicBezTo>
                  <a:cubicBezTo>
                    <a:pt x="362" y="133"/>
                    <a:pt x="362" y="43"/>
                    <a:pt x="305" y="9"/>
                  </a:cubicBezTo>
                  <a:cubicBezTo>
                    <a:pt x="294" y="3"/>
                    <a:pt x="281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26"/>
            <p:cNvSpPr/>
            <p:nvPr/>
          </p:nvSpPr>
          <p:spPr>
            <a:xfrm>
              <a:off x="4004648" y="3320725"/>
              <a:ext cx="17575" cy="15320"/>
            </a:xfrm>
            <a:custGeom>
              <a:avLst/>
              <a:gdLst/>
              <a:ahLst/>
              <a:cxnLst/>
              <a:rect l="l" t="t" r="r" b="b"/>
              <a:pathLst>
                <a:path w="374" h="326" extrusionOk="0">
                  <a:moveTo>
                    <a:pt x="264" y="0"/>
                  </a:moveTo>
                  <a:cubicBezTo>
                    <a:pt x="202" y="0"/>
                    <a:pt x="128" y="52"/>
                    <a:pt x="91" y="88"/>
                  </a:cubicBezTo>
                  <a:cubicBezTo>
                    <a:pt x="57" y="111"/>
                    <a:pt x="35" y="145"/>
                    <a:pt x="23" y="178"/>
                  </a:cubicBezTo>
                  <a:cubicBezTo>
                    <a:pt x="1" y="212"/>
                    <a:pt x="1" y="257"/>
                    <a:pt x="35" y="291"/>
                  </a:cubicBezTo>
                  <a:cubicBezTo>
                    <a:pt x="57" y="314"/>
                    <a:pt x="91" y="325"/>
                    <a:pt x="125" y="325"/>
                  </a:cubicBezTo>
                  <a:cubicBezTo>
                    <a:pt x="170" y="314"/>
                    <a:pt x="204" y="303"/>
                    <a:pt x="227" y="280"/>
                  </a:cubicBezTo>
                  <a:cubicBezTo>
                    <a:pt x="272" y="257"/>
                    <a:pt x="306" y="224"/>
                    <a:pt x="328" y="190"/>
                  </a:cubicBezTo>
                  <a:cubicBezTo>
                    <a:pt x="362" y="133"/>
                    <a:pt x="373" y="43"/>
                    <a:pt x="306" y="9"/>
                  </a:cubicBezTo>
                  <a:cubicBezTo>
                    <a:pt x="293" y="3"/>
                    <a:pt x="279" y="0"/>
                    <a:pt x="2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26"/>
            <p:cNvSpPr/>
            <p:nvPr/>
          </p:nvSpPr>
          <p:spPr>
            <a:xfrm>
              <a:off x="4046566" y="3343563"/>
              <a:ext cx="17528" cy="15461"/>
            </a:xfrm>
            <a:custGeom>
              <a:avLst/>
              <a:gdLst/>
              <a:ahLst/>
              <a:cxnLst/>
              <a:rect l="l" t="t" r="r" b="b"/>
              <a:pathLst>
                <a:path w="373" h="329" extrusionOk="0">
                  <a:moveTo>
                    <a:pt x="273" y="0"/>
                  </a:moveTo>
                  <a:cubicBezTo>
                    <a:pt x="216" y="0"/>
                    <a:pt x="139" y="61"/>
                    <a:pt x="102" y="99"/>
                  </a:cubicBezTo>
                  <a:cubicBezTo>
                    <a:pt x="68" y="121"/>
                    <a:pt x="34" y="144"/>
                    <a:pt x="23" y="189"/>
                  </a:cubicBezTo>
                  <a:cubicBezTo>
                    <a:pt x="0" y="223"/>
                    <a:pt x="12" y="268"/>
                    <a:pt x="34" y="291"/>
                  </a:cubicBezTo>
                  <a:cubicBezTo>
                    <a:pt x="51" y="316"/>
                    <a:pt x="81" y="329"/>
                    <a:pt x="109" y="329"/>
                  </a:cubicBezTo>
                  <a:cubicBezTo>
                    <a:pt x="118" y="329"/>
                    <a:pt x="127" y="327"/>
                    <a:pt x="136" y="324"/>
                  </a:cubicBezTo>
                  <a:cubicBezTo>
                    <a:pt x="170" y="324"/>
                    <a:pt x="203" y="302"/>
                    <a:pt x="237" y="291"/>
                  </a:cubicBezTo>
                  <a:cubicBezTo>
                    <a:pt x="271" y="257"/>
                    <a:pt x="305" y="234"/>
                    <a:pt x="339" y="189"/>
                  </a:cubicBezTo>
                  <a:cubicBezTo>
                    <a:pt x="361" y="144"/>
                    <a:pt x="373" y="54"/>
                    <a:pt x="305" y="8"/>
                  </a:cubicBezTo>
                  <a:cubicBezTo>
                    <a:pt x="296" y="3"/>
                    <a:pt x="285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26"/>
            <p:cNvSpPr/>
            <p:nvPr/>
          </p:nvSpPr>
          <p:spPr>
            <a:xfrm>
              <a:off x="4009958" y="3391824"/>
              <a:ext cx="17575" cy="15273"/>
            </a:xfrm>
            <a:custGeom>
              <a:avLst/>
              <a:gdLst/>
              <a:ahLst/>
              <a:cxnLst/>
              <a:rect l="l" t="t" r="r" b="b"/>
              <a:pathLst>
                <a:path w="374" h="325" extrusionOk="0">
                  <a:moveTo>
                    <a:pt x="268" y="0"/>
                  </a:moveTo>
                  <a:cubicBezTo>
                    <a:pt x="205" y="0"/>
                    <a:pt x="128" y="59"/>
                    <a:pt x="91" y="87"/>
                  </a:cubicBezTo>
                  <a:cubicBezTo>
                    <a:pt x="57" y="110"/>
                    <a:pt x="35" y="144"/>
                    <a:pt x="12" y="178"/>
                  </a:cubicBezTo>
                  <a:cubicBezTo>
                    <a:pt x="1" y="211"/>
                    <a:pt x="1" y="257"/>
                    <a:pt x="23" y="290"/>
                  </a:cubicBezTo>
                  <a:cubicBezTo>
                    <a:pt x="57" y="313"/>
                    <a:pt x="91" y="324"/>
                    <a:pt x="125" y="324"/>
                  </a:cubicBezTo>
                  <a:cubicBezTo>
                    <a:pt x="159" y="313"/>
                    <a:pt x="193" y="302"/>
                    <a:pt x="226" y="279"/>
                  </a:cubicBezTo>
                  <a:cubicBezTo>
                    <a:pt x="272" y="257"/>
                    <a:pt x="305" y="223"/>
                    <a:pt x="328" y="178"/>
                  </a:cubicBezTo>
                  <a:cubicBezTo>
                    <a:pt x="362" y="132"/>
                    <a:pt x="373" y="42"/>
                    <a:pt x="305" y="8"/>
                  </a:cubicBezTo>
                  <a:cubicBezTo>
                    <a:pt x="294" y="3"/>
                    <a:pt x="281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26"/>
            <p:cNvSpPr/>
            <p:nvPr/>
          </p:nvSpPr>
          <p:spPr>
            <a:xfrm>
              <a:off x="3934770" y="3358037"/>
              <a:ext cx="18515" cy="15179"/>
            </a:xfrm>
            <a:custGeom>
              <a:avLst/>
              <a:gdLst/>
              <a:ahLst/>
              <a:cxnLst/>
              <a:rect l="l" t="t" r="r" b="b"/>
              <a:pathLst>
                <a:path w="394" h="323" extrusionOk="0">
                  <a:moveTo>
                    <a:pt x="296" y="1"/>
                  </a:moveTo>
                  <a:cubicBezTo>
                    <a:pt x="231" y="1"/>
                    <a:pt x="150" y="55"/>
                    <a:pt x="111" y="84"/>
                  </a:cubicBezTo>
                  <a:cubicBezTo>
                    <a:pt x="77" y="107"/>
                    <a:pt x="55" y="141"/>
                    <a:pt x="32" y="174"/>
                  </a:cubicBezTo>
                  <a:cubicBezTo>
                    <a:pt x="1" y="248"/>
                    <a:pt x="58" y="322"/>
                    <a:pt x="130" y="322"/>
                  </a:cubicBezTo>
                  <a:cubicBezTo>
                    <a:pt x="135" y="322"/>
                    <a:pt x="140" y="322"/>
                    <a:pt x="145" y="321"/>
                  </a:cubicBezTo>
                  <a:cubicBezTo>
                    <a:pt x="179" y="310"/>
                    <a:pt x="213" y="299"/>
                    <a:pt x="247" y="276"/>
                  </a:cubicBezTo>
                  <a:cubicBezTo>
                    <a:pt x="292" y="253"/>
                    <a:pt x="326" y="220"/>
                    <a:pt x="348" y="186"/>
                  </a:cubicBezTo>
                  <a:cubicBezTo>
                    <a:pt x="382" y="129"/>
                    <a:pt x="393" y="28"/>
                    <a:pt x="326" y="5"/>
                  </a:cubicBezTo>
                  <a:cubicBezTo>
                    <a:pt x="316" y="2"/>
                    <a:pt x="306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26"/>
            <p:cNvSpPr/>
            <p:nvPr/>
          </p:nvSpPr>
          <p:spPr>
            <a:xfrm>
              <a:off x="4002534" y="3358601"/>
              <a:ext cx="16494" cy="15836"/>
            </a:xfrm>
            <a:custGeom>
              <a:avLst/>
              <a:gdLst/>
              <a:ahLst/>
              <a:cxnLst/>
              <a:rect l="l" t="t" r="r" b="b"/>
              <a:pathLst>
                <a:path w="351" h="337" extrusionOk="0">
                  <a:moveTo>
                    <a:pt x="257" y="0"/>
                  </a:moveTo>
                  <a:cubicBezTo>
                    <a:pt x="194" y="0"/>
                    <a:pt x="119" y="66"/>
                    <a:pt x="80" y="106"/>
                  </a:cubicBezTo>
                  <a:cubicBezTo>
                    <a:pt x="46" y="129"/>
                    <a:pt x="23" y="162"/>
                    <a:pt x="12" y="208"/>
                  </a:cubicBezTo>
                  <a:cubicBezTo>
                    <a:pt x="1" y="241"/>
                    <a:pt x="12" y="287"/>
                    <a:pt x="46" y="309"/>
                  </a:cubicBezTo>
                  <a:cubicBezTo>
                    <a:pt x="62" y="326"/>
                    <a:pt x="91" y="336"/>
                    <a:pt x="118" y="336"/>
                  </a:cubicBezTo>
                  <a:cubicBezTo>
                    <a:pt x="128" y="336"/>
                    <a:pt x="138" y="335"/>
                    <a:pt x="147" y="332"/>
                  </a:cubicBezTo>
                  <a:cubicBezTo>
                    <a:pt x="181" y="320"/>
                    <a:pt x="215" y="298"/>
                    <a:pt x="238" y="275"/>
                  </a:cubicBezTo>
                  <a:cubicBezTo>
                    <a:pt x="272" y="253"/>
                    <a:pt x="305" y="208"/>
                    <a:pt x="328" y="174"/>
                  </a:cubicBezTo>
                  <a:cubicBezTo>
                    <a:pt x="351" y="117"/>
                    <a:pt x="351" y="16"/>
                    <a:pt x="283" y="4"/>
                  </a:cubicBezTo>
                  <a:cubicBezTo>
                    <a:pt x="275" y="2"/>
                    <a:pt x="266" y="0"/>
                    <a:pt x="2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26"/>
            <p:cNvSpPr/>
            <p:nvPr/>
          </p:nvSpPr>
          <p:spPr>
            <a:xfrm>
              <a:off x="3961979" y="3387783"/>
              <a:ext cx="17293" cy="15977"/>
            </a:xfrm>
            <a:custGeom>
              <a:avLst/>
              <a:gdLst/>
              <a:ahLst/>
              <a:cxnLst/>
              <a:rect l="l" t="t" r="r" b="b"/>
              <a:pathLst>
                <a:path w="368" h="340" extrusionOk="0">
                  <a:moveTo>
                    <a:pt x="265" y="0"/>
                  </a:moveTo>
                  <a:cubicBezTo>
                    <a:pt x="201" y="0"/>
                    <a:pt x="125" y="75"/>
                    <a:pt x="85" y="106"/>
                  </a:cubicBezTo>
                  <a:cubicBezTo>
                    <a:pt x="63" y="139"/>
                    <a:pt x="40" y="173"/>
                    <a:pt x="29" y="207"/>
                  </a:cubicBezTo>
                  <a:cubicBezTo>
                    <a:pt x="0" y="273"/>
                    <a:pt x="51" y="339"/>
                    <a:pt x="115" y="339"/>
                  </a:cubicBezTo>
                  <a:cubicBezTo>
                    <a:pt x="127" y="339"/>
                    <a:pt x="140" y="337"/>
                    <a:pt x="153" y="331"/>
                  </a:cubicBezTo>
                  <a:cubicBezTo>
                    <a:pt x="187" y="320"/>
                    <a:pt x="221" y="309"/>
                    <a:pt x="243" y="286"/>
                  </a:cubicBezTo>
                  <a:cubicBezTo>
                    <a:pt x="288" y="252"/>
                    <a:pt x="322" y="218"/>
                    <a:pt x="345" y="173"/>
                  </a:cubicBezTo>
                  <a:cubicBezTo>
                    <a:pt x="367" y="117"/>
                    <a:pt x="356" y="27"/>
                    <a:pt x="288" y="4"/>
                  </a:cubicBezTo>
                  <a:cubicBezTo>
                    <a:pt x="281" y="2"/>
                    <a:pt x="273" y="0"/>
                    <a:pt x="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26"/>
            <p:cNvSpPr/>
            <p:nvPr/>
          </p:nvSpPr>
          <p:spPr>
            <a:xfrm>
              <a:off x="3965973" y="3332238"/>
              <a:ext cx="12735" cy="18656"/>
            </a:xfrm>
            <a:custGeom>
              <a:avLst/>
              <a:gdLst/>
              <a:ahLst/>
              <a:cxnLst/>
              <a:rect l="l" t="t" r="r" b="b"/>
              <a:pathLst>
                <a:path w="271" h="397" extrusionOk="0">
                  <a:moveTo>
                    <a:pt x="170" y="1"/>
                  </a:moveTo>
                  <a:cubicBezTo>
                    <a:pt x="166" y="1"/>
                    <a:pt x="162" y="1"/>
                    <a:pt x="158" y="1"/>
                  </a:cubicBezTo>
                  <a:cubicBezTo>
                    <a:pt x="57" y="24"/>
                    <a:pt x="11" y="159"/>
                    <a:pt x="0" y="249"/>
                  </a:cubicBezTo>
                  <a:cubicBezTo>
                    <a:pt x="0" y="295"/>
                    <a:pt x="11" y="340"/>
                    <a:pt x="45" y="385"/>
                  </a:cubicBezTo>
                  <a:cubicBezTo>
                    <a:pt x="64" y="392"/>
                    <a:pt x="83" y="396"/>
                    <a:pt x="101" y="396"/>
                  </a:cubicBezTo>
                  <a:cubicBezTo>
                    <a:pt x="138" y="396"/>
                    <a:pt x="173" y="381"/>
                    <a:pt x="203" y="351"/>
                  </a:cubicBezTo>
                  <a:cubicBezTo>
                    <a:pt x="237" y="306"/>
                    <a:pt x="248" y="261"/>
                    <a:pt x="260" y="204"/>
                  </a:cubicBezTo>
                  <a:cubicBezTo>
                    <a:pt x="271" y="128"/>
                    <a:pt x="261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7" name="Google Shape;997;p26"/>
          <p:cNvGrpSpPr/>
          <p:nvPr/>
        </p:nvGrpSpPr>
        <p:grpSpPr>
          <a:xfrm>
            <a:off x="7697100" y="601369"/>
            <a:ext cx="636507" cy="656651"/>
            <a:chOff x="8317601" y="2798015"/>
            <a:chExt cx="459207" cy="473740"/>
          </a:xfrm>
        </p:grpSpPr>
        <p:sp>
          <p:nvSpPr>
            <p:cNvPr id="998" name="Google Shape;998;p26"/>
            <p:cNvSpPr/>
            <p:nvPr/>
          </p:nvSpPr>
          <p:spPr>
            <a:xfrm>
              <a:off x="8545935" y="3103282"/>
              <a:ext cx="230873" cy="121268"/>
            </a:xfrm>
            <a:custGeom>
              <a:avLst/>
              <a:gdLst/>
              <a:ahLst/>
              <a:cxnLst/>
              <a:rect l="l" t="t" r="r" b="b"/>
              <a:pathLst>
                <a:path w="6275" h="3296" extrusionOk="0">
                  <a:moveTo>
                    <a:pt x="2668" y="1"/>
                  </a:moveTo>
                  <a:cubicBezTo>
                    <a:pt x="2159" y="1"/>
                    <a:pt x="1648" y="67"/>
                    <a:pt x="1152" y="177"/>
                  </a:cubicBezTo>
                  <a:cubicBezTo>
                    <a:pt x="745" y="256"/>
                    <a:pt x="362" y="403"/>
                    <a:pt x="1" y="618"/>
                  </a:cubicBezTo>
                  <a:cubicBezTo>
                    <a:pt x="328" y="1170"/>
                    <a:pt x="553" y="1690"/>
                    <a:pt x="982" y="2175"/>
                  </a:cubicBezTo>
                  <a:cubicBezTo>
                    <a:pt x="1389" y="2671"/>
                    <a:pt x="1941" y="3032"/>
                    <a:pt x="2562" y="3213"/>
                  </a:cubicBezTo>
                  <a:cubicBezTo>
                    <a:pt x="2807" y="3268"/>
                    <a:pt x="3057" y="3296"/>
                    <a:pt x="3309" y="3296"/>
                  </a:cubicBezTo>
                  <a:cubicBezTo>
                    <a:pt x="3417" y="3296"/>
                    <a:pt x="3526" y="3291"/>
                    <a:pt x="3634" y="3281"/>
                  </a:cubicBezTo>
                  <a:cubicBezTo>
                    <a:pt x="3995" y="3258"/>
                    <a:pt x="4345" y="3213"/>
                    <a:pt x="4695" y="3145"/>
                  </a:cubicBezTo>
                  <a:cubicBezTo>
                    <a:pt x="5033" y="3077"/>
                    <a:pt x="5361" y="2965"/>
                    <a:pt x="5665" y="2807"/>
                  </a:cubicBezTo>
                  <a:cubicBezTo>
                    <a:pt x="5913" y="2649"/>
                    <a:pt x="6105" y="2423"/>
                    <a:pt x="6229" y="2152"/>
                  </a:cubicBezTo>
                  <a:cubicBezTo>
                    <a:pt x="6275" y="2051"/>
                    <a:pt x="6275" y="1927"/>
                    <a:pt x="6218" y="1836"/>
                  </a:cubicBezTo>
                  <a:cubicBezTo>
                    <a:pt x="5778" y="1024"/>
                    <a:pt x="4954" y="448"/>
                    <a:pt x="4074" y="189"/>
                  </a:cubicBezTo>
                  <a:cubicBezTo>
                    <a:pt x="3617" y="58"/>
                    <a:pt x="3143" y="1"/>
                    <a:pt x="26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6"/>
            <p:cNvSpPr/>
            <p:nvPr/>
          </p:nvSpPr>
          <p:spPr>
            <a:xfrm>
              <a:off x="8540527" y="3111193"/>
              <a:ext cx="131644" cy="95697"/>
            </a:xfrm>
            <a:custGeom>
              <a:avLst/>
              <a:gdLst/>
              <a:ahLst/>
              <a:cxnLst/>
              <a:rect l="l" t="t" r="r" b="b"/>
              <a:pathLst>
                <a:path w="3578" h="2601" extrusionOk="0">
                  <a:moveTo>
                    <a:pt x="2702" y="1"/>
                  </a:moveTo>
                  <a:cubicBezTo>
                    <a:pt x="2613" y="1"/>
                    <a:pt x="2524" y="8"/>
                    <a:pt x="2438" y="19"/>
                  </a:cubicBezTo>
                  <a:cubicBezTo>
                    <a:pt x="2021" y="64"/>
                    <a:pt x="1614" y="154"/>
                    <a:pt x="1231" y="290"/>
                  </a:cubicBezTo>
                  <a:cubicBezTo>
                    <a:pt x="960" y="380"/>
                    <a:pt x="464" y="493"/>
                    <a:pt x="294" y="752"/>
                  </a:cubicBezTo>
                  <a:cubicBezTo>
                    <a:pt x="1" y="1192"/>
                    <a:pt x="915" y="1926"/>
                    <a:pt x="1220" y="2140"/>
                  </a:cubicBezTo>
                  <a:cubicBezTo>
                    <a:pt x="1513" y="2355"/>
                    <a:pt x="1851" y="2501"/>
                    <a:pt x="2213" y="2580"/>
                  </a:cubicBezTo>
                  <a:cubicBezTo>
                    <a:pt x="2283" y="2595"/>
                    <a:pt x="2354" y="2601"/>
                    <a:pt x="2424" y="2601"/>
                  </a:cubicBezTo>
                  <a:cubicBezTo>
                    <a:pt x="2522" y="2601"/>
                    <a:pt x="2617" y="2589"/>
                    <a:pt x="2709" y="2569"/>
                  </a:cubicBezTo>
                  <a:cubicBezTo>
                    <a:pt x="2878" y="2513"/>
                    <a:pt x="3002" y="2389"/>
                    <a:pt x="3048" y="2219"/>
                  </a:cubicBezTo>
                  <a:cubicBezTo>
                    <a:pt x="3093" y="1994"/>
                    <a:pt x="2935" y="1779"/>
                    <a:pt x="2765" y="1610"/>
                  </a:cubicBezTo>
                  <a:cubicBezTo>
                    <a:pt x="3070" y="1508"/>
                    <a:pt x="3330" y="1294"/>
                    <a:pt x="3454" y="1001"/>
                  </a:cubicBezTo>
                  <a:cubicBezTo>
                    <a:pt x="3578" y="696"/>
                    <a:pt x="3488" y="346"/>
                    <a:pt x="3239" y="143"/>
                  </a:cubicBezTo>
                  <a:cubicBezTo>
                    <a:pt x="3085" y="35"/>
                    <a:pt x="2894" y="1"/>
                    <a:pt x="27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6"/>
            <p:cNvSpPr/>
            <p:nvPr/>
          </p:nvSpPr>
          <p:spPr>
            <a:xfrm>
              <a:off x="8476618" y="2799229"/>
              <a:ext cx="201365" cy="324731"/>
            </a:xfrm>
            <a:custGeom>
              <a:avLst/>
              <a:gdLst/>
              <a:ahLst/>
              <a:cxnLst/>
              <a:rect l="l" t="t" r="r" b="b"/>
              <a:pathLst>
                <a:path w="5473" h="8826" extrusionOk="0">
                  <a:moveTo>
                    <a:pt x="3318" y="1"/>
                  </a:moveTo>
                  <a:cubicBezTo>
                    <a:pt x="3171" y="1"/>
                    <a:pt x="3024" y="12"/>
                    <a:pt x="2889" y="57"/>
                  </a:cubicBezTo>
                  <a:lnTo>
                    <a:pt x="2855" y="69"/>
                  </a:lnTo>
                  <a:cubicBezTo>
                    <a:pt x="2810" y="80"/>
                    <a:pt x="2776" y="91"/>
                    <a:pt x="2731" y="102"/>
                  </a:cubicBezTo>
                  <a:lnTo>
                    <a:pt x="2674" y="136"/>
                  </a:lnTo>
                  <a:lnTo>
                    <a:pt x="2573" y="181"/>
                  </a:lnTo>
                  <a:cubicBezTo>
                    <a:pt x="2279" y="339"/>
                    <a:pt x="2020" y="554"/>
                    <a:pt x="1794" y="813"/>
                  </a:cubicBezTo>
                  <a:cubicBezTo>
                    <a:pt x="1783" y="825"/>
                    <a:pt x="1760" y="847"/>
                    <a:pt x="1738" y="870"/>
                  </a:cubicBezTo>
                  <a:cubicBezTo>
                    <a:pt x="1693" y="926"/>
                    <a:pt x="1636" y="983"/>
                    <a:pt x="1591" y="1050"/>
                  </a:cubicBezTo>
                  <a:cubicBezTo>
                    <a:pt x="542" y="2280"/>
                    <a:pt x="0" y="3871"/>
                    <a:pt x="79" y="5485"/>
                  </a:cubicBezTo>
                  <a:cubicBezTo>
                    <a:pt x="113" y="6275"/>
                    <a:pt x="350" y="6941"/>
                    <a:pt x="542" y="7685"/>
                  </a:cubicBezTo>
                  <a:cubicBezTo>
                    <a:pt x="564" y="7821"/>
                    <a:pt x="609" y="7945"/>
                    <a:pt x="666" y="8069"/>
                  </a:cubicBezTo>
                  <a:cubicBezTo>
                    <a:pt x="756" y="8351"/>
                    <a:pt x="948" y="8577"/>
                    <a:pt x="1207" y="8724"/>
                  </a:cubicBezTo>
                  <a:cubicBezTo>
                    <a:pt x="1320" y="8780"/>
                    <a:pt x="1433" y="8814"/>
                    <a:pt x="1557" y="8825"/>
                  </a:cubicBezTo>
                  <a:lnTo>
                    <a:pt x="1659" y="8825"/>
                  </a:lnTo>
                  <a:cubicBezTo>
                    <a:pt x="1704" y="8814"/>
                    <a:pt x="1738" y="8814"/>
                    <a:pt x="1772" y="8803"/>
                  </a:cubicBezTo>
                  <a:lnTo>
                    <a:pt x="1851" y="8791"/>
                  </a:lnTo>
                  <a:cubicBezTo>
                    <a:pt x="2088" y="8701"/>
                    <a:pt x="2313" y="8577"/>
                    <a:pt x="2516" y="8419"/>
                  </a:cubicBezTo>
                  <a:cubicBezTo>
                    <a:pt x="3103" y="8013"/>
                    <a:pt x="3667" y="7561"/>
                    <a:pt x="4198" y="7076"/>
                  </a:cubicBezTo>
                  <a:cubicBezTo>
                    <a:pt x="4717" y="6580"/>
                    <a:pt x="5112" y="5959"/>
                    <a:pt x="5326" y="5271"/>
                  </a:cubicBezTo>
                  <a:cubicBezTo>
                    <a:pt x="5439" y="4831"/>
                    <a:pt x="5473" y="4379"/>
                    <a:pt x="5417" y="3928"/>
                  </a:cubicBezTo>
                  <a:lnTo>
                    <a:pt x="5417" y="3860"/>
                  </a:lnTo>
                  <a:cubicBezTo>
                    <a:pt x="5405" y="3725"/>
                    <a:pt x="5383" y="3578"/>
                    <a:pt x="5360" y="3443"/>
                  </a:cubicBezTo>
                  <a:cubicBezTo>
                    <a:pt x="5326" y="3273"/>
                    <a:pt x="5292" y="3115"/>
                    <a:pt x="5247" y="2957"/>
                  </a:cubicBezTo>
                  <a:cubicBezTo>
                    <a:pt x="5247" y="2946"/>
                    <a:pt x="5236" y="2924"/>
                    <a:pt x="5236" y="2912"/>
                  </a:cubicBezTo>
                  <a:cubicBezTo>
                    <a:pt x="5123" y="2495"/>
                    <a:pt x="4976" y="2077"/>
                    <a:pt x="4830" y="1671"/>
                  </a:cubicBezTo>
                  <a:cubicBezTo>
                    <a:pt x="4717" y="1321"/>
                    <a:pt x="4570" y="994"/>
                    <a:pt x="4378" y="678"/>
                  </a:cubicBezTo>
                  <a:lnTo>
                    <a:pt x="4322" y="610"/>
                  </a:lnTo>
                  <a:lnTo>
                    <a:pt x="4299" y="565"/>
                  </a:lnTo>
                  <a:cubicBezTo>
                    <a:pt x="4153" y="385"/>
                    <a:pt x="3983" y="227"/>
                    <a:pt x="3780" y="125"/>
                  </a:cubicBezTo>
                  <a:lnTo>
                    <a:pt x="3746" y="114"/>
                  </a:lnTo>
                  <a:cubicBezTo>
                    <a:pt x="3679" y="80"/>
                    <a:pt x="3600" y="46"/>
                    <a:pt x="3532" y="35"/>
                  </a:cubicBezTo>
                  <a:cubicBezTo>
                    <a:pt x="3464" y="12"/>
                    <a:pt x="3408" y="1"/>
                    <a:pt x="33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26"/>
            <p:cNvSpPr/>
            <p:nvPr/>
          </p:nvSpPr>
          <p:spPr>
            <a:xfrm>
              <a:off x="8487803" y="2949122"/>
              <a:ext cx="144521" cy="172925"/>
            </a:xfrm>
            <a:custGeom>
              <a:avLst/>
              <a:gdLst/>
              <a:ahLst/>
              <a:cxnLst/>
              <a:rect l="l" t="t" r="r" b="b"/>
              <a:pathLst>
                <a:path w="3928" h="4700" extrusionOk="0">
                  <a:moveTo>
                    <a:pt x="1058" y="1"/>
                  </a:moveTo>
                  <a:cubicBezTo>
                    <a:pt x="967" y="1"/>
                    <a:pt x="877" y="18"/>
                    <a:pt x="791" y="57"/>
                  </a:cubicBezTo>
                  <a:cubicBezTo>
                    <a:pt x="576" y="181"/>
                    <a:pt x="407" y="373"/>
                    <a:pt x="328" y="610"/>
                  </a:cubicBezTo>
                  <a:cubicBezTo>
                    <a:pt x="1" y="1366"/>
                    <a:pt x="46" y="2212"/>
                    <a:pt x="193" y="3002"/>
                  </a:cubicBezTo>
                  <a:cubicBezTo>
                    <a:pt x="305" y="3566"/>
                    <a:pt x="238" y="4514"/>
                    <a:pt x="982" y="4683"/>
                  </a:cubicBezTo>
                  <a:cubicBezTo>
                    <a:pt x="1029" y="4694"/>
                    <a:pt x="1076" y="4699"/>
                    <a:pt x="1122" y="4699"/>
                  </a:cubicBezTo>
                  <a:cubicBezTo>
                    <a:pt x="1464" y="4699"/>
                    <a:pt x="1783" y="4423"/>
                    <a:pt x="2032" y="4164"/>
                  </a:cubicBezTo>
                  <a:cubicBezTo>
                    <a:pt x="2743" y="3442"/>
                    <a:pt x="3454" y="2697"/>
                    <a:pt x="3804" y="1750"/>
                  </a:cubicBezTo>
                  <a:cubicBezTo>
                    <a:pt x="3871" y="1546"/>
                    <a:pt x="3928" y="1309"/>
                    <a:pt x="3837" y="1106"/>
                  </a:cubicBezTo>
                  <a:cubicBezTo>
                    <a:pt x="3718" y="889"/>
                    <a:pt x="3494" y="756"/>
                    <a:pt x="3247" y="756"/>
                  </a:cubicBezTo>
                  <a:cubicBezTo>
                    <a:pt x="3237" y="756"/>
                    <a:pt x="3227" y="756"/>
                    <a:pt x="3217" y="757"/>
                  </a:cubicBezTo>
                  <a:cubicBezTo>
                    <a:pt x="3206" y="756"/>
                    <a:pt x="3195" y="756"/>
                    <a:pt x="3184" y="756"/>
                  </a:cubicBezTo>
                  <a:cubicBezTo>
                    <a:pt x="2778" y="756"/>
                    <a:pt x="2387" y="958"/>
                    <a:pt x="2167" y="1309"/>
                  </a:cubicBezTo>
                  <a:cubicBezTo>
                    <a:pt x="2088" y="960"/>
                    <a:pt x="1975" y="610"/>
                    <a:pt x="1750" y="339"/>
                  </a:cubicBezTo>
                  <a:cubicBezTo>
                    <a:pt x="1575" y="139"/>
                    <a:pt x="1314" y="1"/>
                    <a:pt x="10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6"/>
            <p:cNvSpPr/>
            <p:nvPr/>
          </p:nvSpPr>
          <p:spPr>
            <a:xfrm>
              <a:off x="8491151" y="2830797"/>
              <a:ext cx="49412" cy="249564"/>
            </a:xfrm>
            <a:custGeom>
              <a:avLst/>
              <a:gdLst/>
              <a:ahLst/>
              <a:cxnLst/>
              <a:rect l="l" t="t" r="r" b="b"/>
              <a:pathLst>
                <a:path w="1343" h="6783" extrusionOk="0">
                  <a:moveTo>
                    <a:pt x="1343" y="1"/>
                  </a:moveTo>
                  <a:lnTo>
                    <a:pt x="1343" y="1"/>
                  </a:lnTo>
                  <a:cubicBezTo>
                    <a:pt x="1298" y="57"/>
                    <a:pt x="1241" y="125"/>
                    <a:pt x="1185" y="181"/>
                  </a:cubicBezTo>
                  <a:cubicBezTo>
                    <a:pt x="722" y="903"/>
                    <a:pt x="384" y="1716"/>
                    <a:pt x="203" y="2551"/>
                  </a:cubicBezTo>
                  <a:cubicBezTo>
                    <a:pt x="56" y="3205"/>
                    <a:pt x="0" y="3882"/>
                    <a:pt x="34" y="4559"/>
                  </a:cubicBezTo>
                  <a:cubicBezTo>
                    <a:pt x="68" y="5315"/>
                    <a:pt x="192" y="6060"/>
                    <a:pt x="418" y="6782"/>
                  </a:cubicBezTo>
                  <a:lnTo>
                    <a:pt x="440" y="6782"/>
                  </a:lnTo>
                  <a:cubicBezTo>
                    <a:pt x="203" y="6015"/>
                    <a:pt x="79" y="5225"/>
                    <a:pt x="56" y="4424"/>
                  </a:cubicBezTo>
                  <a:cubicBezTo>
                    <a:pt x="34" y="3792"/>
                    <a:pt x="102" y="3171"/>
                    <a:pt x="226" y="2562"/>
                  </a:cubicBezTo>
                  <a:cubicBezTo>
                    <a:pt x="429" y="1648"/>
                    <a:pt x="812" y="779"/>
                    <a:pt x="1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26"/>
            <p:cNvSpPr/>
            <p:nvPr/>
          </p:nvSpPr>
          <p:spPr>
            <a:xfrm>
              <a:off x="8504434" y="2802577"/>
              <a:ext cx="72665" cy="293567"/>
            </a:xfrm>
            <a:custGeom>
              <a:avLst/>
              <a:gdLst/>
              <a:ahLst/>
              <a:cxnLst/>
              <a:rect l="l" t="t" r="r" b="b"/>
              <a:pathLst>
                <a:path w="1975" h="7979" extrusionOk="0">
                  <a:moveTo>
                    <a:pt x="1975" y="0"/>
                  </a:moveTo>
                  <a:lnTo>
                    <a:pt x="1918" y="23"/>
                  </a:lnTo>
                  <a:cubicBezTo>
                    <a:pt x="925" y="1162"/>
                    <a:pt x="305" y="2573"/>
                    <a:pt x="136" y="4074"/>
                  </a:cubicBezTo>
                  <a:cubicBezTo>
                    <a:pt x="124" y="4108"/>
                    <a:pt x="124" y="4153"/>
                    <a:pt x="124" y="4198"/>
                  </a:cubicBezTo>
                  <a:cubicBezTo>
                    <a:pt x="0" y="5462"/>
                    <a:pt x="192" y="6748"/>
                    <a:pt x="384" y="7978"/>
                  </a:cubicBezTo>
                  <a:lnTo>
                    <a:pt x="406" y="7978"/>
                  </a:lnTo>
                  <a:cubicBezTo>
                    <a:pt x="226" y="6737"/>
                    <a:pt x="23" y="5450"/>
                    <a:pt x="158" y="4164"/>
                  </a:cubicBezTo>
                  <a:lnTo>
                    <a:pt x="169" y="4074"/>
                  </a:lnTo>
                  <a:cubicBezTo>
                    <a:pt x="339" y="2562"/>
                    <a:pt x="971" y="1140"/>
                    <a:pt x="19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26"/>
            <p:cNvSpPr/>
            <p:nvPr/>
          </p:nvSpPr>
          <p:spPr>
            <a:xfrm>
              <a:off x="8523529" y="2800921"/>
              <a:ext cx="59383" cy="311816"/>
            </a:xfrm>
            <a:custGeom>
              <a:avLst/>
              <a:gdLst/>
              <a:ahLst/>
              <a:cxnLst/>
              <a:rect l="l" t="t" r="r" b="b"/>
              <a:pathLst>
                <a:path w="1614" h="8475" extrusionOk="0">
                  <a:moveTo>
                    <a:pt x="1614" y="0"/>
                  </a:moveTo>
                  <a:lnTo>
                    <a:pt x="1580" y="11"/>
                  </a:lnTo>
                  <a:cubicBezTo>
                    <a:pt x="858" y="1343"/>
                    <a:pt x="576" y="2900"/>
                    <a:pt x="418" y="3995"/>
                  </a:cubicBezTo>
                  <a:lnTo>
                    <a:pt x="406" y="4096"/>
                  </a:lnTo>
                  <a:cubicBezTo>
                    <a:pt x="305" y="4886"/>
                    <a:pt x="237" y="5676"/>
                    <a:pt x="181" y="6455"/>
                  </a:cubicBezTo>
                  <a:cubicBezTo>
                    <a:pt x="136" y="7109"/>
                    <a:pt x="79" y="7797"/>
                    <a:pt x="0" y="8474"/>
                  </a:cubicBezTo>
                  <a:lnTo>
                    <a:pt x="34" y="8474"/>
                  </a:lnTo>
                  <a:cubicBezTo>
                    <a:pt x="113" y="7797"/>
                    <a:pt x="158" y="7109"/>
                    <a:pt x="215" y="6455"/>
                  </a:cubicBezTo>
                  <a:cubicBezTo>
                    <a:pt x="271" y="5687"/>
                    <a:pt x="339" y="4886"/>
                    <a:pt x="440" y="4107"/>
                  </a:cubicBezTo>
                  <a:cubicBezTo>
                    <a:pt x="440" y="4074"/>
                    <a:pt x="452" y="4029"/>
                    <a:pt x="452" y="3995"/>
                  </a:cubicBezTo>
                  <a:cubicBezTo>
                    <a:pt x="598" y="2900"/>
                    <a:pt x="892" y="1332"/>
                    <a:pt x="16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6"/>
            <p:cNvSpPr/>
            <p:nvPr/>
          </p:nvSpPr>
          <p:spPr>
            <a:xfrm>
              <a:off x="8525994" y="2798015"/>
              <a:ext cx="89737" cy="323848"/>
            </a:xfrm>
            <a:custGeom>
              <a:avLst/>
              <a:gdLst/>
              <a:ahLst/>
              <a:cxnLst/>
              <a:rect l="l" t="t" r="r" b="b"/>
              <a:pathLst>
                <a:path w="2439" h="8802" extrusionOk="0">
                  <a:moveTo>
                    <a:pt x="1976" y="0"/>
                  </a:moveTo>
                  <a:lnTo>
                    <a:pt x="1976" y="23"/>
                  </a:lnTo>
                  <a:cubicBezTo>
                    <a:pt x="1637" y="1275"/>
                    <a:pt x="1400" y="2584"/>
                    <a:pt x="1163" y="3837"/>
                  </a:cubicBezTo>
                  <a:cubicBezTo>
                    <a:pt x="1107" y="4186"/>
                    <a:pt x="1039" y="4525"/>
                    <a:pt x="971" y="4875"/>
                  </a:cubicBezTo>
                  <a:cubicBezTo>
                    <a:pt x="734" y="6206"/>
                    <a:pt x="418" y="7515"/>
                    <a:pt x="1" y="8790"/>
                  </a:cubicBezTo>
                  <a:lnTo>
                    <a:pt x="35" y="8802"/>
                  </a:lnTo>
                  <a:cubicBezTo>
                    <a:pt x="599" y="7606"/>
                    <a:pt x="1062" y="6364"/>
                    <a:pt x="1434" y="5101"/>
                  </a:cubicBezTo>
                  <a:cubicBezTo>
                    <a:pt x="1897" y="3476"/>
                    <a:pt x="2235" y="1817"/>
                    <a:pt x="2438" y="147"/>
                  </a:cubicBezTo>
                  <a:lnTo>
                    <a:pt x="2416" y="135"/>
                  </a:lnTo>
                  <a:cubicBezTo>
                    <a:pt x="2213" y="1828"/>
                    <a:pt x="1863" y="3498"/>
                    <a:pt x="1389" y="5134"/>
                  </a:cubicBezTo>
                  <a:cubicBezTo>
                    <a:pt x="1050" y="6308"/>
                    <a:pt x="622" y="7459"/>
                    <a:pt x="102" y="8576"/>
                  </a:cubicBezTo>
                  <a:cubicBezTo>
                    <a:pt x="475" y="7380"/>
                    <a:pt x="768" y="6161"/>
                    <a:pt x="983" y="4931"/>
                  </a:cubicBezTo>
                  <a:cubicBezTo>
                    <a:pt x="1062" y="4570"/>
                    <a:pt x="1129" y="4209"/>
                    <a:pt x="1186" y="3848"/>
                  </a:cubicBezTo>
                  <a:cubicBezTo>
                    <a:pt x="1423" y="2584"/>
                    <a:pt x="1660" y="1286"/>
                    <a:pt x="2009" y="34"/>
                  </a:cubicBezTo>
                  <a:lnTo>
                    <a:pt x="2009" y="11"/>
                  </a:lnTo>
                  <a:lnTo>
                    <a:pt x="19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6"/>
            <p:cNvSpPr/>
            <p:nvPr/>
          </p:nvSpPr>
          <p:spPr>
            <a:xfrm>
              <a:off x="8535560" y="2819575"/>
              <a:ext cx="134145" cy="305194"/>
            </a:xfrm>
            <a:custGeom>
              <a:avLst/>
              <a:gdLst/>
              <a:ahLst/>
              <a:cxnLst/>
              <a:rect l="l" t="t" r="r" b="b"/>
              <a:pathLst>
                <a:path w="3646" h="8295" extrusionOk="0">
                  <a:moveTo>
                    <a:pt x="2697" y="1"/>
                  </a:moveTo>
                  <a:lnTo>
                    <a:pt x="2697" y="1"/>
                  </a:lnTo>
                  <a:cubicBezTo>
                    <a:pt x="2720" y="1095"/>
                    <a:pt x="2596" y="2179"/>
                    <a:pt x="2302" y="3239"/>
                  </a:cubicBezTo>
                  <a:cubicBezTo>
                    <a:pt x="2212" y="3578"/>
                    <a:pt x="2111" y="3928"/>
                    <a:pt x="1975" y="4278"/>
                  </a:cubicBezTo>
                  <a:cubicBezTo>
                    <a:pt x="1671" y="5146"/>
                    <a:pt x="1309" y="5993"/>
                    <a:pt x="881" y="6816"/>
                  </a:cubicBezTo>
                  <a:cubicBezTo>
                    <a:pt x="655" y="7290"/>
                    <a:pt x="384" y="7742"/>
                    <a:pt x="79" y="8171"/>
                  </a:cubicBezTo>
                  <a:cubicBezTo>
                    <a:pt x="57" y="8204"/>
                    <a:pt x="34" y="8238"/>
                    <a:pt x="0" y="8272"/>
                  </a:cubicBezTo>
                  <a:lnTo>
                    <a:pt x="23" y="8295"/>
                  </a:lnTo>
                  <a:lnTo>
                    <a:pt x="57" y="8261"/>
                  </a:lnTo>
                  <a:lnTo>
                    <a:pt x="249" y="8080"/>
                  </a:lnTo>
                  <a:cubicBezTo>
                    <a:pt x="1140" y="7257"/>
                    <a:pt x="1885" y="6286"/>
                    <a:pt x="2460" y="5214"/>
                  </a:cubicBezTo>
                  <a:lnTo>
                    <a:pt x="2585" y="4977"/>
                  </a:lnTo>
                  <a:cubicBezTo>
                    <a:pt x="2991" y="4142"/>
                    <a:pt x="3341" y="3285"/>
                    <a:pt x="3645" y="2404"/>
                  </a:cubicBezTo>
                  <a:cubicBezTo>
                    <a:pt x="3645" y="2393"/>
                    <a:pt x="3634" y="2371"/>
                    <a:pt x="3634" y="2359"/>
                  </a:cubicBezTo>
                  <a:cubicBezTo>
                    <a:pt x="3329" y="3217"/>
                    <a:pt x="2979" y="4063"/>
                    <a:pt x="2585" y="4887"/>
                  </a:cubicBezTo>
                  <a:cubicBezTo>
                    <a:pt x="2528" y="5000"/>
                    <a:pt x="2483" y="5101"/>
                    <a:pt x="2427" y="5203"/>
                  </a:cubicBezTo>
                  <a:cubicBezTo>
                    <a:pt x="1840" y="6297"/>
                    <a:pt x="1072" y="7290"/>
                    <a:pt x="147" y="8125"/>
                  </a:cubicBezTo>
                  <a:lnTo>
                    <a:pt x="125" y="8159"/>
                  </a:lnTo>
                  <a:cubicBezTo>
                    <a:pt x="125" y="8148"/>
                    <a:pt x="136" y="8148"/>
                    <a:pt x="136" y="8137"/>
                  </a:cubicBezTo>
                  <a:cubicBezTo>
                    <a:pt x="429" y="7719"/>
                    <a:pt x="689" y="7279"/>
                    <a:pt x="914" y="6816"/>
                  </a:cubicBezTo>
                  <a:cubicBezTo>
                    <a:pt x="1332" y="5993"/>
                    <a:pt x="1704" y="5146"/>
                    <a:pt x="2009" y="4278"/>
                  </a:cubicBezTo>
                  <a:cubicBezTo>
                    <a:pt x="2133" y="3928"/>
                    <a:pt x="2235" y="3578"/>
                    <a:pt x="2325" y="3251"/>
                  </a:cubicBezTo>
                  <a:cubicBezTo>
                    <a:pt x="2618" y="2201"/>
                    <a:pt x="2754" y="1118"/>
                    <a:pt x="2720" y="35"/>
                  </a:cubicBezTo>
                  <a:lnTo>
                    <a:pt x="26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6"/>
            <p:cNvSpPr/>
            <p:nvPr/>
          </p:nvSpPr>
          <p:spPr>
            <a:xfrm>
              <a:off x="8539718" y="2941248"/>
              <a:ext cx="136206" cy="184367"/>
            </a:xfrm>
            <a:custGeom>
              <a:avLst/>
              <a:gdLst/>
              <a:ahLst/>
              <a:cxnLst/>
              <a:rect l="l" t="t" r="r" b="b"/>
              <a:pathLst>
                <a:path w="3702" h="5011" extrusionOk="0">
                  <a:moveTo>
                    <a:pt x="3702" y="0"/>
                  </a:moveTo>
                  <a:cubicBezTo>
                    <a:pt x="3002" y="1975"/>
                    <a:pt x="1727" y="3690"/>
                    <a:pt x="45" y="4943"/>
                  </a:cubicBezTo>
                  <a:lnTo>
                    <a:pt x="0" y="4976"/>
                  </a:lnTo>
                  <a:lnTo>
                    <a:pt x="23" y="5010"/>
                  </a:lnTo>
                  <a:lnTo>
                    <a:pt x="124" y="4931"/>
                  </a:lnTo>
                  <a:cubicBezTo>
                    <a:pt x="1761" y="3679"/>
                    <a:pt x="3002" y="1997"/>
                    <a:pt x="3702" y="68"/>
                  </a:cubicBezTo>
                  <a:lnTo>
                    <a:pt x="37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6"/>
            <p:cNvSpPr/>
            <p:nvPr/>
          </p:nvSpPr>
          <p:spPr>
            <a:xfrm>
              <a:off x="8418486" y="3043642"/>
              <a:ext cx="208025" cy="228114"/>
            </a:xfrm>
            <a:custGeom>
              <a:avLst/>
              <a:gdLst/>
              <a:ahLst/>
              <a:cxnLst/>
              <a:rect l="l" t="t" r="r" b="b"/>
              <a:pathLst>
                <a:path w="5654" h="6200" extrusionOk="0">
                  <a:moveTo>
                    <a:pt x="672" y="1"/>
                  </a:moveTo>
                  <a:cubicBezTo>
                    <a:pt x="580" y="1"/>
                    <a:pt x="491" y="19"/>
                    <a:pt x="407" y="61"/>
                  </a:cubicBezTo>
                  <a:cubicBezTo>
                    <a:pt x="0" y="264"/>
                    <a:pt x="0" y="884"/>
                    <a:pt x="147" y="1246"/>
                  </a:cubicBezTo>
                  <a:cubicBezTo>
                    <a:pt x="328" y="1686"/>
                    <a:pt x="677" y="2002"/>
                    <a:pt x="1027" y="2318"/>
                  </a:cubicBezTo>
                  <a:cubicBezTo>
                    <a:pt x="1253" y="2509"/>
                    <a:pt x="1479" y="2712"/>
                    <a:pt x="1715" y="2916"/>
                  </a:cubicBezTo>
                  <a:lnTo>
                    <a:pt x="1761" y="2949"/>
                  </a:lnTo>
                  <a:cubicBezTo>
                    <a:pt x="1851" y="3040"/>
                    <a:pt x="1952" y="3119"/>
                    <a:pt x="2043" y="3198"/>
                  </a:cubicBezTo>
                  <a:lnTo>
                    <a:pt x="2088" y="3243"/>
                  </a:lnTo>
                  <a:lnTo>
                    <a:pt x="2325" y="3457"/>
                  </a:lnTo>
                  <a:lnTo>
                    <a:pt x="2381" y="3491"/>
                  </a:lnTo>
                  <a:lnTo>
                    <a:pt x="3498" y="4484"/>
                  </a:lnTo>
                  <a:lnTo>
                    <a:pt x="3544" y="4518"/>
                  </a:lnTo>
                  <a:lnTo>
                    <a:pt x="3826" y="4766"/>
                  </a:lnTo>
                  <a:lnTo>
                    <a:pt x="3871" y="4811"/>
                  </a:lnTo>
                  <a:cubicBezTo>
                    <a:pt x="4379" y="5251"/>
                    <a:pt x="4886" y="5703"/>
                    <a:pt x="5383" y="6143"/>
                  </a:cubicBezTo>
                  <a:cubicBezTo>
                    <a:pt x="5417" y="6168"/>
                    <a:pt x="5457" y="6200"/>
                    <a:pt x="5494" y="6200"/>
                  </a:cubicBezTo>
                  <a:cubicBezTo>
                    <a:pt x="5506" y="6200"/>
                    <a:pt x="5518" y="6196"/>
                    <a:pt x="5530" y="6188"/>
                  </a:cubicBezTo>
                  <a:cubicBezTo>
                    <a:pt x="5552" y="6165"/>
                    <a:pt x="5575" y="6143"/>
                    <a:pt x="5575" y="6109"/>
                  </a:cubicBezTo>
                  <a:cubicBezTo>
                    <a:pt x="5654" y="5748"/>
                    <a:pt x="5541" y="5364"/>
                    <a:pt x="5405" y="5026"/>
                  </a:cubicBezTo>
                  <a:cubicBezTo>
                    <a:pt x="5225" y="4586"/>
                    <a:pt x="5022" y="4168"/>
                    <a:pt x="4774" y="3762"/>
                  </a:cubicBezTo>
                  <a:cubicBezTo>
                    <a:pt x="4762" y="3751"/>
                    <a:pt x="4751" y="3728"/>
                    <a:pt x="4740" y="3705"/>
                  </a:cubicBezTo>
                  <a:cubicBezTo>
                    <a:pt x="4661" y="3581"/>
                    <a:pt x="4582" y="3457"/>
                    <a:pt x="4491" y="3344"/>
                  </a:cubicBezTo>
                  <a:cubicBezTo>
                    <a:pt x="4491" y="3333"/>
                    <a:pt x="4480" y="3322"/>
                    <a:pt x="4469" y="3311"/>
                  </a:cubicBezTo>
                  <a:cubicBezTo>
                    <a:pt x="4458" y="3288"/>
                    <a:pt x="4446" y="3277"/>
                    <a:pt x="4435" y="3254"/>
                  </a:cubicBezTo>
                  <a:cubicBezTo>
                    <a:pt x="4198" y="2938"/>
                    <a:pt x="3950" y="2633"/>
                    <a:pt x="3690" y="2340"/>
                  </a:cubicBezTo>
                  <a:lnTo>
                    <a:pt x="3521" y="2137"/>
                  </a:lnTo>
                  <a:lnTo>
                    <a:pt x="3476" y="2092"/>
                  </a:lnTo>
                  <a:cubicBezTo>
                    <a:pt x="3386" y="1979"/>
                    <a:pt x="3295" y="1877"/>
                    <a:pt x="3194" y="1765"/>
                  </a:cubicBezTo>
                  <a:lnTo>
                    <a:pt x="3160" y="1719"/>
                  </a:lnTo>
                  <a:cubicBezTo>
                    <a:pt x="3070" y="1618"/>
                    <a:pt x="2979" y="1528"/>
                    <a:pt x="2889" y="1437"/>
                  </a:cubicBezTo>
                  <a:lnTo>
                    <a:pt x="2844" y="1392"/>
                  </a:lnTo>
                  <a:cubicBezTo>
                    <a:pt x="2472" y="997"/>
                    <a:pt x="2054" y="659"/>
                    <a:pt x="1591" y="365"/>
                  </a:cubicBezTo>
                  <a:cubicBezTo>
                    <a:pt x="1354" y="224"/>
                    <a:pt x="999" y="1"/>
                    <a:pt x="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6"/>
            <p:cNvSpPr/>
            <p:nvPr/>
          </p:nvSpPr>
          <p:spPr>
            <a:xfrm>
              <a:off x="8481585" y="3095261"/>
              <a:ext cx="43636" cy="57323"/>
            </a:xfrm>
            <a:custGeom>
              <a:avLst/>
              <a:gdLst/>
              <a:ahLst/>
              <a:cxnLst/>
              <a:rect l="l" t="t" r="r" b="b"/>
              <a:pathLst>
                <a:path w="1186" h="1558" extrusionOk="0">
                  <a:moveTo>
                    <a:pt x="1140" y="1"/>
                  </a:moveTo>
                  <a:cubicBezTo>
                    <a:pt x="971" y="497"/>
                    <a:pt x="678" y="948"/>
                    <a:pt x="294" y="1309"/>
                  </a:cubicBezTo>
                  <a:cubicBezTo>
                    <a:pt x="215" y="1400"/>
                    <a:pt x="113" y="1467"/>
                    <a:pt x="0" y="1513"/>
                  </a:cubicBezTo>
                  <a:lnTo>
                    <a:pt x="57" y="1558"/>
                  </a:lnTo>
                  <a:cubicBezTo>
                    <a:pt x="158" y="1501"/>
                    <a:pt x="249" y="1434"/>
                    <a:pt x="339" y="1355"/>
                  </a:cubicBezTo>
                  <a:cubicBezTo>
                    <a:pt x="711" y="994"/>
                    <a:pt x="1005" y="542"/>
                    <a:pt x="1185" y="46"/>
                  </a:cubicBezTo>
                  <a:lnTo>
                    <a:pt x="1140" y="1"/>
                  </a:ln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6"/>
            <p:cNvSpPr/>
            <p:nvPr/>
          </p:nvSpPr>
          <p:spPr>
            <a:xfrm>
              <a:off x="8493617" y="3106888"/>
              <a:ext cx="42385" cy="56072"/>
            </a:xfrm>
            <a:custGeom>
              <a:avLst/>
              <a:gdLst/>
              <a:ahLst/>
              <a:cxnLst/>
              <a:rect l="l" t="t" r="r" b="b"/>
              <a:pathLst>
                <a:path w="1152" h="1524" extrusionOk="0">
                  <a:moveTo>
                    <a:pt x="1118" y="0"/>
                  </a:moveTo>
                  <a:cubicBezTo>
                    <a:pt x="926" y="429"/>
                    <a:pt x="678" y="824"/>
                    <a:pt x="362" y="1174"/>
                  </a:cubicBezTo>
                  <a:cubicBezTo>
                    <a:pt x="260" y="1298"/>
                    <a:pt x="136" y="1400"/>
                    <a:pt x="1" y="1479"/>
                  </a:cubicBezTo>
                  <a:lnTo>
                    <a:pt x="46" y="1524"/>
                  </a:lnTo>
                  <a:cubicBezTo>
                    <a:pt x="181" y="1434"/>
                    <a:pt x="305" y="1332"/>
                    <a:pt x="407" y="1219"/>
                  </a:cubicBezTo>
                  <a:cubicBezTo>
                    <a:pt x="723" y="869"/>
                    <a:pt x="971" y="474"/>
                    <a:pt x="1152" y="46"/>
                  </a:cubicBezTo>
                  <a:lnTo>
                    <a:pt x="1118" y="0"/>
                  </a:ln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6"/>
            <p:cNvSpPr/>
            <p:nvPr/>
          </p:nvSpPr>
          <p:spPr>
            <a:xfrm>
              <a:off x="8503992" y="3120170"/>
              <a:ext cx="44041" cy="52356"/>
            </a:xfrm>
            <a:custGeom>
              <a:avLst/>
              <a:gdLst/>
              <a:ahLst/>
              <a:cxnLst/>
              <a:rect l="l" t="t" r="r" b="b"/>
              <a:pathLst>
                <a:path w="1197" h="1423" extrusionOk="0">
                  <a:moveTo>
                    <a:pt x="1152" y="1"/>
                  </a:moveTo>
                  <a:cubicBezTo>
                    <a:pt x="926" y="429"/>
                    <a:pt x="633" y="813"/>
                    <a:pt x="294" y="1152"/>
                  </a:cubicBezTo>
                  <a:cubicBezTo>
                    <a:pt x="215" y="1242"/>
                    <a:pt x="114" y="1321"/>
                    <a:pt x="1" y="1377"/>
                  </a:cubicBezTo>
                  <a:lnTo>
                    <a:pt x="46" y="1422"/>
                  </a:lnTo>
                  <a:cubicBezTo>
                    <a:pt x="159" y="1355"/>
                    <a:pt x="249" y="1287"/>
                    <a:pt x="328" y="1197"/>
                  </a:cubicBezTo>
                  <a:cubicBezTo>
                    <a:pt x="667" y="858"/>
                    <a:pt x="960" y="475"/>
                    <a:pt x="1197" y="57"/>
                  </a:cubicBezTo>
                  <a:lnTo>
                    <a:pt x="1152" y="1"/>
                  </a:ln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6"/>
            <p:cNvSpPr/>
            <p:nvPr/>
          </p:nvSpPr>
          <p:spPr>
            <a:xfrm>
              <a:off x="8547186" y="3163364"/>
              <a:ext cx="35726" cy="46506"/>
            </a:xfrm>
            <a:custGeom>
              <a:avLst/>
              <a:gdLst/>
              <a:ahLst/>
              <a:cxnLst/>
              <a:rect l="l" t="t" r="r" b="b"/>
              <a:pathLst>
                <a:path w="971" h="1264" extrusionOk="0">
                  <a:moveTo>
                    <a:pt x="937" y="0"/>
                  </a:moveTo>
                  <a:cubicBezTo>
                    <a:pt x="745" y="350"/>
                    <a:pt x="508" y="688"/>
                    <a:pt x="249" y="993"/>
                  </a:cubicBezTo>
                  <a:cubicBezTo>
                    <a:pt x="170" y="1083"/>
                    <a:pt x="91" y="1162"/>
                    <a:pt x="0" y="1230"/>
                  </a:cubicBezTo>
                  <a:lnTo>
                    <a:pt x="46" y="1264"/>
                  </a:lnTo>
                  <a:cubicBezTo>
                    <a:pt x="136" y="1196"/>
                    <a:pt x="215" y="1117"/>
                    <a:pt x="294" y="1027"/>
                  </a:cubicBezTo>
                  <a:cubicBezTo>
                    <a:pt x="553" y="722"/>
                    <a:pt x="779" y="395"/>
                    <a:pt x="971" y="57"/>
                  </a:cubicBezTo>
                  <a:cubicBezTo>
                    <a:pt x="960" y="34"/>
                    <a:pt x="948" y="23"/>
                    <a:pt x="937" y="0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6"/>
            <p:cNvSpPr/>
            <p:nvPr/>
          </p:nvSpPr>
          <p:spPr>
            <a:xfrm>
              <a:off x="8559218" y="3179958"/>
              <a:ext cx="34916" cy="40729"/>
            </a:xfrm>
            <a:custGeom>
              <a:avLst/>
              <a:gdLst/>
              <a:ahLst/>
              <a:cxnLst/>
              <a:rect l="l" t="t" r="r" b="b"/>
              <a:pathLst>
                <a:path w="949" h="1107" extrusionOk="0">
                  <a:moveTo>
                    <a:pt x="915" y="0"/>
                  </a:moveTo>
                  <a:cubicBezTo>
                    <a:pt x="678" y="407"/>
                    <a:pt x="362" y="768"/>
                    <a:pt x="1" y="1061"/>
                  </a:cubicBezTo>
                  <a:lnTo>
                    <a:pt x="46" y="1106"/>
                  </a:lnTo>
                  <a:cubicBezTo>
                    <a:pt x="407" y="813"/>
                    <a:pt x="712" y="463"/>
                    <a:pt x="949" y="57"/>
                  </a:cubicBezTo>
                  <a:cubicBezTo>
                    <a:pt x="937" y="46"/>
                    <a:pt x="926" y="23"/>
                    <a:pt x="915" y="0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6"/>
            <p:cNvSpPr/>
            <p:nvPr/>
          </p:nvSpPr>
          <p:spPr>
            <a:xfrm>
              <a:off x="8359508" y="2907951"/>
              <a:ext cx="82268" cy="149966"/>
            </a:xfrm>
            <a:custGeom>
              <a:avLst/>
              <a:gdLst/>
              <a:ahLst/>
              <a:cxnLst/>
              <a:rect l="l" t="t" r="r" b="b"/>
              <a:pathLst>
                <a:path w="2236" h="4076" extrusionOk="0">
                  <a:moveTo>
                    <a:pt x="157" y="0"/>
                  </a:moveTo>
                  <a:cubicBezTo>
                    <a:pt x="128" y="0"/>
                    <a:pt x="103" y="29"/>
                    <a:pt x="103" y="59"/>
                  </a:cubicBezTo>
                  <a:cubicBezTo>
                    <a:pt x="1" y="1266"/>
                    <a:pt x="385" y="2474"/>
                    <a:pt x="1175" y="3410"/>
                  </a:cubicBezTo>
                  <a:cubicBezTo>
                    <a:pt x="1490" y="3794"/>
                    <a:pt x="1806" y="4008"/>
                    <a:pt x="2134" y="4065"/>
                  </a:cubicBezTo>
                  <a:lnTo>
                    <a:pt x="2145" y="4065"/>
                  </a:lnTo>
                  <a:lnTo>
                    <a:pt x="2145" y="4076"/>
                  </a:lnTo>
                  <a:cubicBezTo>
                    <a:pt x="2224" y="4076"/>
                    <a:pt x="2235" y="3963"/>
                    <a:pt x="2156" y="3952"/>
                  </a:cubicBezTo>
                  <a:cubicBezTo>
                    <a:pt x="1852" y="3907"/>
                    <a:pt x="1569" y="3704"/>
                    <a:pt x="1265" y="3342"/>
                  </a:cubicBezTo>
                  <a:cubicBezTo>
                    <a:pt x="497" y="2428"/>
                    <a:pt x="125" y="1255"/>
                    <a:pt x="227" y="70"/>
                  </a:cubicBezTo>
                  <a:cubicBezTo>
                    <a:pt x="227" y="36"/>
                    <a:pt x="204" y="2"/>
                    <a:pt x="170" y="2"/>
                  </a:cubicBezTo>
                  <a:cubicBezTo>
                    <a:pt x="166" y="1"/>
                    <a:pt x="161" y="0"/>
                    <a:pt x="1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6"/>
            <p:cNvSpPr/>
            <p:nvPr/>
          </p:nvSpPr>
          <p:spPr>
            <a:xfrm>
              <a:off x="8317601" y="2947797"/>
              <a:ext cx="113358" cy="117184"/>
            </a:xfrm>
            <a:custGeom>
              <a:avLst/>
              <a:gdLst/>
              <a:ahLst/>
              <a:cxnLst/>
              <a:rect l="l" t="t" r="r" b="b"/>
              <a:pathLst>
                <a:path w="3081" h="3185" extrusionOk="0">
                  <a:moveTo>
                    <a:pt x="70" y="0"/>
                  </a:moveTo>
                  <a:cubicBezTo>
                    <a:pt x="66" y="0"/>
                    <a:pt x="61" y="1"/>
                    <a:pt x="57" y="3"/>
                  </a:cubicBezTo>
                  <a:cubicBezTo>
                    <a:pt x="23" y="3"/>
                    <a:pt x="0" y="25"/>
                    <a:pt x="0" y="59"/>
                  </a:cubicBezTo>
                  <a:cubicBezTo>
                    <a:pt x="45" y="747"/>
                    <a:pt x="271" y="1413"/>
                    <a:pt x="666" y="1989"/>
                  </a:cubicBezTo>
                  <a:cubicBezTo>
                    <a:pt x="790" y="2192"/>
                    <a:pt x="959" y="2384"/>
                    <a:pt x="1140" y="2542"/>
                  </a:cubicBezTo>
                  <a:cubicBezTo>
                    <a:pt x="1670" y="2982"/>
                    <a:pt x="2415" y="3095"/>
                    <a:pt x="3002" y="3185"/>
                  </a:cubicBezTo>
                  <a:lnTo>
                    <a:pt x="3013" y="3185"/>
                  </a:lnTo>
                  <a:cubicBezTo>
                    <a:pt x="3081" y="3185"/>
                    <a:pt x="3081" y="3083"/>
                    <a:pt x="3024" y="3072"/>
                  </a:cubicBezTo>
                  <a:cubicBezTo>
                    <a:pt x="2438" y="2982"/>
                    <a:pt x="1715" y="2880"/>
                    <a:pt x="1219" y="2451"/>
                  </a:cubicBezTo>
                  <a:cubicBezTo>
                    <a:pt x="1038" y="2305"/>
                    <a:pt x="880" y="2124"/>
                    <a:pt x="756" y="1921"/>
                  </a:cubicBezTo>
                  <a:cubicBezTo>
                    <a:pt x="384" y="1368"/>
                    <a:pt x="158" y="725"/>
                    <a:pt x="124" y="59"/>
                  </a:cubicBezTo>
                  <a:cubicBezTo>
                    <a:pt x="124" y="30"/>
                    <a:pt x="99" y="0"/>
                    <a:pt x="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3" name="Picture 82">
            <a:extLst>
              <a:ext uri="{FF2B5EF4-FFF2-40B4-BE49-F238E27FC236}">
                <a16:creationId xmlns:a16="http://schemas.microsoft.com/office/drawing/2014/main" id="{5EEAC1D1-19F8-5B17-7892-5790CB5E2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1155" y="551740"/>
            <a:ext cx="1037283" cy="10372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8" grpId="0" animBg="1"/>
      <p:bldP spid="941" grpId="0"/>
      <p:bldP spid="9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27"/>
          <p:cNvSpPr/>
          <p:nvPr/>
        </p:nvSpPr>
        <p:spPr>
          <a:xfrm>
            <a:off x="1673087" y="866013"/>
            <a:ext cx="6048600" cy="2948596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27"/>
          <p:cNvSpPr txBox="1">
            <a:spLocks noGrp="1"/>
          </p:cNvSpPr>
          <p:nvPr>
            <p:ph type="subTitle" idx="1"/>
          </p:nvPr>
        </p:nvSpPr>
        <p:spPr>
          <a:xfrm>
            <a:off x="1936941" y="1670789"/>
            <a:ext cx="5532925" cy="122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latin typeface="UVN Banh Mi" pitchFamily="2" charset="0"/>
                <a:cs typeface="#9Slide03 Arima Madurai Bold" panose="00000800000000000000" pitchFamily="2" charset="0"/>
              </a:rPr>
              <a:t>Nêu một số bệnh liên quan đến thiếu chất dinh dưỡng và thừa chất dinh dưỡng</a:t>
            </a:r>
            <a:endParaRPr sz="4400" dirty="0">
              <a:latin typeface="UVN Banh Mi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1023" name="Google Shape;1023;p27"/>
          <p:cNvSpPr/>
          <p:nvPr/>
        </p:nvSpPr>
        <p:spPr>
          <a:xfrm>
            <a:off x="6884904" y="407879"/>
            <a:ext cx="1358758" cy="368628"/>
          </a:xfrm>
          <a:custGeom>
            <a:avLst/>
            <a:gdLst/>
            <a:ahLst/>
            <a:cxnLst/>
            <a:rect l="l" t="t" r="r" b="b"/>
            <a:pathLst>
              <a:path w="9764" h="2649" extrusionOk="0">
                <a:moveTo>
                  <a:pt x="7733" y="0"/>
                </a:moveTo>
                <a:cubicBezTo>
                  <a:pt x="7313" y="0"/>
                  <a:pt x="6896" y="162"/>
                  <a:pt x="6577" y="437"/>
                </a:cubicBezTo>
                <a:cubicBezTo>
                  <a:pt x="6184" y="780"/>
                  <a:pt x="5927" y="1254"/>
                  <a:pt x="5850" y="1773"/>
                </a:cubicBezTo>
                <a:cubicBezTo>
                  <a:pt x="5760" y="1408"/>
                  <a:pt x="5665" y="1033"/>
                  <a:pt x="5475" y="708"/>
                </a:cubicBezTo>
                <a:cubicBezTo>
                  <a:pt x="5286" y="378"/>
                  <a:pt x="4983" y="99"/>
                  <a:pt x="4613" y="22"/>
                </a:cubicBezTo>
                <a:cubicBezTo>
                  <a:pt x="4544" y="8"/>
                  <a:pt x="4475" y="1"/>
                  <a:pt x="4407" y="1"/>
                </a:cubicBezTo>
                <a:cubicBezTo>
                  <a:pt x="4050" y="1"/>
                  <a:pt x="3699" y="177"/>
                  <a:pt x="3431" y="419"/>
                </a:cubicBezTo>
                <a:cubicBezTo>
                  <a:pt x="2911" y="888"/>
                  <a:pt x="2645" y="1570"/>
                  <a:pt x="2699" y="2265"/>
                </a:cubicBezTo>
                <a:cubicBezTo>
                  <a:pt x="2492" y="1900"/>
                  <a:pt x="2262" y="1511"/>
                  <a:pt x="1878" y="1344"/>
                </a:cubicBezTo>
                <a:cubicBezTo>
                  <a:pt x="1748" y="1286"/>
                  <a:pt x="1611" y="1260"/>
                  <a:pt x="1472" y="1260"/>
                </a:cubicBezTo>
                <a:cubicBezTo>
                  <a:pt x="1082" y="1260"/>
                  <a:pt x="686" y="1470"/>
                  <a:pt x="429" y="1773"/>
                </a:cubicBezTo>
                <a:cubicBezTo>
                  <a:pt x="221" y="2030"/>
                  <a:pt x="77" y="2328"/>
                  <a:pt x="0" y="2649"/>
                </a:cubicBezTo>
                <a:lnTo>
                  <a:pt x="9763" y="2649"/>
                </a:lnTo>
                <a:cubicBezTo>
                  <a:pt x="9723" y="2125"/>
                  <a:pt x="9623" y="1606"/>
                  <a:pt x="9384" y="1141"/>
                </a:cubicBezTo>
                <a:cubicBezTo>
                  <a:pt x="9109" y="600"/>
                  <a:pt x="8617" y="139"/>
                  <a:pt x="8021" y="26"/>
                </a:cubicBezTo>
                <a:cubicBezTo>
                  <a:pt x="7926" y="9"/>
                  <a:pt x="7829" y="0"/>
                  <a:pt x="77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27"/>
          <p:cNvSpPr/>
          <p:nvPr/>
        </p:nvSpPr>
        <p:spPr>
          <a:xfrm flipH="1">
            <a:off x="1869751" y="776501"/>
            <a:ext cx="947645" cy="257099"/>
          </a:xfrm>
          <a:custGeom>
            <a:avLst/>
            <a:gdLst/>
            <a:ahLst/>
            <a:cxnLst/>
            <a:rect l="l" t="t" r="r" b="b"/>
            <a:pathLst>
              <a:path w="9764" h="2649" extrusionOk="0">
                <a:moveTo>
                  <a:pt x="7733" y="0"/>
                </a:moveTo>
                <a:cubicBezTo>
                  <a:pt x="7313" y="0"/>
                  <a:pt x="6896" y="162"/>
                  <a:pt x="6577" y="437"/>
                </a:cubicBezTo>
                <a:cubicBezTo>
                  <a:pt x="6184" y="780"/>
                  <a:pt x="5927" y="1254"/>
                  <a:pt x="5850" y="1773"/>
                </a:cubicBezTo>
                <a:cubicBezTo>
                  <a:pt x="5760" y="1408"/>
                  <a:pt x="5665" y="1033"/>
                  <a:pt x="5475" y="708"/>
                </a:cubicBezTo>
                <a:cubicBezTo>
                  <a:pt x="5286" y="378"/>
                  <a:pt x="4983" y="99"/>
                  <a:pt x="4613" y="22"/>
                </a:cubicBezTo>
                <a:cubicBezTo>
                  <a:pt x="4544" y="8"/>
                  <a:pt x="4475" y="1"/>
                  <a:pt x="4407" y="1"/>
                </a:cubicBezTo>
                <a:cubicBezTo>
                  <a:pt x="4050" y="1"/>
                  <a:pt x="3699" y="177"/>
                  <a:pt x="3431" y="419"/>
                </a:cubicBezTo>
                <a:cubicBezTo>
                  <a:pt x="2911" y="888"/>
                  <a:pt x="2645" y="1570"/>
                  <a:pt x="2699" y="2265"/>
                </a:cubicBezTo>
                <a:cubicBezTo>
                  <a:pt x="2492" y="1900"/>
                  <a:pt x="2262" y="1511"/>
                  <a:pt x="1878" y="1344"/>
                </a:cubicBezTo>
                <a:cubicBezTo>
                  <a:pt x="1748" y="1286"/>
                  <a:pt x="1611" y="1260"/>
                  <a:pt x="1472" y="1260"/>
                </a:cubicBezTo>
                <a:cubicBezTo>
                  <a:pt x="1082" y="1260"/>
                  <a:pt x="686" y="1470"/>
                  <a:pt x="429" y="1773"/>
                </a:cubicBezTo>
                <a:cubicBezTo>
                  <a:pt x="221" y="2030"/>
                  <a:pt x="77" y="2328"/>
                  <a:pt x="0" y="2649"/>
                </a:cubicBezTo>
                <a:lnTo>
                  <a:pt x="9763" y="2649"/>
                </a:lnTo>
                <a:cubicBezTo>
                  <a:pt x="9723" y="2125"/>
                  <a:pt x="9623" y="1606"/>
                  <a:pt x="9384" y="1141"/>
                </a:cubicBezTo>
                <a:cubicBezTo>
                  <a:pt x="9109" y="600"/>
                  <a:pt x="8617" y="139"/>
                  <a:pt x="8021" y="26"/>
                </a:cubicBezTo>
                <a:cubicBezTo>
                  <a:pt x="7926" y="9"/>
                  <a:pt x="7829" y="0"/>
                  <a:pt x="77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5" name="Google Shape;1025;p27"/>
          <p:cNvGrpSpPr/>
          <p:nvPr/>
        </p:nvGrpSpPr>
        <p:grpSpPr>
          <a:xfrm>
            <a:off x="7765242" y="2592141"/>
            <a:ext cx="1581047" cy="2551511"/>
            <a:chOff x="5511543" y="1586055"/>
            <a:chExt cx="567701" cy="916162"/>
          </a:xfrm>
        </p:grpSpPr>
        <p:sp>
          <p:nvSpPr>
            <p:cNvPr id="1026" name="Google Shape;1026;p27"/>
            <p:cNvSpPr/>
            <p:nvPr/>
          </p:nvSpPr>
          <p:spPr>
            <a:xfrm>
              <a:off x="5775934" y="2342952"/>
              <a:ext cx="44389" cy="159265"/>
            </a:xfrm>
            <a:custGeom>
              <a:avLst/>
              <a:gdLst/>
              <a:ahLst/>
              <a:cxnLst/>
              <a:rect l="l" t="t" r="r" b="b"/>
              <a:pathLst>
                <a:path w="283" h="4255" extrusionOk="0">
                  <a:moveTo>
                    <a:pt x="0" y="0"/>
                  </a:moveTo>
                  <a:lnTo>
                    <a:pt x="0" y="4254"/>
                  </a:lnTo>
                  <a:lnTo>
                    <a:pt x="282" y="425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27"/>
            <p:cNvSpPr/>
            <p:nvPr/>
          </p:nvSpPr>
          <p:spPr>
            <a:xfrm>
              <a:off x="5511543" y="1586055"/>
              <a:ext cx="567701" cy="844758"/>
            </a:xfrm>
            <a:custGeom>
              <a:avLst/>
              <a:gdLst/>
              <a:ahLst/>
              <a:cxnLst/>
              <a:rect l="l" t="t" r="r" b="b"/>
              <a:pathLst>
                <a:path w="15167" h="22569" extrusionOk="0">
                  <a:moveTo>
                    <a:pt x="8159" y="0"/>
                  </a:moveTo>
                  <a:lnTo>
                    <a:pt x="5755" y="4390"/>
                  </a:lnTo>
                  <a:lnTo>
                    <a:pt x="3069" y="9276"/>
                  </a:lnTo>
                  <a:lnTo>
                    <a:pt x="5281" y="8508"/>
                  </a:lnTo>
                  <a:lnTo>
                    <a:pt x="1151" y="16046"/>
                  </a:lnTo>
                  <a:lnTo>
                    <a:pt x="3983" y="15324"/>
                  </a:lnTo>
                  <a:lnTo>
                    <a:pt x="3182" y="16791"/>
                  </a:lnTo>
                  <a:lnTo>
                    <a:pt x="2674" y="17705"/>
                  </a:lnTo>
                  <a:lnTo>
                    <a:pt x="0" y="22568"/>
                  </a:lnTo>
                  <a:lnTo>
                    <a:pt x="7719" y="21485"/>
                  </a:lnTo>
                  <a:lnTo>
                    <a:pt x="14918" y="22467"/>
                  </a:lnTo>
                  <a:lnTo>
                    <a:pt x="12334" y="15324"/>
                  </a:lnTo>
                  <a:lnTo>
                    <a:pt x="15166" y="16046"/>
                  </a:lnTo>
                  <a:lnTo>
                    <a:pt x="15166" y="16046"/>
                  </a:lnTo>
                  <a:lnTo>
                    <a:pt x="12447" y="11070"/>
                  </a:lnTo>
                  <a:lnTo>
                    <a:pt x="12131" y="10494"/>
                  </a:lnTo>
                  <a:lnTo>
                    <a:pt x="11036" y="8508"/>
                  </a:lnTo>
                  <a:lnTo>
                    <a:pt x="11036" y="8508"/>
                  </a:lnTo>
                  <a:lnTo>
                    <a:pt x="13248" y="9276"/>
                  </a:lnTo>
                  <a:lnTo>
                    <a:pt x="8994" y="1523"/>
                  </a:lnTo>
                  <a:lnTo>
                    <a:pt x="81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7"/>
            <p:cNvSpPr/>
            <p:nvPr/>
          </p:nvSpPr>
          <p:spPr>
            <a:xfrm>
              <a:off x="5726956" y="1586055"/>
              <a:ext cx="121236" cy="165628"/>
            </a:xfrm>
            <a:custGeom>
              <a:avLst/>
              <a:gdLst/>
              <a:ahLst/>
              <a:cxnLst/>
              <a:rect l="l" t="t" r="r" b="b"/>
              <a:pathLst>
                <a:path w="3239" h="4425" extrusionOk="0">
                  <a:moveTo>
                    <a:pt x="2404" y="0"/>
                  </a:moveTo>
                  <a:lnTo>
                    <a:pt x="0" y="4390"/>
                  </a:lnTo>
                  <a:cubicBezTo>
                    <a:pt x="68" y="4412"/>
                    <a:pt x="135" y="4423"/>
                    <a:pt x="214" y="4423"/>
                  </a:cubicBezTo>
                  <a:cubicBezTo>
                    <a:pt x="226" y="4424"/>
                    <a:pt x="238" y="4424"/>
                    <a:pt x="250" y="4424"/>
                  </a:cubicBezTo>
                  <a:cubicBezTo>
                    <a:pt x="563" y="4424"/>
                    <a:pt x="854" y="4279"/>
                    <a:pt x="1049" y="4029"/>
                  </a:cubicBezTo>
                  <a:cubicBezTo>
                    <a:pt x="1253" y="3780"/>
                    <a:pt x="1365" y="3476"/>
                    <a:pt x="1411" y="3148"/>
                  </a:cubicBezTo>
                  <a:cubicBezTo>
                    <a:pt x="2133" y="3081"/>
                    <a:pt x="2776" y="2641"/>
                    <a:pt x="3092" y="1975"/>
                  </a:cubicBezTo>
                  <a:cubicBezTo>
                    <a:pt x="3160" y="1828"/>
                    <a:pt x="3205" y="1681"/>
                    <a:pt x="3239" y="1523"/>
                  </a:cubicBezTo>
                  <a:lnTo>
                    <a:pt x="24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7"/>
            <p:cNvSpPr/>
            <p:nvPr/>
          </p:nvSpPr>
          <p:spPr>
            <a:xfrm>
              <a:off x="5763676" y="1978858"/>
              <a:ext cx="213763" cy="61984"/>
            </a:xfrm>
            <a:custGeom>
              <a:avLst/>
              <a:gdLst/>
              <a:ahLst/>
              <a:cxnLst/>
              <a:rect l="l" t="t" r="r" b="b"/>
              <a:pathLst>
                <a:path w="5711" h="1656" extrusionOk="0">
                  <a:moveTo>
                    <a:pt x="12" y="0"/>
                  </a:moveTo>
                  <a:cubicBezTo>
                    <a:pt x="1" y="237"/>
                    <a:pt x="35" y="463"/>
                    <a:pt x="91" y="689"/>
                  </a:cubicBezTo>
                  <a:cubicBezTo>
                    <a:pt x="159" y="903"/>
                    <a:pt x="317" y="1084"/>
                    <a:pt x="531" y="1174"/>
                  </a:cubicBezTo>
                  <a:cubicBezTo>
                    <a:pt x="598" y="1196"/>
                    <a:pt x="664" y="1206"/>
                    <a:pt x="730" y="1206"/>
                  </a:cubicBezTo>
                  <a:cubicBezTo>
                    <a:pt x="1034" y="1206"/>
                    <a:pt x="1330" y="996"/>
                    <a:pt x="1581" y="802"/>
                  </a:cubicBezTo>
                  <a:cubicBezTo>
                    <a:pt x="1852" y="1287"/>
                    <a:pt x="2383" y="1655"/>
                    <a:pt x="2929" y="1655"/>
                  </a:cubicBezTo>
                  <a:cubicBezTo>
                    <a:pt x="3017" y="1655"/>
                    <a:pt x="3106" y="1646"/>
                    <a:pt x="3194" y="1625"/>
                  </a:cubicBezTo>
                  <a:cubicBezTo>
                    <a:pt x="3792" y="1501"/>
                    <a:pt x="4199" y="971"/>
                    <a:pt x="4548" y="474"/>
                  </a:cubicBezTo>
                  <a:cubicBezTo>
                    <a:pt x="4785" y="598"/>
                    <a:pt x="5056" y="666"/>
                    <a:pt x="5338" y="666"/>
                  </a:cubicBezTo>
                  <a:cubicBezTo>
                    <a:pt x="5462" y="655"/>
                    <a:pt x="5598" y="632"/>
                    <a:pt x="5711" y="576"/>
                  </a:cubicBezTo>
                  <a:lnTo>
                    <a:pt x="53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7"/>
            <p:cNvSpPr/>
            <p:nvPr/>
          </p:nvSpPr>
          <p:spPr>
            <a:xfrm>
              <a:off x="5611633" y="2214525"/>
              <a:ext cx="220500" cy="53675"/>
            </a:xfrm>
            <a:custGeom>
              <a:avLst/>
              <a:gdLst/>
              <a:ahLst/>
              <a:cxnLst/>
              <a:rect l="l" t="t" r="r" b="b"/>
              <a:pathLst>
                <a:path w="5891" h="1434" extrusionOk="0">
                  <a:moveTo>
                    <a:pt x="508" y="1"/>
                  </a:moveTo>
                  <a:lnTo>
                    <a:pt x="0" y="915"/>
                  </a:lnTo>
                  <a:cubicBezTo>
                    <a:pt x="136" y="1118"/>
                    <a:pt x="350" y="1265"/>
                    <a:pt x="599" y="1299"/>
                  </a:cubicBezTo>
                  <a:cubicBezTo>
                    <a:pt x="616" y="1300"/>
                    <a:pt x="633" y="1300"/>
                    <a:pt x="650" y="1300"/>
                  </a:cubicBezTo>
                  <a:cubicBezTo>
                    <a:pt x="935" y="1300"/>
                    <a:pt x="1198" y="1128"/>
                    <a:pt x="1400" y="926"/>
                  </a:cubicBezTo>
                  <a:cubicBezTo>
                    <a:pt x="1723" y="1189"/>
                    <a:pt x="2118" y="1433"/>
                    <a:pt x="2529" y="1433"/>
                  </a:cubicBezTo>
                  <a:cubicBezTo>
                    <a:pt x="2578" y="1433"/>
                    <a:pt x="2626" y="1430"/>
                    <a:pt x="2675" y="1423"/>
                  </a:cubicBezTo>
                  <a:cubicBezTo>
                    <a:pt x="3194" y="1344"/>
                    <a:pt x="3544" y="870"/>
                    <a:pt x="3848" y="430"/>
                  </a:cubicBezTo>
                  <a:cubicBezTo>
                    <a:pt x="4168" y="621"/>
                    <a:pt x="4517" y="793"/>
                    <a:pt x="4887" y="793"/>
                  </a:cubicBezTo>
                  <a:cubicBezTo>
                    <a:pt x="4909" y="793"/>
                    <a:pt x="4932" y="792"/>
                    <a:pt x="4954" y="791"/>
                  </a:cubicBezTo>
                  <a:cubicBezTo>
                    <a:pt x="5349" y="757"/>
                    <a:pt x="5891" y="396"/>
                    <a:pt x="58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7"/>
            <p:cNvSpPr/>
            <p:nvPr/>
          </p:nvSpPr>
          <p:spPr>
            <a:xfrm>
              <a:off x="5965989" y="2338311"/>
              <a:ext cx="44392" cy="37917"/>
            </a:xfrm>
            <a:custGeom>
              <a:avLst/>
              <a:gdLst/>
              <a:ahLst/>
              <a:cxnLst/>
              <a:rect l="l" t="t" r="r" b="b"/>
              <a:pathLst>
                <a:path w="1186" h="1013" extrusionOk="0">
                  <a:moveTo>
                    <a:pt x="678" y="0"/>
                  </a:moveTo>
                  <a:cubicBezTo>
                    <a:pt x="227" y="0"/>
                    <a:pt x="1" y="542"/>
                    <a:pt x="317" y="858"/>
                  </a:cubicBezTo>
                  <a:cubicBezTo>
                    <a:pt x="420" y="965"/>
                    <a:pt x="548" y="1013"/>
                    <a:pt x="674" y="1013"/>
                  </a:cubicBezTo>
                  <a:cubicBezTo>
                    <a:pt x="931" y="1013"/>
                    <a:pt x="1178" y="811"/>
                    <a:pt x="1186" y="508"/>
                  </a:cubicBezTo>
                  <a:cubicBezTo>
                    <a:pt x="1186" y="226"/>
                    <a:pt x="960" y="0"/>
                    <a:pt x="6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" name="Google Shape;1032;p27"/>
          <p:cNvGrpSpPr/>
          <p:nvPr/>
        </p:nvGrpSpPr>
        <p:grpSpPr>
          <a:xfrm>
            <a:off x="7939742" y="2866515"/>
            <a:ext cx="303900" cy="141729"/>
            <a:chOff x="5817142" y="4694565"/>
            <a:chExt cx="303900" cy="141729"/>
          </a:xfrm>
        </p:grpSpPr>
        <p:sp>
          <p:nvSpPr>
            <p:cNvPr id="1033" name="Google Shape;1033;p27"/>
            <p:cNvSpPr/>
            <p:nvPr/>
          </p:nvSpPr>
          <p:spPr>
            <a:xfrm>
              <a:off x="5841578" y="4694565"/>
              <a:ext cx="279464" cy="141729"/>
            </a:xfrm>
            <a:custGeom>
              <a:avLst/>
              <a:gdLst/>
              <a:ahLst/>
              <a:cxnLst/>
              <a:rect l="l" t="t" r="r" b="b"/>
              <a:pathLst>
                <a:path w="5947" h="3016" extrusionOk="0">
                  <a:moveTo>
                    <a:pt x="3498" y="1"/>
                  </a:moveTo>
                  <a:cubicBezTo>
                    <a:pt x="2751" y="1"/>
                    <a:pt x="2018" y="193"/>
                    <a:pt x="1365" y="567"/>
                  </a:cubicBezTo>
                  <a:cubicBezTo>
                    <a:pt x="677" y="962"/>
                    <a:pt x="181" y="1627"/>
                    <a:pt x="0" y="2395"/>
                  </a:cubicBezTo>
                  <a:cubicBezTo>
                    <a:pt x="698" y="2727"/>
                    <a:pt x="1493" y="3016"/>
                    <a:pt x="2258" y="3016"/>
                  </a:cubicBezTo>
                  <a:cubicBezTo>
                    <a:pt x="2273" y="3016"/>
                    <a:pt x="2288" y="3016"/>
                    <a:pt x="2302" y="3015"/>
                  </a:cubicBezTo>
                  <a:cubicBezTo>
                    <a:pt x="3092" y="2982"/>
                    <a:pt x="3837" y="2688"/>
                    <a:pt x="4446" y="2180"/>
                  </a:cubicBezTo>
                  <a:cubicBezTo>
                    <a:pt x="5055" y="1695"/>
                    <a:pt x="5541" y="1041"/>
                    <a:pt x="5947" y="375"/>
                  </a:cubicBezTo>
                  <a:cubicBezTo>
                    <a:pt x="5191" y="149"/>
                    <a:pt x="4412" y="14"/>
                    <a:pt x="3622" y="3"/>
                  </a:cubicBezTo>
                  <a:cubicBezTo>
                    <a:pt x="3581" y="1"/>
                    <a:pt x="3539" y="1"/>
                    <a:pt x="34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7"/>
            <p:cNvSpPr/>
            <p:nvPr/>
          </p:nvSpPr>
          <p:spPr>
            <a:xfrm>
              <a:off x="5817142" y="4721727"/>
              <a:ext cx="275799" cy="98120"/>
            </a:xfrm>
            <a:custGeom>
              <a:avLst/>
              <a:gdLst/>
              <a:ahLst/>
              <a:cxnLst/>
              <a:rect l="l" t="t" r="r" b="b"/>
              <a:pathLst>
                <a:path w="5869" h="2088" extrusionOk="0">
                  <a:moveTo>
                    <a:pt x="5824" y="0"/>
                  </a:moveTo>
                  <a:cubicBezTo>
                    <a:pt x="3770" y="260"/>
                    <a:pt x="1806" y="937"/>
                    <a:pt x="35" y="2009"/>
                  </a:cubicBezTo>
                  <a:cubicBezTo>
                    <a:pt x="12" y="2020"/>
                    <a:pt x="1" y="2043"/>
                    <a:pt x="24" y="2065"/>
                  </a:cubicBezTo>
                  <a:cubicBezTo>
                    <a:pt x="24" y="2076"/>
                    <a:pt x="46" y="2088"/>
                    <a:pt x="57" y="2088"/>
                  </a:cubicBezTo>
                  <a:cubicBezTo>
                    <a:pt x="69" y="2088"/>
                    <a:pt x="80" y="2088"/>
                    <a:pt x="80" y="2076"/>
                  </a:cubicBezTo>
                  <a:cubicBezTo>
                    <a:pt x="1840" y="1027"/>
                    <a:pt x="3792" y="350"/>
                    <a:pt x="5835" y="90"/>
                  </a:cubicBezTo>
                  <a:cubicBezTo>
                    <a:pt x="5857" y="90"/>
                    <a:pt x="5869" y="68"/>
                    <a:pt x="5869" y="45"/>
                  </a:cubicBezTo>
                  <a:cubicBezTo>
                    <a:pt x="5869" y="11"/>
                    <a:pt x="5846" y="0"/>
                    <a:pt x="5824" y="0"/>
                  </a:cubicBezTo>
                  <a:close/>
                </a:path>
              </a:pathLst>
            </a:custGeom>
            <a:solidFill>
              <a:srgbClr val="5430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27"/>
            <p:cNvSpPr/>
            <p:nvPr/>
          </p:nvSpPr>
          <p:spPr>
            <a:xfrm>
              <a:off x="6010188" y="4705514"/>
              <a:ext cx="40367" cy="50564"/>
            </a:xfrm>
            <a:custGeom>
              <a:avLst/>
              <a:gdLst/>
              <a:ahLst/>
              <a:cxnLst/>
              <a:rect l="l" t="t" r="r" b="b"/>
              <a:pathLst>
                <a:path w="859" h="1076" extrusionOk="0">
                  <a:moveTo>
                    <a:pt x="632" y="1"/>
                  </a:moveTo>
                  <a:cubicBezTo>
                    <a:pt x="621" y="1"/>
                    <a:pt x="610" y="7"/>
                    <a:pt x="599" y="18"/>
                  </a:cubicBezTo>
                  <a:cubicBezTo>
                    <a:pt x="418" y="244"/>
                    <a:pt x="215" y="469"/>
                    <a:pt x="12" y="684"/>
                  </a:cubicBezTo>
                  <a:cubicBezTo>
                    <a:pt x="12" y="695"/>
                    <a:pt x="0" y="706"/>
                    <a:pt x="0" y="717"/>
                  </a:cubicBezTo>
                  <a:cubicBezTo>
                    <a:pt x="12" y="729"/>
                    <a:pt x="23" y="740"/>
                    <a:pt x="34" y="751"/>
                  </a:cubicBezTo>
                  <a:lnTo>
                    <a:pt x="170" y="808"/>
                  </a:lnTo>
                  <a:cubicBezTo>
                    <a:pt x="384" y="887"/>
                    <a:pt x="599" y="966"/>
                    <a:pt x="802" y="1067"/>
                  </a:cubicBezTo>
                  <a:cubicBezTo>
                    <a:pt x="802" y="1073"/>
                    <a:pt x="804" y="1076"/>
                    <a:pt x="809" y="1076"/>
                  </a:cubicBezTo>
                  <a:cubicBezTo>
                    <a:pt x="813" y="1076"/>
                    <a:pt x="819" y="1073"/>
                    <a:pt x="824" y="1067"/>
                  </a:cubicBezTo>
                  <a:cubicBezTo>
                    <a:pt x="824" y="1067"/>
                    <a:pt x="835" y="1067"/>
                    <a:pt x="847" y="1056"/>
                  </a:cubicBezTo>
                  <a:cubicBezTo>
                    <a:pt x="858" y="1033"/>
                    <a:pt x="847" y="1011"/>
                    <a:pt x="824" y="1000"/>
                  </a:cubicBezTo>
                  <a:cubicBezTo>
                    <a:pt x="621" y="898"/>
                    <a:pt x="407" y="808"/>
                    <a:pt x="192" y="729"/>
                  </a:cubicBezTo>
                  <a:lnTo>
                    <a:pt x="125" y="695"/>
                  </a:lnTo>
                  <a:cubicBezTo>
                    <a:pt x="305" y="503"/>
                    <a:pt x="486" y="289"/>
                    <a:pt x="666" y="74"/>
                  </a:cubicBezTo>
                  <a:cubicBezTo>
                    <a:pt x="677" y="63"/>
                    <a:pt x="677" y="29"/>
                    <a:pt x="666" y="18"/>
                  </a:cubicBezTo>
                  <a:cubicBezTo>
                    <a:pt x="655" y="7"/>
                    <a:pt x="644" y="1"/>
                    <a:pt x="632" y="1"/>
                  </a:cubicBezTo>
                  <a:close/>
                </a:path>
              </a:pathLst>
            </a:custGeom>
            <a:solidFill>
              <a:srgbClr val="5430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7"/>
            <p:cNvSpPr/>
            <p:nvPr/>
          </p:nvSpPr>
          <p:spPr>
            <a:xfrm>
              <a:off x="5941766" y="4714772"/>
              <a:ext cx="52538" cy="66353"/>
            </a:xfrm>
            <a:custGeom>
              <a:avLst/>
              <a:gdLst/>
              <a:ahLst/>
              <a:cxnLst/>
              <a:rect l="l" t="t" r="r" b="b"/>
              <a:pathLst>
                <a:path w="1118" h="1412" extrusionOk="0">
                  <a:moveTo>
                    <a:pt x="683" y="0"/>
                  </a:moveTo>
                  <a:cubicBezTo>
                    <a:pt x="667" y="0"/>
                    <a:pt x="651" y="10"/>
                    <a:pt x="644" y="24"/>
                  </a:cubicBezTo>
                  <a:cubicBezTo>
                    <a:pt x="430" y="317"/>
                    <a:pt x="215" y="622"/>
                    <a:pt x="12" y="927"/>
                  </a:cubicBezTo>
                  <a:cubicBezTo>
                    <a:pt x="1" y="938"/>
                    <a:pt x="1" y="961"/>
                    <a:pt x="12" y="972"/>
                  </a:cubicBezTo>
                  <a:cubicBezTo>
                    <a:pt x="12" y="983"/>
                    <a:pt x="23" y="994"/>
                    <a:pt x="35" y="994"/>
                  </a:cubicBezTo>
                  <a:cubicBezTo>
                    <a:pt x="396" y="1096"/>
                    <a:pt x="734" y="1231"/>
                    <a:pt x="1050" y="1412"/>
                  </a:cubicBezTo>
                  <a:lnTo>
                    <a:pt x="1073" y="1412"/>
                  </a:lnTo>
                  <a:cubicBezTo>
                    <a:pt x="1084" y="1412"/>
                    <a:pt x="1107" y="1401"/>
                    <a:pt x="1107" y="1389"/>
                  </a:cubicBezTo>
                  <a:cubicBezTo>
                    <a:pt x="1118" y="1367"/>
                    <a:pt x="1118" y="1344"/>
                    <a:pt x="1095" y="1333"/>
                  </a:cubicBezTo>
                  <a:cubicBezTo>
                    <a:pt x="779" y="1164"/>
                    <a:pt x="452" y="1028"/>
                    <a:pt x="114" y="927"/>
                  </a:cubicBezTo>
                  <a:cubicBezTo>
                    <a:pt x="317" y="645"/>
                    <a:pt x="520" y="351"/>
                    <a:pt x="712" y="69"/>
                  </a:cubicBezTo>
                  <a:cubicBezTo>
                    <a:pt x="734" y="47"/>
                    <a:pt x="723" y="24"/>
                    <a:pt x="712" y="13"/>
                  </a:cubicBezTo>
                  <a:cubicBezTo>
                    <a:pt x="703" y="4"/>
                    <a:pt x="693" y="0"/>
                    <a:pt x="683" y="0"/>
                  </a:cubicBezTo>
                  <a:close/>
                </a:path>
              </a:pathLst>
            </a:custGeom>
            <a:solidFill>
              <a:srgbClr val="5430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27"/>
            <p:cNvSpPr/>
            <p:nvPr/>
          </p:nvSpPr>
          <p:spPr>
            <a:xfrm>
              <a:off x="5885047" y="4726802"/>
              <a:ext cx="61560" cy="70254"/>
            </a:xfrm>
            <a:custGeom>
              <a:avLst/>
              <a:gdLst/>
              <a:ahLst/>
              <a:cxnLst/>
              <a:rect l="l" t="t" r="r" b="b"/>
              <a:pathLst>
                <a:path w="1310" h="1495" extrusionOk="0">
                  <a:moveTo>
                    <a:pt x="614" y="0"/>
                  </a:moveTo>
                  <a:cubicBezTo>
                    <a:pt x="598" y="0"/>
                    <a:pt x="584" y="11"/>
                    <a:pt x="576" y="27"/>
                  </a:cubicBezTo>
                  <a:cubicBezTo>
                    <a:pt x="384" y="389"/>
                    <a:pt x="192" y="772"/>
                    <a:pt x="12" y="1145"/>
                  </a:cubicBezTo>
                  <a:cubicBezTo>
                    <a:pt x="0" y="1156"/>
                    <a:pt x="0" y="1178"/>
                    <a:pt x="12" y="1190"/>
                  </a:cubicBezTo>
                  <a:cubicBezTo>
                    <a:pt x="23" y="1201"/>
                    <a:pt x="34" y="1201"/>
                    <a:pt x="46" y="1212"/>
                  </a:cubicBezTo>
                  <a:cubicBezTo>
                    <a:pt x="452" y="1269"/>
                    <a:pt x="858" y="1359"/>
                    <a:pt x="1253" y="1494"/>
                  </a:cubicBezTo>
                  <a:lnTo>
                    <a:pt x="1264" y="1494"/>
                  </a:lnTo>
                  <a:cubicBezTo>
                    <a:pt x="1275" y="1494"/>
                    <a:pt x="1298" y="1483"/>
                    <a:pt x="1298" y="1461"/>
                  </a:cubicBezTo>
                  <a:cubicBezTo>
                    <a:pt x="1309" y="1438"/>
                    <a:pt x="1298" y="1415"/>
                    <a:pt x="1275" y="1415"/>
                  </a:cubicBezTo>
                  <a:cubicBezTo>
                    <a:pt x="892" y="1291"/>
                    <a:pt x="508" y="1190"/>
                    <a:pt x="113" y="1133"/>
                  </a:cubicBezTo>
                  <a:cubicBezTo>
                    <a:pt x="282" y="772"/>
                    <a:pt x="463" y="411"/>
                    <a:pt x="655" y="73"/>
                  </a:cubicBezTo>
                  <a:cubicBezTo>
                    <a:pt x="666" y="50"/>
                    <a:pt x="655" y="16"/>
                    <a:pt x="632" y="5"/>
                  </a:cubicBezTo>
                  <a:cubicBezTo>
                    <a:pt x="626" y="2"/>
                    <a:pt x="620" y="0"/>
                    <a:pt x="614" y="0"/>
                  </a:cubicBezTo>
                  <a:close/>
                </a:path>
              </a:pathLst>
            </a:custGeom>
            <a:solidFill>
              <a:srgbClr val="5430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8" name="Google Shape;1038;p27"/>
          <p:cNvGrpSpPr/>
          <p:nvPr/>
        </p:nvGrpSpPr>
        <p:grpSpPr>
          <a:xfrm rot="-2339561" flipH="1">
            <a:off x="7172859" y="3994847"/>
            <a:ext cx="303890" cy="141725"/>
            <a:chOff x="5817142" y="4694565"/>
            <a:chExt cx="303900" cy="141729"/>
          </a:xfrm>
        </p:grpSpPr>
        <p:sp>
          <p:nvSpPr>
            <p:cNvPr id="1039" name="Google Shape;1039;p27"/>
            <p:cNvSpPr/>
            <p:nvPr/>
          </p:nvSpPr>
          <p:spPr>
            <a:xfrm>
              <a:off x="5841578" y="4694565"/>
              <a:ext cx="279464" cy="141729"/>
            </a:xfrm>
            <a:custGeom>
              <a:avLst/>
              <a:gdLst/>
              <a:ahLst/>
              <a:cxnLst/>
              <a:rect l="l" t="t" r="r" b="b"/>
              <a:pathLst>
                <a:path w="5947" h="3016" extrusionOk="0">
                  <a:moveTo>
                    <a:pt x="3498" y="1"/>
                  </a:moveTo>
                  <a:cubicBezTo>
                    <a:pt x="2751" y="1"/>
                    <a:pt x="2018" y="193"/>
                    <a:pt x="1365" y="567"/>
                  </a:cubicBezTo>
                  <a:cubicBezTo>
                    <a:pt x="677" y="962"/>
                    <a:pt x="181" y="1627"/>
                    <a:pt x="0" y="2395"/>
                  </a:cubicBezTo>
                  <a:cubicBezTo>
                    <a:pt x="698" y="2727"/>
                    <a:pt x="1493" y="3016"/>
                    <a:pt x="2258" y="3016"/>
                  </a:cubicBezTo>
                  <a:cubicBezTo>
                    <a:pt x="2273" y="3016"/>
                    <a:pt x="2288" y="3016"/>
                    <a:pt x="2302" y="3015"/>
                  </a:cubicBezTo>
                  <a:cubicBezTo>
                    <a:pt x="3092" y="2982"/>
                    <a:pt x="3837" y="2688"/>
                    <a:pt x="4446" y="2180"/>
                  </a:cubicBezTo>
                  <a:cubicBezTo>
                    <a:pt x="5055" y="1695"/>
                    <a:pt x="5541" y="1041"/>
                    <a:pt x="5947" y="375"/>
                  </a:cubicBezTo>
                  <a:cubicBezTo>
                    <a:pt x="5191" y="149"/>
                    <a:pt x="4412" y="14"/>
                    <a:pt x="3622" y="3"/>
                  </a:cubicBezTo>
                  <a:cubicBezTo>
                    <a:pt x="3581" y="1"/>
                    <a:pt x="3539" y="1"/>
                    <a:pt x="34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27"/>
            <p:cNvSpPr/>
            <p:nvPr/>
          </p:nvSpPr>
          <p:spPr>
            <a:xfrm>
              <a:off x="5817142" y="4721727"/>
              <a:ext cx="275799" cy="98120"/>
            </a:xfrm>
            <a:custGeom>
              <a:avLst/>
              <a:gdLst/>
              <a:ahLst/>
              <a:cxnLst/>
              <a:rect l="l" t="t" r="r" b="b"/>
              <a:pathLst>
                <a:path w="5869" h="2088" extrusionOk="0">
                  <a:moveTo>
                    <a:pt x="5824" y="0"/>
                  </a:moveTo>
                  <a:cubicBezTo>
                    <a:pt x="3770" y="260"/>
                    <a:pt x="1806" y="937"/>
                    <a:pt x="35" y="2009"/>
                  </a:cubicBezTo>
                  <a:cubicBezTo>
                    <a:pt x="12" y="2020"/>
                    <a:pt x="1" y="2043"/>
                    <a:pt x="24" y="2065"/>
                  </a:cubicBezTo>
                  <a:cubicBezTo>
                    <a:pt x="24" y="2076"/>
                    <a:pt x="46" y="2088"/>
                    <a:pt x="57" y="2088"/>
                  </a:cubicBezTo>
                  <a:cubicBezTo>
                    <a:pt x="69" y="2088"/>
                    <a:pt x="80" y="2088"/>
                    <a:pt x="80" y="2076"/>
                  </a:cubicBezTo>
                  <a:cubicBezTo>
                    <a:pt x="1840" y="1027"/>
                    <a:pt x="3792" y="350"/>
                    <a:pt x="5835" y="90"/>
                  </a:cubicBezTo>
                  <a:cubicBezTo>
                    <a:pt x="5857" y="90"/>
                    <a:pt x="5869" y="68"/>
                    <a:pt x="5869" y="45"/>
                  </a:cubicBezTo>
                  <a:cubicBezTo>
                    <a:pt x="5869" y="11"/>
                    <a:pt x="5846" y="0"/>
                    <a:pt x="5824" y="0"/>
                  </a:cubicBezTo>
                  <a:close/>
                </a:path>
              </a:pathLst>
            </a:custGeom>
            <a:solidFill>
              <a:srgbClr val="5430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27"/>
            <p:cNvSpPr/>
            <p:nvPr/>
          </p:nvSpPr>
          <p:spPr>
            <a:xfrm>
              <a:off x="6010188" y="4705514"/>
              <a:ext cx="40367" cy="50564"/>
            </a:xfrm>
            <a:custGeom>
              <a:avLst/>
              <a:gdLst/>
              <a:ahLst/>
              <a:cxnLst/>
              <a:rect l="l" t="t" r="r" b="b"/>
              <a:pathLst>
                <a:path w="859" h="1076" extrusionOk="0">
                  <a:moveTo>
                    <a:pt x="632" y="1"/>
                  </a:moveTo>
                  <a:cubicBezTo>
                    <a:pt x="621" y="1"/>
                    <a:pt x="610" y="7"/>
                    <a:pt x="599" y="18"/>
                  </a:cubicBezTo>
                  <a:cubicBezTo>
                    <a:pt x="418" y="244"/>
                    <a:pt x="215" y="469"/>
                    <a:pt x="12" y="684"/>
                  </a:cubicBezTo>
                  <a:cubicBezTo>
                    <a:pt x="12" y="695"/>
                    <a:pt x="0" y="706"/>
                    <a:pt x="0" y="717"/>
                  </a:cubicBezTo>
                  <a:cubicBezTo>
                    <a:pt x="12" y="729"/>
                    <a:pt x="23" y="740"/>
                    <a:pt x="34" y="751"/>
                  </a:cubicBezTo>
                  <a:lnTo>
                    <a:pt x="170" y="808"/>
                  </a:lnTo>
                  <a:cubicBezTo>
                    <a:pt x="384" y="887"/>
                    <a:pt x="599" y="966"/>
                    <a:pt x="802" y="1067"/>
                  </a:cubicBezTo>
                  <a:cubicBezTo>
                    <a:pt x="802" y="1073"/>
                    <a:pt x="804" y="1076"/>
                    <a:pt x="809" y="1076"/>
                  </a:cubicBezTo>
                  <a:cubicBezTo>
                    <a:pt x="813" y="1076"/>
                    <a:pt x="819" y="1073"/>
                    <a:pt x="824" y="1067"/>
                  </a:cubicBezTo>
                  <a:cubicBezTo>
                    <a:pt x="824" y="1067"/>
                    <a:pt x="835" y="1067"/>
                    <a:pt x="847" y="1056"/>
                  </a:cubicBezTo>
                  <a:cubicBezTo>
                    <a:pt x="858" y="1033"/>
                    <a:pt x="847" y="1011"/>
                    <a:pt x="824" y="1000"/>
                  </a:cubicBezTo>
                  <a:cubicBezTo>
                    <a:pt x="621" y="898"/>
                    <a:pt x="407" y="808"/>
                    <a:pt x="192" y="729"/>
                  </a:cubicBezTo>
                  <a:lnTo>
                    <a:pt x="125" y="695"/>
                  </a:lnTo>
                  <a:cubicBezTo>
                    <a:pt x="305" y="503"/>
                    <a:pt x="486" y="289"/>
                    <a:pt x="666" y="74"/>
                  </a:cubicBezTo>
                  <a:cubicBezTo>
                    <a:pt x="677" y="63"/>
                    <a:pt x="677" y="29"/>
                    <a:pt x="666" y="18"/>
                  </a:cubicBezTo>
                  <a:cubicBezTo>
                    <a:pt x="655" y="7"/>
                    <a:pt x="644" y="1"/>
                    <a:pt x="632" y="1"/>
                  </a:cubicBezTo>
                  <a:close/>
                </a:path>
              </a:pathLst>
            </a:custGeom>
            <a:solidFill>
              <a:srgbClr val="5430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27"/>
            <p:cNvSpPr/>
            <p:nvPr/>
          </p:nvSpPr>
          <p:spPr>
            <a:xfrm>
              <a:off x="5941766" y="4714772"/>
              <a:ext cx="52538" cy="66353"/>
            </a:xfrm>
            <a:custGeom>
              <a:avLst/>
              <a:gdLst/>
              <a:ahLst/>
              <a:cxnLst/>
              <a:rect l="l" t="t" r="r" b="b"/>
              <a:pathLst>
                <a:path w="1118" h="1412" extrusionOk="0">
                  <a:moveTo>
                    <a:pt x="683" y="0"/>
                  </a:moveTo>
                  <a:cubicBezTo>
                    <a:pt x="667" y="0"/>
                    <a:pt x="651" y="10"/>
                    <a:pt x="644" y="24"/>
                  </a:cubicBezTo>
                  <a:cubicBezTo>
                    <a:pt x="430" y="317"/>
                    <a:pt x="215" y="622"/>
                    <a:pt x="12" y="927"/>
                  </a:cubicBezTo>
                  <a:cubicBezTo>
                    <a:pt x="1" y="938"/>
                    <a:pt x="1" y="961"/>
                    <a:pt x="12" y="972"/>
                  </a:cubicBezTo>
                  <a:cubicBezTo>
                    <a:pt x="12" y="983"/>
                    <a:pt x="23" y="994"/>
                    <a:pt x="35" y="994"/>
                  </a:cubicBezTo>
                  <a:cubicBezTo>
                    <a:pt x="396" y="1096"/>
                    <a:pt x="734" y="1231"/>
                    <a:pt x="1050" y="1412"/>
                  </a:cubicBezTo>
                  <a:lnTo>
                    <a:pt x="1073" y="1412"/>
                  </a:lnTo>
                  <a:cubicBezTo>
                    <a:pt x="1084" y="1412"/>
                    <a:pt x="1107" y="1401"/>
                    <a:pt x="1107" y="1389"/>
                  </a:cubicBezTo>
                  <a:cubicBezTo>
                    <a:pt x="1118" y="1367"/>
                    <a:pt x="1118" y="1344"/>
                    <a:pt x="1095" y="1333"/>
                  </a:cubicBezTo>
                  <a:cubicBezTo>
                    <a:pt x="779" y="1164"/>
                    <a:pt x="452" y="1028"/>
                    <a:pt x="114" y="927"/>
                  </a:cubicBezTo>
                  <a:cubicBezTo>
                    <a:pt x="317" y="645"/>
                    <a:pt x="520" y="351"/>
                    <a:pt x="712" y="69"/>
                  </a:cubicBezTo>
                  <a:cubicBezTo>
                    <a:pt x="734" y="47"/>
                    <a:pt x="723" y="24"/>
                    <a:pt x="712" y="13"/>
                  </a:cubicBezTo>
                  <a:cubicBezTo>
                    <a:pt x="703" y="4"/>
                    <a:pt x="693" y="0"/>
                    <a:pt x="683" y="0"/>
                  </a:cubicBezTo>
                  <a:close/>
                </a:path>
              </a:pathLst>
            </a:custGeom>
            <a:solidFill>
              <a:srgbClr val="5430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27"/>
            <p:cNvSpPr/>
            <p:nvPr/>
          </p:nvSpPr>
          <p:spPr>
            <a:xfrm>
              <a:off x="5885047" y="4726802"/>
              <a:ext cx="61560" cy="70254"/>
            </a:xfrm>
            <a:custGeom>
              <a:avLst/>
              <a:gdLst/>
              <a:ahLst/>
              <a:cxnLst/>
              <a:rect l="l" t="t" r="r" b="b"/>
              <a:pathLst>
                <a:path w="1310" h="1495" extrusionOk="0">
                  <a:moveTo>
                    <a:pt x="614" y="0"/>
                  </a:moveTo>
                  <a:cubicBezTo>
                    <a:pt x="598" y="0"/>
                    <a:pt x="584" y="11"/>
                    <a:pt x="576" y="27"/>
                  </a:cubicBezTo>
                  <a:cubicBezTo>
                    <a:pt x="384" y="389"/>
                    <a:pt x="192" y="772"/>
                    <a:pt x="12" y="1145"/>
                  </a:cubicBezTo>
                  <a:cubicBezTo>
                    <a:pt x="0" y="1156"/>
                    <a:pt x="0" y="1178"/>
                    <a:pt x="12" y="1190"/>
                  </a:cubicBezTo>
                  <a:cubicBezTo>
                    <a:pt x="23" y="1201"/>
                    <a:pt x="34" y="1201"/>
                    <a:pt x="46" y="1212"/>
                  </a:cubicBezTo>
                  <a:cubicBezTo>
                    <a:pt x="452" y="1269"/>
                    <a:pt x="858" y="1359"/>
                    <a:pt x="1253" y="1494"/>
                  </a:cubicBezTo>
                  <a:lnTo>
                    <a:pt x="1264" y="1494"/>
                  </a:lnTo>
                  <a:cubicBezTo>
                    <a:pt x="1275" y="1494"/>
                    <a:pt x="1298" y="1483"/>
                    <a:pt x="1298" y="1461"/>
                  </a:cubicBezTo>
                  <a:cubicBezTo>
                    <a:pt x="1309" y="1438"/>
                    <a:pt x="1298" y="1415"/>
                    <a:pt x="1275" y="1415"/>
                  </a:cubicBezTo>
                  <a:cubicBezTo>
                    <a:pt x="892" y="1291"/>
                    <a:pt x="508" y="1190"/>
                    <a:pt x="113" y="1133"/>
                  </a:cubicBezTo>
                  <a:cubicBezTo>
                    <a:pt x="282" y="772"/>
                    <a:pt x="463" y="411"/>
                    <a:pt x="655" y="73"/>
                  </a:cubicBezTo>
                  <a:cubicBezTo>
                    <a:pt x="666" y="50"/>
                    <a:pt x="655" y="16"/>
                    <a:pt x="632" y="5"/>
                  </a:cubicBezTo>
                  <a:cubicBezTo>
                    <a:pt x="626" y="2"/>
                    <a:pt x="620" y="0"/>
                    <a:pt x="614" y="0"/>
                  </a:cubicBezTo>
                  <a:close/>
                </a:path>
              </a:pathLst>
            </a:custGeom>
            <a:solidFill>
              <a:srgbClr val="5430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4" name="Google Shape;1044;p27"/>
          <p:cNvGrpSpPr/>
          <p:nvPr/>
        </p:nvGrpSpPr>
        <p:grpSpPr>
          <a:xfrm flipH="1">
            <a:off x="7219107" y="1319181"/>
            <a:ext cx="673832" cy="667958"/>
            <a:chOff x="7267212" y="1722276"/>
            <a:chExt cx="435770" cy="431944"/>
          </a:xfrm>
        </p:grpSpPr>
        <p:sp>
          <p:nvSpPr>
            <p:cNvPr id="1045" name="Google Shape;1045;p27"/>
            <p:cNvSpPr/>
            <p:nvPr/>
          </p:nvSpPr>
          <p:spPr>
            <a:xfrm>
              <a:off x="7267212" y="1993878"/>
              <a:ext cx="210085" cy="111481"/>
            </a:xfrm>
            <a:custGeom>
              <a:avLst/>
              <a:gdLst/>
              <a:ahLst/>
              <a:cxnLst/>
              <a:rect l="l" t="t" r="r" b="b"/>
              <a:pathLst>
                <a:path w="5710" h="3030" extrusionOk="0">
                  <a:moveTo>
                    <a:pt x="2710" y="0"/>
                  </a:moveTo>
                  <a:cubicBezTo>
                    <a:pt x="2540" y="0"/>
                    <a:pt x="2370" y="11"/>
                    <a:pt x="2201" y="33"/>
                  </a:cubicBezTo>
                  <a:cubicBezTo>
                    <a:pt x="1366" y="123"/>
                    <a:pt x="610" y="552"/>
                    <a:pt x="90" y="1217"/>
                  </a:cubicBezTo>
                  <a:cubicBezTo>
                    <a:pt x="23" y="1296"/>
                    <a:pt x="0" y="1409"/>
                    <a:pt x="34" y="1511"/>
                  </a:cubicBezTo>
                  <a:cubicBezTo>
                    <a:pt x="102" y="1770"/>
                    <a:pt x="237" y="2007"/>
                    <a:pt x="429" y="2188"/>
                  </a:cubicBezTo>
                  <a:cubicBezTo>
                    <a:pt x="677" y="2380"/>
                    <a:pt x="948" y="2538"/>
                    <a:pt x="1230" y="2650"/>
                  </a:cubicBezTo>
                  <a:cubicBezTo>
                    <a:pt x="1524" y="2763"/>
                    <a:pt x="1828" y="2854"/>
                    <a:pt x="2133" y="2933"/>
                  </a:cubicBezTo>
                  <a:cubicBezTo>
                    <a:pt x="2384" y="2995"/>
                    <a:pt x="2636" y="3030"/>
                    <a:pt x="2893" y="3030"/>
                  </a:cubicBezTo>
                  <a:cubicBezTo>
                    <a:pt x="2959" y="3030"/>
                    <a:pt x="3025" y="3027"/>
                    <a:pt x="3092" y="3023"/>
                  </a:cubicBezTo>
                  <a:cubicBezTo>
                    <a:pt x="3668" y="2955"/>
                    <a:pt x="4198" y="2707"/>
                    <a:pt x="4627" y="2312"/>
                  </a:cubicBezTo>
                  <a:cubicBezTo>
                    <a:pt x="5067" y="1928"/>
                    <a:pt x="5349" y="1488"/>
                    <a:pt x="5710" y="1026"/>
                  </a:cubicBezTo>
                  <a:cubicBezTo>
                    <a:pt x="5428" y="777"/>
                    <a:pt x="5112" y="585"/>
                    <a:pt x="4762" y="450"/>
                  </a:cubicBezTo>
                  <a:cubicBezTo>
                    <a:pt x="4108" y="178"/>
                    <a:pt x="3410" y="0"/>
                    <a:pt x="27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27"/>
            <p:cNvSpPr/>
            <p:nvPr/>
          </p:nvSpPr>
          <p:spPr>
            <a:xfrm>
              <a:off x="7364749" y="2003334"/>
              <a:ext cx="112990" cy="90657"/>
            </a:xfrm>
            <a:custGeom>
              <a:avLst/>
              <a:gdLst/>
              <a:ahLst/>
              <a:cxnLst/>
              <a:rect l="l" t="t" r="r" b="b"/>
              <a:pathLst>
                <a:path w="3071" h="2464" extrusionOk="0">
                  <a:moveTo>
                    <a:pt x="693" y="0"/>
                  </a:moveTo>
                  <a:cubicBezTo>
                    <a:pt x="584" y="0"/>
                    <a:pt x="479" y="19"/>
                    <a:pt x="385" y="69"/>
                  </a:cubicBezTo>
                  <a:cubicBezTo>
                    <a:pt x="136" y="227"/>
                    <a:pt x="1" y="532"/>
                    <a:pt x="69" y="825"/>
                  </a:cubicBezTo>
                  <a:cubicBezTo>
                    <a:pt x="136" y="1107"/>
                    <a:pt x="328" y="1355"/>
                    <a:pt x="588" y="1491"/>
                  </a:cubicBezTo>
                  <a:cubicBezTo>
                    <a:pt x="430" y="1615"/>
                    <a:pt x="249" y="1795"/>
                    <a:pt x="261" y="2010"/>
                  </a:cubicBezTo>
                  <a:cubicBezTo>
                    <a:pt x="272" y="2168"/>
                    <a:pt x="362" y="2303"/>
                    <a:pt x="509" y="2371"/>
                  </a:cubicBezTo>
                  <a:cubicBezTo>
                    <a:pt x="617" y="2430"/>
                    <a:pt x="751" y="2463"/>
                    <a:pt x="881" y="2463"/>
                  </a:cubicBezTo>
                  <a:cubicBezTo>
                    <a:pt x="900" y="2463"/>
                    <a:pt x="919" y="2463"/>
                    <a:pt x="938" y="2461"/>
                  </a:cubicBezTo>
                  <a:cubicBezTo>
                    <a:pt x="1265" y="2439"/>
                    <a:pt x="1581" y="2360"/>
                    <a:pt x="1863" y="2202"/>
                  </a:cubicBezTo>
                  <a:cubicBezTo>
                    <a:pt x="2168" y="2044"/>
                    <a:pt x="3070" y="1513"/>
                    <a:pt x="2878" y="1062"/>
                  </a:cubicBezTo>
                  <a:cubicBezTo>
                    <a:pt x="2766" y="802"/>
                    <a:pt x="2348" y="622"/>
                    <a:pt x="2122" y="498"/>
                  </a:cubicBezTo>
                  <a:cubicBezTo>
                    <a:pt x="1795" y="317"/>
                    <a:pt x="1457" y="170"/>
                    <a:pt x="1107" y="69"/>
                  </a:cubicBezTo>
                  <a:cubicBezTo>
                    <a:pt x="974" y="31"/>
                    <a:pt x="831" y="0"/>
                    <a:pt x="693" y="0"/>
                  </a:cubicBezTo>
                  <a:close/>
                </a:path>
              </a:pathLst>
            </a:custGeom>
            <a:solidFill>
              <a:srgbClr val="FCE9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7"/>
            <p:cNvSpPr/>
            <p:nvPr/>
          </p:nvSpPr>
          <p:spPr>
            <a:xfrm>
              <a:off x="7383881" y="1723527"/>
              <a:ext cx="173992" cy="307843"/>
            </a:xfrm>
            <a:custGeom>
              <a:avLst/>
              <a:gdLst/>
              <a:ahLst/>
              <a:cxnLst/>
              <a:rect l="l" t="t" r="r" b="b"/>
              <a:pathLst>
                <a:path w="4729" h="8367" extrusionOk="0">
                  <a:moveTo>
                    <a:pt x="2358" y="1"/>
                  </a:moveTo>
                  <a:cubicBezTo>
                    <a:pt x="2291" y="12"/>
                    <a:pt x="2223" y="23"/>
                    <a:pt x="2155" y="46"/>
                  </a:cubicBezTo>
                  <a:lnTo>
                    <a:pt x="2133" y="46"/>
                  </a:lnTo>
                  <a:cubicBezTo>
                    <a:pt x="1930" y="114"/>
                    <a:pt x="1760" y="226"/>
                    <a:pt x="1614" y="373"/>
                  </a:cubicBezTo>
                  <a:cubicBezTo>
                    <a:pt x="1602" y="384"/>
                    <a:pt x="1591" y="396"/>
                    <a:pt x="1580" y="407"/>
                  </a:cubicBezTo>
                  <a:cubicBezTo>
                    <a:pt x="1569" y="418"/>
                    <a:pt x="1546" y="452"/>
                    <a:pt x="1523" y="475"/>
                  </a:cubicBezTo>
                  <a:cubicBezTo>
                    <a:pt x="1309" y="734"/>
                    <a:pt x="1128" y="1016"/>
                    <a:pt x="993" y="1321"/>
                  </a:cubicBezTo>
                  <a:cubicBezTo>
                    <a:pt x="801" y="1659"/>
                    <a:pt x="621" y="2021"/>
                    <a:pt x="463" y="2393"/>
                  </a:cubicBezTo>
                  <a:cubicBezTo>
                    <a:pt x="463" y="2404"/>
                    <a:pt x="451" y="2416"/>
                    <a:pt x="440" y="2427"/>
                  </a:cubicBezTo>
                  <a:cubicBezTo>
                    <a:pt x="384" y="2573"/>
                    <a:pt x="327" y="2709"/>
                    <a:pt x="282" y="2856"/>
                  </a:cubicBezTo>
                  <a:cubicBezTo>
                    <a:pt x="226" y="2991"/>
                    <a:pt x="192" y="3104"/>
                    <a:pt x="158" y="3228"/>
                  </a:cubicBezTo>
                  <a:cubicBezTo>
                    <a:pt x="158" y="3251"/>
                    <a:pt x="158" y="3273"/>
                    <a:pt x="147" y="3296"/>
                  </a:cubicBezTo>
                  <a:cubicBezTo>
                    <a:pt x="45" y="3702"/>
                    <a:pt x="0" y="4119"/>
                    <a:pt x="45" y="4537"/>
                  </a:cubicBezTo>
                  <a:cubicBezTo>
                    <a:pt x="135" y="5203"/>
                    <a:pt x="384" y="5835"/>
                    <a:pt x="779" y="6365"/>
                  </a:cubicBezTo>
                  <a:cubicBezTo>
                    <a:pt x="1174" y="6895"/>
                    <a:pt x="1591" y="7392"/>
                    <a:pt x="2065" y="7854"/>
                  </a:cubicBezTo>
                  <a:cubicBezTo>
                    <a:pt x="2212" y="8024"/>
                    <a:pt x="2392" y="8170"/>
                    <a:pt x="2584" y="8295"/>
                  </a:cubicBezTo>
                  <a:lnTo>
                    <a:pt x="2652" y="8317"/>
                  </a:lnTo>
                  <a:cubicBezTo>
                    <a:pt x="2686" y="8328"/>
                    <a:pt x="2720" y="8340"/>
                    <a:pt x="2753" y="8351"/>
                  </a:cubicBezTo>
                  <a:lnTo>
                    <a:pt x="2787" y="8362"/>
                  </a:lnTo>
                  <a:lnTo>
                    <a:pt x="2832" y="8362"/>
                  </a:lnTo>
                  <a:cubicBezTo>
                    <a:pt x="2861" y="8365"/>
                    <a:pt x="2889" y="8366"/>
                    <a:pt x="2917" y="8366"/>
                  </a:cubicBezTo>
                  <a:cubicBezTo>
                    <a:pt x="3001" y="8366"/>
                    <a:pt x="3083" y="8354"/>
                    <a:pt x="3160" y="8328"/>
                  </a:cubicBezTo>
                  <a:cubicBezTo>
                    <a:pt x="3408" y="8227"/>
                    <a:pt x="3600" y="8046"/>
                    <a:pt x="3724" y="7809"/>
                  </a:cubicBezTo>
                  <a:cubicBezTo>
                    <a:pt x="3792" y="7708"/>
                    <a:pt x="3837" y="7595"/>
                    <a:pt x="3893" y="7471"/>
                  </a:cubicBezTo>
                  <a:cubicBezTo>
                    <a:pt x="4153" y="6816"/>
                    <a:pt x="4469" y="6241"/>
                    <a:pt x="4604" y="5530"/>
                  </a:cubicBezTo>
                  <a:cubicBezTo>
                    <a:pt x="4683" y="5124"/>
                    <a:pt x="4728" y="4717"/>
                    <a:pt x="4728" y="4311"/>
                  </a:cubicBezTo>
                  <a:cubicBezTo>
                    <a:pt x="4728" y="3228"/>
                    <a:pt x="4446" y="2167"/>
                    <a:pt x="3916" y="1219"/>
                  </a:cubicBezTo>
                  <a:cubicBezTo>
                    <a:pt x="3882" y="1152"/>
                    <a:pt x="3848" y="1095"/>
                    <a:pt x="3803" y="1039"/>
                  </a:cubicBezTo>
                  <a:cubicBezTo>
                    <a:pt x="3803" y="1039"/>
                    <a:pt x="3780" y="994"/>
                    <a:pt x="3769" y="971"/>
                  </a:cubicBezTo>
                  <a:cubicBezTo>
                    <a:pt x="3611" y="712"/>
                    <a:pt x="3419" y="475"/>
                    <a:pt x="3182" y="283"/>
                  </a:cubicBezTo>
                  <a:cubicBezTo>
                    <a:pt x="3160" y="260"/>
                    <a:pt x="3126" y="238"/>
                    <a:pt x="3092" y="215"/>
                  </a:cubicBezTo>
                  <a:lnTo>
                    <a:pt x="3047" y="181"/>
                  </a:lnTo>
                  <a:cubicBezTo>
                    <a:pt x="3013" y="170"/>
                    <a:pt x="2990" y="147"/>
                    <a:pt x="2945" y="136"/>
                  </a:cubicBezTo>
                  <a:lnTo>
                    <a:pt x="2923" y="114"/>
                  </a:lnTo>
                  <a:cubicBezTo>
                    <a:pt x="2810" y="57"/>
                    <a:pt x="2686" y="23"/>
                    <a:pt x="25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27"/>
            <p:cNvSpPr/>
            <p:nvPr/>
          </p:nvSpPr>
          <p:spPr>
            <a:xfrm>
              <a:off x="7419570" y="1871800"/>
              <a:ext cx="126677" cy="159017"/>
            </a:xfrm>
            <a:custGeom>
              <a:avLst/>
              <a:gdLst/>
              <a:ahLst/>
              <a:cxnLst/>
              <a:rect l="l" t="t" r="r" b="b"/>
              <a:pathLst>
                <a:path w="3443" h="4322" extrusionOk="0">
                  <a:moveTo>
                    <a:pt x="2601" y="0"/>
                  </a:moveTo>
                  <a:cubicBezTo>
                    <a:pt x="2410" y="0"/>
                    <a:pt x="2212" y="81"/>
                    <a:pt x="2066" y="214"/>
                  </a:cubicBezTo>
                  <a:cubicBezTo>
                    <a:pt x="1829" y="451"/>
                    <a:pt x="1659" y="733"/>
                    <a:pt x="1546" y="1037"/>
                  </a:cubicBezTo>
                  <a:cubicBezTo>
                    <a:pt x="1411" y="687"/>
                    <a:pt x="1084" y="439"/>
                    <a:pt x="711" y="372"/>
                  </a:cubicBezTo>
                  <a:cubicBezTo>
                    <a:pt x="680" y="367"/>
                    <a:pt x="649" y="365"/>
                    <a:pt x="618" y="365"/>
                  </a:cubicBezTo>
                  <a:cubicBezTo>
                    <a:pt x="425" y="365"/>
                    <a:pt x="240" y="453"/>
                    <a:pt x="113" y="608"/>
                  </a:cubicBezTo>
                  <a:cubicBezTo>
                    <a:pt x="23" y="789"/>
                    <a:pt x="0" y="1003"/>
                    <a:pt x="57" y="1207"/>
                  </a:cubicBezTo>
                  <a:cubicBezTo>
                    <a:pt x="226" y="2121"/>
                    <a:pt x="745" y="2922"/>
                    <a:pt x="1253" y="3678"/>
                  </a:cubicBezTo>
                  <a:cubicBezTo>
                    <a:pt x="1461" y="3984"/>
                    <a:pt x="1732" y="4322"/>
                    <a:pt x="2077" y="4322"/>
                  </a:cubicBezTo>
                  <a:cubicBezTo>
                    <a:pt x="2088" y="4322"/>
                    <a:pt x="2100" y="4322"/>
                    <a:pt x="2111" y="4321"/>
                  </a:cubicBezTo>
                  <a:cubicBezTo>
                    <a:pt x="2788" y="4276"/>
                    <a:pt x="2867" y="3396"/>
                    <a:pt x="3036" y="2888"/>
                  </a:cubicBezTo>
                  <a:cubicBezTo>
                    <a:pt x="3284" y="2188"/>
                    <a:pt x="3442" y="1421"/>
                    <a:pt x="3262" y="676"/>
                  </a:cubicBezTo>
                  <a:cubicBezTo>
                    <a:pt x="3228" y="451"/>
                    <a:pt x="3115" y="247"/>
                    <a:pt x="2934" y="101"/>
                  </a:cubicBezTo>
                  <a:cubicBezTo>
                    <a:pt x="2835" y="32"/>
                    <a:pt x="2719" y="0"/>
                    <a:pt x="2601" y="0"/>
                  </a:cubicBezTo>
                  <a:close/>
                </a:path>
              </a:pathLst>
            </a:custGeom>
            <a:solidFill>
              <a:srgbClr val="FCE9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27"/>
            <p:cNvSpPr/>
            <p:nvPr/>
          </p:nvSpPr>
          <p:spPr>
            <a:xfrm>
              <a:off x="7517548" y="1761313"/>
              <a:ext cx="31163" cy="234626"/>
            </a:xfrm>
            <a:custGeom>
              <a:avLst/>
              <a:gdLst/>
              <a:ahLst/>
              <a:cxnLst/>
              <a:rect l="l" t="t" r="r" b="b"/>
              <a:pathLst>
                <a:path w="847" h="6377" extrusionOk="0">
                  <a:moveTo>
                    <a:pt x="181" y="1"/>
                  </a:moveTo>
                  <a:cubicBezTo>
                    <a:pt x="542" y="802"/>
                    <a:pt x="745" y="1648"/>
                    <a:pt x="790" y="2528"/>
                  </a:cubicBezTo>
                  <a:cubicBezTo>
                    <a:pt x="824" y="3104"/>
                    <a:pt x="779" y="3679"/>
                    <a:pt x="678" y="4255"/>
                  </a:cubicBezTo>
                  <a:cubicBezTo>
                    <a:pt x="542" y="4988"/>
                    <a:pt x="317" y="5688"/>
                    <a:pt x="1" y="6365"/>
                  </a:cubicBezTo>
                  <a:lnTo>
                    <a:pt x="23" y="6376"/>
                  </a:lnTo>
                  <a:cubicBezTo>
                    <a:pt x="328" y="5744"/>
                    <a:pt x="542" y="5067"/>
                    <a:pt x="678" y="4379"/>
                  </a:cubicBezTo>
                  <a:cubicBezTo>
                    <a:pt x="802" y="3769"/>
                    <a:pt x="847" y="3149"/>
                    <a:pt x="824" y="2517"/>
                  </a:cubicBezTo>
                  <a:cubicBezTo>
                    <a:pt x="779" y="1716"/>
                    <a:pt x="599" y="937"/>
                    <a:pt x="294" y="192"/>
                  </a:cubicBezTo>
                  <a:cubicBezTo>
                    <a:pt x="249" y="125"/>
                    <a:pt x="215" y="68"/>
                    <a:pt x="181" y="1"/>
                  </a:cubicBezTo>
                  <a:close/>
                </a:path>
              </a:pathLst>
            </a:custGeom>
            <a:solidFill>
              <a:srgbClr val="FCE9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27"/>
            <p:cNvSpPr/>
            <p:nvPr/>
          </p:nvSpPr>
          <p:spPr>
            <a:xfrm>
              <a:off x="7495951" y="1730186"/>
              <a:ext cx="40325" cy="278593"/>
            </a:xfrm>
            <a:custGeom>
              <a:avLst/>
              <a:gdLst/>
              <a:ahLst/>
              <a:cxnLst/>
              <a:rect l="l" t="t" r="r" b="b"/>
              <a:pathLst>
                <a:path w="1096" h="7572" extrusionOk="0">
                  <a:moveTo>
                    <a:pt x="1" y="0"/>
                  </a:moveTo>
                  <a:lnTo>
                    <a:pt x="1" y="0"/>
                  </a:lnTo>
                  <a:cubicBezTo>
                    <a:pt x="723" y="1208"/>
                    <a:pt x="1073" y="2607"/>
                    <a:pt x="1005" y="4017"/>
                  </a:cubicBezTo>
                  <a:cubicBezTo>
                    <a:pt x="1005" y="4040"/>
                    <a:pt x="1005" y="4063"/>
                    <a:pt x="1005" y="4096"/>
                  </a:cubicBezTo>
                  <a:cubicBezTo>
                    <a:pt x="949" y="5293"/>
                    <a:pt x="588" y="6443"/>
                    <a:pt x="238" y="7561"/>
                  </a:cubicBezTo>
                  <a:lnTo>
                    <a:pt x="260" y="7572"/>
                  </a:lnTo>
                  <a:cubicBezTo>
                    <a:pt x="599" y="6455"/>
                    <a:pt x="960" y="5315"/>
                    <a:pt x="1028" y="4130"/>
                  </a:cubicBezTo>
                  <a:cubicBezTo>
                    <a:pt x="1028" y="4096"/>
                    <a:pt x="1028" y="4051"/>
                    <a:pt x="1039" y="4017"/>
                  </a:cubicBezTo>
                  <a:cubicBezTo>
                    <a:pt x="1095" y="2618"/>
                    <a:pt x="757" y="1230"/>
                    <a:pt x="46" y="3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CE9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27"/>
            <p:cNvSpPr/>
            <p:nvPr/>
          </p:nvSpPr>
          <p:spPr>
            <a:xfrm>
              <a:off x="7491389" y="1727684"/>
              <a:ext cx="18323" cy="294818"/>
            </a:xfrm>
            <a:custGeom>
              <a:avLst/>
              <a:gdLst/>
              <a:ahLst/>
              <a:cxnLst/>
              <a:rect l="l" t="t" r="r" b="b"/>
              <a:pathLst>
                <a:path w="498" h="8013" extrusionOk="0">
                  <a:moveTo>
                    <a:pt x="1" y="1"/>
                  </a:moveTo>
                  <a:lnTo>
                    <a:pt x="1" y="1"/>
                  </a:lnTo>
                  <a:cubicBezTo>
                    <a:pt x="452" y="1332"/>
                    <a:pt x="475" y="2822"/>
                    <a:pt x="452" y="3837"/>
                  </a:cubicBezTo>
                  <a:lnTo>
                    <a:pt x="452" y="3950"/>
                  </a:lnTo>
                  <a:cubicBezTo>
                    <a:pt x="429" y="4683"/>
                    <a:pt x="373" y="5417"/>
                    <a:pt x="305" y="6139"/>
                  </a:cubicBezTo>
                  <a:cubicBezTo>
                    <a:pt x="260" y="6748"/>
                    <a:pt x="204" y="7380"/>
                    <a:pt x="181" y="8012"/>
                  </a:cubicBezTo>
                  <a:lnTo>
                    <a:pt x="204" y="8012"/>
                  </a:lnTo>
                  <a:cubicBezTo>
                    <a:pt x="226" y="7392"/>
                    <a:pt x="283" y="6748"/>
                    <a:pt x="328" y="6139"/>
                  </a:cubicBezTo>
                  <a:cubicBezTo>
                    <a:pt x="396" y="5417"/>
                    <a:pt x="452" y="4672"/>
                    <a:pt x="475" y="3939"/>
                  </a:cubicBezTo>
                  <a:lnTo>
                    <a:pt x="475" y="3837"/>
                  </a:lnTo>
                  <a:cubicBezTo>
                    <a:pt x="497" y="2822"/>
                    <a:pt x="475" y="1343"/>
                    <a:pt x="35" y="1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CE9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7"/>
            <p:cNvSpPr/>
            <p:nvPr/>
          </p:nvSpPr>
          <p:spPr>
            <a:xfrm>
              <a:off x="7459858" y="1722276"/>
              <a:ext cx="35726" cy="308505"/>
            </a:xfrm>
            <a:custGeom>
              <a:avLst/>
              <a:gdLst/>
              <a:ahLst/>
              <a:cxnLst/>
              <a:rect l="l" t="t" r="r" b="b"/>
              <a:pathLst>
                <a:path w="971" h="8385" extrusionOk="0">
                  <a:moveTo>
                    <a:pt x="474" y="1"/>
                  </a:moveTo>
                  <a:lnTo>
                    <a:pt x="474" y="23"/>
                  </a:lnTo>
                  <a:cubicBezTo>
                    <a:pt x="598" y="1220"/>
                    <a:pt x="609" y="2461"/>
                    <a:pt x="643" y="3646"/>
                  </a:cubicBezTo>
                  <a:cubicBezTo>
                    <a:pt x="643" y="3984"/>
                    <a:pt x="655" y="4334"/>
                    <a:pt x="666" y="4672"/>
                  </a:cubicBezTo>
                  <a:cubicBezTo>
                    <a:pt x="677" y="5835"/>
                    <a:pt x="767" y="6997"/>
                    <a:pt x="914" y="8159"/>
                  </a:cubicBezTo>
                  <a:cubicBezTo>
                    <a:pt x="621" y="7053"/>
                    <a:pt x="418" y="5936"/>
                    <a:pt x="282" y="4797"/>
                  </a:cubicBezTo>
                  <a:cubicBezTo>
                    <a:pt x="102" y="3228"/>
                    <a:pt x="45" y="1637"/>
                    <a:pt x="102" y="57"/>
                  </a:cubicBezTo>
                  <a:lnTo>
                    <a:pt x="102" y="57"/>
                  </a:lnTo>
                  <a:lnTo>
                    <a:pt x="68" y="69"/>
                  </a:lnTo>
                  <a:cubicBezTo>
                    <a:pt x="0" y="1637"/>
                    <a:pt x="68" y="3217"/>
                    <a:pt x="237" y="4774"/>
                  </a:cubicBezTo>
                  <a:cubicBezTo>
                    <a:pt x="384" y="5993"/>
                    <a:pt x="621" y="7200"/>
                    <a:pt x="948" y="8385"/>
                  </a:cubicBezTo>
                  <a:lnTo>
                    <a:pt x="971" y="8385"/>
                  </a:lnTo>
                  <a:cubicBezTo>
                    <a:pt x="790" y="7144"/>
                    <a:pt x="700" y="5891"/>
                    <a:pt x="688" y="4639"/>
                  </a:cubicBezTo>
                  <a:cubicBezTo>
                    <a:pt x="677" y="4311"/>
                    <a:pt x="677" y="3984"/>
                    <a:pt x="666" y="3657"/>
                  </a:cubicBezTo>
                  <a:cubicBezTo>
                    <a:pt x="643" y="2461"/>
                    <a:pt x="621" y="1231"/>
                    <a:pt x="497" y="35"/>
                  </a:cubicBezTo>
                  <a:lnTo>
                    <a:pt x="497" y="1"/>
                  </a:lnTo>
                  <a:close/>
                </a:path>
              </a:pathLst>
            </a:custGeom>
            <a:solidFill>
              <a:srgbClr val="FCE9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27"/>
            <p:cNvSpPr/>
            <p:nvPr/>
          </p:nvSpPr>
          <p:spPr>
            <a:xfrm>
              <a:off x="7400070" y="1736809"/>
              <a:ext cx="86794" cy="295223"/>
            </a:xfrm>
            <a:custGeom>
              <a:avLst/>
              <a:gdLst/>
              <a:ahLst/>
              <a:cxnLst/>
              <a:rect l="l" t="t" r="r" b="b"/>
              <a:pathLst>
                <a:path w="2359" h="8024" extrusionOk="0">
                  <a:moveTo>
                    <a:pt x="1185" y="1"/>
                  </a:moveTo>
                  <a:lnTo>
                    <a:pt x="1185" y="1"/>
                  </a:lnTo>
                  <a:cubicBezTo>
                    <a:pt x="1174" y="12"/>
                    <a:pt x="1162" y="23"/>
                    <a:pt x="1151" y="35"/>
                  </a:cubicBezTo>
                  <a:cubicBezTo>
                    <a:pt x="971" y="1028"/>
                    <a:pt x="937" y="2043"/>
                    <a:pt x="1038" y="3048"/>
                  </a:cubicBezTo>
                  <a:cubicBezTo>
                    <a:pt x="1072" y="3363"/>
                    <a:pt x="1117" y="3702"/>
                    <a:pt x="1174" y="4041"/>
                  </a:cubicBezTo>
                  <a:cubicBezTo>
                    <a:pt x="1320" y="4887"/>
                    <a:pt x="1512" y="5722"/>
                    <a:pt x="1772" y="6534"/>
                  </a:cubicBezTo>
                  <a:cubicBezTo>
                    <a:pt x="1896" y="6986"/>
                    <a:pt x="2065" y="7437"/>
                    <a:pt x="2257" y="7866"/>
                  </a:cubicBezTo>
                  <a:lnTo>
                    <a:pt x="2268" y="7888"/>
                  </a:lnTo>
                  <a:lnTo>
                    <a:pt x="2246" y="7855"/>
                  </a:lnTo>
                  <a:cubicBezTo>
                    <a:pt x="1557" y="6941"/>
                    <a:pt x="1027" y="5914"/>
                    <a:pt x="666" y="4830"/>
                  </a:cubicBezTo>
                  <a:cubicBezTo>
                    <a:pt x="643" y="4718"/>
                    <a:pt x="609" y="4616"/>
                    <a:pt x="576" y="4514"/>
                  </a:cubicBezTo>
                  <a:cubicBezTo>
                    <a:pt x="350" y="3691"/>
                    <a:pt x="158" y="2867"/>
                    <a:pt x="23" y="2032"/>
                  </a:cubicBezTo>
                  <a:cubicBezTo>
                    <a:pt x="23" y="2043"/>
                    <a:pt x="11" y="2055"/>
                    <a:pt x="0" y="2066"/>
                  </a:cubicBezTo>
                  <a:cubicBezTo>
                    <a:pt x="147" y="2923"/>
                    <a:pt x="327" y="3758"/>
                    <a:pt x="564" y="4593"/>
                  </a:cubicBezTo>
                  <a:cubicBezTo>
                    <a:pt x="598" y="4672"/>
                    <a:pt x="621" y="4751"/>
                    <a:pt x="643" y="4830"/>
                  </a:cubicBezTo>
                  <a:cubicBezTo>
                    <a:pt x="982" y="5902"/>
                    <a:pt x="1501" y="6895"/>
                    <a:pt x="2167" y="7798"/>
                  </a:cubicBezTo>
                  <a:cubicBezTo>
                    <a:pt x="2212" y="7866"/>
                    <a:pt x="2257" y="7922"/>
                    <a:pt x="2313" y="7990"/>
                  </a:cubicBezTo>
                  <a:lnTo>
                    <a:pt x="2336" y="8024"/>
                  </a:lnTo>
                  <a:lnTo>
                    <a:pt x="2359" y="8013"/>
                  </a:lnTo>
                  <a:lnTo>
                    <a:pt x="2359" y="8001"/>
                  </a:lnTo>
                  <a:cubicBezTo>
                    <a:pt x="2336" y="7967"/>
                    <a:pt x="2325" y="7934"/>
                    <a:pt x="2302" y="7888"/>
                  </a:cubicBezTo>
                  <a:cubicBezTo>
                    <a:pt x="2099" y="7448"/>
                    <a:pt x="1930" y="6997"/>
                    <a:pt x="1794" y="6523"/>
                  </a:cubicBezTo>
                  <a:cubicBezTo>
                    <a:pt x="1546" y="5711"/>
                    <a:pt x="1343" y="4876"/>
                    <a:pt x="1196" y="4041"/>
                  </a:cubicBezTo>
                  <a:cubicBezTo>
                    <a:pt x="1140" y="3702"/>
                    <a:pt x="1095" y="3363"/>
                    <a:pt x="1061" y="3036"/>
                  </a:cubicBezTo>
                  <a:cubicBezTo>
                    <a:pt x="959" y="2032"/>
                    <a:pt x="993" y="1005"/>
                    <a:pt x="1185" y="1"/>
                  </a:cubicBezTo>
                  <a:close/>
                </a:path>
              </a:pathLst>
            </a:custGeom>
            <a:solidFill>
              <a:srgbClr val="FCE9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7"/>
            <p:cNvSpPr/>
            <p:nvPr/>
          </p:nvSpPr>
          <p:spPr>
            <a:xfrm>
              <a:off x="7389253" y="1842698"/>
              <a:ext cx="93453" cy="189334"/>
            </a:xfrm>
            <a:custGeom>
              <a:avLst/>
              <a:gdLst/>
              <a:ahLst/>
              <a:cxnLst/>
              <a:rect l="l" t="t" r="r" b="b"/>
              <a:pathLst>
                <a:path w="2540" h="5146" extrusionOk="0">
                  <a:moveTo>
                    <a:pt x="12" y="0"/>
                  </a:moveTo>
                  <a:cubicBezTo>
                    <a:pt x="12" y="12"/>
                    <a:pt x="1" y="34"/>
                    <a:pt x="1" y="57"/>
                  </a:cubicBezTo>
                  <a:cubicBezTo>
                    <a:pt x="328" y="1919"/>
                    <a:pt x="1174" y="3645"/>
                    <a:pt x="2438" y="5056"/>
                  </a:cubicBezTo>
                  <a:lnTo>
                    <a:pt x="2517" y="5146"/>
                  </a:lnTo>
                  <a:lnTo>
                    <a:pt x="2540" y="5123"/>
                  </a:lnTo>
                  <a:lnTo>
                    <a:pt x="2506" y="5089"/>
                  </a:lnTo>
                  <a:cubicBezTo>
                    <a:pt x="1208" y="3656"/>
                    <a:pt x="339" y="1896"/>
                    <a:pt x="12" y="0"/>
                  </a:cubicBezTo>
                  <a:close/>
                </a:path>
              </a:pathLst>
            </a:custGeom>
            <a:solidFill>
              <a:srgbClr val="FCE9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7"/>
            <p:cNvSpPr/>
            <p:nvPr/>
          </p:nvSpPr>
          <p:spPr>
            <a:xfrm>
              <a:off x="7388443" y="1971398"/>
              <a:ext cx="211336" cy="182822"/>
            </a:xfrm>
            <a:custGeom>
              <a:avLst/>
              <a:gdLst/>
              <a:ahLst/>
              <a:cxnLst/>
              <a:rect l="l" t="t" r="r" b="b"/>
              <a:pathLst>
                <a:path w="5744" h="4969" extrusionOk="0">
                  <a:moveTo>
                    <a:pt x="5070" y="0"/>
                  </a:moveTo>
                  <a:cubicBezTo>
                    <a:pt x="4815" y="0"/>
                    <a:pt x="4527" y="120"/>
                    <a:pt x="4322" y="203"/>
                  </a:cubicBezTo>
                  <a:cubicBezTo>
                    <a:pt x="3882" y="407"/>
                    <a:pt x="3464" y="655"/>
                    <a:pt x="3081" y="959"/>
                  </a:cubicBezTo>
                  <a:lnTo>
                    <a:pt x="3036" y="993"/>
                  </a:lnTo>
                  <a:cubicBezTo>
                    <a:pt x="2945" y="1061"/>
                    <a:pt x="2855" y="1140"/>
                    <a:pt x="2765" y="1208"/>
                  </a:cubicBezTo>
                  <a:lnTo>
                    <a:pt x="2731" y="1242"/>
                  </a:lnTo>
                  <a:cubicBezTo>
                    <a:pt x="2629" y="1332"/>
                    <a:pt x="2528" y="1411"/>
                    <a:pt x="2438" y="1490"/>
                  </a:cubicBezTo>
                  <a:lnTo>
                    <a:pt x="2392" y="1535"/>
                  </a:lnTo>
                  <a:cubicBezTo>
                    <a:pt x="2325" y="1580"/>
                    <a:pt x="2268" y="1637"/>
                    <a:pt x="2212" y="1693"/>
                  </a:cubicBezTo>
                  <a:cubicBezTo>
                    <a:pt x="1941" y="1930"/>
                    <a:pt x="1682" y="2167"/>
                    <a:pt x="1433" y="2426"/>
                  </a:cubicBezTo>
                  <a:cubicBezTo>
                    <a:pt x="1422" y="2438"/>
                    <a:pt x="1399" y="2460"/>
                    <a:pt x="1388" y="2472"/>
                  </a:cubicBezTo>
                  <a:cubicBezTo>
                    <a:pt x="1388" y="2483"/>
                    <a:pt x="1377" y="2483"/>
                    <a:pt x="1366" y="2494"/>
                  </a:cubicBezTo>
                  <a:cubicBezTo>
                    <a:pt x="1275" y="2596"/>
                    <a:pt x="1185" y="2697"/>
                    <a:pt x="1095" y="2799"/>
                  </a:cubicBezTo>
                  <a:lnTo>
                    <a:pt x="1061" y="2844"/>
                  </a:lnTo>
                  <a:cubicBezTo>
                    <a:pt x="790" y="3171"/>
                    <a:pt x="542" y="3532"/>
                    <a:pt x="327" y="3905"/>
                  </a:cubicBezTo>
                  <a:cubicBezTo>
                    <a:pt x="147" y="4198"/>
                    <a:pt x="0" y="4525"/>
                    <a:pt x="11" y="4875"/>
                  </a:cubicBezTo>
                  <a:cubicBezTo>
                    <a:pt x="11" y="4898"/>
                    <a:pt x="23" y="4932"/>
                    <a:pt x="45" y="4954"/>
                  </a:cubicBezTo>
                  <a:cubicBezTo>
                    <a:pt x="56" y="4965"/>
                    <a:pt x="69" y="4969"/>
                    <a:pt x="83" y="4969"/>
                  </a:cubicBezTo>
                  <a:cubicBezTo>
                    <a:pt x="114" y="4969"/>
                    <a:pt x="150" y="4950"/>
                    <a:pt x="181" y="4943"/>
                  </a:cubicBezTo>
                  <a:cubicBezTo>
                    <a:pt x="677" y="4604"/>
                    <a:pt x="1185" y="4277"/>
                    <a:pt x="1693" y="3939"/>
                  </a:cubicBezTo>
                  <a:lnTo>
                    <a:pt x="1738" y="3905"/>
                  </a:lnTo>
                  <a:lnTo>
                    <a:pt x="2020" y="3724"/>
                  </a:lnTo>
                  <a:lnTo>
                    <a:pt x="2065" y="3690"/>
                  </a:lnTo>
                  <a:lnTo>
                    <a:pt x="3194" y="2957"/>
                  </a:lnTo>
                  <a:lnTo>
                    <a:pt x="3239" y="2923"/>
                  </a:lnTo>
                  <a:lnTo>
                    <a:pt x="3487" y="2765"/>
                  </a:lnTo>
                  <a:lnTo>
                    <a:pt x="3532" y="2731"/>
                  </a:lnTo>
                  <a:cubicBezTo>
                    <a:pt x="3622" y="2675"/>
                    <a:pt x="3713" y="2607"/>
                    <a:pt x="3814" y="2551"/>
                  </a:cubicBezTo>
                  <a:lnTo>
                    <a:pt x="3859" y="2517"/>
                  </a:lnTo>
                  <a:lnTo>
                    <a:pt x="4548" y="2077"/>
                  </a:lnTo>
                  <a:cubicBezTo>
                    <a:pt x="4898" y="1840"/>
                    <a:pt x="5247" y="1603"/>
                    <a:pt x="5473" y="1230"/>
                  </a:cubicBezTo>
                  <a:cubicBezTo>
                    <a:pt x="5654" y="914"/>
                    <a:pt x="5744" y="339"/>
                    <a:pt x="5405" y="102"/>
                  </a:cubicBezTo>
                  <a:cubicBezTo>
                    <a:pt x="5310" y="28"/>
                    <a:pt x="5194" y="0"/>
                    <a:pt x="5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7"/>
            <p:cNvSpPr/>
            <p:nvPr/>
          </p:nvSpPr>
          <p:spPr>
            <a:xfrm>
              <a:off x="7499704" y="2006682"/>
              <a:ext cx="30354" cy="58574"/>
            </a:xfrm>
            <a:custGeom>
              <a:avLst/>
              <a:gdLst/>
              <a:ahLst/>
              <a:cxnLst/>
              <a:rect l="l" t="t" r="r" b="b"/>
              <a:pathLst>
                <a:path w="825" h="1592" extrusionOk="0">
                  <a:moveTo>
                    <a:pt x="45" y="0"/>
                  </a:moveTo>
                  <a:lnTo>
                    <a:pt x="0" y="34"/>
                  </a:lnTo>
                  <a:cubicBezTo>
                    <a:pt x="91" y="508"/>
                    <a:pt x="282" y="971"/>
                    <a:pt x="565" y="1366"/>
                  </a:cubicBezTo>
                  <a:cubicBezTo>
                    <a:pt x="621" y="1445"/>
                    <a:pt x="700" y="1524"/>
                    <a:pt x="779" y="1592"/>
                  </a:cubicBezTo>
                  <a:lnTo>
                    <a:pt x="824" y="1558"/>
                  </a:lnTo>
                  <a:cubicBezTo>
                    <a:pt x="734" y="1501"/>
                    <a:pt x="666" y="1422"/>
                    <a:pt x="598" y="1332"/>
                  </a:cubicBezTo>
                  <a:cubicBezTo>
                    <a:pt x="316" y="937"/>
                    <a:pt x="124" y="474"/>
                    <a:pt x="45" y="0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7"/>
            <p:cNvSpPr/>
            <p:nvPr/>
          </p:nvSpPr>
          <p:spPr>
            <a:xfrm>
              <a:off x="7488482" y="2015806"/>
              <a:ext cx="29508" cy="57323"/>
            </a:xfrm>
            <a:custGeom>
              <a:avLst/>
              <a:gdLst/>
              <a:ahLst/>
              <a:cxnLst/>
              <a:rect l="l" t="t" r="r" b="b"/>
              <a:pathLst>
                <a:path w="802" h="1558" extrusionOk="0">
                  <a:moveTo>
                    <a:pt x="35" y="1"/>
                  </a:moveTo>
                  <a:lnTo>
                    <a:pt x="1" y="35"/>
                  </a:lnTo>
                  <a:cubicBezTo>
                    <a:pt x="91" y="452"/>
                    <a:pt x="260" y="858"/>
                    <a:pt x="486" y="1219"/>
                  </a:cubicBezTo>
                  <a:cubicBezTo>
                    <a:pt x="565" y="1344"/>
                    <a:pt x="655" y="1456"/>
                    <a:pt x="757" y="1558"/>
                  </a:cubicBezTo>
                  <a:lnTo>
                    <a:pt x="802" y="1524"/>
                  </a:lnTo>
                  <a:cubicBezTo>
                    <a:pt x="700" y="1434"/>
                    <a:pt x="599" y="1321"/>
                    <a:pt x="520" y="1186"/>
                  </a:cubicBezTo>
                  <a:cubicBezTo>
                    <a:pt x="294" y="824"/>
                    <a:pt x="136" y="418"/>
                    <a:pt x="35" y="1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27"/>
            <p:cNvSpPr/>
            <p:nvPr/>
          </p:nvSpPr>
          <p:spPr>
            <a:xfrm>
              <a:off x="7476046" y="2026623"/>
              <a:ext cx="31568" cy="53570"/>
            </a:xfrm>
            <a:custGeom>
              <a:avLst/>
              <a:gdLst/>
              <a:ahLst/>
              <a:cxnLst/>
              <a:rect l="l" t="t" r="r" b="b"/>
              <a:pathLst>
                <a:path w="858" h="1456" extrusionOk="0">
                  <a:moveTo>
                    <a:pt x="45" y="0"/>
                  </a:moveTo>
                  <a:lnTo>
                    <a:pt x="0" y="34"/>
                  </a:lnTo>
                  <a:cubicBezTo>
                    <a:pt x="136" y="451"/>
                    <a:pt x="339" y="846"/>
                    <a:pt x="587" y="1208"/>
                  </a:cubicBezTo>
                  <a:cubicBezTo>
                    <a:pt x="643" y="1309"/>
                    <a:pt x="722" y="1388"/>
                    <a:pt x="813" y="1456"/>
                  </a:cubicBezTo>
                  <a:lnTo>
                    <a:pt x="858" y="1433"/>
                  </a:lnTo>
                  <a:cubicBezTo>
                    <a:pt x="767" y="1354"/>
                    <a:pt x="688" y="1275"/>
                    <a:pt x="632" y="1174"/>
                  </a:cubicBezTo>
                  <a:cubicBezTo>
                    <a:pt x="384" y="813"/>
                    <a:pt x="181" y="418"/>
                    <a:pt x="45" y="0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27"/>
            <p:cNvSpPr/>
            <p:nvPr/>
          </p:nvSpPr>
          <p:spPr>
            <a:xfrm>
              <a:off x="7439070" y="2060656"/>
              <a:ext cx="25387" cy="47793"/>
            </a:xfrm>
            <a:custGeom>
              <a:avLst/>
              <a:gdLst/>
              <a:ahLst/>
              <a:cxnLst/>
              <a:rect l="l" t="t" r="r" b="b"/>
              <a:pathLst>
                <a:path w="690" h="1299" extrusionOk="0">
                  <a:moveTo>
                    <a:pt x="46" y="0"/>
                  </a:moveTo>
                  <a:cubicBezTo>
                    <a:pt x="35" y="12"/>
                    <a:pt x="23" y="23"/>
                    <a:pt x="1" y="46"/>
                  </a:cubicBezTo>
                  <a:cubicBezTo>
                    <a:pt x="125" y="384"/>
                    <a:pt x="272" y="723"/>
                    <a:pt x="464" y="1039"/>
                  </a:cubicBezTo>
                  <a:cubicBezTo>
                    <a:pt x="509" y="1129"/>
                    <a:pt x="576" y="1219"/>
                    <a:pt x="644" y="1298"/>
                  </a:cubicBezTo>
                  <a:lnTo>
                    <a:pt x="689" y="1264"/>
                  </a:lnTo>
                  <a:cubicBezTo>
                    <a:pt x="621" y="1185"/>
                    <a:pt x="554" y="1106"/>
                    <a:pt x="509" y="1005"/>
                  </a:cubicBezTo>
                  <a:cubicBezTo>
                    <a:pt x="317" y="689"/>
                    <a:pt x="159" y="350"/>
                    <a:pt x="46" y="0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27"/>
            <p:cNvSpPr/>
            <p:nvPr/>
          </p:nvSpPr>
          <p:spPr>
            <a:xfrm>
              <a:off x="7427039" y="2074343"/>
              <a:ext cx="25350" cy="41980"/>
            </a:xfrm>
            <a:custGeom>
              <a:avLst/>
              <a:gdLst/>
              <a:ahLst/>
              <a:cxnLst/>
              <a:rect l="l" t="t" r="r" b="b"/>
              <a:pathLst>
                <a:path w="689" h="1141" extrusionOk="0">
                  <a:moveTo>
                    <a:pt x="34" y="1"/>
                  </a:moveTo>
                  <a:lnTo>
                    <a:pt x="1" y="46"/>
                  </a:lnTo>
                  <a:cubicBezTo>
                    <a:pt x="147" y="441"/>
                    <a:pt x="362" y="813"/>
                    <a:pt x="644" y="1141"/>
                  </a:cubicBezTo>
                  <a:lnTo>
                    <a:pt x="689" y="1107"/>
                  </a:lnTo>
                  <a:cubicBezTo>
                    <a:pt x="407" y="779"/>
                    <a:pt x="181" y="407"/>
                    <a:pt x="34" y="1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27"/>
            <p:cNvSpPr/>
            <p:nvPr/>
          </p:nvSpPr>
          <p:spPr>
            <a:xfrm>
              <a:off x="7579397" y="1858776"/>
              <a:ext cx="88891" cy="126345"/>
            </a:xfrm>
            <a:custGeom>
              <a:avLst/>
              <a:gdLst/>
              <a:ahLst/>
              <a:cxnLst/>
              <a:rect l="l" t="t" r="r" b="b"/>
              <a:pathLst>
                <a:path w="2416" h="3434" extrusionOk="0">
                  <a:moveTo>
                    <a:pt x="2347" y="0"/>
                  </a:moveTo>
                  <a:cubicBezTo>
                    <a:pt x="2326" y="0"/>
                    <a:pt x="2303" y="21"/>
                    <a:pt x="2303" y="48"/>
                  </a:cubicBezTo>
                  <a:cubicBezTo>
                    <a:pt x="2224" y="1143"/>
                    <a:pt x="1739" y="2159"/>
                    <a:pt x="926" y="2903"/>
                  </a:cubicBezTo>
                  <a:cubicBezTo>
                    <a:pt x="610" y="3185"/>
                    <a:pt x="328" y="3321"/>
                    <a:pt x="57" y="3321"/>
                  </a:cubicBezTo>
                  <a:cubicBezTo>
                    <a:pt x="23" y="3321"/>
                    <a:pt x="1" y="3355"/>
                    <a:pt x="1" y="3377"/>
                  </a:cubicBezTo>
                  <a:cubicBezTo>
                    <a:pt x="1" y="3411"/>
                    <a:pt x="23" y="3434"/>
                    <a:pt x="57" y="3434"/>
                  </a:cubicBezTo>
                  <a:cubicBezTo>
                    <a:pt x="362" y="3434"/>
                    <a:pt x="667" y="3287"/>
                    <a:pt x="1005" y="2982"/>
                  </a:cubicBezTo>
                  <a:cubicBezTo>
                    <a:pt x="1829" y="2226"/>
                    <a:pt x="2337" y="1177"/>
                    <a:pt x="2416" y="60"/>
                  </a:cubicBezTo>
                  <a:cubicBezTo>
                    <a:pt x="2416" y="26"/>
                    <a:pt x="2393" y="3"/>
                    <a:pt x="2359" y="3"/>
                  </a:cubicBezTo>
                  <a:cubicBezTo>
                    <a:pt x="2355" y="1"/>
                    <a:pt x="2351" y="0"/>
                    <a:pt x="23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27"/>
            <p:cNvSpPr/>
            <p:nvPr/>
          </p:nvSpPr>
          <p:spPr>
            <a:xfrm>
              <a:off x="7587307" y="1901786"/>
              <a:ext cx="115676" cy="91650"/>
            </a:xfrm>
            <a:custGeom>
              <a:avLst/>
              <a:gdLst/>
              <a:ahLst/>
              <a:cxnLst/>
              <a:rect l="l" t="t" r="r" b="b"/>
              <a:pathLst>
                <a:path w="3144" h="2491" extrusionOk="0">
                  <a:moveTo>
                    <a:pt x="3080" y="1"/>
                  </a:moveTo>
                  <a:cubicBezTo>
                    <a:pt x="3057" y="1"/>
                    <a:pt x="3034" y="13"/>
                    <a:pt x="3024" y="42"/>
                  </a:cubicBezTo>
                  <a:cubicBezTo>
                    <a:pt x="2900" y="651"/>
                    <a:pt x="2618" y="1204"/>
                    <a:pt x="2201" y="1667"/>
                  </a:cubicBezTo>
                  <a:cubicBezTo>
                    <a:pt x="2065" y="1825"/>
                    <a:pt x="1896" y="1971"/>
                    <a:pt x="1727" y="2084"/>
                  </a:cubicBezTo>
                  <a:cubicBezTo>
                    <a:pt x="1253" y="2379"/>
                    <a:pt x="661" y="2389"/>
                    <a:pt x="162" y="2389"/>
                  </a:cubicBezTo>
                  <a:cubicBezTo>
                    <a:pt x="126" y="2389"/>
                    <a:pt x="91" y="2389"/>
                    <a:pt x="57" y="2389"/>
                  </a:cubicBezTo>
                  <a:cubicBezTo>
                    <a:pt x="23" y="2389"/>
                    <a:pt x="0" y="2411"/>
                    <a:pt x="0" y="2434"/>
                  </a:cubicBezTo>
                  <a:cubicBezTo>
                    <a:pt x="0" y="2468"/>
                    <a:pt x="23" y="2490"/>
                    <a:pt x="57" y="2490"/>
                  </a:cubicBezTo>
                  <a:lnTo>
                    <a:pt x="305" y="2490"/>
                  </a:lnTo>
                  <a:cubicBezTo>
                    <a:pt x="779" y="2490"/>
                    <a:pt x="1332" y="2457"/>
                    <a:pt x="1783" y="2174"/>
                  </a:cubicBezTo>
                  <a:cubicBezTo>
                    <a:pt x="1975" y="2050"/>
                    <a:pt x="2144" y="1904"/>
                    <a:pt x="2291" y="1734"/>
                  </a:cubicBezTo>
                  <a:cubicBezTo>
                    <a:pt x="2709" y="1260"/>
                    <a:pt x="3002" y="685"/>
                    <a:pt x="3137" y="64"/>
                  </a:cubicBezTo>
                  <a:cubicBezTo>
                    <a:pt x="3144" y="25"/>
                    <a:pt x="3112" y="1"/>
                    <a:pt x="3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3" name="Google Shape;1063;p27"/>
          <p:cNvGrpSpPr/>
          <p:nvPr/>
        </p:nvGrpSpPr>
        <p:grpSpPr>
          <a:xfrm flipH="1">
            <a:off x="466970" y="2784948"/>
            <a:ext cx="2017410" cy="2395104"/>
            <a:chOff x="1490618" y="3644399"/>
            <a:chExt cx="780671" cy="926755"/>
          </a:xfrm>
        </p:grpSpPr>
        <p:sp>
          <p:nvSpPr>
            <p:cNvPr id="1064" name="Google Shape;1064;p27"/>
            <p:cNvSpPr/>
            <p:nvPr/>
          </p:nvSpPr>
          <p:spPr>
            <a:xfrm>
              <a:off x="1543218" y="3922580"/>
              <a:ext cx="15931" cy="19237"/>
            </a:xfrm>
            <a:custGeom>
              <a:avLst/>
              <a:gdLst/>
              <a:ahLst/>
              <a:cxnLst/>
              <a:rect l="l" t="t" r="r" b="b"/>
              <a:pathLst>
                <a:path w="424" h="512" extrusionOk="0">
                  <a:moveTo>
                    <a:pt x="295" y="0"/>
                  </a:moveTo>
                  <a:cubicBezTo>
                    <a:pt x="195" y="0"/>
                    <a:pt x="100" y="57"/>
                    <a:pt x="50" y="151"/>
                  </a:cubicBezTo>
                  <a:cubicBezTo>
                    <a:pt x="0" y="264"/>
                    <a:pt x="14" y="399"/>
                    <a:pt x="95" y="494"/>
                  </a:cubicBezTo>
                  <a:cubicBezTo>
                    <a:pt x="104" y="507"/>
                    <a:pt x="117" y="512"/>
                    <a:pt x="131" y="512"/>
                  </a:cubicBezTo>
                  <a:cubicBezTo>
                    <a:pt x="145" y="512"/>
                    <a:pt x="154" y="507"/>
                    <a:pt x="163" y="503"/>
                  </a:cubicBezTo>
                  <a:cubicBezTo>
                    <a:pt x="181" y="485"/>
                    <a:pt x="185" y="453"/>
                    <a:pt x="167" y="435"/>
                  </a:cubicBezTo>
                  <a:cubicBezTo>
                    <a:pt x="113" y="367"/>
                    <a:pt x="99" y="273"/>
                    <a:pt x="136" y="196"/>
                  </a:cubicBezTo>
                  <a:cubicBezTo>
                    <a:pt x="169" y="133"/>
                    <a:pt x="232" y="95"/>
                    <a:pt x="298" y="95"/>
                  </a:cubicBezTo>
                  <a:cubicBezTo>
                    <a:pt x="313" y="95"/>
                    <a:pt x="328" y="97"/>
                    <a:pt x="343" y="101"/>
                  </a:cubicBezTo>
                  <a:cubicBezTo>
                    <a:pt x="348" y="103"/>
                    <a:pt x="353" y="103"/>
                    <a:pt x="358" y="103"/>
                  </a:cubicBezTo>
                  <a:cubicBezTo>
                    <a:pt x="406" y="103"/>
                    <a:pt x="424" y="27"/>
                    <a:pt x="370" y="11"/>
                  </a:cubicBezTo>
                  <a:cubicBezTo>
                    <a:pt x="345" y="4"/>
                    <a:pt x="320" y="0"/>
                    <a:pt x="295" y="0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27"/>
            <p:cNvSpPr/>
            <p:nvPr/>
          </p:nvSpPr>
          <p:spPr>
            <a:xfrm>
              <a:off x="1533863" y="3934378"/>
              <a:ext cx="29570" cy="27804"/>
            </a:xfrm>
            <a:custGeom>
              <a:avLst/>
              <a:gdLst/>
              <a:ahLst/>
              <a:cxnLst/>
              <a:rect l="l" t="t" r="r" b="b"/>
              <a:pathLst>
                <a:path w="787" h="740" extrusionOk="0">
                  <a:moveTo>
                    <a:pt x="249" y="0"/>
                  </a:moveTo>
                  <a:cubicBezTo>
                    <a:pt x="227" y="0"/>
                    <a:pt x="204" y="1"/>
                    <a:pt x="181" y="4"/>
                  </a:cubicBezTo>
                  <a:cubicBezTo>
                    <a:pt x="127" y="13"/>
                    <a:pt x="82" y="40"/>
                    <a:pt x="51" y="85"/>
                  </a:cubicBezTo>
                  <a:cubicBezTo>
                    <a:pt x="14" y="139"/>
                    <a:pt x="1" y="211"/>
                    <a:pt x="23" y="275"/>
                  </a:cubicBezTo>
                  <a:cubicBezTo>
                    <a:pt x="78" y="473"/>
                    <a:pt x="222" y="631"/>
                    <a:pt x="416" y="703"/>
                  </a:cubicBezTo>
                  <a:cubicBezTo>
                    <a:pt x="466" y="726"/>
                    <a:pt x="524" y="739"/>
                    <a:pt x="579" y="739"/>
                  </a:cubicBezTo>
                  <a:cubicBezTo>
                    <a:pt x="592" y="739"/>
                    <a:pt x="610" y="735"/>
                    <a:pt x="624" y="735"/>
                  </a:cubicBezTo>
                  <a:cubicBezTo>
                    <a:pt x="691" y="721"/>
                    <a:pt x="759" y="699"/>
                    <a:pt x="777" y="604"/>
                  </a:cubicBezTo>
                  <a:cubicBezTo>
                    <a:pt x="786" y="559"/>
                    <a:pt x="755" y="487"/>
                    <a:pt x="682" y="360"/>
                  </a:cubicBezTo>
                  <a:cubicBezTo>
                    <a:pt x="669" y="342"/>
                    <a:pt x="660" y="324"/>
                    <a:pt x="655" y="311"/>
                  </a:cubicBezTo>
                  <a:cubicBezTo>
                    <a:pt x="646" y="295"/>
                    <a:pt x="631" y="286"/>
                    <a:pt x="615" y="286"/>
                  </a:cubicBezTo>
                  <a:cubicBezTo>
                    <a:pt x="607" y="286"/>
                    <a:pt x="599" y="288"/>
                    <a:pt x="592" y="293"/>
                  </a:cubicBezTo>
                  <a:cubicBezTo>
                    <a:pt x="565" y="302"/>
                    <a:pt x="556" y="329"/>
                    <a:pt x="570" y="351"/>
                  </a:cubicBezTo>
                  <a:cubicBezTo>
                    <a:pt x="574" y="365"/>
                    <a:pt x="588" y="387"/>
                    <a:pt x="601" y="410"/>
                  </a:cubicBezTo>
                  <a:cubicBezTo>
                    <a:pt x="637" y="464"/>
                    <a:pt x="664" y="527"/>
                    <a:pt x="687" y="590"/>
                  </a:cubicBezTo>
                  <a:cubicBezTo>
                    <a:pt x="682" y="618"/>
                    <a:pt x="664" y="631"/>
                    <a:pt x="610" y="640"/>
                  </a:cubicBezTo>
                  <a:cubicBezTo>
                    <a:pt x="597" y="642"/>
                    <a:pt x="583" y="643"/>
                    <a:pt x="570" y="643"/>
                  </a:cubicBezTo>
                  <a:cubicBezTo>
                    <a:pt x="529" y="643"/>
                    <a:pt x="489" y="633"/>
                    <a:pt x="452" y="613"/>
                  </a:cubicBezTo>
                  <a:cubicBezTo>
                    <a:pt x="276" y="545"/>
                    <a:pt x="145" y="405"/>
                    <a:pt x="114" y="252"/>
                  </a:cubicBezTo>
                  <a:cubicBezTo>
                    <a:pt x="100" y="216"/>
                    <a:pt x="105" y="175"/>
                    <a:pt x="123" y="139"/>
                  </a:cubicBezTo>
                  <a:cubicBezTo>
                    <a:pt x="141" y="117"/>
                    <a:pt x="168" y="103"/>
                    <a:pt x="199" y="98"/>
                  </a:cubicBezTo>
                  <a:cubicBezTo>
                    <a:pt x="218" y="96"/>
                    <a:pt x="236" y="95"/>
                    <a:pt x="254" y="95"/>
                  </a:cubicBezTo>
                  <a:cubicBezTo>
                    <a:pt x="272" y="95"/>
                    <a:pt x="290" y="96"/>
                    <a:pt x="308" y="98"/>
                  </a:cubicBezTo>
                  <a:cubicBezTo>
                    <a:pt x="311" y="99"/>
                    <a:pt x="313" y="99"/>
                    <a:pt x="316" y="99"/>
                  </a:cubicBezTo>
                  <a:cubicBezTo>
                    <a:pt x="339" y="99"/>
                    <a:pt x="357" y="82"/>
                    <a:pt x="357" y="58"/>
                  </a:cubicBezTo>
                  <a:cubicBezTo>
                    <a:pt x="362" y="31"/>
                    <a:pt x="344" y="8"/>
                    <a:pt x="317" y="4"/>
                  </a:cubicBezTo>
                  <a:cubicBezTo>
                    <a:pt x="294" y="1"/>
                    <a:pt x="272" y="0"/>
                    <a:pt x="249" y="0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66" name="Google Shape;1066;p27"/>
            <p:cNvGrpSpPr/>
            <p:nvPr/>
          </p:nvGrpSpPr>
          <p:grpSpPr>
            <a:xfrm>
              <a:off x="1490618" y="3644399"/>
              <a:ext cx="780671" cy="926755"/>
              <a:chOff x="1490618" y="3644399"/>
              <a:chExt cx="780671" cy="926755"/>
            </a:xfrm>
          </p:grpSpPr>
          <p:sp>
            <p:nvSpPr>
              <p:cNvPr id="1067" name="Google Shape;1067;p27"/>
              <p:cNvSpPr/>
              <p:nvPr/>
            </p:nvSpPr>
            <p:spPr>
              <a:xfrm>
                <a:off x="1609156" y="3657737"/>
                <a:ext cx="556148" cy="402176"/>
              </a:xfrm>
              <a:custGeom>
                <a:avLst/>
                <a:gdLst/>
                <a:ahLst/>
                <a:cxnLst/>
                <a:rect l="l" t="t" r="r" b="b"/>
                <a:pathLst>
                  <a:path w="14802" h="10704" extrusionOk="0">
                    <a:moveTo>
                      <a:pt x="7560" y="0"/>
                    </a:moveTo>
                    <a:cubicBezTo>
                      <a:pt x="6619" y="0"/>
                      <a:pt x="5678" y="236"/>
                      <a:pt x="4812" y="619"/>
                    </a:cubicBezTo>
                    <a:cubicBezTo>
                      <a:pt x="4262" y="863"/>
                      <a:pt x="3720" y="1183"/>
                      <a:pt x="3382" y="1684"/>
                    </a:cubicBezTo>
                    <a:cubicBezTo>
                      <a:pt x="3179" y="1986"/>
                      <a:pt x="3061" y="2343"/>
                      <a:pt x="2876" y="2659"/>
                    </a:cubicBezTo>
                    <a:cubicBezTo>
                      <a:pt x="2691" y="2979"/>
                      <a:pt x="2438" y="3255"/>
                      <a:pt x="2136" y="3471"/>
                    </a:cubicBezTo>
                    <a:cubicBezTo>
                      <a:pt x="1689" y="3787"/>
                      <a:pt x="1143" y="3963"/>
                      <a:pt x="750" y="4343"/>
                    </a:cubicBezTo>
                    <a:cubicBezTo>
                      <a:pt x="82" y="4979"/>
                      <a:pt x="1" y="6053"/>
                      <a:pt x="308" y="6929"/>
                    </a:cubicBezTo>
                    <a:cubicBezTo>
                      <a:pt x="701" y="8048"/>
                      <a:pt x="1630" y="8924"/>
                      <a:pt x="2687" y="9475"/>
                    </a:cubicBezTo>
                    <a:cubicBezTo>
                      <a:pt x="3743" y="10021"/>
                      <a:pt x="4925" y="10273"/>
                      <a:pt x="6099" y="10454"/>
                    </a:cubicBezTo>
                    <a:cubicBezTo>
                      <a:pt x="7036" y="10601"/>
                      <a:pt x="7998" y="10703"/>
                      <a:pt x="8950" y="10703"/>
                    </a:cubicBezTo>
                    <a:cubicBezTo>
                      <a:pt x="10194" y="10703"/>
                      <a:pt x="11422" y="10528"/>
                      <a:pt x="12562" y="10048"/>
                    </a:cubicBezTo>
                    <a:cubicBezTo>
                      <a:pt x="13072" y="9836"/>
                      <a:pt x="13564" y="9551"/>
                      <a:pt x="13935" y="9145"/>
                    </a:cubicBezTo>
                    <a:cubicBezTo>
                      <a:pt x="14752" y="8247"/>
                      <a:pt x="14801" y="6753"/>
                      <a:pt x="14047" y="5805"/>
                    </a:cubicBezTo>
                    <a:cubicBezTo>
                      <a:pt x="13533" y="5150"/>
                      <a:pt x="12725" y="4776"/>
                      <a:pt x="12206" y="4126"/>
                    </a:cubicBezTo>
                    <a:cubicBezTo>
                      <a:pt x="11926" y="3769"/>
                      <a:pt x="11791" y="3372"/>
                      <a:pt x="11637" y="2952"/>
                    </a:cubicBezTo>
                    <a:cubicBezTo>
                      <a:pt x="11366" y="2181"/>
                      <a:pt x="11059" y="1499"/>
                      <a:pt x="10414" y="957"/>
                    </a:cubicBezTo>
                    <a:cubicBezTo>
                      <a:pt x="9818" y="470"/>
                      <a:pt x="9096" y="154"/>
                      <a:pt x="8329" y="55"/>
                    </a:cubicBezTo>
                    <a:cubicBezTo>
                      <a:pt x="8073" y="18"/>
                      <a:pt x="7817" y="0"/>
                      <a:pt x="7560" y="0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" name="Google Shape;1068;p27"/>
              <p:cNvSpPr/>
              <p:nvPr/>
            </p:nvSpPr>
            <p:spPr>
              <a:xfrm>
                <a:off x="1632225" y="3838532"/>
                <a:ext cx="52113" cy="5031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1339" extrusionOk="0">
                    <a:moveTo>
                      <a:pt x="895" y="1"/>
                    </a:moveTo>
                    <a:cubicBezTo>
                      <a:pt x="811" y="1"/>
                      <a:pt x="728" y="6"/>
                      <a:pt x="646" y="23"/>
                    </a:cubicBezTo>
                    <a:cubicBezTo>
                      <a:pt x="542" y="36"/>
                      <a:pt x="443" y="72"/>
                      <a:pt x="357" y="131"/>
                    </a:cubicBezTo>
                    <a:cubicBezTo>
                      <a:pt x="290" y="181"/>
                      <a:pt x="226" y="248"/>
                      <a:pt x="181" y="325"/>
                    </a:cubicBezTo>
                    <a:cubicBezTo>
                      <a:pt x="64" y="515"/>
                      <a:pt x="1" y="754"/>
                      <a:pt x="64" y="970"/>
                    </a:cubicBezTo>
                    <a:cubicBezTo>
                      <a:pt x="87" y="1061"/>
                      <a:pt x="204" y="1101"/>
                      <a:pt x="272" y="1169"/>
                    </a:cubicBezTo>
                    <a:cubicBezTo>
                      <a:pt x="339" y="1237"/>
                      <a:pt x="384" y="1318"/>
                      <a:pt x="470" y="1327"/>
                    </a:cubicBezTo>
                    <a:cubicBezTo>
                      <a:pt x="519" y="1335"/>
                      <a:pt x="569" y="1338"/>
                      <a:pt x="619" y="1338"/>
                    </a:cubicBezTo>
                    <a:cubicBezTo>
                      <a:pt x="689" y="1338"/>
                      <a:pt x="760" y="1331"/>
                      <a:pt x="831" y="1318"/>
                    </a:cubicBezTo>
                    <a:cubicBezTo>
                      <a:pt x="1080" y="1259"/>
                      <a:pt x="1265" y="1029"/>
                      <a:pt x="1328" y="776"/>
                    </a:cubicBezTo>
                    <a:cubicBezTo>
                      <a:pt x="1386" y="528"/>
                      <a:pt x="1346" y="262"/>
                      <a:pt x="1274" y="18"/>
                    </a:cubicBezTo>
                    <a:cubicBezTo>
                      <a:pt x="1147" y="13"/>
                      <a:pt x="1020" y="1"/>
                      <a:pt x="89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" name="Google Shape;1069;p27"/>
              <p:cNvSpPr/>
              <p:nvPr/>
            </p:nvSpPr>
            <p:spPr>
              <a:xfrm>
                <a:off x="1490618" y="3871595"/>
                <a:ext cx="161487" cy="156903"/>
              </a:xfrm>
              <a:custGeom>
                <a:avLst/>
                <a:gdLst/>
                <a:ahLst/>
                <a:cxnLst/>
                <a:rect l="l" t="t" r="r" b="b"/>
                <a:pathLst>
                  <a:path w="4298" h="4176" extrusionOk="0">
                    <a:moveTo>
                      <a:pt x="3824" y="0"/>
                    </a:moveTo>
                    <a:lnTo>
                      <a:pt x="3327" y="519"/>
                    </a:lnTo>
                    <a:lnTo>
                      <a:pt x="51" y="3977"/>
                    </a:lnTo>
                    <a:cubicBezTo>
                      <a:pt x="1" y="4022"/>
                      <a:pt x="5" y="4103"/>
                      <a:pt x="60" y="4144"/>
                    </a:cubicBezTo>
                    <a:cubicBezTo>
                      <a:pt x="85" y="4165"/>
                      <a:pt x="117" y="4175"/>
                      <a:pt x="149" y="4175"/>
                    </a:cubicBezTo>
                    <a:cubicBezTo>
                      <a:pt x="184" y="4175"/>
                      <a:pt x="219" y="4163"/>
                      <a:pt x="245" y="4139"/>
                    </a:cubicBezTo>
                    <a:lnTo>
                      <a:pt x="3725" y="962"/>
                    </a:lnTo>
                    <a:lnTo>
                      <a:pt x="4298" y="442"/>
                    </a:lnTo>
                    <a:lnTo>
                      <a:pt x="382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" name="Google Shape;1070;p27"/>
              <p:cNvSpPr/>
              <p:nvPr/>
            </p:nvSpPr>
            <p:spPr>
              <a:xfrm>
                <a:off x="1615619" y="3871595"/>
                <a:ext cx="36483" cy="36145"/>
              </a:xfrm>
              <a:custGeom>
                <a:avLst/>
                <a:gdLst/>
                <a:ahLst/>
                <a:cxnLst/>
                <a:rect l="l" t="t" r="r" b="b"/>
                <a:pathLst>
                  <a:path w="971" h="962" extrusionOk="0">
                    <a:moveTo>
                      <a:pt x="497" y="0"/>
                    </a:moveTo>
                    <a:lnTo>
                      <a:pt x="0" y="519"/>
                    </a:lnTo>
                    <a:lnTo>
                      <a:pt x="398" y="962"/>
                    </a:lnTo>
                    <a:lnTo>
                      <a:pt x="971" y="442"/>
                    </a:lnTo>
                    <a:lnTo>
                      <a:pt x="49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" name="Google Shape;1071;p27"/>
              <p:cNvSpPr/>
              <p:nvPr/>
            </p:nvSpPr>
            <p:spPr>
              <a:xfrm>
                <a:off x="1534501" y="3914878"/>
                <a:ext cx="255643" cy="189441"/>
              </a:xfrm>
              <a:custGeom>
                <a:avLst/>
                <a:gdLst/>
                <a:ahLst/>
                <a:cxnLst/>
                <a:rect l="l" t="t" r="r" b="b"/>
                <a:pathLst>
                  <a:path w="6804" h="5042" extrusionOk="0">
                    <a:moveTo>
                      <a:pt x="747" y="1"/>
                    </a:moveTo>
                    <a:cubicBezTo>
                      <a:pt x="740" y="1"/>
                      <a:pt x="734" y="2"/>
                      <a:pt x="729" y="4"/>
                    </a:cubicBezTo>
                    <a:cubicBezTo>
                      <a:pt x="580" y="49"/>
                      <a:pt x="611" y="256"/>
                      <a:pt x="611" y="256"/>
                    </a:cubicBezTo>
                    <a:cubicBezTo>
                      <a:pt x="611" y="256"/>
                      <a:pt x="331" y="256"/>
                      <a:pt x="300" y="383"/>
                    </a:cubicBezTo>
                    <a:cubicBezTo>
                      <a:pt x="282" y="446"/>
                      <a:pt x="273" y="509"/>
                      <a:pt x="277" y="577"/>
                    </a:cubicBezTo>
                    <a:cubicBezTo>
                      <a:pt x="277" y="577"/>
                      <a:pt x="6" y="590"/>
                      <a:pt x="6" y="712"/>
                    </a:cubicBezTo>
                    <a:cubicBezTo>
                      <a:pt x="6" y="830"/>
                      <a:pt x="119" y="1037"/>
                      <a:pt x="119" y="1037"/>
                    </a:cubicBezTo>
                    <a:cubicBezTo>
                      <a:pt x="119" y="1037"/>
                      <a:pt x="105" y="1034"/>
                      <a:pt x="87" y="1034"/>
                    </a:cubicBezTo>
                    <a:cubicBezTo>
                      <a:pt x="52" y="1034"/>
                      <a:pt x="0" y="1048"/>
                      <a:pt x="15" y="1132"/>
                    </a:cubicBezTo>
                    <a:cubicBezTo>
                      <a:pt x="36" y="1249"/>
                      <a:pt x="270" y="1494"/>
                      <a:pt x="380" y="1494"/>
                    </a:cubicBezTo>
                    <a:cubicBezTo>
                      <a:pt x="389" y="1494"/>
                      <a:pt x="397" y="1492"/>
                      <a:pt x="404" y="1489"/>
                    </a:cubicBezTo>
                    <a:cubicBezTo>
                      <a:pt x="498" y="1439"/>
                      <a:pt x="413" y="1177"/>
                      <a:pt x="413" y="1177"/>
                    </a:cubicBezTo>
                    <a:lnTo>
                      <a:pt x="413" y="1177"/>
                    </a:lnTo>
                    <a:cubicBezTo>
                      <a:pt x="413" y="1177"/>
                      <a:pt x="473" y="1234"/>
                      <a:pt x="564" y="1234"/>
                    </a:cubicBezTo>
                    <a:cubicBezTo>
                      <a:pt x="614" y="1234"/>
                      <a:pt x="674" y="1216"/>
                      <a:pt x="738" y="1164"/>
                    </a:cubicBezTo>
                    <a:lnTo>
                      <a:pt x="1054" y="1177"/>
                    </a:lnTo>
                    <a:lnTo>
                      <a:pt x="643" y="1552"/>
                    </a:lnTo>
                    <a:lnTo>
                      <a:pt x="1008" y="1926"/>
                    </a:lnTo>
                    <a:lnTo>
                      <a:pt x="1004" y="1926"/>
                    </a:lnTo>
                    <a:cubicBezTo>
                      <a:pt x="1004" y="1926"/>
                      <a:pt x="3637" y="5042"/>
                      <a:pt x="4250" y="5042"/>
                    </a:cubicBezTo>
                    <a:cubicBezTo>
                      <a:pt x="4256" y="5042"/>
                      <a:pt x="4262" y="5041"/>
                      <a:pt x="4267" y="5041"/>
                    </a:cubicBezTo>
                    <a:cubicBezTo>
                      <a:pt x="4845" y="4978"/>
                      <a:pt x="6804" y="3448"/>
                      <a:pt x="6804" y="3448"/>
                    </a:cubicBezTo>
                    <a:lnTo>
                      <a:pt x="6249" y="1606"/>
                    </a:lnTo>
                    <a:lnTo>
                      <a:pt x="4236" y="3470"/>
                    </a:lnTo>
                    <a:lnTo>
                      <a:pt x="4222" y="3457"/>
                    </a:lnTo>
                    <a:lnTo>
                      <a:pt x="3924" y="3181"/>
                    </a:lnTo>
                    <a:lnTo>
                      <a:pt x="3414" y="2707"/>
                    </a:lnTo>
                    <a:lnTo>
                      <a:pt x="2904" y="2233"/>
                    </a:lnTo>
                    <a:cubicBezTo>
                      <a:pt x="2787" y="2130"/>
                      <a:pt x="2674" y="2017"/>
                      <a:pt x="2561" y="1904"/>
                    </a:cubicBezTo>
                    <a:cubicBezTo>
                      <a:pt x="2462" y="1800"/>
                      <a:pt x="2345" y="1710"/>
                      <a:pt x="2254" y="1597"/>
                    </a:cubicBezTo>
                    <a:cubicBezTo>
                      <a:pt x="2155" y="1466"/>
                      <a:pt x="2069" y="1331"/>
                      <a:pt x="1992" y="1186"/>
                    </a:cubicBezTo>
                    <a:lnTo>
                      <a:pt x="1654" y="640"/>
                    </a:lnTo>
                    <a:lnTo>
                      <a:pt x="1424" y="613"/>
                    </a:lnTo>
                    <a:cubicBezTo>
                      <a:pt x="1424" y="613"/>
                      <a:pt x="921" y="1"/>
                      <a:pt x="747" y="1"/>
                    </a:cubicBezTo>
                    <a:close/>
                  </a:path>
                </a:pathLst>
              </a:custGeom>
              <a:solidFill>
                <a:srgbClr val="FF96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" name="Google Shape;1072;p27"/>
              <p:cNvSpPr/>
              <p:nvPr/>
            </p:nvSpPr>
            <p:spPr>
              <a:xfrm>
                <a:off x="1546261" y="3935956"/>
                <a:ext cx="52714" cy="25023"/>
              </a:xfrm>
              <a:custGeom>
                <a:avLst/>
                <a:gdLst/>
                <a:ahLst/>
                <a:cxnLst/>
                <a:rect l="l" t="t" r="r" b="b"/>
                <a:pathLst>
                  <a:path w="1403" h="666" extrusionOk="0">
                    <a:moveTo>
                      <a:pt x="595" y="1"/>
                    </a:moveTo>
                    <a:cubicBezTo>
                      <a:pt x="58" y="1"/>
                      <a:pt x="39" y="70"/>
                      <a:pt x="32" y="97"/>
                    </a:cubicBezTo>
                    <a:cubicBezTo>
                      <a:pt x="0" y="196"/>
                      <a:pt x="222" y="336"/>
                      <a:pt x="677" y="512"/>
                    </a:cubicBezTo>
                    <a:lnTo>
                      <a:pt x="691" y="625"/>
                    </a:lnTo>
                    <a:cubicBezTo>
                      <a:pt x="695" y="648"/>
                      <a:pt x="718" y="666"/>
                      <a:pt x="741" y="666"/>
                    </a:cubicBezTo>
                    <a:lnTo>
                      <a:pt x="745" y="666"/>
                    </a:lnTo>
                    <a:cubicBezTo>
                      <a:pt x="772" y="661"/>
                      <a:pt x="790" y="634"/>
                      <a:pt x="786" y="607"/>
                    </a:cubicBezTo>
                    <a:lnTo>
                      <a:pt x="763" y="467"/>
                    </a:lnTo>
                    <a:cubicBezTo>
                      <a:pt x="763" y="454"/>
                      <a:pt x="750" y="440"/>
                      <a:pt x="736" y="431"/>
                    </a:cubicBezTo>
                    <a:cubicBezTo>
                      <a:pt x="438" y="318"/>
                      <a:pt x="176" y="187"/>
                      <a:pt x="127" y="124"/>
                    </a:cubicBezTo>
                    <a:cubicBezTo>
                      <a:pt x="180" y="105"/>
                      <a:pt x="335" y="97"/>
                      <a:pt x="538" y="97"/>
                    </a:cubicBezTo>
                    <a:cubicBezTo>
                      <a:pt x="769" y="97"/>
                      <a:pt x="1061" y="107"/>
                      <a:pt x="1336" y="124"/>
                    </a:cubicBezTo>
                    <a:cubicBezTo>
                      <a:pt x="1338" y="124"/>
                      <a:pt x="1339" y="124"/>
                      <a:pt x="1341" y="124"/>
                    </a:cubicBezTo>
                    <a:cubicBezTo>
                      <a:pt x="1400" y="124"/>
                      <a:pt x="1403" y="34"/>
                      <a:pt x="1345" y="29"/>
                    </a:cubicBezTo>
                    <a:cubicBezTo>
                      <a:pt x="1022" y="9"/>
                      <a:pt x="778" y="1"/>
                      <a:pt x="595" y="1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" name="Google Shape;1073;p27"/>
              <p:cNvSpPr/>
              <p:nvPr/>
            </p:nvSpPr>
            <p:spPr>
              <a:xfrm>
                <a:off x="1553700" y="3912924"/>
                <a:ext cx="35468" cy="26376"/>
              </a:xfrm>
              <a:custGeom>
                <a:avLst/>
                <a:gdLst/>
                <a:ahLst/>
                <a:cxnLst/>
                <a:rect l="l" t="t" r="r" b="b"/>
                <a:pathLst>
                  <a:path w="944" h="702" extrusionOk="0">
                    <a:moveTo>
                      <a:pt x="250" y="1"/>
                    </a:moveTo>
                    <a:cubicBezTo>
                      <a:pt x="230" y="1"/>
                      <a:pt x="212" y="5"/>
                      <a:pt x="195" y="15"/>
                    </a:cubicBezTo>
                    <a:cubicBezTo>
                      <a:pt x="1" y="137"/>
                      <a:pt x="51" y="335"/>
                      <a:pt x="69" y="403"/>
                    </a:cubicBezTo>
                    <a:cubicBezTo>
                      <a:pt x="105" y="502"/>
                      <a:pt x="154" y="593"/>
                      <a:pt x="213" y="678"/>
                    </a:cubicBezTo>
                    <a:cubicBezTo>
                      <a:pt x="222" y="692"/>
                      <a:pt x="236" y="701"/>
                      <a:pt x="254" y="701"/>
                    </a:cubicBezTo>
                    <a:cubicBezTo>
                      <a:pt x="263" y="701"/>
                      <a:pt x="272" y="697"/>
                      <a:pt x="276" y="692"/>
                    </a:cubicBezTo>
                    <a:cubicBezTo>
                      <a:pt x="299" y="674"/>
                      <a:pt x="308" y="647"/>
                      <a:pt x="290" y="624"/>
                    </a:cubicBezTo>
                    <a:cubicBezTo>
                      <a:pt x="240" y="548"/>
                      <a:pt x="195" y="466"/>
                      <a:pt x="159" y="376"/>
                    </a:cubicBezTo>
                    <a:cubicBezTo>
                      <a:pt x="132" y="286"/>
                      <a:pt x="123" y="168"/>
                      <a:pt x="245" y="96"/>
                    </a:cubicBezTo>
                    <a:cubicBezTo>
                      <a:pt x="249" y="94"/>
                      <a:pt x="254" y="92"/>
                      <a:pt x="260" y="92"/>
                    </a:cubicBezTo>
                    <a:cubicBezTo>
                      <a:pt x="345" y="92"/>
                      <a:pt x="605" y="349"/>
                      <a:pt x="841" y="669"/>
                    </a:cubicBezTo>
                    <a:cubicBezTo>
                      <a:pt x="851" y="685"/>
                      <a:pt x="864" y="691"/>
                      <a:pt x="877" y="691"/>
                    </a:cubicBezTo>
                    <a:cubicBezTo>
                      <a:pt x="911" y="691"/>
                      <a:pt x="943" y="651"/>
                      <a:pt x="917" y="615"/>
                    </a:cubicBezTo>
                    <a:cubicBezTo>
                      <a:pt x="774" y="419"/>
                      <a:pt x="442" y="1"/>
                      <a:pt x="250" y="1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" name="Google Shape;1074;p27"/>
              <p:cNvSpPr/>
              <p:nvPr/>
            </p:nvSpPr>
            <p:spPr>
              <a:xfrm>
                <a:off x="1560388" y="3951285"/>
                <a:ext cx="12812" cy="6988"/>
              </a:xfrm>
              <a:custGeom>
                <a:avLst/>
                <a:gdLst/>
                <a:ahLst/>
                <a:cxnLst/>
                <a:rect l="l" t="t" r="r" b="b"/>
                <a:pathLst>
                  <a:path w="341" h="186" extrusionOk="0">
                    <a:moveTo>
                      <a:pt x="275" y="1"/>
                    </a:moveTo>
                    <a:cubicBezTo>
                      <a:pt x="261" y="1"/>
                      <a:pt x="248" y="7"/>
                      <a:pt x="238" y="23"/>
                    </a:cubicBezTo>
                    <a:cubicBezTo>
                      <a:pt x="208" y="64"/>
                      <a:pt x="163" y="90"/>
                      <a:pt x="115" y="90"/>
                    </a:cubicBezTo>
                    <a:cubicBezTo>
                      <a:pt x="105" y="90"/>
                      <a:pt x="95" y="89"/>
                      <a:pt x="85" y="86"/>
                    </a:cubicBezTo>
                    <a:cubicBezTo>
                      <a:pt x="80" y="85"/>
                      <a:pt x="75" y="84"/>
                      <a:pt x="70" y="84"/>
                    </a:cubicBezTo>
                    <a:cubicBezTo>
                      <a:pt x="18" y="84"/>
                      <a:pt x="0" y="168"/>
                      <a:pt x="62" y="177"/>
                    </a:cubicBezTo>
                    <a:cubicBezTo>
                      <a:pt x="80" y="181"/>
                      <a:pt x="94" y="186"/>
                      <a:pt x="112" y="186"/>
                    </a:cubicBezTo>
                    <a:cubicBezTo>
                      <a:pt x="193" y="181"/>
                      <a:pt x="270" y="140"/>
                      <a:pt x="315" y="73"/>
                    </a:cubicBezTo>
                    <a:cubicBezTo>
                      <a:pt x="340" y="38"/>
                      <a:pt x="308" y="1"/>
                      <a:pt x="275" y="1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" name="Google Shape;1075;p27"/>
              <p:cNvSpPr/>
              <p:nvPr/>
            </p:nvSpPr>
            <p:spPr>
              <a:xfrm>
                <a:off x="2007530" y="4054908"/>
                <a:ext cx="263759" cy="198496"/>
              </a:xfrm>
              <a:custGeom>
                <a:avLst/>
                <a:gdLst/>
                <a:ahLst/>
                <a:cxnLst/>
                <a:rect l="l" t="t" r="r" b="b"/>
                <a:pathLst>
                  <a:path w="7020" h="5283" extrusionOk="0">
                    <a:moveTo>
                      <a:pt x="592" y="0"/>
                    </a:moveTo>
                    <a:lnTo>
                      <a:pt x="0" y="930"/>
                    </a:lnTo>
                    <a:lnTo>
                      <a:pt x="4266" y="3652"/>
                    </a:lnTo>
                    <a:cubicBezTo>
                      <a:pt x="4266" y="3652"/>
                      <a:pt x="4568" y="4929"/>
                      <a:pt x="4690" y="4965"/>
                    </a:cubicBezTo>
                    <a:cubicBezTo>
                      <a:pt x="4693" y="4966"/>
                      <a:pt x="4695" y="4967"/>
                      <a:pt x="4698" y="4967"/>
                    </a:cubicBezTo>
                    <a:cubicBezTo>
                      <a:pt x="4819" y="4967"/>
                      <a:pt x="4871" y="4036"/>
                      <a:pt x="4871" y="4036"/>
                    </a:cubicBezTo>
                    <a:cubicBezTo>
                      <a:pt x="4871" y="4036"/>
                      <a:pt x="6006" y="5283"/>
                      <a:pt x="6185" y="5283"/>
                    </a:cubicBezTo>
                    <a:cubicBezTo>
                      <a:pt x="6193" y="5283"/>
                      <a:pt x="6198" y="5281"/>
                      <a:pt x="6202" y="5277"/>
                    </a:cubicBezTo>
                    <a:cubicBezTo>
                      <a:pt x="6306" y="5168"/>
                      <a:pt x="5525" y="4072"/>
                      <a:pt x="5525" y="4072"/>
                    </a:cubicBezTo>
                    <a:lnTo>
                      <a:pt x="5525" y="4072"/>
                    </a:lnTo>
                    <a:cubicBezTo>
                      <a:pt x="5525" y="4072"/>
                      <a:pt x="6406" y="4929"/>
                      <a:pt x="6595" y="4929"/>
                    </a:cubicBezTo>
                    <a:cubicBezTo>
                      <a:pt x="6610" y="4929"/>
                      <a:pt x="6621" y="4923"/>
                      <a:pt x="6627" y="4911"/>
                    </a:cubicBezTo>
                    <a:cubicBezTo>
                      <a:pt x="6699" y="4749"/>
                      <a:pt x="5774" y="3833"/>
                      <a:pt x="5773" y="3832"/>
                    </a:cubicBezTo>
                    <a:lnTo>
                      <a:pt x="5773" y="3832"/>
                    </a:lnTo>
                    <a:cubicBezTo>
                      <a:pt x="5774" y="3833"/>
                      <a:pt x="6745" y="4584"/>
                      <a:pt x="6935" y="4584"/>
                    </a:cubicBezTo>
                    <a:cubicBezTo>
                      <a:pt x="6951" y="4584"/>
                      <a:pt x="6961" y="4579"/>
                      <a:pt x="6965" y="4568"/>
                    </a:cubicBezTo>
                    <a:cubicBezTo>
                      <a:pt x="7019" y="4419"/>
                      <a:pt x="5652" y="3268"/>
                      <a:pt x="5652" y="3268"/>
                    </a:cubicBezTo>
                    <a:lnTo>
                      <a:pt x="5652" y="3268"/>
                    </a:lnTo>
                    <a:cubicBezTo>
                      <a:pt x="5652" y="3268"/>
                      <a:pt x="6266" y="3461"/>
                      <a:pt x="6540" y="3461"/>
                    </a:cubicBezTo>
                    <a:cubicBezTo>
                      <a:pt x="6624" y="3461"/>
                      <a:pt x="6676" y="3442"/>
                      <a:pt x="6667" y="3395"/>
                    </a:cubicBezTo>
                    <a:cubicBezTo>
                      <a:pt x="6631" y="3196"/>
                      <a:pt x="4496" y="2555"/>
                      <a:pt x="4496" y="2555"/>
                    </a:cubicBezTo>
                    <a:lnTo>
                      <a:pt x="592" y="0"/>
                    </a:lnTo>
                    <a:close/>
                  </a:path>
                </a:pathLst>
              </a:custGeom>
              <a:solidFill>
                <a:srgbClr val="FF96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6" name="Google Shape;1076;p27"/>
              <p:cNvSpPr/>
              <p:nvPr/>
            </p:nvSpPr>
            <p:spPr>
              <a:xfrm>
                <a:off x="1696661" y="3947227"/>
                <a:ext cx="361297" cy="185721"/>
              </a:xfrm>
              <a:custGeom>
                <a:avLst/>
                <a:gdLst/>
                <a:ahLst/>
                <a:cxnLst/>
                <a:rect l="l" t="t" r="r" b="b"/>
                <a:pathLst>
                  <a:path w="9616" h="4943" extrusionOk="0">
                    <a:moveTo>
                      <a:pt x="3707" y="0"/>
                    </a:moveTo>
                    <a:lnTo>
                      <a:pt x="2434" y="298"/>
                    </a:lnTo>
                    <a:cubicBezTo>
                      <a:pt x="2323" y="284"/>
                      <a:pt x="2212" y="277"/>
                      <a:pt x="2101" y="277"/>
                    </a:cubicBezTo>
                    <a:cubicBezTo>
                      <a:pt x="1958" y="277"/>
                      <a:pt x="1815" y="289"/>
                      <a:pt x="1676" y="312"/>
                    </a:cubicBezTo>
                    <a:cubicBezTo>
                      <a:pt x="1" y="573"/>
                      <a:pt x="349" y="2203"/>
                      <a:pt x="349" y="2203"/>
                    </a:cubicBezTo>
                    <a:lnTo>
                      <a:pt x="1716" y="3507"/>
                    </a:lnTo>
                    <a:cubicBezTo>
                      <a:pt x="1829" y="3542"/>
                      <a:pt x="1934" y="3556"/>
                      <a:pt x="2032" y="3556"/>
                    </a:cubicBezTo>
                    <a:cubicBezTo>
                      <a:pt x="2604" y="3556"/>
                      <a:pt x="2917" y="3056"/>
                      <a:pt x="2917" y="3056"/>
                    </a:cubicBezTo>
                    <a:lnTo>
                      <a:pt x="2917" y="3056"/>
                    </a:lnTo>
                    <a:lnTo>
                      <a:pt x="2831" y="4536"/>
                    </a:lnTo>
                    <a:lnTo>
                      <a:pt x="6383" y="4943"/>
                    </a:lnTo>
                    <a:lnTo>
                      <a:pt x="6492" y="3548"/>
                    </a:lnTo>
                    <a:cubicBezTo>
                      <a:pt x="7099" y="4123"/>
                      <a:pt x="7654" y="4259"/>
                      <a:pt x="8042" y="4259"/>
                    </a:cubicBezTo>
                    <a:cubicBezTo>
                      <a:pt x="8393" y="4259"/>
                      <a:pt x="8609" y="4148"/>
                      <a:pt x="8609" y="4148"/>
                    </a:cubicBezTo>
                    <a:lnTo>
                      <a:pt x="9444" y="2907"/>
                    </a:lnTo>
                    <a:cubicBezTo>
                      <a:pt x="9615" y="745"/>
                      <a:pt x="6961" y="704"/>
                      <a:pt x="6961" y="704"/>
                    </a:cubicBezTo>
                    <a:lnTo>
                      <a:pt x="5291" y="41"/>
                    </a:lnTo>
                    <a:lnTo>
                      <a:pt x="370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" name="Google Shape;1077;p27"/>
              <p:cNvSpPr/>
              <p:nvPr/>
            </p:nvSpPr>
            <p:spPr>
              <a:xfrm>
                <a:off x="1801975" y="4025414"/>
                <a:ext cx="9055" cy="77024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050" extrusionOk="0">
                    <a:moveTo>
                      <a:pt x="195" y="0"/>
                    </a:moveTo>
                    <a:cubicBezTo>
                      <a:pt x="174" y="0"/>
                      <a:pt x="154" y="13"/>
                      <a:pt x="150" y="41"/>
                    </a:cubicBezTo>
                    <a:lnTo>
                      <a:pt x="5" y="2000"/>
                    </a:lnTo>
                    <a:cubicBezTo>
                      <a:pt x="1" y="2027"/>
                      <a:pt x="24" y="2049"/>
                      <a:pt x="51" y="2049"/>
                    </a:cubicBezTo>
                    <a:cubicBezTo>
                      <a:pt x="53" y="2050"/>
                      <a:pt x="55" y="2050"/>
                      <a:pt x="56" y="2050"/>
                    </a:cubicBezTo>
                    <a:cubicBezTo>
                      <a:pt x="77" y="2050"/>
                      <a:pt x="96" y="2029"/>
                      <a:pt x="100" y="2009"/>
                    </a:cubicBezTo>
                    <a:lnTo>
                      <a:pt x="240" y="45"/>
                    </a:lnTo>
                    <a:cubicBezTo>
                      <a:pt x="240" y="16"/>
                      <a:pt x="217" y="0"/>
                      <a:pt x="195" y="0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" name="Google Shape;1078;p27"/>
              <p:cNvSpPr/>
              <p:nvPr/>
            </p:nvSpPr>
            <p:spPr>
              <a:xfrm>
                <a:off x="1935467" y="4046755"/>
                <a:ext cx="9356" cy="68570"/>
              </a:xfrm>
              <a:custGeom>
                <a:avLst/>
                <a:gdLst/>
                <a:ahLst/>
                <a:cxnLst/>
                <a:rect l="l" t="t" r="r" b="b"/>
                <a:pathLst>
                  <a:path w="249" h="1825" extrusionOk="0">
                    <a:moveTo>
                      <a:pt x="196" y="0"/>
                    </a:moveTo>
                    <a:cubicBezTo>
                      <a:pt x="172" y="0"/>
                      <a:pt x="154" y="21"/>
                      <a:pt x="154" y="41"/>
                    </a:cubicBezTo>
                    <a:lnTo>
                      <a:pt x="5" y="1775"/>
                    </a:lnTo>
                    <a:cubicBezTo>
                      <a:pt x="0" y="1802"/>
                      <a:pt x="18" y="1824"/>
                      <a:pt x="45" y="1824"/>
                    </a:cubicBezTo>
                    <a:lnTo>
                      <a:pt x="50" y="1824"/>
                    </a:lnTo>
                    <a:cubicBezTo>
                      <a:pt x="72" y="1824"/>
                      <a:pt x="95" y="1806"/>
                      <a:pt x="95" y="1784"/>
                    </a:cubicBezTo>
                    <a:lnTo>
                      <a:pt x="248" y="50"/>
                    </a:lnTo>
                    <a:cubicBezTo>
                      <a:pt x="248" y="28"/>
                      <a:pt x="230" y="5"/>
                      <a:pt x="203" y="1"/>
                    </a:cubicBezTo>
                    <a:cubicBezTo>
                      <a:pt x="201" y="0"/>
                      <a:pt x="199" y="0"/>
                      <a:pt x="196" y="0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" name="Google Shape;1079;p27"/>
              <p:cNvSpPr/>
              <p:nvPr/>
            </p:nvSpPr>
            <p:spPr>
              <a:xfrm>
                <a:off x="1835413" y="3916531"/>
                <a:ext cx="62784" cy="50911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355" extrusionOk="0">
                    <a:moveTo>
                      <a:pt x="14" y="0"/>
                    </a:moveTo>
                    <a:lnTo>
                      <a:pt x="0" y="917"/>
                    </a:lnTo>
                    <a:lnTo>
                      <a:pt x="145" y="1074"/>
                    </a:lnTo>
                    <a:cubicBezTo>
                      <a:pt x="312" y="1260"/>
                      <a:pt x="546" y="1355"/>
                      <a:pt x="781" y="1355"/>
                    </a:cubicBezTo>
                    <a:cubicBezTo>
                      <a:pt x="969" y="1355"/>
                      <a:pt x="1159" y="1294"/>
                      <a:pt x="1318" y="1169"/>
                    </a:cubicBezTo>
                    <a:lnTo>
                      <a:pt x="1598" y="944"/>
                    </a:lnTo>
                    <a:lnTo>
                      <a:pt x="1670" y="158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F96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" name="Google Shape;1080;p27"/>
              <p:cNvSpPr/>
              <p:nvPr/>
            </p:nvSpPr>
            <p:spPr>
              <a:xfrm>
                <a:off x="1678702" y="3650636"/>
                <a:ext cx="385005" cy="278112"/>
              </a:xfrm>
              <a:custGeom>
                <a:avLst/>
                <a:gdLst/>
                <a:ahLst/>
                <a:cxnLst/>
                <a:rect l="l" t="t" r="r" b="b"/>
                <a:pathLst>
                  <a:path w="10247" h="7402" extrusionOk="0">
                    <a:moveTo>
                      <a:pt x="5164" y="1"/>
                    </a:moveTo>
                    <a:cubicBezTo>
                      <a:pt x="2994" y="1"/>
                      <a:pt x="1192" y="1501"/>
                      <a:pt x="1075" y="3457"/>
                    </a:cubicBezTo>
                    <a:cubicBezTo>
                      <a:pt x="1066" y="3606"/>
                      <a:pt x="1066" y="3755"/>
                      <a:pt x="1079" y="3904"/>
                    </a:cubicBezTo>
                    <a:cubicBezTo>
                      <a:pt x="998" y="3868"/>
                      <a:pt x="908" y="3845"/>
                      <a:pt x="818" y="3836"/>
                    </a:cubicBezTo>
                    <a:cubicBezTo>
                      <a:pt x="790" y="3834"/>
                      <a:pt x="762" y="3833"/>
                      <a:pt x="733" y="3833"/>
                    </a:cubicBezTo>
                    <a:cubicBezTo>
                      <a:pt x="705" y="3833"/>
                      <a:pt x="675" y="3834"/>
                      <a:pt x="646" y="3836"/>
                    </a:cubicBezTo>
                    <a:cubicBezTo>
                      <a:pt x="276" y="3850"/>
                      <a:pt x="1" y="4184"/>
                      <a:pt x="59" y="4554"/>
                    </a:cubicBezTo>
                    <a:cubicBezTo>
                      <a:pt x="64" y="4762"/>
                      <a:pt x="140" y="4960"/>
                      <a:pt x="276" y="5118"/>
                    </a:cubicBezTo>
                    <a:cubicBezTo>
                      <a:pt x="524" y="5385"/>
                      <a:pt x="948" y="5448"/>
                      <a:pt x="1337" y="5466"/>
                    </a:cubicBezTo>
                    <a:cubicBezTo>
                      <a:pt x="1365" y="5469"/>
                      <a:pt x="1394" y="5470"/>
                      <a:pt x="1422" y="5470"/>
                    </a:cubicBezTo>
                    <a:cubicBezTo>
                      <a:pt x="1480" y="5470"/>
                      <a:pt x="1537" y="5464"/>
                      <a:pt x="1594" y="5452"/>
                    </a:cubicBezTo>
                    <a:cubicBezTo>
                      <a:pt x="2266" y="6536"/>
                      <a:pt x="3526" y="7303"/>
                      <a:pt x="5006" y="7393"/>
                    </a:cubicBezTo>
                    <a:cubicBezTo>
                      <a:pt x="5099" y="7399"/>
                      <a:pt x="5191" y="7401"/>
                      <a:pt x="5282" y="7401"/>
                    </a:cubicBezTo>
                    <a:cubicBezTo>
                      <a:pt x="6651" y="7401"/>
                      <a:pt x="7863" y="6808"/>
                      <a:pt x="8608" y="5886"/>
                    </a:cubicBezTo>
                    <a:cubicBezTo>
                      <a:pt x="8671" y="5926"/>
                      <a:pt x="8739" y="5953"/>
                      <a:pt x="8816" y="5971"/>
                    </a:cubicBezTo>
                    <a:cubicBezTo>
                      <a:pt x="8866" y="5978"/>
                      <a:pt x="8918" y="5982"/>
                      <a:pt x="8970" y="5982"/>
                    </a:cubicBezTo>
                    <a:cubicBezTo>
                      <a:pt x="9084" y="5982"/>
                      <a:pt x="9199" y="5965"/>
                      <a:pt x="9308" y="5931"/>
                    </a:cubicBezTo>
                    <a:cubicBezTo>
                      <a:pt x="9542" y="5868"/>
                      <a:pt x="9777" y="5773"/>
                      <a:pt x="9958" y="5601"/>
                    </a:cubicBezTo>
                    <a:cubicBezTo>
                      <a:pt x="10134" y="5434"/>
                      <a:pt x="10247" y="5182"/>
                      <a:pt x="10206" y="4942"/>
                    </a:cubicBezTo>
                    <a:cubicBezTo>
                      <a:pt x="10147" y="4676"/>
                      <a:pt x="9940" y="4473"/>
                      <a:pt x="9673" y="4419"/>
                    </a:cubicBezTo>
                    <a:cubicBezTo>
                      <a:pt x="9626" y="4408"/>
                      <a:pt x="9579" y="4403"/>
                      <a:pt x="9531" y="4403"/>
                    </a:cubicBezTo>
                    <a:cubicBezTo>
                      <a:pt x="9455" y="4403"/>
                      <a:pt x="9378" y="4416"/>
                      <a:pt x="9303" y="4441"/>
                    </a:cubicBezTo>
                    <a:cubicBezTo>
                      <a:pt x="9308" y="4419"/>
                      <a:pt x="9312" y="4401"/>
                      <a:pt x="9317" y="4378"/>
                    </a:cubicBezTo>
                    <a:cubicBezTo>
                      <a:pt x="9339" y="4265"/>
                      <a:pt x="9357" y="4157"/>
                      <a:pt x="9366" y="4044"/>
                    </a:cubicBezTo>
                    <a:cubicBezTo>
                      <a:pt x="9371" y="4012"/>
                      <a:pt x="9371" y="3981"/>
                      <a:pt x="9375" y="3949"/>
                    </a:cubicBezTo>
                    <a:cubicBezTo>
                      <a:pt x="9475" y="2221"/>
                      <a:pt x="8229" y="686"/>
                      <a:pt x="6446" y="180"/>
                    </a:cubicBezTo>
                    <a:cubicBezTo>
                      <a:pt x="6414" y="171"/>
                      <a:pt x="6378" y="162"/>
                      <a:pt x="6347" y="153"/>
                    </a:cubicBezTo>
                    <a:cubicBezTo>
                      <a:pt x="6049" y="77"/>
                      <a:pt x="5746" y="27"/>
                      <a:pt x="5444" y="9"/>
                    </a:cubicBezTo>
                    <a:cubicBezTo>
                      <a:pt x="5350" y="3"/>
                      <a:pt x="5257" y="1"/>
                      <a:pt x="5164" y="1"/>
                    </a:cubicBezTo>
                    <a:close/>
                  </a:path>
                </a:pathLst>
              </a:custGeom>
              <a:solidFill>
                <a:srgbClr val="FF96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1" name="Google Shape;1081;p27"/>
              <p:cNvSpPr/>
              <p:nvPr/>
            </p:nvSpPr>
            <p:spPr>
              <a:xfrm>
                <a:off x="1920889" y="3807611"/>
                <a:ext cx="31824" cy="26939"/>
              </a:xfrm>
              <a:custGeom>
                <a:avLst/>
                <a:gdLst/>
                <a:ahLst/>
                <a:cxnLst/>
                <a:rect l="l" t="t" r="r" b="b"/>
                <a:pathLst>
                  <a:path w="847" h="717" extrusionOk="0">
                    <a:moveTo>
                      <a:pt x="375" y="1"/>
                    </a:moveTo>
                    <a:cubicBezTo>
                      <a:pt x="366" y="1"/>
                      <a:pt x="357" y="1"/>
                      <a:pt x="348" y="1"/>
                    </a:cubicBezTo>
                    <a:cubicBezTo>
                      <a:pt x="149" y="11"/>
                      <a:pt x="0" y="182"/>
                      <a:pt x="14" y="381"/>
                    </a:cubicBezTo>
                    <a:cubicBezTo>
                      <a:pt x="25" y="586"/>
                      <a:pt x="197" y="717"/>
                      <a:pt x="374" y="717"/>
                    </a:cubicBezTo>
                    <a:cubicBezTo>
                      <a:pt x="469" y="717"/>
                      <a:pt x="566" y="678"/>
                      <a:pt x="641" y="593"/>
                    </a:cubicBezTo>
                    <a:cubicBezTo>
                      <a:pt x="847" y="360"/>
                      <a:pt x="678" y="1"/>
                      <a:pt x="375" y="1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" name="Google Shape;1082;p27"/>
              <p:cNvSpPr/>
              <p:nvPr/>
            </p:nvSpPr>
            <p:spPr>
              <a:xfrm>
                <a:off x="1783827" y="3798481"/>
                <a:ext cx="31749" cy="27015"/>
              </a:xfrm>
              <a:custGeom>
                <a:avLst/>
                <a:gdLst/>
                <a:ahLst/>
                <a:cxnLst/>
                <a:rect l="l" t="t" r="r" b="b"/>
                <a:pathLst>
                  <a:path w="845" h="719" extrusionOk="0">
                    <a:moveTo>
                      <a:pt x="375" y="0"/>
                    </a:moveTo>
                    <a:cubicBezTo>
                      <a:pt x="368" y="0"/>
                      <a:pt x="360" y="0"/>
                      <a:pt x="353" y="1"/>
                    </a:cubicBezTo>
                    <a:cubicBezTo>
                      <a:pt x="154" y="14"/>
                      <a:pt x="1" y="186"/>
                      <a:pt x="15" y="384"/>
                    </a:cubicBezTo>
                    <a:cubicBezTo>
                      <a:pt x="26" y="589"/>
                      <a:pt x="196" y="718"/>
                      <a:pt x="371" y="718"/>
                    </a:cubicBezTo>
                    <a:cubicBezTo>
                      <a:pt x="466" y="718"/>
                      <a:pt x="563" y="681"/>
                      <a:pt x="637" y="597"/>
                    </a:cubicBezTo>
                    <a:cubicBezTo>
                      <a:pt x="845" y="367"/>
                      <a:pt x="677" y="0"/>
                      <a:pt x="375" y="0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" name="Google Shape;1083;p27"/>
              <p:cNvSpPr/>
              <p:nvPr/>
            </p:nvSpPr>
            <p:spPr>
              <a:xfrm>
                <a:off x="1846272" y="3812157"/>
                <a:ext cx="13489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359" h="617" extrusionOk="0">
                    <a:moveTo>
                      <a:pt x="292" y="1"/>
                    </a:moveTo>
                    <a:cubicBezTo>
                      <a:pt x="278" y="1"/>
                      <a:pt x="264" y="7"/>
                      <a:pt x="253" y="20"/>
                    </a:cubicBezTo>
                    <a:cubicBezTo>
                      <a:pt x="253" y="25"/>
                      <a:pt x="149" y="169"/>
                      <a:pt x="41" y="296"/>
                    </a:cubicBezTo>
                    <a:cubicBezTo>
                      <a:pt x="9" y="327"/>
                      <a:pt x="0" y="368"/>
                      <a:pt x="9" y="409"/>
                    </a:cubicBezTo>
                    <a:cubicBezTo>
                      <a:pt x="32" y="517"/>
                      <a:pt x="199" y="594"/>
                      <a:pt x="235" y="607"/>
                    </a:cubicBezTo>
                    <a:cubicBezTo>
                      <a:pt x="239" y="612"/>
                      <a:pt x="244" y="612"/>
                      <a:pt x="253" y="612"/>
                    </a:cubicBezTo>
                    <a:lnTo>
                      <a:pt x="248" y="616"/>
                    </a:lnTo>
                    <a:cubicBezTo>
                      <a:pt x="298" y="616"/>
                      <a:pt x="316" y="549"/>
                      <a:pt x="266" y="526"/>
                    </a:cubicBezTo>
                    <a:cubicBezTo>
                      <a:pt x="208" y="499"/>
                      <a:pt x="108" y="436"/>
                      <a:pt x="99" y="391"/>
                    </a:cubicBezTo>
                    <a:cubicBezTo>
                      <a:pt x="95" y="382"/>
                      <a:pt x="99" y="368"/>
                      <a:pt x="108" y="359"/>
                    </a:cubicBezTo>
                    <a:cubicBezTo>
                      <a:pt x="221" y="233"/>
                      <a:pt x="325" y="84"/>
                      <a:pt x="330" y="79"/>
                    </a:cubicBezTo>
                    <a:cubicBezTo>
                      <a:pt x="359" y="40"/>
                      <a:pt x="327" y="1"/>
                      <a:pt x="292" y="1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" name="Google Shape;1084;p27"/>
              <p:cNvSpPr/>
              <p:nvPr/>
            </p:nvSpPr>
            <p:spPr>
              <a:xfrm>
                <a:off x="1835676" y="3835827"/>
                <a:ext cx="38925" cy="16306"/>
              </a:xfrm>
              <a:custGeom>
                <a:avLst/>
                <a:gdLst/>
                <a:ahLst/>
                <a:cxnLst/>
                <a:rect l="l" t="t" r="r" b="b"/>
                <a:pathLst>
                  <a:path w="1036" h="434" extrusionOk="0">
                    <a:moveTo>
                      <a:pt x="59" y="1"/>
                    </a:moveTo>
                    <a:cubicBezTo>
                      <a:pt x="31" y="1"/>
                      <a:pt x="1" y="26"/>
                      <a:pt x="11" y="63"/>
                    </a:cubicBezTo>
                    <a:cubicBezTo>
                      <a:pt x="16" y="72"/>
                      <a:pt x="88" y="370"/>
                      <a:pt x="481" y="429"/>
                    </a:cubicBezTo>
                    <a:cubicBezTo>
                      <a:pt x="512" y="429"/>
                      <a:pt x="544" y="433"/>
                      <a:pt x="575" y="433"/>
                    </a:cubicBezTo>
                    <a:cubicBezTo>
                      <a:pt x="579" y="433"/>
                      <a:pt x="583" y="433"/>
                      <a:pt x="588" y="433"/>
                    </a:cubicBezTo>
                    <a:cubicBezTo>
                      <a:pt x="768" y="433"/>
                      <a:pt x="934" y="335"/>
                      <a:pt x="1022" y="180"/>
                    </a:cubicBezTo>
                    <a:cubicBezTo>
                      <a:pt x="1036" y="158"/>
                      <a:pt x="1027" y="126"/>
                      <a:pt x="1000" y="117"/>
                    </a:cubicBezTo>
                    <a:cubicBezTo>
                      <a:pt x="993" y="113"/>
                      <a:pt x="987" y="112"/>
                      <a:pt x="980" y="112"/>
                    </a:cubicBezTo>
                    <a:cubicBezTo>
                      <a:pt x="964" y="112"/>
                      <a:pt x="948" y="123"/>
                      <a:pt x="941" y="140"/>
                    </a:cubicBezTo>
                    <a:cubicBezTo>
                      <a:pt x="937" y="140"/>
                      <a:pt x="839" y="339"/>
                      <a:pt x="574" y="339"/>
                    </a:cubicBezTo>
                    <a:cubicBezTo>
                      <a:pt x="549" y="339"/>
                      <a:pt x="522" y="338"/>
                      <a:pt x="494" y="334"/>
                    </a:cubicBezTo>
                    <a:cubicBezTo>
                      <a:pt x="169" y="289"/>
                      <a:pt x="101" y="49"/>
                      <a:pt x="101" y="40"/>
                    </a:cubicBezTo>
                    <a:cubicBezTo>
                      <a:pt x="98" y="13"/>
                      <a:pt x="79" y="1"/>
                      <a:pt x="59" y="1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" name="Google Shape;1085;p27"/>
              <p:cNvSpPr/>
              <p:nvPr/>
            </p:nvSpPr>
            <p:spPr>
              <a:xfrm>
                <a:off x="1782475" y="3782099"/>
                <a:ext cx="30734" cy="11497"/>
              </a:xfrm>
              <a:custGeom>
                <a:avLst/>
                <a:gdLst/>
                <a:ahLst/>
                <a:cxnLst/>
                <a:rect l="l" t="t" r="r" b="b"/>
                <a:pathLst>
                  <a:path w="818" h="306" extrusionOk="0">
                    <a:moveTo>
                      <a:pt x="493" y="1"/>
                    </a:moveTo>
                    <a:cubicBezTo>
                      <a:pt x="464" y="1"/>
                      <a:pt x="435" y="3"/>
                      <a:pt x="407" y="8"/>
                    </a:cubicBezTo>
                    <a:cubicBezTo>
                      <a:pt x="254" y="26"/>
                      <a:pt x="114" y="107"/>
                      <a:pt x="23" y="234"/>
                    </a:cubicBezTo>
                    <a:cubicBezTo>
                      <a:pt x="1" y="261"/>
                      <a:pt x="23" y="306"/>
                      <a:pt x="60" y="306"/>
                    </a:cubicBezTo>
                    <a:cubicBezTo>
                      <a:pt x="78" y="306"/>
                      <a:pt x="91" y="297"/>
                      <a:pt x="100" y="283"/>
                    </a:cubicBezTo>
                    <a:cubicBezTo>
                      <a:pt x="177" y="179"/>
                      <a:pt x="294" y="112"/>
                      <a:pt x="421" y="98"/>
                    </a:cubicBezTo>
                    <a:cubicBezTo>
                      <a:pt x="443" y="95"/>
                      <a:pt x="465" y="93"/>
                      <a:pt x="487" y="93"/>
                    </a:cubicBezTo>
                    <a:cubicBezTo>
                      <a:pt x="575" y="93"/>
                      <a:pt x="664" y="121"/>
                      <a:pt x="732" y="175"/>
                    </a:cubicBezTo>
                    <a:cubicBezTo>
                      <a:pt x="742" y="183"/>
                      <a:pt x="753" y="186"/>
                      <a:pt x="763" y="186"/>
                    </a:cubicBezTo>
                    <a:cubicBezTo>
                      <a:pt x="777" y="186"/>
                      <a:pt x="790" y="181"/>
                      <a:pt x="800" y="170"/>
                    </a:cubicBezTo>
                    <a:cubicBezTo>
                      <a:pt x="818" y="152"/>
                      <a:pt x="813" y="121"/>
                      <a:pt x="795" y="103"/>
                    </a:cubicBezTo>
                    <a:cubicBezTo>
                      <a:pt x="710" y="35"/>
                      <a:pt x="601" y="1"/>
                      <a:pt x="493" y="1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" name="Google Shape;1086;p27"/>
              <p:cNvSpPr/>
              <p:nvPr/>
            </p:nvSpPr>
            <p:spPr>
              <a:xfrm>
                <a:off x="1925435" y="3790215"/>
                <a:ext cx="29382" cy="14090"/>
              </a:xfrm>
              <a:custGeom>
                <a:avLst/>
                <a:gdLst/>
                <a:ahLst/>
                <a:cxnLst/>
                <a:rect l="l" t="t" r="r" b="b"/>
                <a:pathLst>
                  <a:path w="782" h="375" extrusionOk="0">
                    <a:moveTo>
                      <a:pt x="268" y="0"/>
                    </a:moveTo>
                    <a:cubicBezTo>
                      <a:pt x="185" y="0"/>
                      <a:pt x="102" y="22"/>
                      <a:pt x="28" y="63"/>
                    </a:cubicBezTo>
                    <a:cubicBezTo>
                      <a:pt x="5" y="76"/>
                      <a:pt x="1" y="103"/>
                      <a:pt x="14" y="126"/>
                    </a:cubicBezTo>
                    <a:cubicBezTo>
                      <a:pt x="24" y="141"/>
                      <a:pt x="39" y="150"/>
                      <a:pt x="55" y="150"/>
                    </a:cubicBezTo>
                    <a:cubicBezTo>
                      <a:pt x="63" y="150"/>
                      <a:pt x="70" y="148"/>
                      <a:pt x="78" y="144"/>
                    </a:cubicBezTo>
                    <a:cubicBezTo>
                      <a:pt x="138" y="111"/>
                      <a:pt x="205" y="93"/>
                      <a:pt x="271" y="93"/>
                    </a:cubicBezTo>
                    <a:cubicBezTo>
                      <a:pt x="314" y="93"/>
                      <a:pt x="357" y="101"/>
                      <a:pt x="398" y="117"/>
                    </a:cubicBezTo>
                    <a:cubicBezTo>
                      <a:pt x="524" y="149"/>
                      <a:pt x="628" y="234"/>
                      <a:pt x="691" y="347"/>
                    </a:cubicBezTo>
                    <a:cubicBezTo>
                      <a:pt x="696" y="361"/>
                      <a:pt x="714" y="370"/>
                      <a:pt x="732" y="374"/>
                    </a:cubicBezTo>
                    <a:cubicBezTo>
                      <a:pt x="737" y="374"/>
                      <a:pt x="746" y="370"/>
                      <a:pt x="750" y="370"/>
                    </a:cubicBezTo>
                    <a:cubicBezTo>
                      <a:pt x="773" y="356"/>
                      <a:pt x="782" y="329"/>
                      <a:pt x="773" y="307"/>
                    </a:cubicBezTo>
                    <a:cubicBezTo>
                      <a:pt x="701" y="167"/>
                      <a:pt x="574" y="67"/>
                      <a:pt x="425" y="27"/>
                    </a:cubicBezTo>
                    <a:cubicBezTo>
                      <a:pt x="374" y="9"/>
                      <a:pt x="321" y="0"/>
                      <a:pt x="268" y="0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" name="Google Shape;1087;p27"/>
              <p:cNvSpPr/>
              <p:nvPr/>
            </p:nvSpPr>
            <p:spPr>
              <a:xfrm>
                <a:off x="1750426" y="3825833"/>
                <a:ext cx="73868" cy="62483"/>
              </a:xfrm>
              <a:custGeom>
                <a:avLst/>
                <a:gdLst/>
                <a:ahLst/>
                <a:cxnLst/>
                <a:rect l="l" t="t" r="r" b="b"/>
                <a:pathLst>
                  <a:path w="1966" h="1663" extrusionOk="0">
                    <a:moveTo>
                      <a:pt x="876" y="1"/>
                    </a:moveTo>
                    <a:cubicBezTo>
                      <a:pt x="851" y="1"/>
                      <a:pt x="826" y="2"/>
                      <a:pt x="800" y="4"/>
                    </a:cubicBezTo>
                    <a:cubicBezTo>
                      <a:pt x="339" y="40"/>
                      <a:pt x="1" y="442"/>
                      <a:pt x="41" y="902"/>
                    </a:cubicBezTo>
                    <a:cubicBezTo>
                      <a:pt x="79" y="1373"/>
                      <a:pt x="471" y="1662"/>
                      <a:pt x="874" y="1662"/>
                    </a:cubicBezTo>
                    <a:cubicBezTo>
                      <a:pt x="1101" y="1662"/>
                      <a:pt x="1331" y="1570"/>
                      <a:pt x="1504" y="1367"/>
                    </a:cubicBezTo>
                    <a:cubicBezTo>
                      <a:pt x="1966" y="823"/>
                      <a:pt x="1570" y="1"/>
                      <a:pt x="876" y="1"/>
                    </a:cubicBezTo>
                    <a:close/>
                  </a:path>
                </a:pathLst>
              </a:custGeom>
              <a:solidFill>
                <a:srgbClr val="DB65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27"/>
              <p:cNvSpPr/>
              <p:nvPr/>
            </p:nvSpPr>
            <p:spPr>
              <a:xfrm>
                <a:off x="1927164" y="3833798"/>
                <a:ext cx="65301" cy="62521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1664" extrusionOk="0">
                    <a:moveTo>
                      <a:pt x="872" y="0"/>
                    </a:moveTo>
                    <a:cubicBezTo>
                      <a:pt x="845" y="0"/>
                      <a:pt x="818" y="1"/>
                      <a:pt x="790" y="4"/>
                    </a:cubicBezTo>
                    <a:cubicBezTo>
                      <a:pt x="334" y="45"/>
                      <a:pt x="0" y="451"/>
                      <a:pt x="41" y="907"/>
                    </a:cubicBezTo>
                    <a:cubicBezTo>
                      <a:pt x="79" y="1342"/>
                      <a:pt x="444" y="1664"/>
                      <a:pt x="872" y="1664"/>
                    </a:cubicBezTo>
                    <a:cubicBezTo>
                      <a:pt x="897" y="1664"/>
                      <a:pt x="922" y="1663"/>
                      <a:pt x="948" y="1661"/>
                    </a:cubicBezTo>
                    <a:cubicBezTo>
                      <a:pt x="1404" y="1615"/>
                      <a:pt x="1738" y="1209"/>
                      <a:pt x="1697" y="753"/>
                    </a:cubicBezTo>
                    <a:cubicBezTo>
                      <a:pt x="1655" y="325"/>
                      <a:pt x="1297" y="0"/>
                      <a:pt x="872" y="0"/>
                    </a:cubicBezTo>
                    <a:close/>
                  </a:path>
                </a:pathLst>
              </a:custGeom>
              <a:solidFill>
                <a:srgbClr val="DB65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" name="Google Shape;1089;p27"/>
              <p:cNvSpPr/>
              <p:nvPr/>
            </p:nvSpPr>
            <p:spPr>
              <a:xfrm>
                <a:off x="2009897" y="3824969"/>
                <a:ext cx="49070" cy="35130"/>
              </a:xfrm>
              <a:custGeom>
                <a:avLst/>
                <a:gdLst/>
                <a:ahLst/>
                <a:cxnLst/>
                <a:rect l="l" t="t" r="r" b="b"/>
                <a:pathLst>
                  <a:path w="1306" h="935" extrusionOk="0">
                    <a:moveTo>
                      <a:pt x="1061" y="0"/>
                    </a:moveTo>
                    <a:cubicBezTo>
                      <a:pt x="864" y="0"/>
                      <a:pt x="655" y="79"/>
                      <a:pt x="479" y="221"/>
                    </a:cubicBezTo>
                    <a:cubicBezTo>
                      <a:pt x="258" y="402"/>
                      <a:pt x="118" y="659"/>
                      <a:pt x="14" y="866"/>
                    </a:cubicBezTo>
                    <a:cubicBezTo>
                      <a:pt x="1" y="894"/>
                      <a:pt x="23" y="930"/>
                      <a:pt x="59" y="934"/>
                    </a:cubicBezTo>
                    <a:cubicBezTo>
                      <a:pt x="77" y="934"/>
                      <a:pt x="91" y="921"/>
                      <a:pt x="100" y="907"/>
                    </a:cubicBezTo>
                    <a:cubicBezTo>
                      <a:pt x="195" y="709"/>
                      <a:pt x="335" y="465"/>
                      <a:pt x="542" y="293"/>
                    </a:cubicBezTo>
                    <a:cubicBezTo>
                      <a:pt x="699" y="164"/>
                      <a:pt x="885" y="94"/>
                      <a:pt x="1059" y="94"/>
                    </a:cubicBezTo>
                    <a:cubicBezTo>
                      <a:pt x="1116" y="94"/>
                      <a:pt x="1171" y="102"/>
                      <a:pt x="1224" y="117"/>
                    </a:cubicBezTo>
                    <a:cubicBezTo>
                      <a:pt x="1228" y="118"/>
                      <a:pt x="1232" y="119"/>
                      <a:pt x="1236" y="119"/>
                    </a:cubicBezTo>
                    <a:cubicBezTo>
                      <a:pt x="1290" y="119"/>
                      <a:pt x="1306" y="40"/>
                      <a:pt x="1251" y="27"/>
                    </a:cubicBezTo>
                    <a:cubicBezTo>
                      <a:pt x="1190" y="9"/>
                      <a:pt x="1126" y="0"/>
                      <a:pt x="1061" y="0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27"/>
              <p:cNvSpPr/>
              <p:nvPr/>
            </p:nvSpPr>
            <p:spPr>
              <a:xfrm>
                <a:off x="2015645" y="3838194"/>
                <a:ext cx="29570" cy="12737"/>
              </a:xfrm>
              <a:custGeom>
                <a:avLst/>
                <a:gdLst/>
                <a:ahLst/>
                <a:cxnLst/>
                <a:rect l="l" t="t" r="r" b="b"/>
                <a:pathLst>
                  <a:path w="787" h="339" extrusionOk="0">
                    <a:moveTo>
                      <a:pt x="457" y="0"/>
                    </a:moveTo>
                    <a:cubicBezTo>
                      <a:pt x="399" y="0"/>
                      <a:pt x="341" y="14"/>
                      <a:pt x="286" y="41"/>
                    </a:cubicBezTo>
                    <a:cubicBezTo>
                      <a:pt x="195" y="86"/>
                      <a:pt x="109" y="149"/>
                      <a:pt x="42" y="221"/>
                    </a:cubicBezTo>
                    <a:cubicBezTo>
                      <a:pt x="0" y="252"/>
                      <a:pt x="33" y="305"/>
                      <a:pt x="71" y="305"/>
                    </a:cubicBezTo>
                    <a:cubicBezTo>
                      <a:pt x="83" y="305"/>
                      <a:pt x="95" y="300"/>
                      <a:pt x="105" y="289"/>
                    </a:cubicBezTo>
                    <a:cubicBezTo>
                      <a:pt x="168" y="221"/>
                      <a:pt x="245" y="167"/>
                      <a:pt x="326" y="126"/>
                    </a:cubicBezTo>
                    <a:cubicBezTo>
                      <a:pt x="368" y="104"/>
                      <a:pt x="412" y="93"/>
                      <a:pt x="457" y="93"/>
                    </a:cubicBezTo>
                    <a:cubicBezTo>
                      <a:pt x="495" y="93"/>
                      <a:pt x="533" y="101"/>
                      <a:pt x="570" y="117"/>
                    </a:cubicBezTo>
                    <a:cubicBezTo>
                      <a:pt x="638" y="149"/>
                      <a:pt x="683" y="217"/>
                      <a:pt x="692" y="298"/>
                    </a:cubicBezTo>
                    <a:cubicBezTo>
                      <a:pt x="692" y="320"/>
                      <a:pt x="710" y="338"/>
                      <a:pt x="737" y="338"/>
                    </a:cubicBezTo>
                    <a:lnTo>
                      <a:pt x="741" y="338"/>
                    </a:lnTo>
                    <a:cubicBezTo>
                      <a:pt x="764" y="338"/>
                      <a:pt x="787" y="316"/>
                      <a:pt x="782" y="289"/>
                    </a:cubicBezTo>
                    <a:cubicBezTo>
                      <a:pt x="777" y="176"/>
                      <a:pt x="710" y="77"/>
                      <a:pt x="606" y="32"/>
                    </a:cubicBezTo>
                    <a:cubicBezTo>
                      <a:pt x="558" y="11"/>
                      <a:pt x="508" y="0"/>
                      <a:pt x="457" y="0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27"/>
              <p:cNvSpPr/>
              <p:nvPr/>
            </p:nvSpPr>
            <p:spPr>
              <a:xfrm>
                <a:off x="1689034" y="3799645"/>
                <a:ext cx="37535" cy="45350"/>
              </a:xfrm>
              <a:custGeom>
                <a:avLst/>
                <a:gdLst/>
                <a:ahLst/>
                <a:cxnLst/>
                <a:rect l="l" t="t" r="r" b="b"/>
                <a:pathLst>
                  <a:path w="999" h="1207" extrusionOk="0">
                    <a:moveTo>
                      <a:pt x="39" y="1"/>
                    </a:moveTo>
                    <a:cubicBezTo>
                      <a:pt x="16" y="1"/>
                      <a:pt x="1" y="22"/>
                      <a:pt x="1" y="46"/>
                    </a:cubicBezTo>
                    <a:cubicBezTo>
                      <a:pt x="1" y="74"/>
                      <a:pt x="19" y="92"/>
                      <a:pt x="46" y="92"/>
                    </a:cubicBezTo>
                    <a:cubicBezTo>
                      <a:pt x="267" y="96"/>
                      <a:pt x="502" y="232"/>
                      <a:pt x="651" y="457"/>
                    </a:cubicBezTo>
                    <a:cubicBezTo>
                      <a:pt x="804" y="678"/>
                      <a:pt x="867" y="954"/>
                      <a:pt x="904" y="1166"/>
                    </a:cubicBezTo>
                    <a:cubicBezTo>
                      <a:pt x="908" y="1188"/>
                      <a:pt x="926" y="1206"/>
                      <a:pt x="949" y="1206"/>
                    </a:cubicBezTo>
                    <a:lnTo>
                      <a:pt x="958" y="1206"/>
                    </a:lnTo>
                    <a:cubicBezTo>
                      <a:pt x="980" y="1202"/>
                      <a:pt x="998" y="1179"/>
                      <a:pt x="994" y="1152"/>
                    </a:cubicBezTo>
                    <a:cubicBezTo>
                      <a:pt x="953" y="927"/>
                      <a:pt x="890" y="642"/>
                      <a:pt x="728" y="403"/>
                    </a:cubicBezTo>
                    <a:cubicBezTo>
                      <a:pt x="561" y="155"/>
                      <a:pt x="299" y="1"/>
                      <a:pt x="46" y="1"/>
                    </a:cubicBezTo>
                    <a:cubicBezTo>
                      <a:pt x="44" y="1"/>
                      <a:pt x="41" y="1"/>
                      <a:pt x="39" y="1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27"/>
              <p:cNvSpPr/>
              <p:nvPr/>
            </p:nvSpPr>
            <p:spPr>
              <a:xfrm>
                <a:off x="1695158" y="3817605"/>
                <a:ext cx="28367" cy="15705"/>
              </a:xfrm>
              <a:custGeom>
                <a:avLst/>
                <a:gdLst/>
                <a:ahLst/>
                <a:cxnLst/>
                <a:rect l="l" t="t" r="r" b="b"/>
                <a:pathLst>
                  <a:path w="755" h="418" extrusionOk="0">
                    <a:moveTo>
                      <a:pt x="286" y="0"/>
                    </a:moveTo>
                    <a:cubicBezTo>
                      <a:pt x="275" y="0"/>
                      <a:pt x="264" y="1"/>
                      <a:pt x="253" y="2"/>
                    </a:cubicBezTo>
                    <a:cubicBezTo>
                      <a:pt x="140" y="20"/>
                      <a:pt x="50" y="97"/>
                      <a:pt x="9" y="205"/>
                    </a:cubicBezTo>
                    <a:cubicBezTo>
                      <a:pt x="0" y="227"/>
                      <a:pt x="14" y="255"/>
                      <a:pt x="36" y="264"/>
                    </a:cubicBezTo>
                    <a:cubicBezTo>
                      <a:pt x="42" y="266"/>
                      <a:pt x="48" y="266"/>
                      <a:pt x="54" y="266"/>
                    </a:cubicBezTo>
                    <a:cubicBezTo>
                      <a:pt x="74" y="266"/>
                      <a:pt x="93" y="254"/>
                      <a:pt x="100" y="237"/>
                    </a:cubicBezTo>
                    <a:cubicBezTo>
                      <a:pt x="127" y="160"/>
                      <a:pt x="190" y="110"/>
                      <a:pt x="267" y="97"/>
                    </a:cubicBezTo>
                    <a:cubicBezTo>
                      <a:pt x="277" y="95"/>
                      <a:pt x="288" y="95"/>
                      <a:pt x="299" y="95"/>
                    </a:cubicBezTo>
                    <a:cubicBezTo>
                      <a:pt x="373" y="95"/>
                      <a:pt x="442" y="122"/>
                      <a:pt x="497" y="173"/>
                    </a:cubicBezTo>
                    <a:cubicBezTo>
                      <a:pt x="565" y="237"/>
                      <a:pt x="619" y="313"/>
                      <a:pt x="664" y="394"/>
                    </a:cubicBezTo>
                    <a:cubicBezTo>
                      <a:pt x="673" y="408"/>
                      <a:pt x="686" y="417"/>
                      <a:pt x="704" y="417"/>
                    </a:cubicBezTo>
                    <a:cubicBezTo>
                      <a:pt x="714" y="417"/>
                      <a:pt x="718" y="413"/>
                      <a:pt x="727" y="408"/>
                    </a:cubicBezTo>
                    <a:cubicBezTo>
                      <a:pt x="750" y="394"/>
                      <a:pt x="754" y="367"/>
                      <a:pt x="745" y="345"/>
                    </a:cubicBezTo>
                    <a:cubicBezTo>
                      <a:pt x="695" y="255"/>
                      <a:pt x="632" y="173"/>
                      <a:pt x="556" y="106"/>
                    </a:cubicBezTo>
                    <a:cubicBezTo>
                      <a:pt x="482" y="37"/>
                      <a:pt x="384" y="0"/>
                      <a:pt x="286" y="0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27"/>
              <p:cNvSpPr/>
              <p:nvPr/>
            </p:nvSpPr>
            <p:spPr>
              <a:xfrm>
                <a:off x="1717363" y="3644399"/>
                <a:ext cx="245085" cy="121059"/>
              </a:xfrm>
              <a:custGeom>
                <a:avLst/>
                <a:gdLst/>
                <a:ahLst/>
                <a:cxnLst/>
                <a:rect l="l" t="t" r="r" b="b"/>
                <a:pathLst>
                  <a:path w="6523" h="3222" extrusionOk="0">
                    <a:moveTo>
                      <a:pt x="4116" y="0"/>
                    </a:moveTo>
                    <a:cubicBezTo>
                      <a:pt x="3571" y="0"/>
                      <a:pt x="2962" y="85"/>
                      <a:pt x="2321" y="319"/>
                    </a:cubicBezTo>
                    <a:cubicBezTo>
                      <a:pt x="484" y="992"/>
                      <a:pt x="1" y="3068"/>
                      <a:pt x="1" y="3068"/>
                    </a:cubicBezTo>
                    <a:lnTo>
                      <a:pt x="3702" y="3118"/>
                    </a:lnTo>
                    <a:cubicBezTo>
                      <a:pt x="3837" y="2644"/>
                      <a:pt x="4031" y="2188"/>
                      <a:pt x="4280" y="1764"/>
                    </a:cubicBezTo>
                    <a:lnTo>
                      <a:pt x="4280" y="1764"/>
                    </a:lnTo>
                    <a:cubicBezTo>
                      <a:pt x="4099" y="2202"/>
                      <a:pt x="4004" y="2666"/>
                      <a:pt x="3986" y="3136"/>
                    </a:cubicBezTo>
                    <a:lnTo>
                      <a:pt x="5227" y="3222"/>
                    </a:lnTo>
                    <a:cubicBezTo>
                      <a:pt x="5309" y="2666"/>
                      <a:pt x="5462" y="2125"/>
                      <a:pt x="5679" y="1606"/>
                    </a:cubicBezTo>
                    <a:cubicBezTo>
                      <a:pt x="6026" y="780"/>
                      <a:pt x="6523" y="572"/>
                      <a:pt x="6523" y="572"/>
                    </a:cubicBezTo>
                    <a:cubicBezTo>
                      <a:pt x="6523" y="572"/>
                      <a:pt x="5534" y="0"/>
                      <a:pt x="4116" y="0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27"/>
              <p:cNvSpPr/>
              <p:nvPr/>
            </p:nvSpPr>
            <p:spPr>
              <a:xfrm>
                <a:off x="1929343" y="3665364"/>
                <a:ext cx="124515" cy="177605"/>
              </a:xfrm>
              <a:custGeom>
                <a:avLst/>
                <a:gdLst/>
                <a:ahLst/>
                <a:cxnLst/>
                <a:rect l="l" t="t" r="r" b="b"/>
                <a:pathLst>
                  <a:path w="3314" h="4727" extrusionOk="0">
                    <a:moveTo>
                      <a:pt x="845" y="1"/>
                    </a:moveTo>
                    <a:lnTo>
                      <a:pt x="127" y="204"/>
                    </a:lnTo>
                    <a:cubicBezTo>
                      <a:pt x="1" y="876"/>
                      <a:pt x="68" y="1571"/>
                      <a:pt x="312" y="2208"/>
                    </a:cubicBezTo>
                    <a:cubicBezTo>
                      <a:pt x="560" y="2844"/>
                      <a:pt x="962" y="3413"/>
                      <a:pt x="1477" y="3864"/>
                    </a:cubicBezTo>
                    <a:cubicBezTo>
                      <a:pt x="1693" y="4054"/>
                      <a:pt x="1933" y="4225"/>
                      <a:pt x="2167" y="4397"/>
                    </a:cubicBezTo>
                    <a:lnTo>
                      <a:pt x="2212" y="4726"/>
                    </a:lnTo>
                    <a:lnTo>
                      <a:pt x="2632" y="4049"/>
                    </a:lnTo>
                    <a:cubicBezTo>
                      <a:pt x="2632" y="4049"/>
                      <a:pt x="2840" y="4024"/>
                      <a:pt x="2952" y="4024"/>
                    </a:cubicBezTo>
                    <a:cubicBezTo>
                      <a:pt x="2973" y="4024"/>
                      <a:pt x="2990" y="4025"/>
                      <a:pt x="3002" y="4027"/>
                    </a:cubicBezTo>
                    <a:cubicBezTo>
                      <a:pt x="3002" y="4027"/>
                      <a:pt x="3314" y="2655"/>
                      <a:pt x="2641" y="1517"/>
                    </a:cubicBezTo>
                    <a:cubicBezTo>
                      <a:pt x="2221" y="831"/>
                      <a:pt x="1590" y="298"/>
                      <a:pt x="845" y="1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27"/>
              <p:cNvSpPr/>
              <p:nvPr/>
            </p:nvSpPr>
            <p:spPr>
              <a:xfrm>
                <a:off x="1716198" y="3745580"/>
                <a:ext cx="40052" cy="66503"/>
              </a:xfrm>
              <a:custGeom>
                <a:avLst/>
                <a:gdLst/>
                <a:ahLst/>
                <a:cxnLst/>
                <a:rect l="l" t="t" r="r" b="b"/>
                <a:pathLst>
                  <a:path w="1066" h="1770" extrusionOk="0">
                    <a:moveTo>
                      <a:pt x="172" y="1"/>
                    </a:moveTo>
                    <a:cubicBezTo>
                      <a:pt x="172" y="1"/>
                      <a:pt x="32" y="623"/>
                      <a:pt x="9" y="872"/>
                    </a:cubicBezTo>
                    <a:cubicBezTo>
                      <a:pt x="0" y="1039"/>
                      <a:pt x="27" y="1210"/>
                      <a:pt x="81" y="1373"/>
                    </a:cubicBezTo>
                    <a:lnTo>
                      <a:pt x="330" y="1770"/>
                    </a:lnTo>
                    <a:lnTo>
                      <a:pt x="366" y="1309"/>
                    </a:lnTo>
                    <a:cubicBezTo>
                      <a:pt x="713" y="966"/>
                      <a:pt x="957" y="529"/>
                      <a:pt x="1065" y="46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27"/>
              <p:cNvSpPr/>
              <p:nvPr/>
            </p:nvSpPr>
            <p:spPr>
              <a:xfrm>
                <a:off x="1731452" y="4100708"/>
                <a:ext cx="444708" cy="470445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2521" extrusionOk="0">
                    <a:moveTo>
                      <a:pt x="1928" y="0"/>
                    </a:moveTo>
                    <a:lnTo>
                      <a:pt x="1472" y="10408"/>
                    </a:lnTo>
                    <a:lnTo>
                      <a:pt x="1436" y="11234"/>
                    </a:lnTo>
                    <a:lnTo>
                      <a:pt x="0" y="12521"/>
                    </a:lnTo>
                    <a:lnTo>
                      <a:pt x="3124" y="12047"/>
                    </a:lnTo>
                    <a:lnTo>
                      <a:pt x="3237" y="10449"/>
                    </a:lnTo>
                    <a:lnTo>
                      <a:pt x="3724" y="3615"/>
                    </a:lnTo>
                    <a:lnTo>
                      <a:pt x="5372" y="7727"/>
                    </a:lnTo>
                    <a:lnTo>
                      <a:pt x="9050" y="8802"/>
                    </a:lnTo>
                    <a:lnTo>
                      <a:pt x="10634" y="9267"/>
                    </a:lnTo>
                    <a:lnTo>
                      <a:pt x="11131" y="10788"/>
                    </a:lnTo>
                    <a:lnTo>
                      <a:pt x="11835" y="7813"/>
                    </a:lnTo>
                    <a:lnTo>
                      <a:pt x="9872" y="7118"/>
                    </a:lnTo>
                    <a:lnTo>
                      <a:pt x="6613" y="5972"/>
                    </a:lnTo>
                    <a:lnTo>
                      <a:pt x="5480" y="343"/>
                    </a:lnTo>
                    <a:lnTo>
                      <a:pt x="192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27"/>
              <p:cNvSpPr/>
              <p:nvPr/>
            </p:nvSpPr>
            <p:spPr>
              <a:xfrm>
                <a:off x="1838945" y="4151242"/>
                <a:ext cx="96561" cy="241516"/>
              </a:xfrm>
              <a:custGeom>
                <a:avLst/>
                <a:gdLst/>
                <a:ahLst/>
                <a:cxnLst/>
                <a:rect l="l" t="t" r="r" b="b"/>
                <a:pathLst>
                  <a:path w="2570" h="6428" extrusionOk="0">
                    <a:moveTo>
                      <a:pt x="53" y="0"/>
                    </a:moveTo>
                    <a:cubicBezTo>
                      <a:pt x="40" y="0"/>
                      <a:pt x="28" y="5"/>
                      <a:pt x="19" y="14"/>
                    </a:cubicBezTo>
                    <a:cubicBezTo>
                      <a:pt x="1" y="32"/>
                      <a:pt x="1" y="63"/>
                      <a:pt x="19" y="81"/>
                    </a:cubicBezTo>
                    <a:lnTo>
                      <a:pt x="583" y="605"/>
                    </a:lnTo>
                    <a:lnTo>
                      <a:pt x="818" y="2279"/>
                    </a:lnTo>
                    <a:cubicBezTo>
                      <a:pt x="818" y="2284"/>
                      <a:pt x="818" y="2284"/>
                      <a:pt x="818" y="2289"/>
                    </a:cubicBezTo>
                    <a:lnTo>
                      <a:pt x="2465" y="6400"/>
                    </a:lnTo>
                    <a:cubicBezTo>
                      <a:pt x="2474" y="6414"/>
                      <a:pt x="2492" y="6428"/>
                      <a:pt x="2511" y="6428"/>
                    </a:cubicBezTo>
                    <a:lnTo>
                      <a:pt x="2533" y="6428"/>
                    </a:lnTo>
                    <a:cubicBezTo>
                      <a:pt x="2556" y="6418"/>
                      <a:pt x="2569" y="6391"/>
                      <a:pt x="2560" y="6364"/>
                    </a:cubicBezTo>
                    <a:lnTo>
                      <a:pt x="913" y="2261"/>
                    </a:lnTo>
                    <a:lnTo>
                      <a:pt x="678" y="578"/>
                    </a:lnTo>
                    <a:cubicBezTo>
                      <a:pt x="678" y="564"/>
                      <a:pt x="669" y="555"/>
                      <a:pt x="664" y="551"/>
                    </a:cubicBezTo>
                    <a:lnTo>
                      <a:pt x="87" y="14"/>
                    </a:lnTo>
                    <a:cubicBezTo>
                      <a:pt x="78" y="5"/>
                      <a:pt x="65" y="0"/>
                      <a:pt x="53" y="0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098;p27"/>
              <p:cNvSpPr/>
              <p:nvPr/>
            </p:nvSpPr>
            <p:spPr>
              <a:xfrm>
                <a:off x="1843191" y="4103714"/>
                <a:ext cx="22769" cy="37873"/>
              </a:xfrm>
              <a:custGeom>
                <a:avLst/>
                <a:gdLst/>
                <a:ahLst/>
                <a:cxnLst/>
                <a:rect l="l" t="t" r="r" b="b"/>
                <a:pathLst>
                  <a:path w="606" h="1008" extrusionOk="0">
                    <a:moveTo>
                      <a:pt x="126" y="1"/>
                    </a:moveTo>
                    <a:cubicBezTo>
                      <a:pt x="105" y="1"/>
                      <a:pt x="86" y="21"/>
                      <a:pt x="82" y="42"/>
                    </a:cubicBezTo>
                    <a:lnTo>
                      <a:pt x="14" y="728"/>
                    </a:lnTo>
                    <a:cubicBezTo>
                      <a:pt x="1" y="859"/>
                      <a:pt x="96" y="981"/>
                      <a:pt x="231" y="1003"/>
                    </a:cubicBezTo>
                    <a:cubicBezTo>
                      <a:pt x="245" y="1003"/>
                      <a:pt x="258" y="1003"/>
                      <a:pt x="272" y="1008"/>
                    </a:cubicBezTo>
                    <a:cubicBezTo>
                      <a:pt x="398" y="1008"/>
                      <a:pt x="506" y="909"/>
                      <a:pt x="520" y="782"/>
                    </a:cubicBezTo>
                    <a:lnTo>
                      <a:pt x="606" y="96"/>
                    </a:lnTo>
                    <a:cubicBezTo>
                      <a:pt x="606" y="69"/>
                      <a:pt x="588" y="46"/>
                      <a:pt x="565" y="46"/>
                    </a:cubicBezTo>
                    <a:cubicBezTo>
                      <a:pt x="562" y="46"/>
                      <a:pt x="559" y="46"/>
                      <a:pt x="557" y="46"/>
                    </a:cubicBezTo>
                    <a:cubicBezTo>
                      <a:pt x="533" y="46"/>
                      <a:pt x="515" y="63"/>
                      <a:pt x="511" y="87"/>
                    </a:cubicBezTo>
                    <a:lnTo>
                      <a:pt x="430" y="769"/>
                    </a:lnTo>
                    <a:cubicBezTo>
                      <a:pt x="425" y="814"/>
                      <a:pt x="402" y="854"/>
                      <a:pt x="366" y="881"/>
                    </a:cubicBezTo>
                    <a:cubicBezTo>
                      <a:pt x="336" y="903"/>
                      <a:pt x="303" y="913"/>
                      <a:pt x="270" y="913"/>
                    </a:cubicBezTo>
                    <a:cubicBezTo>
                      <a:pt x="181" y="913"/>
                      <a:pt x="99" y="840"/>
                      <a:pt x="109" y="737"/>
                    </a:cubicBezTo>
                    <a:lnTo>
                      <a:pt x="177" y="51"/>
                    </a:lnTo>
                    <a:cubicBezTo>
                      <a:pt x="177" y="28"/>
                      <a:pt x="159" y="6"/>
                      <a:pt x="132" y="1"/>
                    </a:cubicBezTo>
                    <a:cubicBezTo>
                      <a:pt x="130" y="1"/>
                      <a:pt x="128" y="1"/>
                      <a:pt x="126" y="1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9" name="Google Shape;1099;p27"/>
              <p:cNvSpPr/>
              <p:nvPr/>
            </p:nvSpPr>
            <p:spPr>
              <a:xfrm>
                <a:off x="1731452" y="4491755"/>
                <a:ext cx="121622" cy="79391"/>
              </a:xfrm>
              <a:custGeom>
                <a:avLst/>
                <a:gdLst/>
                <a:ahLst/>
                <a:cxnLst/>
                <a:rect l="l" t="t" r="r" b="b"/>
                <a:pathLst>
                  <a:path w="3237" h="2113" extrusionOk="0">
                    <a:moveTo>
                      <a:pt x="1467" y="0"/>
                    </a:moveTo>
                    <a:lnTo>
                      <a:pt x="1440" y="619"/>
                    </a:lnTo>
                    <a:lnTo>
                      <a:pt x="1431" y="826"/>
                    </a:lnTo>
                    <a:lnTo>
                      <a:pt x="0" y="2113"/>
                    </a:lnTo>
                    <a:lnTo>
                      <a:pt x="3124" y="1639"/>
                    </a:lnTo>
                    <a:lnTo>
                      <a:pt x="3191" y="718"/>
                    </a:lnTo>
                    <a:lnTo>
                      <a:pt x="3237" y="41"/>
                    </a:lnTo>
                    <a:lnTo>
                      <a:pt x="3237" y="41"/>
                    </a:lnTo>
                    <a:cubicBezTo>
                      <a:pt x="2926" y="48"/>
                      <a:pt x="2618" y="104"/>
                      <a:pt x="2301" y="104"/>
                    </a:cubicBezTo>
                    <a:cubicBezTo>
                      <a:pt x="2231" y="104"/>
                      <a:pt x="2161" y="102"/>
                      <a:pt x="2090" y="95"/>
                    </a:cubicBezTo>
                    <a:cubicBezTo>
                      <a:pt x="1878" y="77"/>
                      <a:pt x="1670" y="46"/>
                      <a:pt x="1467" y="0"/>
                    </a:cubicBezTo>
                    <a:close/>
                  </a:path>
                </a:pathLst>
              </a:custGeom>
              <a:solidFill>
                <a:srgbClr val="FF96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0" name="Google Shape;1100;p27"/>
              <p:cNvSpPr/>
              <p:nvPr/>
            </p:nvSpPr>
            <p:spPr>
              <a:xfrm>
                <a:off x="2071477" y="4368144"/>
                <a:ext cx="104677" cy="137891"/>
              </a:xfrm>
              <a:custGeom>
                <a:avLst/>
                <a:gdLst/>
                <a:ahLst/>
                <a:cxnLst/>
                <a:rect l="l" t="t" r="r" b="b"/>
                <a:pathLst>
                  <a:path w="2786" h="3670" extrusionOk="0">
                    <a:moveTo>
                      <a:pt x="822" y="0"/>
                    </a:moveTo>
                    <a:cubicBezTo>
                      <a:pt x="677" y="456"/>
                      <a:pt x="506" y="903"/>
                      <a:pt x="253" y="1309"/>
                    </a:cubicBezTo>
                    <a:cubicBezTo>
                      <a:pt x="172" y="1435"/>
                      <a:pt x="86" y="1562"/>
                      <a:pt x="0" y="1684"/>
                    </a:cubicBezTo>
                    <a:lnTo>
                      <a:pt x="1255" y="2054"/>
                    </a:lnTo>
                    <a:lnTo>
                      <a:pt x="1584" y="2149"/>
                    </a:lnTo>
                    <a:lnTo>
                      <a:pt x="2081" y="3670"/>
                    </a:lnTo>
                    <a:lnTo>
                      <a:pt x="2785" y="695"/>
                    </a:lnTo>
                    <a:lnTo>
                      <a:pt x="1774" y="339"/>
                    </a:lnTo>
                    <a:lnTo>
                      <a:pt x="822" y="0"/>
                    </a:lnTo>
                    <a:close/>
                  </a:path>
                </a:pathLst>
              </a:custGeom>
              <a:solidFill>
                <a:srgbClr val="FF96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1" name="Google Shape;1101;p27"/>
              <p:cNvSpPr/>
              <p:nvPr/>
            </p:nvSpPr>
            <p:spPr>
              <a:xfrm>
                <a:off x="1731452" y="4514975"/>
                <a:ext cx="119931" cy="56171"/>
              </a:xfrm>
              <a:custGeom>
                <a:avLst/>
                <a:gdLst/>
                <a:ahLst/>
                <a:cxnLst/>
                <a:rect l="l" t="t" r="r" b="b"/>
                <a:pathLst>
                  <a:path w="3192" h="1495" extrusionOk="0">
                    <a:moveTo>
                      <a:pt x="1445" y="1"/>
                    </a:moveTo>
                    <a:lnTo>
                      <a:pt x="1436" y="208"/>
                    </a:lnTo>
                    <a:lnTo>
                      <a:pt x="0" y="1495"/>
                    </a:lnTo>
                    <a:lnTo>
                      <a:pt x="3124" y="1021"/>
                    </a:lnTo>
                    <a:lnTo>
                      <a:pt x="3191" y="100"/>
                    </a:lnTo>
                    <a:lnTo>
                      <a:pt x="3191" y="100"/>
                    </a:lnTo>
                    <a:cubicBezTo>
                      <a:pt x="3028" y="155"/>
                      <a:pt x="2852" y="177"/>
                      <a:pt x="2672" y="177"/>
                    </a:cubicBezTo>
                    <a:cubicBezTo>
                      <a:pt x="2470" y="177"/>
                      <a:pt x="2264" y="150"/>
                      <a:pt x="2068" y="114"/>
                    </a:cubicBezTo>
                    <a:cubicBezTo>
                      <a:pt x="1864" y="78"/>
                      <a:pt x="1652" y="32"/>
                      <a:pt x="14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2" name="Google Shape;1102;p27"/>
              <p:cNvSpPr/>
              <p:nvPr/>
            </p:nvSpPr>
            <p:spPr>
              <a:xfrm>
                <a:off x="2118592" y="4380843"/>
                <a:ext cx="57561" cy="125192"/>
              </a:xfrm>
              <a:custGeom>
                <a:avLst/>
                <a:gdLst/>
                <a:ahLst/>
                <a:cxnLst/>
                <a:rect l="l" t="t" r="r" b="b"/>
                <a:pathLst>
                  <a:path w="1532" h="3332" extrusionOk="0">
                    <a:moveTo>
                      <a:pt x="520" y="1"/>
                    </a:moveTo>
                    <a:cubicBezTo>
                      <a:pt x="466" y="461"/>
                      <a:pt x="344" y="912"/>
                      <a:pt x="168" y="1341"/>
                    </a:cubicBezTo>
                    <a:cubicBezTo>
                      <a:pt x="114" y="1467"/>
                      <a:pt x="55" y="1594"/>
                      <a:pt x="1" y="1716"/>
                    </a:cubicBezTo>
                    <a:lnTo>
                      <a:pt x="330" y="1811"/>
                    </a:lnTo>
                    <a:lnTo>
                      <a:pt x="827" y="3332"/>
                    </a:lnTo>
                    <a:lnTo>
                      <a:pt x="1531" y="357"/>
                    </a:lnTo>
                    <a:lnTo>
                      <a:pt x="52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3" name="Google Shape;1103;p27"/>
              <p:cNvSpPr/>
              <p:nvPr/>
            </p:nvSpPr>
            <p:spPr>
              <a:xfrm>
                <a:off x="1813171" y="3944485"/>
                <a:ext cx="112154" cy="77888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2073" extrusionOk="0">
                    <a:moveTo>
                      <a:pt x="434" y="1"/>
                    </a:moveTo>
                    <a:cubicBezTo>
                      <a:pt x="415" y="1"/>
                      <a:pt x="396" y="12"/>
                      <a:pt x="389" y="37"/>
                    </a:cubicBezTo>
                    <a:cubicBezTo>
                      <a:pt x="375" y="91"/>
                      <a:pt x="1" y="1414"/>
                      <a:pt x="267" y="1892"/>
                    </a:cubicBezTo>
                    <a:cubicBezTo>
                      <a:pt x="308" y="1969"/>
                      <a:pt x="380" y="2032"/>
                      <a:pt x="466" y="2055"/>
                    </a:cubicBezTo>
                    <a:cubicBezTo>
                      <a:pt x="502" y="2064"/>
                      <a:pt x="538" y="2073"/>
                      <a:pt x="574" y="2073"/>
                    </a:cubicBezTo>
                    <a:cubicBezTo>
                      <a:pt x="646" y="2068"/>
                      <a:pt x="719" y="2050"/>
                      <a:pt x="782" y="2014"/>
                    </a:cubicBezTo>
                    <a:cubicBezTo>
                      <a:pt x="1080" y="1843"/>
                      <a:pt x="1269" y="1328"/>
                      <a:pt x="1350" y="1071"/>
                    </a:cubicBezTo>
                    <a:cubicBezTo>
                      <a:pt x="1441" y="1323"/>
                      <a:pt x="1662" y="1820"/>
                      <a:pt x="1978" y="1951"/>
                    </a:cubicBezTo>
                    <a:cubicBezTo>
                      <a:pt x="2029" y="1972"/>
                      <a:pt x="2084" y="1982"/>
                      <a:pt x="2139" y="1982"/>
                    </a:cubicBezTo>
                    <a:cubicBezTo>
                      <a:pt x="2213" y="1982"/>
                      <a:pt x="2287" y="1963"/>
                      <a:pt x="2352" y="1924"/>
                    </a:cubicBezTo>
                    <a:cubicBezTo>
                      <a:pt x="2984" y="1581"/>
                      <a:pt x="2384" y="195"/>
                      <a:pt x="2361" y="141"/>
                    </a:cubicBezTo>
                    <a:cubicBezTo>
                      <a:pt x="2352" y="120"/>
                      <a:pt x="2335" y="111"/>
                      <a:pt x="2318" y="111"/>
                    </a:cubicBezTo>
                    <a:cubicBezTo>
                      <a:pt x="2287" y="111"/>
                      <a:pt x="2258" y="139"/>
                      <a:pt x="2276" y="177"/>
                    </a:cubicBezTo>
                    <a:cubicBezTo>
                      <a:pt x="2280" y="191"/>
                      <a:pt x="2863" y="1540"/>
                      <a:pt x="2307" y="1843"/>
                    </a:cubicBezTo>
                    <a:cubicBezTo>
                      <a:pt x="2257" y="1874"/>
                      <a:pt x="2198" y="1890"/>
                      <a:pt x="2139" y="1890"/>
                    </a:cubicBezTo>
                    <a:cubicBezTo>
                      <a:pt x="2096" y="1890"/>
                      <a:pt x="2053" y="1882"/>
                      <a:pt x="2014" y="1865"/>
                    </a:cubicBezTo>
                    <a:cubicBezTo>
                      <a:pt x="1639" y="1707"/>
                      <a:pt x="1396" y="908"/>
                      <a:pt x="1396" y="899"/>
                    </a:cubicBezTo>
                    <a:cubicBezTo>
                      <a:pt x="1389" y="877"/>
                      <a:pt x="1368" y="865"/>
                      <a:pt x="1349" y="865"/>
                    </a:cubicBezTo>
                    <a:cubicBezTo>
                      <a:pt x="1329" y="865"/>
                      <a:pt x="1310" y="877"/>
                      <a:pt x="1305" y="899"/>
                    </a:cubicBezTo>
                    <a:cubicBezTo>
                      <a:pt x="1301" y="908"/>
                      <a:pt x="1093" y="1725"/>
                      <a:pt x="737" y="1933"/>
                    </a:cubicBezTo>
                    <a:cubicBezTo>
                      <a:pt x="690" y="1962"/>
                      <a:pt x="635" y="1976"/>
                      <a:pt x="580" y="1976"/>
                    </a:cubicBezTo>
                    <a:cubicBezTo>
                      <a:pt x="551" y="1976"/>
                      <a:pt x="521" y="1972"/>
                      <a:pt x="493" y="1964"/>
                    </a:cubicBezTo>
                    <a:cubicBezTo>
                      <a:pt x="430" y="1946"/>
                      <a:pt x="380" y="1901"/>
                      <a:pt x="348" y="1847"/>
                    </a:cubicBezTo>
                    <a:cubicBezTo>
                      <a:pt x="105" y="1405"/>
                      <a:pt x="479" y="73"/>
                      <a:pt x="479" y="60"/>
                    </a:cubicBezTo>
                    <a:cubicBezTo>
                      <a:pt x="490" y="25"/>
                      <a:pt x="462" y="1"/>
                      <a:pt x="434" y="1"/>
                    </a:cubicBezTo>
                    <a:close/>
                  </a:path>
                </a:pathLst>
              </a:custGeom>
              <a:solidFill>
                <a:srgbClr val="380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86" name="Picture 2" descr="26 PPT ý tưởng trong 2022 | giáo dục, bảng viết phấn, ý tưởng lớp học">
            <a:extLst>
              <a:ext uri="{FF2B5EF4-FFF2-40B4-BE49-F238E27FC236}">
                <a16:creationId xmlns:a16="http://schemas.microsoft.com/office/drawing/2014/main" id="{01787AEF-D6E5-EAB3-50E1-D1E11B9FC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95" y="182916"/>
            <a:ext cx="989321" cy="989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0" grpId="0" animBg="1"/>
      <p:bldP spid="102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图片 39">
            <a:extLst>
              <a:ext uri="{FF2B5EF4-FFF2-40B4-BE49-F238E27FC236}">
                <a16:creationId xmlns:a16="http://schemas.microsoft.com/office/drawing/2014/main" id="{1E4E4A8F-B621-53DC-5086-7C4EBC536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2662" y="4235875"/>
            <a:ext cx="642211" cy="907625"/>
          </a:xfrm>
          <a:prstGeom prst="rect">
            <a:avLst/>
          </a:prstGeom>
        </p:spPr>
      </p:pic>
      <p:pic>
        <p:nvPicPr>
          <p:cNvPr id="55" name="图片 40">
            <a:extLst>
              <a:ext uri="{FF2B5EF4-FFF2-40B4-BE49-F238E27FC236}">
                <a16:creationId xmlns:a16="http://schemas.microsoft.com/office/drawing/2014/main" id="{0E53C624-978E-2C86-7769-EA83AB1183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134" y="4337521"/>
            <a:ext cx="839125" cy="825115"/>
          </a:xfrm>
          <a:prstGeom prst="rect">
            <a:avLst/>
          </a:prstGeom>
        </p:spPr>
      </p:pic>
      <p:pic>
        <p:nvPicPr>
          <p:cNvPr id="56" name="图片 42">
            <a:extLst>
              <a:ext uri="{FF2B5EF4-FFF2-40B4-BE49-F238E27FC236}">
                <a16:creationId xmlns:a16="http://schemas.microsoft.com/office/drawing/2014/main" id="{63129E19-B014-1F4D-A55B-BEACADDBB0A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84685"/>
          <a:stretch/>
        </p:blipFill>
        <p:spPr>
          <a:xfrm>
            <a:off x="2863992" y="4285950"/>
            <a:ext cx="942077" cy="874103"/>
          </a:xfrm>
          <a:prstGeom prst="rect">
            <a:avLst/>
          </a:prstGeom>
        </p:spPr>
      </p:pic>
      <p:pic>
        <p:nvPicPr>
          <p:cNvPr id="57" name="图片 43">
            <a:extLst>
              <a:ext uri="{FF2B5EF4-FFF2-40B4-BE49-F238E27FC236}">
                <a16:creationId xmlns:a16="http://schemas.microsoft.com/office/drawing/2014/main" id="{538C87E7-26C7-CD9A-9961-0F9C36E3549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6288" t="-1758" r="-1890" b="1758"/>
          <a:stretch/>
        </p:blipFill>
        <p:spPr>
          <a:xfrm>
            <a:off x="4691007" y="4506709"/>
            <a:ext cx="959733" cy="874103"/>
          </a:xfrm>
          <a:prstGeom prst="rect">
            <a:avLst/>
          </a:prstGeom>
        </p:spPr>
      </p:pic>
      <p:pic>
        <p:nvPicPr>
          <p:cNvPr id="58" name="图片 44">
            <a:extLst>
              <a:ext uri="{FF2B5EF4-FFF2-40B4-BE49-F238E27FC236}">
                <a16:creationId xmlns:a16="http://schemas.microsoft.com/office/drawing/2014/main" id="{41102A1F-6962-2B79-BCA6-924B7A0BC8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4396" y="4621566"/>
            <a:ext cx="446261" cy="523802"/>
          </a:xfrm>
          <a:prstGeom prst="rect">
            <a:avLst/>
          </a:prstGeom>
        </p:spPr>
      </p:pic>
      <p:pic>
        <p:nvPicPr>
          <p:cNvPr id="59" name="图片 45">
            <a:extLst>
              <a:ext uri="{FF2B5EF4-FFF2-40B4-BE49-F238E27FC236}">
                <a16:creationId xmlns:a16="http://schemas.microsoft.com/office/drawing/2014/main" id="{DC06D555-C13A-6B83-4E0A-15DB2D93C4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3607" y="4537074"/>
            <a:ext cx="538625" cy="632215"/>
          </a:xfrm>
          <a:prstGeom prst="rect">
            <a:avLst/>
          </a:prstGeom>
        </p:spPr>
      </p:pic>
      <p:pic>
        <p:nvPicPr>
          <p:cNvPr id="60" name="图片 46">
            <a:extLst>
              <a:ext uri="{FF2B5EF4-FFF2-40B4-BE49-F238E27FC236}">
                <a16:creationId xmlns:a16="http://schemas.microsoft.com/office/drawing/2014/main" id="{A769D17E-A9E6-01D4-C690-83615DA190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3656" y="4646774"/>
            <a:ext cx="436444" cy="512279"/>
          </a:xfrm>
          <a:prstGeom prst="rect">
            <a:avLst/>
          </a:prstGeom>
        </p:spPr>
      </p:pic>
      <p:pic>
        <p:nvPicPr>
          <p:cNvPr id="61" name="图片 47">
            <a:extLst>
              <a:ext uri="{FF2B5EF4-FFF2-40B4-BE49-F238E27FC236}">
                <a16:creationId xmlns:a16="http://schemas.microsoft.com/office/drawing/2014/main" id="{D1398839-8738-B651-A2D0-686803AABC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7143" y="4646774"/>
            <a:ext cx="446261" cy="52380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9BBF38B-DBAA-1343-01C5-5DF1E44708F5}"/>
              </a:ext>
            </a:extLst>
          </p:cNvPr>
          <p:cNvGrpSpPr/>
          <p:nvPr/>
        </p:nvGrpSpPr>
        <p:grpSpPr>
          <a:xfrm>
            <a:off x="195103" y="161524"/>
            <a:ext cx="4724996" cy="3825234"/>
            <a:chOff x="153154" y="27009"/>
            <a:chExt cx="4967751" cy="4510065"/>
          </a:xfrm>
        </p:grpSpPr>
        <p:pic>
          <p:nvPicPr>
            <p:cNvPr id="62" name="图片 15">
              <a:extLst>
                <a:ext uri="{FF2B5EF4-FFF2-40B4-BE49-F238E27FC236}">
                  <a16:creationId xmlns:a16="http://schemas.microsoft.com/office/drawing/2014/main" id="{78570B0A-D61C-CA6C-261B-1775B9C05B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b="44485"/>
            <a:stretch/>
          </p:blipFill>
          <p:spPr>
            <a:xfrm>
              <a:off x="1900892" y="27009"/>
              <a:ext cx="1431900" cy="940573"/>
            </a:xfrm>
            <a:prstGeom prst="rect">
              <a:avLst/>
            </a:prstGeom>
          </p:spPr>
        </p:pic>
        <p:sp>
          <p:nvSpPr>
            <p:cNvPr id="63" name="矩形: 圆角 10">
              <a:extLst>
                <a:ext uri="{FF2B5EF4-FFF2-40B4-BE49-F238E27FC236}">
                  <a16:creationId xmlns:a16="http://schemas.microsoft.com/office/drawing/2014/main" id="{221999BF-6BC5-BCBD-4A29-EDBED61AB54B}"/>
                </a:ext>
              </a:extLst>
            </p:cNvPr>
            <p:cNvSpPr/>
            <p:nvPr/>
          </p:nvSpPr>
          <p:spPr>
            <a:xfrm>
              <a:off x="153154" y="1128856"/>
              <a:ext cx="4967751" cy="3408218"/>
            </a:xfrm>
            <a:prstGeom prst="roundRect">
              <a:avLst/>
            </a:prstGeom>
            <a:solidFill>
              <a:srgbClr val="FEF9F2"/>
            </a:solidFill>
            <a:ln w="19050">
              <a:solidFill>
                <a:srgbClr val="FBBDB3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4" name="任意多边形: 形状 14">
              <a:extLst>
                <a:ext uri="{FF2B5EF4-FFF2-40B4-BE49-F238E27FC236}">
                  <a16:creationId xmlns:a16="http://schemas.microsoft.com/office/drawing/2014/main" id="{8A09AC76-8FA3-4CAA-F866-ECC7A6E4CA9B}"/>
                </a:ext>
              </a:extLst>
            </p:cNvPr>
            <p:cNvSpPr/>
            <p:nvPr/>
          </p:nvSpPr>
          <p:spPr>
            <a:xfrm>
              <a:off x="1404495" y="951576"/>
              <a:ext cx="2465068" cy="354560"/>
            </a:xfrm>
            <a:custGeom>
              <a:avLst/>
              <a:gdLst>
                <a:gd name="connsiteX0" fmla="*/ 0 w 2465068"/>
                <a:gd name="connsiteY0" fmla="*/ 0 h 354560"/>
                <a:gd name="connsiteX1" fmla="*/ 177280 w 2465068"/>
                <a:gd name="connsiteY1" fmla="*/ 0 h 354560"/>
                <a:gd name="connsiteX2" fmla="*/ 177281 w 2465068"/>
                <a:gd name="connsiteY2" fmla="*/ 1 h 354560"/>
                <a:gd name="connsiteX3" fmla="*/ 2281381 w 2465068"/>
                <a:gd name="connsiteY3" fmla="*/ 1 h 354560"/>
                <a:gd name="connsiteX4" fmla="*/ 2281381 w 2465068"/>
                <a:gd name="connsiteY4" fmla="*/ 6407 h 354560"/>
                <a:gd name="connsiteX5" fmla="*/ 2287788 w 2465068"/>
                <a:gd name="connsiteY5" fmla="*/ 0 h 354560"/>
                <a:gd name="connsiteX6" fmla="*/ 2465068 w 2465068"/>
                <a:gd name="connsiteY6" fmla="*/ 0 h 354560"/>
                <a:gd name="connsiteX7" fmla="*/ 2287788 w 2465068"/>
                <a:gd name="connsiteY7" fmla="*/ 177280 h 354560"/>
                <a:gd name="connsiteX8" fmla="*/ 2465068 w 2465068"/>
                <a:gd name="connsiteY8" fmla="*/ 354560 h 354560"/>
                <a:gd name="connsiteX9" fmla="*/ 2287788 w 2465068"/>
                <a:gd name="connsiteY9" fmla="*/ 354560 h 354560"/>
                <a:gd name="connsiteX10" fmla="*/ 2281381 w 2465068"/>
                <a:gd name="connsiteY10" fmla="*/ 348153 h 354560"/>
                <a:gd name="connsiteX11" fmla="*/ 2281381 w 2465068"/>
                <a:gd name="connsiteY11" fmla="*/ 354560 h 354560"/>
                <a:gd name="connsiteX12" fmla="*/ 177280 w 2465068"/>
                <a:gd name="connsiteY12" fmla="*/ 354560 h 354560"/>
                <a:gd name="connsiteX13" fmla="*/ 0 w 2465068"/>
                <a:gd name="connsiteY13" fmla="*/ 354560 h 354560"/>
                <a:gd name="connsiteX14" fmla="*/ 177280 w 2465068"/>
                <a:gd name="connsiteY14" fmla="*/ 177280 h 354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65068" h="354560">
                  <a:moveTo>
                    <a:pt x="0" y="0"/>
                  </a:moveTo>
                  <a:lnTo>
                    <a:pt x="177280" y="0"/>
                  </a:lnTo>
                  <a:lnTo>
                    <a:pt x="177281" y="1"/>
                  </a:lnTo>
                  <a:lnTo>
                    <a:pt x="2281381" y="1"/>
                  </a:lnTo>
                  <a:lnTo>
                    <a:pt x="2281381" y="6407"/>
                  </a:lnTo>
                  <a:lnTo>
                    <a:pt x="2287788" y="0"/>
                  </a:lnTo>
                  <a:lnTo>
                    <a:pt x="2465068" y="0"/>
                  </a:lnTo>
                  <a:lnTo>
                    <a:pt x="2287788" y="177280"/>
                  </a:lnTo>
                  <a:lnTo>
                    <a:pt x="2465068" y="354560"/>
                  </a:lnTo>
                  <a:lnTo>
                    <a:pt x="2287788" y="354560"/>
                  </a:lnTo>
                  <a:lnTo>
                    <a:pt x="2281381" y="348153"/>
                  </a:lnTo>
                  <a:lnTo>
                    <a:pt x="2281381" y="354560"/>
                  </a:lnTo>
                  <a:lnTo>
                    <a:pt x="177280" y="354560"/>
                  </a:lnTo>
                  <a:lnTo>
                    <a:pt x="0" y="354560"/>
                  </a:lnTo>
                  <a:lnTo>
                    <a:pt x="177280" y="177280"/>
                  </a:lnTo>
                  <a:close/>
                </a:path>
              </a:pathLst>
            </a:custGeom>
            <a:solidFill>
              <a:srgbClr val="FBBD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1D6A32F-4949-B49B-FB17-BCDB7BFF26F4}"/>
              </a:ext>
            </a:extLst>
          </p:cNvPr>
          <p:cNvSpPr txBox="1"/>
          <p:nvPr/>
        </p:nvSpPr>
        <p:spPr>
          <a:xfrm>
            <a:off x="151009" y="1330595"/>
            <a:ext cx="478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</a:rPr>
              <a:t>Bệnh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 do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</a:rPr>
              <a:t>thiếu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</a:rPr>
              <a:t>chất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</a:rPr>
              <a:t>dinh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</a:rPr>
              <a:t>dưỡng</a:t>
            </a:r>
            <a:endParaRPr lang="en-US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1" name="Text Box 18">
            <a:extLst>
              <a:ext uri="{FF2B5EF4-FFF2-40B4-BE49-F238E27FC236}">
                <a16:creationId xmlns:a16="http://schemas.microsoft.com/office/drawing/2014/main" id="{DA330872-C8A8-6DB9-133A-7E6ACDBC31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452" y="1717439"/>
            <a:ext cx="3546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Quáng</a:t>
            </a:r>
            <a:r>
              <a:rPr lang="en-US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gà</a:t>
            </a:r>
            <a:r>
              <a:rPr lang="en-US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altLang="en-US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khô</a:t>
            </a:r>
            <a:r>
              <a:rPr lang="en-US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mắt</a:t>
            </a:r>
            <a:endParaRPr lang="en-US" altLang="en-US" sz="24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2" name="Text Box 19">
            <a:extLst>
              <a:ext uri="{FF2B5EF4-FFF2-40B4-BE49-F238E27FC236}">
                <a16:creationId xmlns:a16="http://schemas.microsoft.com/office/drawing/2014/main" id="{E3CEE2FA-A0B1-C805-691B-BB9174D66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452" y="2059151"/>
            <a:ext cx="2438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Còi</a:t>
            </a:r>
            <a:r>
              <a:rPr lang="en-US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xương</a:t>
            </a:r>
            <a:endParaRPr lang="en-US" altLang="en-US" sz="24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3" name="Text Box 20">
            <a:extLst>
              <a:ext uri="{FF2B5EF4-FFF2-40B4-BE49-F238E27FC236}">
                <a16:creationId xmlns:a16="http://schemas.microsoft.com/office/drawing/2014/main" id="{EF5C6A85-D60B-B620-01BF-B9F27DB28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532" y="3552451"/>
            <a:ext cx="2438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Phù</a:t>
            </a:r>
            <a:r>
              <a:rPr lang="en-US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chân</a:t>
            </a:r>
            <a:r>
              <a:rPr lang="en-US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tay</a:t>
            </a:r>
            <a:endParaRPr lang="en-US" altLang="en-US" sz="24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4" name="Text Box 21">
            <a:extLst>
              <a:ext uri="{FF2B5EF4-FFF2-40B4-BE49-F238E27FC236}">
                <a16:creationId xmlns:a16="http://schemas.microsoft.com/office/drawing/2014/main" id="{4705F30F-8D01-3F15-F5F2-E9E43DF90B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998" y="2431906"/>
            <a:ext cx="38465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Chảy</a:t>
            </a:r>
            <a:r>
              <a:rPr lang="en-US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máu</a:t>
            </a:r>
            <a:r>
              <a:rPr lang="en-US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chân</a:t>
            </a:r>
            <a:r>
              <a:rPr lang="en-US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răng</a:t>
            </a:r>
            <a:endParaRPr lang="en-US" altLang="en-US" sz="24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5" name="Text Box 30">
            <a:extLst>
              <a:ext uri="{FF2B5EF4-FFF2-40B4-BE49-F238E27FC236}">
                <a16:creationId xmlns:a16="http://schemas.microsoft.com/office/drawing/2014/main" id="{1C0CA5DC-B969-A311-F889-F3F664F29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998" y="2812051"/>
            <a:ext cx="35528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Suy</a:t>
            </a:r>
            <a:r>
              <a:rPr lang="en-US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dinh</a:t>
            </a:r>
            <a:r>
              <a:rPr lang="en-US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dưỡng</a:t>
            </a:r>
            <a:endParaRPr lang="en-US" altLang="en-US" sz="24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6" name="Text Box 31">
            <a:extLst>
              <a:ext uri="{FF2B5EF4-FFF2-40B4-BE49-F238E27FC236}">
                <a16:creationId xmlns:a16="http://schemas.microsoft.com/office/drawing/2014/main" id="{9353D9F1-00AE-D3FA-9DAA-292909969D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998" y="3191229"/>
            <a:ext cx="27416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- B</a:t>
            </a:r>
            <a:r>
              <a:rPr lang="vi-VN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ư</a:t>
            </a:r>
            <a:r>
              <a:rPr lang="en-US" altLang="en-US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ớu</a:t>
            </a:r>
            <a:r>
              <a:rPr lang="en-US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cổ</a:t>
            </a:r>
            <a:endParaRPr lang="en-US" altLang="en-US" sz="24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A037328-736E-0679-5F41-D85BCA754F78}"/>
              </a:ext>
            </a:extLst>
          </p:cNvPr>
          <p:cNvGrpSpPr/>
          <p:nvPr/>
        </p:nvGrpSpPr>
        <p:grpSpPr>
          <a:xfrm>
            <a:off x="5110845" y="34979"/>
            <a:ext cx="3321329" cy="1932614"/>
            <a:chOff x="4037783" y="193391"/>
            <a:chExt cx="4967751" cy="4510065"/>
          </a:xfrm>
        </p:grpSpPr>
        <p:pic>
          <p:nvPicPr>
            <p:cNvPr id="28" name="图片 15">
              <a:extLst>
                <a:ext uri="{FF2B5EF4-FFF2-40B4-BE49-F238E27FC236}">
                  <a16:creationId xmlns:a16="http://schemas.microsoft.com/office/drawing/2014/main" id="{8582E6E1-2960-916D-42B2-4258E4E875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b="44485"/>
            <a:stretch/>
          </p:blipFill>
          <p:spPr>
            <a:xfrm>
              <a:off x="5785521" y="193391"/>
              <a:ext cx="1431900" cy="940573"/>
            </a:xfrm>
            <a:prstGeom prst="rect">
              <a:avLst/>
            </a:prstGeom>
          </p:spPr>
        </p:pic>
        <p:sp>
          <p:nvSpPr>
            <p:cNvPr id="29" name="矩形: 圆角 10">
              <a:extLst>
                <a:ext uri="{FF2B5EF4-FFF2-40B4-BE49-F238E27FC236}">
                  <a16:creationId xmlns:a16="http://schemas.microsoft.com/office/drawing/2014/main" id="{EB7F6D80-C6D6-F874-4B78-7344E184F161}"/>
                </a:ext>
              </a:extLst>
            </p:cNvPr>
            <p:cNvSpPr/>
            <p:nvPr/>
          </p:nvSpPr>
          <p:spPr>
            <a:xfrm>
              <a:off x="4037783" y="1295238"/>
              <a:ext cx="4967751" cy="3408218"/>
            </a:xfrm>
            <a:prstGeom prst="roundRect">
              <a:avLst/>
            </a:prstGeom>
            <a:solidFill>
              <a:srgbClr val="FEF9F2"/>
            </a:solidFill>
            <a:ln w="19050">
              <a:solidFill>
                <a:srgbClr val="FBBDB3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" name="任意多边形: 形状 14">
              <a:extLst>
                <a:ext uri="{FF2B5EF4-FFF2-40B4-BE49-F238E27FC236}">
                  <a16:creationId xmlns:a16="http://schemas.microsoft.com/office/drawing/2014/main" id="{17794629-795C-F388-DC46-620EB27F0C52}"/>
                </a:ext>
              </a:extLst>
            </p:cNvPr>
            <p:cNvSpPr/>
            <p:nvPr/>
          </p:nvSpPr>
          <p:spPr>
            <a:xfrm>
              <a:off x="5289124" y="1117958"/>
              <a:ext cx="2465068" cy="354560"/>
            </a:xfrm>
            <a:custGeom>
              <a:avLst/>
              <a:gdLst>
                <a:gd name="connsiteX0" fmla="*/ 0 w 2465068"/>
                <a:gd name="connsiteY0" fmla="*/ 0 h 354560"/>
                <a:gd name="connsiteX1" fmla="*/ 177280 w 2465068"/>
                <a:gd name="connsiteY1" fmla="*/ 0 h 354560"/>
                <a:gd name="connsiteX2" fmla="*/ 177281 w 2465068"/>
                <a:gd name="connsiteY2" fmla="*/ 1 h 354560"/>
                <a:gd name="connsiteX3" fmla="*/ 2281381 w 2465068"/>
                <a:gd name="connsiteY3" fmla="*/ 1 h 354560"/>
                <a:gd name="connsiteX4" fmla="*/ 2281381 w 2465068"/>
                <a:gd name="connsiteY4" fmla="*/ 6407 h 354560"/>
                <a:gd name="connsiteX5" fmla="*/ 2287788 w 2465068"/>
                <a:gd name="connsiteY5" fmla="*/ 0 h 354560"/>
                <a:gd name="connsiteX6" fmla="*/ 2465068 w 2465068"/>
                <a:gd name="connsiteY6" fmla="*/ 0 h 354560"/>
                <a:gd name="connsiteX7" fmla="*/ 2287788 w 2465068"/>
                <a:gd name="connsiteY7" fmla="*/ 177280 h 354560"/>
                <a:gd name="connsiteX8" fmla="*/ 2465068 w 2465068"/>
                <a:gd name="connsiteY8" fmla="*/ 354560 h 354560"/>
                <a:gd name="connsiteX9" fmla="*/ 2287788 w 2465068"/>
                <a:gd name="connsiteY9" fmla="*/ 354560 h 354560"/>
                <a:gd name="connsiteX10" fmla="*/ 2281381 w 2465068"/>
                <a:gd name="connsiteY10" fmla="*/ 348153 h 354560"/>
                <a:gd name="connsiteX11" fmla="*/ 2281381 w 2465068"/>
                <a:gd name="connsiteY11" fmla="*/ 354560 h 354560"/>
                <a:gd name="connsiteX12" fmla="*/ 177280 w 2465068"/>
                <a:gd name="connsiteY12" fmla="*/ 354560 h 354560"/>
                <a:gd name="connsiteX13" fmla="*/ 0 w 2465068"/>
                <a:gd name="connsiteY13" fmla="*/ 354560 h 354560"/>
                <a:gd name="connsiteX14" fmla="*/ 177280 w 2465068"/>
                <a:gd name="connsiteY14" fmla="*/ 177280 h 354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65068" h="354560">
                  <a:moveTo>
                    <a:pt x="0" y="0"/>
                  </a:moveTo>
                  <a:lnTo>
                    <a:pt x="177280" y="0"/>
                  </a:lnTo>
                  <a:lnTo>
                    <a:pt x="177281" y="1"/>
                  </a:lnTo>
                  <a:lnTo>
                    <a:pt x="2281381" y="1"/>
                  </a:lnTo>
                  <a:lnTo>
                    <a:pt x="2281381" y="6407"/>
                  </a:lnTo>
                  <a:lnTo>
                    <a:pt x="2287788" y="0"/>
                  </a:lnTo>
                  <a:lnTo>
                    <a:pt x="2465068" y="0"/>
                  </a:lnTo>
                  <a:lnTo>
                    <a:pt x="2287788" y="177280"/>
                  </a:lnTo>
                  <a:lnTo>
                    <a:pt x="2465068" y="354560"/>
                  </a:lnTo>
                  <a:lnTo>
                    <a:pt x="2287788" y="354560"/>
                  </a:lnTo>
                  <a:lnTo>
                    <a:pt x="2281381" y="348153"/>
                  </a:lnTo>
                  <a:lnTo>
                    <a:pt x="2281381" y="354560"/>
                  </a:lnTo>
                  <a:lnTo>
                    <a:pt x="177280" y="354560"/>
                  </a:lnTo>
                  <a:lnTo>
                    <a:pt x="0" y="354560"/>
                  </a:lnTo>
                  <a:lnTo>
                    <a:pt x="177280" y="177280"/>
                  </a:lnTo>
                  <a:close/>
                </a:path>
              </a:pathLst>
            </a:custGeom>
            <a:solidFill>
              <a:srgbClr val="FBBD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BC6550A5-FFEA-07A7-5C44-49458158C416}"/>
              </a:ext>
            </a:extLst>
          </p:cNvPr>
          <p:cNvSpPr txBox="1"/>
          <p:nvPr/>
        </p:nvSpPr>
        <p:spPr>
          <a:xfrm>
            <a:off x="5373508" y="628811"/>
            <a:ext cx="2717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</a:rPr>
              <a:t>Bệnh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 do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</a:rPr>
              <a:t>thừa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</a:rPr>
              <a:t>chất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</a:rPr>
              <a:t>dinh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</a:rPr>
              <a:t>dưỡng</a:t>
            </a:r>
            <a:endParaRPr lang="en-US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Text Box 18">
            <a:extLst>
              <a:ext uri="{FF2B5EF4-FFF2-40B4-BE49-F238E27FC236}">
                <a16:creationId xmlns:a16="http://schemas.microsoft.com/office/drawing/2014/main" id="{9FE97F67-B595-A592-E9E9-7E8D8B7D4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7464" y="1415505"/>
            <a:ext cx="3546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Béo</a:t>
            </a:r>
            <a:r>
              <a:rPr lang="en-US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phì</a:t>
            </a:r>
            <a:endParaRPr lang="en-US" altLang="en-US" sz="24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7FAA7F7-4549-2A30-E220-02D5363B1528}"/>
              </a:ext>
            </a:extLst>
          </p:cNvPr>
          <p:cNvGrpSpPr/>
          <p:nvPr/>
        </p:nvGrpSpPr>
        <p:grpSpPr>
          <a:xfrm>
            <a:off x="5110845" y="1979759"/>
            <a:ext cx="3321329" cy="2557315"/>
            <a:chOff x="4037783" y="193391"/>
            <a:chExt cx="4967751" cy="4510065"/>
          </a:xfrm>
        </p:grpSpPr>
        <p:pic>
          <p:nvPicPr>
            <p:cNvPr id="34" name="图片 15">
              <a:extLst>
                <a:ext uri="{FF2B5EF4-FFF2-40B4-BE49-F238E27FC236}">
                  <a16:creationId xmlns:a16="http://schemas.microsoft.com/office/drawing/2014/main" id="{2DDA6668-4061-5842-740B-953EC42116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b="44485"/>
            <a:stretch/>
          </p:blipFill>
          <p:spPr>
            <a:xfrm>
              <a:off x="5785521" y="193391"/>
              <a:ext cx="1431900" cy="940573"/>
            </a:xfrm>
            <a:prstGeom prst="rect">
              <a:avLst/>
            </a:prstGeom>
          </p:spPr>
        </p:pic>
        <p:sp>
          <p:nvSpPr>
            <p:cNvPr id="35" name="矩形: 圆角 10">
              <a:extLst>
                <a:ext uri="{FF2B5EF4-FFF2-40B4-BE49-F238E27FC236}">
                  <a16:creationId xmlns:a16="http://schemas.microsoft.com/office/drawing/2014/main" id="{8677C246-6620-81FB-7F1B-176629CD6FB0}"/>
                </a:ext>
              </a:extLst>
            </p:cNvPr>
            <p:cNvSpPr/>
            <p:nvPr/>
          </p:nvSpPr>
          <p:spPr>
            <a:xfrm>
              <a:off x="4037783" y="1295238"/>
              <a:ext cx="4967751" cy="3408218"/>
            </a:xfrm>
            <a:prstGeom prst="roundRect">
              <a:avLst/>
            </a:prstGeom>
            <a:solidFill>
              <a:srgbClr val="FEF9F2"/>
            </a:solidFill>
            <a:ln w="19050">
              <a:solidFill>
                <a:srgbClr val="FBBDB3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6" name="任意多边形: 形状 14">
              <a:extLst>
                <a:ext uri="{FF2B5EF4-FFF2-40B4-BE49-F238E27FC236}">
                  <a16:creationId xmlns:a16="http://schemas.microsoft.com/office/drawing/2014/main" id="{282E9846-50FA-5B41-3A54-C8F7C237CB17}"/>
                </a:ext>
              </a:extLst>
            </p:cNvPr>
            <p:cNvSpPr/>
            <p:nvPr/>
          </p:nvSpPr>
          <p:spPr>
            <a:xfrm>
              <a:off x="5289124" y="1117958"/>
              <a:ext cx="2465068" cy="354560"/>
            </a:xfrm>
            <a:custGeom>
              <a:avLst/>
              <a:gdLst>
                <a:gd name="connsiteX0" fmla="*/ 0 w 2465068"/>
                <a:gd name="connsiteY0" fmla="*/ 0 h 354560"/>
                <a:gd name="connsiteX1" fmla="*/ 177280 w 2465068"/>
                <a:gd name="connsiteY1" fmla="*/ 0 h 354560"/>
                <a:gd name="connsiteX2" fmla="*/ 177281 w 2465068"/>
                <a:gd name="connsiteY2" fmla="*/ 1 h 354560"/>
                <a:gd name="connsiteX3" fmla="*/ 2281381 w 2465068"/>
                <a:gd name="connsiteY3" fmla="*/ 1 h 354560"/>
                <a:gd name="connsiteX4" fmla="*/ 2281381 w 2465068"/>
                <a:gd name="connsiteY4" fmla="*/ 6407 h 354560"/>
                <a:gd name="connsiteX5" fmla="*/ 2287788 w 2465068"/>
                <a:gd name="connsiteY5" fmla="*/ 0 h 354560"/>
                <a:gd name="connsiteX6" fmla="*/ 2465068 w 2465068"/>
                <a:gd name="connsiteY6" fmla="*/ 0 h 354560"/>
                <a:gd name="connsiteX7" fmla="*/ 2287788 w 2465068"/>
                <a:gd name="connsiteY7" fmla="*/ 177280 h 354560"/>
                <a:gd name="connsiteX8" fmla="*/ 2465068 w 2465068"/>
                <a:gd name="connsiteY8" fmla="*/ 354560 h 354560"/>
                <a:gd name="connsiteX9" fmla="*/ 2287788 w 2465068"/>
                <a:gd name="connsiteY9" fmla="*/ 354560 h 354560"/>
                <a:gd name="connsiteX10" fmla="*/ 2281381 w 2465068"/>
                <a:gd name="connsiteY10" fmla="*/ 348153 h 354560"/>
                <a:gd name="connsiteX11" fmla="*/ 2281381 w 2465068"/>
                <a:gd name="connsiteY11" fmla="*/ 354560 h 354560"/>
                <a:gd name="connsiteX12" fmla="*/ 177280 w 2465068"/>
                <a:gd name="connsiteY12" fmla="*/ 354560 h 354560"/>
                <a:gd name="connsiteX13" fmla="*/ 0 w 2465068"/>
                <a:gd name="connsiteY13" fmla="*/ 354560 h 354560"/>
                <a:gd name="connsiteX14" fmla="*/ 177280 w 2465068"/>
                <a:gd name="connsiteY14" fmla="*/ 177280 h 354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65068" h="354560">
                  <a:moveTo>
                    <a:pt x="0" y="0"/>
                  </a:moveTo>
                  <a:lnTo>
                    <a:pt x="177280" y="0"/>
                  </a:lnTo>
                  <a:lnTo>
                    <a:pt x="177281" y="1"/>
                  </a:lnTo>
                  <a:lnTo>
                    <a:pt x="2281381" y="1"/>
                  </a:lnTo>
                  <a:lnTo>
                    <a:pt x="2281381" y="6407"/>
                  </a:lnTo>
                  <a:lnTo>
                    <a:pt x="2287788" y="0"/>
                  </a:lnTo>
                  <a:lnTo>
                    <a:pt x="2465068" y="0"/>
                  </a:lnTo>
                  <a:lnTo>
                    <a:pt x="2287788" y="177280"/>
                  </a:lnTo>
                  <a:lnTo>
                    <a:pt x="2465068" y="354560"/>
                  </a:lnTo>
                  <a:lnTo>
                    <a:pt x="2287788" y="354560"/>
                  </a:lnTo>
                  <a:lnTo>
                    <a:pt x="2281381" y="348153"/>
                  </a:lnTo>
                  <a:lnTo>
                    <a:pt x="2281381" y="354560"/>
                  </a:lnTo>
                  <a:lnTo>
                    <a:pt x="177280" y="354560"/>
                  </a:lnTo>
                  <a:lnTo>
                    <a:pt x="0" y="354560"/>
                  </a:lnTo>
                  <a:lnTo>
                    <a:pt x="177280" y="177280"/>
                  </a:lnTo>
                  <a:close/>
                </a:path>
              </a:pathLst>
            </a:custGeom>
            <a:solidFill>
              <a:srgbClr val="FBBD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2CE0E058-93D9-13BE-8252-805BF494F05A}"/>
              </a:ext>
            </a:extLst>
          </p:cNvPr>
          <p:cNvSpPr txBox="1"/>
          <p:nvPr/>
        </p:nvSpPr>
        <p:spPr>
          <a:xfrm>
            <a:off x="5514396" y="2662259"/>
            <a:ext cx="24820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</a:rPr>
              <a:t>Bệnh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</a:rPr>
              <a:t>lây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 qua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</a:rPr>
              <a:t>đường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</a:rPr>
              <a:t>tiêu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</a:rPr>
              <a:t>hóa</a:t>
            </a:r>
            <a:endParaRPr lang="en-US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8" name="Text Box 18">
            <a:extLst>
              <a:ext uri="{FF2B5EF4-FFF2-40B4-BE49-F238E27FC236}">
                <a16:creationId xmlns:a16="http://schemas.microsoft.com/office/drawing/2014/main" id="{632662DB-49F5-EAA5-C5C3-D196DD64C2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3507" y="3372864"/>
            <a:ext cx="3546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Tiêu</a:t>
            </a:r>
            <a:r>
              <a:rPr lang="en-US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chảy</a:t>
            </a:r>
            <a:endParaRPr lang="en-US" altLang="en-US" sz="24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9" name="Text Box 18">
            <a:extLst>
              <a:ext uri="{FF2B5EF4-FFF2-40B4-BE49-F238E27FC236}">
                <a16:creationId xmlns:a16="http://schemas.microsoft.com/office/drawing/2014/main" id="{D3DC148A-3703-1F10-EA77-44B1D557F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5787" y="3733020"/>
            <a:ext cx="3546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Tả</a:t>
            </a:r>
            <a:endParaRPr lang="en-US" altLang="en-US" sz="24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0" name="Text Box 18">
            <a:extLst>
              <a:ext uri="{FF2B5EF4-FFF2-40B4-BE49-F238E27FC236}">
                <a16:creationId xmlns:a16="http://schemas.microsoft.com/office/drawing/2014/main" id="{51C7B5AC-D7DA-4519-1F2E-38F6ED06D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647" y="4129635"/>
            <a:ext cx="3546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Lị</a:t>
            </a:r>
            <a:endParaRPr lang="en-US" altLang="en-US" sz="24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5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3" grpId="0"/>
      <p:bldP spid="74" grpId="0"/>
      <p:bldP spid="75" grpId="0"/>
      <p:bldP spid="76" grpId="0"/>
      <p:bldP spid="31" grpId="0"/>
      <p:bldP spid="37" grpId="0"/>
      <p:bldP spid="38" grpId="0"/>
      <p:bldP spid="39" grpId="0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EBD733C-D77E-CAF0-1DC4-31E7FF5F0D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54193"/>
              </p:ext>
            </p:extLst>
          </p:nvPr>
        </p:nvGraphicFramePr>
        <p:xfrm>
          <a:off x="533909" y="473529"/>
          <a:ext cx="7772400" cy="4008664"/>
        </p:xfrm>
        <a:graphic>
          <a:graphicData uri="http://schemas.openxmlformats.org/drawingml/2006/table">
            <a:tbl>
              <a:tblPr/>
              <a:tblGrid>
                <a:gridCol w="2728061">
                  <a:extLst>
                    <a:ext uri="{9D8B030D-6E8A-4147-A177-3AD203B41FA5}">
                      <a16:colId xmlns:a16="http://schemas.microsoft.com/office/drawing/2014/main" val="1846654719"/>
                    </a:ext>
                  </a:extLst>
                </a:gridCol>
                <a:gridCol w="2419223">
                  <a:extLst>
                    <a:ext uri="{9D8B030D-6E8A-4147-A177-3AD203B41FA5}">
                      <a16:colId xmlns:a16="http://schemas.microsoft.com/office/drawing/2014/main" val="1990272820"/>
                    </a:ext>
                  </a:extLst>
                </a:gridCol>
                <a:gridCol w="2625116">
                  <a:extLst>
                    <a:ext uri="{9D8B030D-6E8A-4147-A177-3AD203B41FA5}">
                      <a16:colId xmlns:a16="http://schemas.microsoft.com/office/drawing/2014/main" val="4178673834"/>
                    </a:ext>
                  </a:extLst>
                </a:gridCol>
              </a:tblGrid>
              <a:tr h="86541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Bệnh do </a:t>
                      </a:r>
                      <a:b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</a:br>
                      <a:r>
                        <a:rPr kumimoji="0" lang="vi-VN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t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h</a:t>
                      </a:r>
                      <a:r>
                        <a:rPr kumimoji="0" lang="vi-VN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iếu chất dinh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vi-VN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dưỡng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Nguyên nhân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Cách phòng tránh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0593798"/>
                  </a:ext>
                </a:extLst>
              </a:tr>
              <a:tr h="31432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60517"/>
                  </a:ext>
                </a:extLst>
              </a:tr>
            </a:tbl>
          </a:graphicData>
        </a:graphic>
      </p:graphicFrame>
      <p:sp>
        <p:nvSpPr>
          <p:cNvPr id="17" name="Text Box 18">
            <a:extLst>
              <a:ext uri="{FF2B5EF4-FFF2-40B4-BE49-F238E27FC236}">
                <a16:creationId xmlns:a16="http://schemas.microsoft.com/office/drawing/2014/main" id="{FD2A7630-0C65-975B-FB0A-557021AB3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82" y="1435314"/>
            <a:ext cx="265985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1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1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Quáng</a:t>
            </a:r>
            <a:r>
              <a:rPr lang="en-US" altLang="en-US" sz="21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gà</a:t>
            </a:r>
            <a:r>
              <a:rPr lang="en-US" altLang="en-US" sz="21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altLang="en-US" sz="21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khô</a:t>
            </a:r>
            <a:r>
              <a:rPr lang="en-US" altLang="en-US" sz="21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mắt</a:t>
            </a:r>
            <a:endParaRPr lang="en-US" altLang="en-US" sz="21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Text Box 19">
            <a:extLst>
              <a:ext uri="{FF2B5EF4-FFF2-40B4-BE49-F238E27FC236}">
                <a16:creationId xmlns:a16="http://schemas.microsoft.com/office/drawing/2014/main" id="{E062DDEF-19DF-8E53-30CA-48EBC451A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84" y="1927191"/>
            <a:ext cx="182880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Còi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xương</a:t>
            </a:r>
            <a:endParaRPr lang="en-US" altLang="en-US" sz="2100" b="1" dirty="0">
              <a:solidFill>
                <a:srgbClr val="0000CC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" name="Text Box 20">
            <a:extLst>
              <a:ext uri="{FF2B5EF4-FFF2-40B4-BE49-F238E27FC236}">
                <a16:creationId xmlns:a16="http://schemas.microsoft.com/office/drawing/2014/main" id="{5C21C191-94AE-2613-C676-58608E9C0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866" y="2415236"/>
            <a:ext cx="203239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1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1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Phù</a:t>
            </a:r>
            <a:r>
              <a:rPr lang="en-US" altLang="en-US" sz="21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chân</a:t>
            </a:r>
            <a:r>
              <a:rPr lang="en-US" altLang="en-US" sz="21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tay</a:t>
            </a:r>
            <a:endParaRPr lang="en-US" altLang="en-US" sz="21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Text Box 21">
            <a:extLst>
              <a:ext uri="{FF2B5EF4-FFF2-40B4-BE49-F238E27FC236}">
                <a16:creationId xmlns:a16="http://schemas.microsoft.com/office/drawing/2014/main" id="{386377BF-BD47-CD74-FF01-A94D87B5EE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768" y="2926625"/>
            <a:ext cx="288488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Chảy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máu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chân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răng</a:t>
            </a:r>
            <a:endParaRPr lang="en-US" altLang="en-US" sz="2100" b="1" dirty="0">
              <a:solidFill>
                <a:srgbClr val="0000CC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1" name="Text Box 22">
            <a:extLst>
              <a:ext uri="{FF2B5EF4-FFF2-40B4-BE49-F238E27FC236}">
                <a16:creationId xmlns:a16="http://schemas.microsoft.com/office/drawing/2014/main" id="{38C39716-35B3-7E65-D51C-35E82DC62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0067" y="1446269"/>
            <a:ext cx="274915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Thiếu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vi-ta-min A</a:t>
            </a:r>
          </a:p>
        </p:txBody>
      </p:sp>
      <p:sp>
        <p:nvSpPr>
          <p:cNvPr id="22" name="Text Box 23">
            <a:extLst>
              <a:ext uri="{FF2B5EF4-FFF2-40B4-BE49-F238E27FC236}">
                <a16:creationId xmlns:a16="http://schemas.microsoft.com/office/drawing/2014/main" id="{58B77268-5BB3-219B-600E-AB1BABDD21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3751" y="1926345"/>
            <a:ext cx="274915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100" b="1" dirty="0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100" b="1" dirty="0" err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Thiếu</a:t>
            </a:r>
            <a:r>
              <a:rPr lang="en-US" altLang="en-US" sz="2100" b="1" dirty="0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vi-ta-min D</a:t>
            </a:r>
          </a:p>
        </p:txBody>
      </p:sp>
      <p:sp>
        <p:nvSpPr>
          <p:cNvPr id="23" name="Text Box 24">
            <a:extLst>
              <a:ext uri="{FF2B5EF4-FFF2-40B4-BE49-F238E27FC236}">
                <a16:creationId xmlns:a16="http://schemas.microsoft.com/office/drawing/2014/main" id="{930D11C5-3EEB-B07D-9B6A-93AF87ECA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036" y="2437734"/>
            <a:ext cx="284321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Thiếu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vi-ta-min B1</a:t>
            </a:r>
          </a:p>
        </p:txBody>
      </p:sp>
      <p:sp>
        <p:nvSpPr>
          <p:cNvPr id="24" name="Text Box 25">
            <a:extLst>
              <a:ext uri="{FF2B5EF4-FFF2-40B4-BE49-F238E27FC236}">
                <a16:creationId xmlns:a16="http://schemas.microsoft.com/office/drawing/2014/main" id="{CC0C9968-AE4B-6E54-7E46-81F876F97C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3750" y="2949123"/>
            <a:ext cx="246042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100" b="1" dirty="0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100" b="1" dirty="0" err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Thiếu</a:t>
            </a:r>
            <a:r>
              <a:rPr lang="en-US" altLang="en-US" sz="2100" b="1" dirty="0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vi-ta-min C</a:t>
            </a:r>
          </a:p>
        </p:txBody>
      </p:sp>
      <p:sp>
        <p:nvSpPr>
          <p:cNvPr id="25" name="Text Box 26">
            <a:extLst>
              <a:ext uri="{FF2B5EF4-FFF2-40B4-BE49-F238E27FC236}">
                <a16:creationId xmlns:a16="http://schemas.microsoft.com/office/drawing/2014/main" id="{D47DC46F-3745-DE32-679C-A4DDF6CCB1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7548" y="1446269"/>
            <a:ext cx="2460427" cy="2516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*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Ăn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ủ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chất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cân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ối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hợp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lí</a:t>
            </a:r>
            <a:endParaRPr lang="en-US" altLang="en-US" sz="2100" b="1" dirty="0">
              <a:solidFill>
                <a:srgbClr val="0000CC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*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Nếu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bị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bệnh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do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thiếu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chất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dinh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d</a:t>
            </a:r>
            <a:r>
              <a:rPr lang="vi-VN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ư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ưỡng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phải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ến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bệnh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viện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ể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khám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chữa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trị</a:t>
            </a:r>
            <a:endParaRPr lang="en-US" altLang="en-US" sz="2100" b="1" dirty="0">
              <a:solidFill>
                <a:srgbClr val="0000CC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6" name="Text Box 30">
            <a:extLst>
              <a:ext uri="{FF2B5EF4-FFF2-40B4-BE49-F238E27FC236}">
                <a16:creationId xmlns:a16="http://schemas.microsoft.com/office/drawing/2014/main" id="{282FC49C-DE0C-CC4E-91D2-8A75FF64B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053" y="3415516"/>
            <a:ext cx="2664619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1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1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Suy</a:t>
            </a:r>
            <a:r>
              <a:rPr lang="en-US" altLang="en-US" sz="21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dinh</a:t>
            </a:r>
            <a:r>
              <a:rPr lang="en-US" altLang="en-US" sz="21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dưỡng</a:t>
            </a:r>
            <a:endParaRPr lang="en-US" altLang="en-US" sz="21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" name="Text Box 31">
            <a:extLst>
              <a:ext uri="{FF2B5EF4-FFF2-40B4-BE49-F238E27FC236}">
                <a16:creationId xmlns:a16="http://schemas.microsoft.com/office/drawing/2014/main" id="{72BA22BD-82FC-FB57-52CD-21106EE99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959" y="3904407"/>
            <a:ext cx="205621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100" b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B</a:t>
            </a:r>
            <a:r>
              <a:rPr lang="vi-VN" altLang="en-US" sz="2100" b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ư</a:t>
            </a:r>
            <a:r>
              <a:rPr lang="en-US" altLang="en-US" sz="2100" b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ớu cổ</a:t>
            </a:r>
          </a:p>
        </p:txBody>
      </p:sp>
      <p:sp>
        <p:nvSpPr>
          <p:cNvPr id="28" name="Text Box 32">
            <a:extLst>
              <a:ext uri="{FF2B5EF4-FFF2-40B4-BE49-F238E27FC236}">
                <a16:creationId xmlns:a16="http://schemas.microsoft.com/office/drawing/2014/main" id="{81614E6F-18FE-E409-4E06-20E6B4B04A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2800" y="3438014"/>
            <a:ext cx="271105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Thiếu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chất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ạm</a:t>
            </a:r>
            <a:endParaRPr lang="en-US" altLang="en-US" sz="2100" b="1" dirty="0">
              <a:solidFill>
                <a:srgbClr val="0000CC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9" name="Text Box 33">
            <a:extLst>
              <a:ext uri="{FF2B5EF4-FFF2-40B4-BE49-F238E27FC236}">
                <a16:creationId xmlns:a16="http://schemas.microsoft.com/office/drawing/2014/main" id="{8E47B582-D0E6-B643-6D99-3681890AE1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0067" y="3916956"/>
            <a:ext cx="20002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100" b="1" dirty="0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100" b="1" dirty="0" err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Thiếu</a:t>
            </a:r>
            <a:r>
              <a:rPr lang="en-US" altLang="en-US" sz="2100" b="1" dirty="0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I-</a:t>
            </a:r>
            <a:r>
              <a:rPr lang="en-US" altLang="en-US" sz="2100" b="1" dirty="0" err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ốt</a:t>
            </a:r>
            <a:endParaRPr lang="en-US" altLang="en-US" sz="2100" b="1" dirty="0">
              <a:solidFill>
                <a:srgbClr val="008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33" name="Google Shape;1044;p27">
            <a:extLst>
              <a:ext uri="{FF2B5EF4-FFF2-40B4-BE49-F238E27FC236}">
                <a16:creationId xmlns:a16="http://schemas.microsoft.com/office/drawing/2014/main" id="{05A1A4F0-696B-0541-3A24-D6E990BE3859}"/>
              </a:ext>
            </a:extLst>
          </p:cNvPr>
          <p:cNvGrpSpPr/>
          <p:nvPr/>
        </p:nvGrpSpPr>
        <p:grpSpPr>
          <a:xfrm flipH="1">
            <a:off x="8008343" y="258460"/>
            <a:ext cx="673832" cy="667958"/>
            <a:chOff x="7267212" y="1722276"/>
            <a:chExt cx="435770" cy="431944"/>
          </a:xfrm>
        </p:grpSpPr>
        <p:sp>
          <p:nvSpPr>
            <p:cNvPr id="34" name="Google Shape;1045;p27">
              <a:extLst>
                <a:ext uri="{FF2B5EF4-FFF2-40B4-BE49-F238E27FC236}">
                  <a16:creationId xmlns:a16="http://schemas.microsoft.com/office/drawing/2014/main" id="{D49DE50D-142D-A813-7BB6-41451D09D4CD}"/>
                </a:ext>
              </a:extLst>
            </p:cNvPr>
            <p:cNvSpPr/>
            <p:nvPr/>
          </p:nvSpPr>
          <p:spPr>
            <a:xfrm>
              <a:off x="7267212" y="1993878"/>
              <a:ext cx="210085" cy="111481"/>
            </a:xfrm>
            <a:custGeom>
              <a:avLst/>
              <a:gdLst/>
              <a:ahLst/>
              <a:cxnLst/>
              <a:rect l="l" t="t" r="r" b="b"/>
              <a:pathLst>
                <a:path w="5710" h="3030" extrusionOk="0">
                  <a:moveTo>
                    <a:pt x="2710" y="0"/>
                  </a:moveTo>
                  <a:cubicBezTo>
                    <a:pt x="2540" y="0"/>
                    <a:pt x="2370" y="11"/>
                    <a:pt x="2201" y="33"/>
                  </a:cubicBezTo>
                  <a:cubicBezTo>
                    <a:pt x="1366" y="123"/>
                    <a:pt x="610" y="552"/>
                    <a:pt x="90" y="1217"/>
                  </a:cubicBezTo>
                  <a:cubicBezTo>
                    <a:pt x="23" y="1296"/>
                    <a:pt x="0" y="1409"/>
                    <a:pt x="34" y="1511"/>
                  </a:cubicBezTo>
                  <a:cubicBezTo>
                    <a:pt x="102" y="1770"/>
                    <a:pt x="237" y="2007"/>
                    <a:pt x="429" y="2188"/>
                  </a:cubicBezTo>
                  <a:cubicBezTo>
                    <a:pt x="677" y="2380"/>
                    <a:pt x="948" y="2538"/>
                    <a:pt x="1230" y="2650"/>
                  </a:cubicBezTo>
                  <a:cubicBezTo>
                    <a:pt x="1524" y="2763"/>
                    <a:pt x="1828" y="2854"/>
                    <a:pt x="2133" y="2933"/>
                  </a:cubicBezTo>
                  <a:cubicBezTo>
                    <a:pt x="2384" y="2995"/>
                    <a:pt x="2636" y="3030"/>
                    <a:pt x="2893" y="3030"/>
                  </a:cubicBezTo>
                  <a:cubicBezTo>
                    <a:pt x="2959" y="3030"/>
                    <a:pt x="3025" y="3027"/>
                    <a:pt x="3092" y="3023"/>
                  </a:cubicBezTo>
                  <a:cubicBezTo>
                    <a:pt x="3668" y="2955"/>
                    <a:pt x="4198" y="2707"/>
                    <a:pt x="4627" y="2312"/>
                  </a:cubicBezTo>
                  <a:cubicBezTo>
                    <a:pt x="5067" y="1928"/>
                    <a:pt x="5349" y="1488"/>
                    <a:pt x="5710" y="1026"/>
                  </a:cubicBezTo>
                  <a:cubicBezTo>
                    <a:pt x="5428" y="777"/>
                    <a:pt x="5112" y="585"/>
                    <a:pt x="4762" y="450"/>
                  </a:cubicBezTo>
                  <a:cubicBezTo>
                    <a:pt x="4108" y="178"/>
                    <a:pt x="3410" y="0"/>
                    <a:pt x="27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46;p27">
              <a:extLst>
                <a:ext uri="{FF2B5EF4-FFF2-40B4-BE49-F238E27FC236}">
                  <a16:creationId xmlns:a16="http://schemas.microsoft.com/office/drawing/2014/main" id="{873CD7CC-F712-DF8C-AB19-E580B5475739}"/>
                </a:ext>
              </a:extLst>
            </p:cNvPr>
            <p:cNvSpPr/>
            <p:nvPr/>
          </p:nvSpPr>
          <p:spPr>
            <a:xfrm>
              <a:off x="7364749" y="2003334"/>
              <a:ext cx="112990" cy="90657"/>
            </a:xfrm>
            <a:custGeom>
              <a:avLst/>
              <a:gdLst/>
              <a:ahLst/>
              <a:cxnLst/>
              <a:rect l="l" t="t" r="r" b="b"/>
              <a:pathLst>
                <a:path w="3071" h="2464" extrusionOk="0">
                  <a:moveTo>
                    <a:pt x="693" y="0"/>
                  </a:moveTo>
                  <a:cubicBezTo>
                    <a:pt x="584" y="0"/>
                    <a:pt x="479" y="19"/>
                    <a:pt x="385" y="69"/>
                  </a:cubicBezTo>
                  <a:cubicBezTo>
                    <a:pt x="136" y="227"/>
                    <a:pt x="1" y="532"/>
                    <a:pt x="69" y="825"/>
                  </a:cubicBezTo>
                  <a:cubicBezTo>
                    <a:pt x="136" y="1107"/>
                    <a:pt x="328" y="1355"/>
                    <a:pt x="588" y="1491"/>
                  </a:cubicBezTo>
                  <a:cubicBezTo>
                    <a:pt x="430" y="1615"/>
                    <a:pt x="249" y="1795"/>
                    <a:pt x="261" y="2010"/>
                  </a:cubicBezTo>
                  <a:cubicBezTo>
                    <a:pt x="272" y="2168"/>
                    <a:pt x="362" y="2303"/>
                    <a:pt x="509" y="2371"/>
                  </a:cubicBezTo>
                  <a:cubicBezTo>
                    <a:pt x="617" y="2430"/>
                    <a:pt x="751" y="2463"/>
                    <a:pt x="881" y="2463"/>
                  </a:cubicBezTo>
                  <a:cubicBezTo>
                    <a:pt x="900" y="2463"/>
                    <a:pt x="919" y="2463"/>
                    <a:pt x="938" y="2461"/>
                  </a:cubicBezTo>
                  <a:cubicBezTo>
                    <a:pt x="1265" y="2439"/>
                    <a:pt x="1581" y="2360"/>
                    <a:pt x="1863" y="2202"/>
                  </a:cubicBezTo>
                  <a:cubicBezTo>
                    <a:pt x="2168" y="2044"/>
                    <a:pt x="3070" y="1513"/>
                    <a:pt x="2878" y="1062"/>
                  </a:cubicBezTo>
                  <a:cubicBezTo>
                    <a:pt x="2766" y="802"/>
                    <a:pt x="2348" y="622"/>
                    <a:pt x="2122" y="498"/>
                  </a:cubicBezTo>
                  <a:cubicBezTo>
                    <a:pt x="1795" y="317"/>
                    <a:pt x="1457" y="170"/>
                    <a:pt x="1107" y="69"/>
                  </a:cubicBezTo>
                  <a:cubicBezTo>
                    <a:pt x="974" y="31"/>
                    <a:pt x="831" y="0"/>
                    <a:pt x="693" y="0"/>
                  </a:cubicBezTo>
                  <a:close/>
                </a:path>
              </a:pathLst>
            </a:custGeom>
            <a:solidFill>
              <a:srgbClr val="FCE9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47;p27">
              <a:extLst>
                <a:ext uri="{FF2B5EF4-FFF2-40B4-BE49-F238E27FC236}">
                  <a16:creationId xmlns:a16="http://schemas.microsoft.com/office/drawing/2014/main" id="{1A379D80-FA39-DB10-CF1F-DCE81B78FB7B}"/>
                </a:ext>
              </a:extLst>
            </p:cNvPr>
            <p:cNvSpPr/>
            <p:nvPr/>
          </p:nvSpPr>
          <p:spPr>
            <a:xfrm>
              <a:off x="7383881" y="1723527"/>
              <a:ext cx="173992" cy="307843"/>
            </a:xfrm>
            <a:custGeom>
              <a:avLst/>
              <a:gdLst/>
              <a:ahLst/>
              <a:cxnLst/>
              <a:rect l="l" t="t" r="r" b="b"/>
              <a:pathLst>
                <a:path w="4729" h="8367" extrusionOk="0">
                  <a:moveTo>
                    <a:pt x="2358" y="1"/>
                  </a:moveTo>
                  <a:cubicBezTo>
                    <a:pt x="2291" y="12"/>
                    <a:pt x="2223" y="23"/>
                    <a:pt x="2155" y="46"/>
                  </a:cubicBezTo>
                  <a:lnTo>
                    <a:pt x="2133" y="46"/>
                  </a:lnTo>
                  <a:cubicBezTo>
                    <a:pt x="1930" y="114"/>
                    <a:pt x="1760" y="226"/>
                    <a:pt x="1614" y="373"/>
                  </a:cubicBezTo>
                  <a:cubicBezTo>
                    <a:pt x="1602" y="384"/>
                    <a:pt x="1591" y="396"/>
                    <a:pt x="1580" y="407"/>
                  </a:cubicBezTo>
                  <a:cubicBezTo>
                    <a:pt x="1569" y="418"/>
                    <a:pt x="1546" y="452"/>
                    <a:pt x="1523" y="475"/>
                  </a:cubicBezTo>
                  <a:cubicBezTo>
                    <a:pt x="1309" y="734"/>
                    <a:pt x="1128" y="1016"/>
                    <a:pt x="993" y="1321"/>
                  </a:cubicBezTo>
                  <a:cubicBezTo>
                    <a:pt x="801" y="1659"/>
                    <a:pt x="621" y="2021"/>
                    <a:pt x="463" y="2393"/>
                  </a:cubicBezTo>
                  <a:cubicBezTo>
                    <a:pt x="463" y="2404"/>
                    <a:pt x="451" y="2416"/>
                    <a:pt x="440" y="2427"/>
                  </a:cubicBezTo>
                  <a:cubicBezTo>
                    <a:pt x="384" y="2573"/>
                    <a:pt x="327" y="2709"/>
                    <a:pt x="282" y="2856"/>
                  </a:cubicBezTo>
                  <a:cubicBezTo>
                    <a:pt x="226" y="2991"/>
                    <a:pt x="192" y="3104"/>
                    <a:pt x="158" y="3228"/>
                  </a:cubicBezTo>
                  <a:cubicBezTo>
                    <a:pt x="158" y="3251"/>
                    <a:pt x="158" y="3273"/>
                    <a:pt x="147" y="3296"/>
                  </a:cubicBezTo>
                  <a:cubicBezTo>
                    <a:pt x="45" y="3702"/>
                    <a:pt x="0" y="4119"/>
                    <a:pt x="45" y="4537"/>
                  </a:cubicBezTo>
                  <a:cubicBezTo>
                    <a:pt x="135" y="5203"/>
                    <a:pt x="384" y="5835"/>
                    <a:pt x="779" y="6365"/>
                  </a:cubicBezTo>
                  <a:cubicBezTo>
                    <a:pt x="1174" y="6895"/>
                    <a:pt x="1591" y="7392"/>
                    <a:pt x="2065" y="7854"/>
                  </a:cubicBezTo>
                  <a:cubicBezTo>
                    <a:pt x="2212" y="8024"/>
                    <a:pt x="2392" y="8170"/>
                    <a:pt x="2584" y="8295"/>
                  </a:cubicBezTo>
                  <a:lnTo>
                    <a:pt x="2652" y="8317"/>
                  </a:lnTo>
                  <a:cubicBezTo>
                    <a:pt x="2686" y="8328"/>
                    <a:pt x="2720" y="8340"/>
                    <a:pt x="2753" y="8351"/>
                  </a:cubicBezTo>
                  <a:lnTo>
                    <a:pt x="2787" y="8362"/>
                  </a:lnTo>
                  <a:lnTo>
                    <a:pt x="2832" y="8362"/>
                  </a:lnTo>
                  <a:cubicBezTo>
                    <a:pt x="2861" y="8365"/>
                    <a:pt x="2889" y="8366"/>
                    <a:pt x="2917" y="8366"/>
                  </a:cubicBezTo>
                  <a:cubicBezTo>
                    <a:pt x="3001" y="8366"/>
                    <a:pt x="3083" y="8354"/>
                    <a:pt x="3160" y="8328"/>
                  </a:cubicBezTo>
                  <a:cubicBezTo>
                    <a:pt x="3408" y="8227"/>
                    <a:pt x="3600" y="8046"/>
                    <a:pt x="3724" y="7809"/>
                  </a:cubicBezTo>
                  <a:cubicBezTo>
                    <a:pt x="3792" y="7708"/>
                    <a:pt x="3837" y="7595"/>
                    <a:pt x="3893" y="7471"/>
                  </a:cubicBezTo>
                  <a:cubicBezTo>
                    <a:pt x="4153" y="6816"/>
                    <a:pt x="4469" y="6241"/>
                    <a:pt x="4604" y="5530"/>
                  </a:cubicBezTo>
                  <a:cubicBezTo>
                    <a:pt x="4683" y="5124"/>
                    <a:pt x="4728" y="4717"/>
                    <a:pt x="4728" y="4311"/>
                  </a:cubicBezTo>
                  <a:cubicBezTo>
                    <a:pt x="4728" y="3228"/>
                    <a:pt x="4446" y="2167"/>
                    <a:pt x="3916" y="1219"/>
                  </a:cubicBezTo>
                  <a:cubicBezTo>
                    <a:pt x="3882" y="1152"/>
                    <a:pt x="3848" y="1095"/>
                    <a:pt x="3803" y="1039"/>
                  </a:cubicBezTo>
                  <a:cubicBezTo>
                    <a:pt x="3803" y="1039"/>
                    <a:pt x="3780" y="994"/>
                    <a:pt x="3769" y="971"/>
                  </a:cubicBezTo>
                  <a:cubicBezTo>
                    <a:pt x="3611" y="712"/>
                    <a:pt x="3419" y="475"/>
                    <a:pt x="3182" y="283"/>
                  </a:cubicBezTo>
                  <a:cubicBezTo>
                    <a:pt x="3160" y="260"/>
                    <a:pt x="3126" y="238"/>
                    <a:pt x="3092" y="215"/>
                  </a:cubicBezTo>
                  <a:lnTo>
                    <a:pt x="3047" y="181"/>
                  </a:lnTo>
                  <a:cubicBezTo>
                    <a:pt x="3013" y="170"/>
                    <a:pt x="2990" y="147"/>
                    <a:pt x="2945" y="136"/>
                  </a:cubicBezTo>
                  <a:lnTo>
                    <a:pt x="2923" y="114"/>
                  </a:lnTo>
                  <a:cubicBezTo>
                    <a:pt x="2810" y="57"/>
                    <a:pt x="2686" y="23"/>
                    <a:pt x="25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48;p27">
              <a:extLst>
                <a:ext uri="{FF2B5EF4-FFF2-40B4-BE49-F238E27FC236}">
                  <a16:creationId xmlns:a16="http://schemas.microsoft.com/office/drawing/2014/main" id="{0F35BF86-7F68-F747-3A3E-AA5E9A063D0B}"/>
                </a:ext>
              </a:extLst>
            </p:cNvPr>
            <p:cNvSpPr/>
            <p:nvPr/>
          </p:nvSpPr>
          <p:spPr>
            <a:xfrm>
              <a:off x="7419570" y="1871800"/>
              <a:ext cx="126677" cy="159017"/>
            </a:xfrm>
            <a:custGeom>
              <a:avLst/>
              <a:gdLst/>
              <a:ahLst/>
              <a:cxnLst/>
              <a:rect l="l" t="t" r="r" b="b"/>
              <a:pathLst>
                <a:path w="3443" h="4322" extrusionOk="0">
                  <a:moveTo>
                    <a:pt x="2601" y="0"/>
                  </a:moveTo>
                  <a:cubicBezTo>
                    <a:pt x="2410" y="0"/>
                    <a:pt x="2212" y="81"/>
                    <a:pt x="2066" y="214"/>
                  </a:cubicBezTo>
                  <a:cubicBezTo>
                    <a:pt x="1829" y="451"/>
                    <a:pt x="1659" y="733"/>
                    <a:pt x="1546" y="1037"/>
                  </a:cubicBezTo>
                  <a:cubicBezTo>
                    <a:pt x="1411" y="687"/>
                    <a:pt x="1084" y="439"/>
                    <a:pt x="711" y="372"/>
                  </a:cubicBezTo>
                  <a:cubicBezTo>
                    <a:pt x="680" y="367"/>
                    <a:pt x="649" y="365"/>
                    <a:pt x="618" y="365"/>
                  </a:cubicBezTo>
                  <a:cubicBezTo>
                    <a:pt x="425" y="365"/>
                    <a:pt x="240" y="453"/>
                    <a:pt x="113" y="608"/>
                  </a:cubicBezTo>
                  <a:cubicBezTo>
                    <a:pt x="23" y="789"/>
                    <a:pt x="0" y="1003"/>
                    <a:pt x="57" y="1207"/>
                  </a:cubicBezTo>
                  <a:cubicBezTo>
                    <a:pt x="226" y="2121"/>
                    <a:pt x="745" y="2922"/>
                    <a:pt x="1253" y="3678"/>
                  </a:cubicBezTo>
                  <a:cubicBezTo>
                    <a:pt x="1461" y="3984"/>
                    <a:pt x="1732" y="4322"/>
                    <a:pt x="2077" y="4322"/>
                  </a:cubicBezTo>
                  <a:cubicBezTo>
                    <a:pt x="2088" y="4322"/>
                    <a:pt x="2100" y="4322"/>
                    <a:pt x="2111" y="4321"/>
                  </a:cubicBezTo>
                  <a:cubicBezTo>
                    <a:pt x="2788" y="4276"/>
                    <a:pt x="2867" y="3396"/>
                    <a:pt x="3036" y="2888"/>
                  </a:cubicBezTo>
                  <a:cubicBezTo>
                    <a:pt x="3284" y="2188"/>
                    <a:pt x="3442" y="1421"/>
                    <a:pt x="3262" y="676"/>
                  </a:cubicBezTo>
                  <a:cubicBezTo>
                    <a:pt x="3228" y="451"/>
                    <a:pt x="3115" y="247"/>
                    <a:pt x="2934" y="101"/>
                  </a:cubicBezTo>
                  <a:cubicBezTo>
                    <a:pt x="2835" y="32"/>
                    <a:pt x="2719" y="0"/>
                    <a:pt x="2601" y="0"/>
                  </a:cubicBezTo>
                  <a:close/>
                </a:path>
              </a:pathLst>
            </a:custGeom>
            <a:solidFill>
              <a:srgbClr val="FCE9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49;p27">
              <a:extLst>
                <a:ext uri="{FF2B5EF4-FFF2-40B4-BE49-F238E27FC236}">
                  <a16:creationId xmlns:a16="http://schemas.microsoft.com/office/drawing/2014/main" id="{7358FFF2-C14C-A392-5AEA-4161014E600E}"/>
                </a:ext>
              </a:extLst>
            </p:cNvPr>
            <p:cNvSpPr/>
            <p:nvPr/>
          </p:nvSpPr>
          <p:spPr>
            <a:xfrm>
              <a:off x="7517548" y="1761313"/>
              <a:ext cx="31163" cy="234626"/>
            </a:xfrm>
            <a:custGeom>
              <a:avLst/>
              <a:gdLst/>
              <a:ahLst/>
              <a:cxnLst/>
              <a:rect l="l" t="t" r="r" b="b"/>
              <a:pathLst>
                <a:path w="847" h="6377" extrusionOk="0">
                  <a:moveTo>
                    <a:pt x="181" y="1"/>
                  </a:moveTo>
                  <a:cubicBezTo>
                    <a:pt x="542" y="802"/>
                    <a:pt x="745" y="1648"/>
                    <a:pt x="790" y="2528"/>
                  </a:cubicBezTo>
                  <a:cubicBezTo>
                    <a:pt x="824" y="3104"/>
                    <a:pt x="779" y="3679"/>
                    <a:pt x="678" y="4255"/>
                  </a:cubicBezTo>
                  <a:cubicBezTo>
                    <a:pt x="542" y="4988"/>
                    <a:pt x="317" y="5688"/>
                    <a:pt x="1" y="6365"/>
                  </a:cubicBezTo>
                  <a:lnTo>
                    <a:pt x="23" y="6376"/>
                  </a:lnTo>
                  <a:cubicBezTo>
                    <a:pt x="328" y="5744"/>
                    <a:pt x="542" y="5067"/>
                    <a:pt x="678" y="4379"/>
                  </a:cubicBezTo>
                  <a:cubicBezTo>
                    <a:pt x="802" y="3769"/>
                    <a:pt x="847" y="3149"/>
                    <a:pt x="824" y="2517"/>
                  </a:cubicBezTo>
                  <a:cubicBezTo>
                    <a:pt x="779" y="1716"/>
                    <a:pt x="599" y="937"/>
                    <a:pt x="294" y="192"/>
                  </a:cubicBezTo>
                  <a:cubicBezTo>
                    <a:pt x="249" y="125"/>
                    <a:pt x="215" y="68"/>
                    <a:pt x="181" y="1"/>
                  </a:cubicBezTo>
                  <a:close/>
                </a:path>
              </a:pathLst>
            </a:custGeom>
            <a:solidFill>
              <a:srgbClr val="FCE9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50;p27">
              <a:extLst>
                <a:ext uri="{FF2B5EF4-FFF2-40B4-BE49-F238E27FC236}">
                  <a16:creationId xmlns:a16="http://schemas.microsoft.com/office/drawing/2014/main" id="{D46B4576-5383-2D0D-9353-67182AF57A0E}"/>
                </a:ext>
              </a:extLst>
            </p:cNvPr>
            <p:cNvSpPr/>
            <p:nvPr/>
          </p:nvSpPr>
          <p:spPr>
            <a:xfrm>
              <a:off x="7495951" y="1730186"/>
              <a:ext cx="40325" cy="278593"/>
            </a:xfrm>
            <a:custGeom>
              <a:avLst/>
              <a:gdLst/>
              <a:ahLst/>
              <a:cxnLst/>
              <a:rect l="l" t="t" r="r" b="b"/>
              <a:pathLst>
                <a:path w="1096" h="7572" extrusionOk="0">
                  <a:moveTo>
                    <a:pt x="1" y="0"/>
                  </a:moveTo>
                  <a:lnTo>
                    <a:pt x="1" y="0"/>
                  </a:lnTo>
                  <a:cubicBezTo>
                    <a:pt x="723" y="1208"/>
                    <a:pt x="1073" y="2607"/>
                    <a:pt x="1005" y="4017"/>
                  </a:cubicBezTo>
                  <a:cubicBezTo>
                    <a:pt x="1005" y="4040"/>
                    <a:pt x="1005" y="4063"/>
                    <a:pt x="1005" y="4096"/>
                  </a:cubicBezTo>
                  <a:cubicBezTo>
                    <a:pt x="949" y="5293"/>
                    <a:pt x="588" y="6443"/>
                    <a:pt x="238" y="7561"/>
                  </a:cubicBezTo>
                  <a:lnTo>
                    <a:pt x="260" y="7572"/>
                  </a:lnTo>
                  <a:cubicBezTo>
                    <a:pt x="599" y="6455"/>
                    <a:pt x="960" y="5315"/>
                    <a:pt x="1028" y="4130"/>
                  </a:cubicBezTo>
                  <a:cubicBezTo>
                    <a:pt x="1028" y="4096"/>
                    <a:pt x="1028" y="4051"/>
                    <a:pt x="1039" y="4017"/>
                  </a:cubicBezTo>
                  <a:cubicBezTo>
                    <a:pt x="1095" y="2618"/>
                    <a:pt x="757" y="1230"/>
                    <a:pt x="46" y="3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CE9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51;p27">
              <a:extLst>
                <a:ext uri="{FF2B5EF4-FFF2-40B4-BE49-F238E27FC236}">
                  <a16:creationId xmlns:a16="http://schemas.microsoft.com/office/drawing/2014/main" id="{DC45E4AF-FC60-A186-BB8F-DFB0797ECCA4}"/>
                </a:ext>
              </a:extLst>
            </p:cNvPr>
            <p:cNvSpPr/>
            <p:nvPr/>
          </p:nvSpPr>
          <p:spPr>
            <a:xfrm>
              <a:off x="7491389" y="1727684"/>
              <a:ext cx="18323" cy="294818"/>
            </a:xfrm>
            <a:custGeom>
              <a:avLst/>
              <a:gdLst/>
              <a:ahLst/>
              <a:cxnLst/>
              <a:rect l="l" t="t" r="r" b="b"/>
              <a:pathLst>
                <a:path w="498" h="8013" extrusionOk="0">
                  <a:moveTo>
                    <a:pt x="1" y="1"/>
                  </a:moveTo>
                  <a:lnTo>
                    <a:pt x="1" y="1"/>
                  </a:lnTo>
                  <a:cubicBezTo>
                    <a:pt x="452" y="1332"/>
                    <a:pt x="475" y="2822"/>
                    <a:pt x="452" y="3837"/>
                  </a:cubicBezTo>
                  <a:lnTo>
                    <a:pt x="452" y="3950"/>
                  </a:lnTo>
                  <a:cubicBezTo>
                    <a:pt x="429" y="4683"/>
                    <a:pt x="373" y="5417"/>
                    <a:pt x="305" y="6139"/>
                  </a:cubicBezTo>
                  <a:cubicBezTo>
                    <a:pt x="260" y="6748"/>
                    <a:pt x="204" y="7380"/>
                    <a:pt x="181" y="8012"/>
                  </a:cubicBezTo>
                  <a:lnTo>
                    <a:pt x="204" y="8012"/>
                  </a:lnTo>
                  <a:cubicBezTo>
                    <a:pt x="226" y="7392"/>
                    <a:pt x="283" y="6748"/>
                    <a:pt x="328" y="6139"/>
                  </a:cubicBezTo>
                  <a:cubicBezTo>
                    <a:pt x="396" y="5417"/>
                    <a:pt x="452" y="4672"/>
                    <a:pt x="475" y="3939"/>
                  </a:cubicBezTo>
                  <a:lnTo>
                    <a:pt x="475" y="3837"/>
                  </a:lnTo>
                  <a:cubicBezTo>
                    <a:pt x="497" y="2822"/>
                    <a:pt x="475" y="1343"/>
                    <a:pt x="35" y="1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CE9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52;p27">
              <a:extLst>
                <a:ext uri="{FF2B5EF4-FFF2-40B4-BE49-F238E27FC236}">
                  <a16:creationId xmlns:a16="http://schemas.microsoft.com/office/drawing/2014/main" id="{708A7F9E-909D-84F2-8459-A3CD59E5319A}"/>
                </a:ext>
              </a:extLst>
            </p:cNvPr>
            <p:cNvSpPr/>
            <p:nvPr/>
          </p:nvSpPr>
          <p:spPr>
            <a:xfrm>
              <a:off x="7459858" y="1722276"/>
              <a:ext cx="35726" cy="308505"/>
            </a:xfrm>
            <a:custGeom>
              <a:avLst/>
              <a:gdLst/>
              <a:ahLst/>
              <a:cxnLst/>
              <a:rect l="l" t="t" r="r" b="b"/>
              <a:pathLst>
                <a:path w="971" h="8385" extrusionOk="0">
                  <a:moveTo>
                    <a:pt x="474" y="1"/>
                  </a:moveTo>
                  <a:lnTo>
                    <a:pt x="474" y="23"/>
                  </a:lnTo>
                  <a:cubicBezTo>
                    <a:pt x="598" y="1220"/>
                    <a:pt x="609" y="2461"/>
                    <a:pt x="643" y="3646"/>
                  </a:cubicBezTo>
                  <a:cubicBezTo>
                    <a:pt x="643" y="3984"/>
                    <a:pt x="655" y="4334"/>
                    <a:pt x="666" y="4672"/>
                  </a:cubicBezTo>
                  <a:cubicBezTo>
                    <a:pt x="677" y="5835"/>
                    <a:pt x="767" y="6997"/>
                    <a:pt x="914" y="8159"/>
                  </a:cubicBezTo>
                  <a:cubicBezTo>
                    <a:pt x="621" y="7053"/>
                    <a:pt x="418" y="5936"/>
                    <a:pt x="282" y="4797"/>
                  </a:cubicBezTo>
                  <a:cubicBezTo>
                    <a:pt x="102" y="3228"/>
                    <a:pt x="45" y="1637"/>
                    <a:pt x="102" y="57"/>
                  </a:cubicBezTo>
                  <a:lnTo>
                    <a:pt x="102" y="57"/>
                  </a:lnTo>
                  <a:lnTo>
                    <a:pt x="68" y="69"/>
                  </a:lnTo>
                  <a:cubicBezTo>
                    <a:pt x="0" y="1637"/>
                    <a:pt x="68" y="3217"/>
                    <a:pt x="237" y="4774"/>
                  </a:cubicBezTo>
                  <a:cubicBezTo>
                    <a:pt x="384" y="5993"/>
                    <a:pt x="621" y="7200"/>
                    <a:pt x="948" y="8385"/>
                  </a:cubicBezTo>
                  <a:lnTo>
                    <a:pt x="971" y="8385"/>
                  </a:lnTo>
                  <a:cubicBezTo>
                    <a:pt x="790" y="7144"/>
                    <a:pt x="700" y="5891"/>
                    <a:pt x="688" y="4639"/>
                  </a:cubicBezTo>
                  <a:cubicBezTo>
                    <a:pt x="677" y="4311"/>
                    <a:pt x="677" y="3984"/>
                    <a:pt x="666" y="3657"/>
                  </a:cubicBezTo>
                  <a:cubicBezTo>
                    <a:pt x="643" y="2461"/>
                    <a:pt x="621" y="1231"/>
                    <a:pt x="497" y="35"/>
                  </a:cubicBezTo>
                  <a:lnTo>
                    <a:pt x="497" y="1"/>
                  </a:lnTo>
                  <a:close/>
                </a:path>
              </a:pathLst>
            </a:custGeom>
            <a:solidFill>
              <a:srgbClr val="FCE9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53;p27">
              <a:extLst>
                <a:ext uri="{FF2B5EF4-FFF2-40B4-BE49-F238E27FC236}">
                  <a16:creationId xmlns:a16="http://schemas.microsoft.com/office/drawing/2014/main" id="{884B86E4-767D-58FE-B92B-565DF215A578}"/>
                </a:ext>
              </a:extLst>
            </p:cNvPr>
            <p:cNvSpPr/>
            <p:nvPr/>
          </p:nvSpPr>
          <p:spPr>
            <a:xfrm>
              <a:off x="7400070" y="1736809"/>
              <a:ext cx="86794" cy="295223"/>
            </a:xfrm>
            <a:custGeom>
              <a:avLst/>
              <a:gdLst/>
              <a:ahLst/>
              <a:cxnLst/>
              <a:rect l="l" t="t" r="r" b="b"/>
              <a:pathLst>
                <a:path w="2359" h="8024" extrusionOk="0">
                  <a:moveTo>
                    <a:pt x="1185" y="1"/>
                  </a:moveTo>
                  <a:lnTo>
                    <a:pt x="1185" y="1"/>
                  </a:lnTo>
                  <a:cubicBezTo>
                    <a:pt x="1174" y="12"/>
                    <a:pt x="1162" y="23"/>
                    <a:pt x="1151" y="35"/>
                  </a:cubicBezTo>
                  <a:cubicBezTo>
                    <a:pt x="971" y="1028"/>
                    <a:pt x="937" y="2043"/>
                    <a:pt x="1038" y="3048"/>
                  </a:cubicBezTo>
                  <a:cubicBezTo>
                    <a:pt x="1072" y="3363"/>
                    <a:pt x="1117" y="3702"/>
                    <a:pt x="1174" y="4041"/>
                  </a:cubicBezTo>
                  <a:cubicBezTo>
                    <a:pt x="1320" y="4887"/>
                    <a:pt x="1512" y="5722"/>
                    <a:pt x="1772" y="6534"/>
                  </a:cubicBezTo>
                  <a:cubicBezTo>
                    <a:pt x="1896" y="6986"/>
                    <a:pt x="2065" y="7437"/>
                    <a:pt x="2257" y="7866"/>
                  </a:cubicBezTo>
                  <a:lnTo>
                    <a:pt x="2268" y="7888"/>
                  </a:lnTo>
                  <a:lnTo>
                    <a:pt x="2246" y="7855"/>
                  </a:lnTo>
                  <a:cubicBezTo>
                    <a:pt x="1557" y="6941"/>
                    <a:pt x="1027" y="5914"/>
                    <a:pt x="666" y="4830"/>
                  </a:cubicBezTo>
                  <a:cubicBezTo>
                    <a:pt x="643" y="4718"/>
                    <a:pt x="609" y="4616"/>
                    <a:pt x="576" y="4514"/>
                  </a:cubicBezTo>
                  <a:cubicBezTo>
                    <a:pt x="350" y="3691"/>
                    <a:pt x="158" y="2867"/>
                    <a:pt x="23" y="2032"/>
                  </a:cubicBezTo>
                  <a:cubicBezTo>
                    <a:pt x="23" y="2043"/>
                    <a:pt x="11" y="2055"/>
                    <a:pt x="0" y="2066"/>
                  </a:cubicBezTo>
                  <a:cubicBezTo>
                    <a:pt x="147" y="2923"/>
                    <a:pt x="327" y="3758"/>
                    <a:pt x="564" y="4593"/>
                  </a:cubicBezTo>
                  <a:cubicBezTo>
                    <a:pt x="598" y="4672"/>
                    <a:pt x="621" y="4751"/>
                    <a:pt x="643" y="4830"/>
                  </a:cubicBezTo>
                  <a:cubicBezTo>
                    <a:pt x="982" y="5902"/>
                    <a:pt x="1501" y="6895"/>
                    <a:pt x="2167" y="7798"/>
                  </a:cubicBezTo>
                  <a:cubicBezTo>
                    <a:pt x="2212" y="7866"/>
                    <a:pt x="2257" y="7922"/>
                    <a:pt x="2313" y="7990"/>
                  </a:cubicBezTo>
                  <a:lnTo>
                    <a:pt x="2336" y="8024"/>
                  </a:lnTo>
                  <a:lnTo>
                    <a:pt x="2359" y="8013"/>
                  </a:lnTo>
                  <a:lnTo>
                    <a:pt x="2359" y="8001"/>
                  </a:lnTo>
                  <a:cubicBezTo>
                    <a:pt x="2336" y="7967"/>
                    <a:pt x="2325" y="7934"/>
                    <a:pt x="2302" y="7888"/>
                  </a:cubicBezTo>
                  <a:cubicBezTo>
                    <a:pt x="2099" y="7448"/>
                    <a:pt x="1930" y="6997"/>
                    <a:pt x="1794" y="6523"/>
                  </a:cubicBezTo>
                  <a:cubicBezTo>
                    <a:pt x="1546" y="5711"/>
                    <a:pt x="1343" y="4876"/>
                    <a:pt x="1196" y="4041"/>
                  </a:cubicBezTo>
                  <a:cubicBezTo>
                    <a:pt x="1140" y="3702"/>
                    <a:pt x="1095" y="3363"/>
                    <a:pt x="1061" y="3036"/>
                  </a:cubicBezTo>
                  <a:cubicBezTo>
                    <a:pt x="959" y="2032"/>
                    <a:pt x="993" y="1005"/>
                    <a:pt x="1185" y="1"/>
                  </a:cubicBezTo>
                  <a:close/>
                </a:path>
              </a:pathLst>
            </a:custGeom>
            <a:solidFill>
              <a:srgbClr val="FCE9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54;p27">
              <a:extLst>
                <a:ext uri="{FF2B5EF4-FFF2-40B4-BE49-F238E27FC236}">
                  <a16:creationId xmlns:a16="http://schemas.microsoft.com/office/drawing/2014/main" id="{C4CF05FE-DDDE-7FBF-5B92-B6305BB53652}"/>
                </a:ext>
              </a:extLst>
            </p:cNvPr>
            <p:cNvSpPr/>
            <p:nvPr/>
          </p:nvSpPr>
          <p:spPr>
            <a:xfrm>
              <a:off x="7389253" y="1842698"/>
              <a:ext cx="93453" cy="189334"/>
            </a:xfrm>
            <a:custGeom>
              <a:avLst/>
              <a:gdLst/>
              <a:ahLst/>
              <a:cxnLst/>
              <a:rect l="l" t="t" r="r" b="b"/>
              <a:pathLst>
                <a:path w="2540" h="5146" extrusionOk="0">
                  <a:moveTo>
                    <a:pt x="12" y="0"/>
                  </a:moveTo>
                  <a:cubicBezTo>
                    <a:pt x="12" y="12"/>
                    <a:pt x="1" y="34"/>
                    <a:pt x="1" y="57"/>
                  </a:cubicBezTo>
                  <a:cubicBezTo>
                    <a:pt x="328" y="1919"/>
                    <a:pt x="1174" y="3645"/>
                    <a:pt x="2438" y="5056"/>
                  </a:cubicBezTo>
                  <a:lnTo>
                    <a:pt x="2517" y="5146"/>
                  </a:lnTo>
                  <a:lnTo>
                    <a:pt x="2540" y="5123"/>
                  </a:lnTo>
                  <a:lnTo>
                    <a:pt x="2506" y="5089"/>
                  </a:lnTo>
                  <a:cubicBezTo>
                    <a:pt x="1208" y="3656"/>
                    <a:pt x="339" y="1896"/>
                    <a:pt x="12" y="0"/>
                  </a:cubicBezTo>
                  <a:close/>
                </a:path>
              </a:pathLst>
            </a:custGeom>
            <a:solidFill>
              <a:srgbClr val="FCE9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055;p27">
              <a:extLst>
                <a:ext uri="{FF2B5EF4-FFF2-40B4-BE49-F238E27FC236}">
                  <a16:creationId xmlns:a16="http://schemas.microsoft.com/office/drawing/2014/main" id="{606766F4-CE3B-81A9-9E02-7A65AE15AC3C}"/>
                </a:ext>
              </a:extLst>
            </p:cNvPr>
            <p:cNvSpPr/>
            <p:nvPr/>
          </p:nvSpPr>
          <p:spPr>
            <a:xfrm>
              <a:off x="7388443" y="1971398"/>
              <a:ext cx="211336" cy="182822"/>
            </a:xfrm>
            <a:custGeom>
              <a:avLst/>
              <a:gdLst/>
              <a:ahLst/>
              <a:cxnLst/>
              <a:rect l="l" t="t" r="r" b="b"/>
              <a:pathLst>
                <a:path w="5744" h="4969" extrusionOk="0">
                  <a:moveTo>
                    <a:pt x="5070" y="0"/>
                  </a:moveTo>
                  <a:cubicBezTo>
                    <a:pt x="4815" y="0"/>
                    <a:pt x="4527" y="120"/>
                    <a:pt x="4322" y="203"/>
                  </a:cubicBezTo>
                  <a:cubicBezTo>
                    <a:pt x="3882" y="407"/>
                    <a:pt x="3464" y="655"/>
                    <a:pt x="3081" y="959"/>
                  </a:cubicBezTo>
                  <a:lnTo>
                    <a:pt x="3036" y="993"/>
                  </a:lnTo>
                  <a:cubicBezTo>
                    <a:pt x="2945" y="1061"/>
                    <a:pt x="2855" y="1140"/>
                    <a:pt x="2765" y="1208"/>
                  </a:cubicBezTo>
                  <a:lnTo>
                    <a:pt x="2731" y="1242"/>
                  </a:lnTo>
                  <a:cubicBezTo>
                    <a:pt x="2629" y="1332"/>
                    <a:pt x="2528" y="1411"/>
                    <a:pt x="2438" y="1490"/>
                  </a:cubicBezTo>
                  <a:lnTo>
                    <a:pt x="2392" y="1535"/>
                  </a:lnTo>
                  <a:cubicBezTo>
                    <a:pt x="2325" y="1580"/>
                    <a:pt x="2268" y="1637"/>
                    <a:pt x="2212" y="1693"/>
                  </a:cubicBezTo>
                  <a:cubicBezTo>
                    <a:pt x="1941" y="1930"/>
                    <a:pt x="1682" y="2167"/>
                    <a:pt x="1433" y="2426"/>
                  </a:cubicBezTo>
                  <a:cubicBezTo>
                    <a:pt x="1422" y="2438"/>
                    <a:pt x="1399" y="2460"/>
                    <a:pt x="1388" y="2472"/>
                  </a:cubicBezTo>
                  <a:cubicBezTo>
                    <a:pt x="1388" y="2483"/>
                    <a:pt x="1377" y="2483"/>
                    <a:pt x="1366" y="2494"/>
                  </a:cubicBezTo>
                  <a:cubicBezTo>
                    <a:pt x="1275" y="2596"/>
                    <a:pt x="1185" y="2697"/>
                    <a:pt x="1095" y="2799"/>
                  </a:cubicBezTo>
                  <a:lnTo>
                    <a:pt x="1061" y="2844"/>
                  </a:lnTo>
                  <a:cubicBezTo>
                    <a:pt x="790" y="3171"/>
                    <a:pt x="542" y="3532"/>
                    <a:pt x="327" y="3905"/>
                  </a:cubicBezTo>
                  <a:cubicBezTo>
                    <a:pt x="147" y="4198"/>
                    <a:pt x="0" y="4525"/>
                    <a:pt x="11" y="4875"/>
                  </a:cubicBezTo>
                  <a:cubicBezTo>
                    <a:pt x="11" y="4898"/>
                    <a:pt x="23" y="4932"/>
                    <a:pt x="45" y="4954"/>
                  </a:cubicBezTo>
                  <a:cubicBezTo>
                    <a:pt x="56" y="4965"/>
                    <a:pt x="69" y="4969"/>
                    <a:pt x="83" y="4969"/>
                  </a:cubicBezTo>
                  <a:cubicBezTo>
                    <a:pt x="114" y="4969"/>
                    <a:pt x="150" y="4950"/>
                    <a:pt x="181" y="4943"/>
                  </a:cubicBezTo>
                  <a:cubicBezTo>
                    <a:pt x="677" y="4604"/>
                    <a:pt x="1185" y="4277"/>
                    <a:pt x="1693" y="3939"/>
                  </a:cubicBezTo>
                  <a:lnTo>
                    <a:pt x="1738" y="3905"/>
                  </a:lnTo>
                  <a:lnTo>
                    <a:pt x="2020" y="3724"/>
                  </a:lnTo>
                  <a:lnTo>
                    <a:pt x="2065" y="3690"/>
                  </a:lnTo>
                  <a:lnTo>
                    <a:pt x="3194" y="2957"/>
                  </a:lnTo>
                  <a:lnTo>
                    <a:pt x="3239" y="2923"/>
                  </a:lnTo>
                  <a:lnTo>
                    <a:pt x="3487" y="2765"/>
                  </a:lnTo>
                  <a:lnTo>
                    <a:pt x="3532" y="2731"/>
                  </a:lnTo>
                  <a:cubicBezTo>
                    <a:pt x="3622" y="2675"/>
                    <a:pt x="3713" y="2607"/>
                    <a:pt x="3814" y="2551"/>
                  </a:cubicBezTo>
                  <a:lnTo>
                    <a:pt x="3859" y="2517"/>
                  </a:lnTo>
                  <a:lnTo>
                    <a:pt x="4548" y="2077"/>
                  </a:lnTo>
                  <a:cubicBezTo>
                    <a:pt x="4898" y="1840"/>
                    <a:pt x="5247" y="1603"/>
                    <a:pt x="5473" y="1230"/>
                  </a:cubicBezTo>
                  <a:cubicBezTo>
                    <a:pt x="5654" y="914"/>
                    <a:pt x="5744" y="339"/>
                    <a:pt x="5405" y="102"/>
                  </a:cubicBezTo>
                  <a:cubicBezTo>
                    <a:pt x="5310" y="28"/>
                    <a:pt x="5194" y="0"/>
                    <a:pt x="5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056;p27">
              <a:extLst>
                <a:ext uri="{FF2B5EF4-FFF2-40B4-BE49-F238E27FC236}">
                  <a16:creationId xmlns:a16="http://schemas.microsoft.com/office/drawing/2014/main" id="{2B1FEDF3-61CF-5969-FE26-8B0F123148FB}"/>
                </a:ext>
              </a:extLst>
            </p:cNvPr>
            <p:cNvSpPr/>
            <p:nvPr/>
          </p:nvSpPr>
          <p:spPr>
            <a:xfrm>
              <a:off x="7499704" y="2006682"/>
              <a:ext cx="30354" cy="58574"/>
            </a:xfrm>
            <a:custGeom>
              <a:avLst/>
              <a:gdLst/>
              <a:ahLst/>
              <a:cxnLst/>
              <a:rect l="l" t="t" r="r" b="b"/>
              <a:pathLst>
                <a:path w="825" h="1592" extrusionOk="0">
                  <a:moveTo>
                    <a:pt x="45" y="0"/>
                  </a:moveTo>
                  <a:lnTo>
                    <a:pt x="0" y="34"/>
                  </a:lnTo>
                  <a:cubicBezTo>
                    <a:pt x="91" y="508"/>
                    <a:pt x="282" y="971"/>
                    <a:pt x="565" y="1366"/>
                  </a:cubicBezTo>
                  <a:cubicBezTo>
                    <a:pt x="621" y="1445"/>
                    <a:pt x="700" y="1524"/>
                    <a:pt x="779" y="1592"/>
                  </a:cubicBezTo>
                  <a:lnTo>
                    <a:pt x="824" y="1558"/>
                  </a:lnTo>
                  <a:cubicBezTo>
                    <a:pt x="734" y="1501"/>
                    <a:pt x="666" y="1422"/>
                    <a:pt x="598" y="1332"/>
                  </a:cubicBezTo>
                  <a:cubicBezTo>
                    <a:pt x="316" y="937"/>
                    <a:pt x="124" y="474"/>
                    <a:pt x="45" y="0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57;p27">
              <a:extLst>
                <a:ext uri="{FF2B5EF4-FFF2-40B4-BE49-F238E27FC236}">
                  <a16:creationId xmlns:a16="http://schemas.microsoft.com/office/drawing/2014/main" id="{97F8991B-4685-4204-159A-B703DC61727D}"/>
                </a:ext>
              </a:extLst>
            </p:cNvPr>
            <p:cNvSpPr/>
            <p:nvPr/>
          </p:nvSpPr>
          <p:spPr>
            <a:xfrm>
              <a:off x="7488482" y="2015806"/>
              <a:ext cx="29508" cy="57323"/>
            </a:xfrm>
            <a:custGeom>
              <a:avLst/>
              <a:gdLst/>
              <a:ahLst/>
              <a:cxnLst/>
              <a:rect l="l" t="t" r="r" b="b"/>
              <a:pathLst>
                <a:path w="802" h="1558" extrusionOk="0">
                  <a:moveTo>
                    <a:pt x="35" y="1"/>
                  </a:moveTo>
                  <a:lnTo>
                    <a:pt x="1" y="35"/>
                  </a:lnTo>
                  <a:cubicBezTo>
                    <a:pt x="91" y="452"/>
                    <a:pt x="260" y="858"/>
                    <a:pt x="486" y="1219"/>
                  </a:cubicBezTo>
                  <a:cubicBezTo>
                    <a:pt x="565" y="1344"/>
                    <a:pt x="655" y="1456"/>
                    <a:pt x="757" y="1558"/>
                  </a:cubicBezTo>
                  <a:lnTo>
                    <a:pt x="802" y="1524"/>
                  </a:lnTo>
                  <a:cubicBezTo>
                    <a:pt x="700" y="1434"/>
                    <a:pt x="599" y="1321"/>
                    <a:pt x="520" y="1186"/>
                  </a:cubicBezTo>
                  <a:cubicBezTo>
                    <a:pt x="294" y="824"/>
                    <a:pt x="136" y="418"/>
                    <a:pt x="35" y="1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058;p27">
              <a:extLst>
                <a:ext uri="{FF2B5EF4-FFF2-40B4-BE49-F238E27FC236}">
                  <a16:creationId xmlns:a16="http://schemas.microsoft.com/office/drawing/2014/main" id="{D75F9C6D-D6E0-556F-DC94-54F189BE9447}"/>
                </a:ext>
              </a:extLst>
            </p:cNvPr>
            <p:cNvSpPr/>
            <p:nvPr/>
          </p:nvSpPr>
          <p:spPr>
            <a:xfrm>
              <a:off x="7476046" y="2026623"/>
              <a:ext cx="31568" cy="53570"/>
            </a:xfrm>
            <a:custGeom>
              <a:avLst/>
              <a:gdLst/>
              <a:ahLst/>
              <a:cxnLst/>
              <a:rect l="l" t="t" r="r" b="b"/>
              <a:pathLst>
                <a:path w="858" h="1456" extrusionOk="0">
                  <a:moveTo>
                    <a:pt x="45" y="0"/>
                  </a:moveTo>
                  <a:lnTo>
                    <a:pt x="0" y="34"/>
                  </a:lnTo>
                  <a:cubicBezTo>
                    <a:pt x="136" y="451"/>
                    <a:pt x="339" y="846"/>
                    <a:pt x="587" y="1208"/>
                  </a:cubicBezTo>
                  <a:cubicBezTo>
                    <a:pt x="643" y="1309"/>
                    <a:pt x="722" y="1388"/>
                    <a:pt x="813" y="1456"/>
                  </a:cubicBezTo>
                  <a:lnTo>
                    <a:pt x="858" y="1433"/>
                  </a:lnTo>
                  <a:cubicBezTo>
                    <a:pt x="767" y="1354"/>
                    <a:pt x="688" y="1275"/>
                    <a:pt x="632" y="1174"/>
                  </a:cubicBezTo>
                  <a:cubicBezTo>
                    <a:pt x="384" y="813"/>
                    <a:pt x="181" y="418"/>
                    <a:pt x="45" y="0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059;p27">
              <a:extLst>
                <a:ext uri="{FF2B5EF4-FFF2-40B4-BE49-F238E27FC236}">
                  <a16:creationId xmlns:a16="http://schemas.microsoft.com/office/drawing/2014/main" id="{0AC39E01-B379-1BD4-02BA-C3BBC5061AEF}"/>
                </a:ext>
              </a:extLst>
            </p:cNvPr>
            <p:cNvSpPr/>
            <p:nvPr/>
          </p:nvSpPr>
          <p:spPr>
            <a:xfrm>
              <a:off x="7439070" y="2060656"/>
              <a:ext cx="25387" cy="47793"/>
            </a:xfrm>
            <a:custGeom>
              <a:avLst/>
              <a:gdLst/>
              <a:ahLst/>
              <a:cxnLst/>
              <a:rect l="l" t="t" r="r" b="b"/>
              <a:pathLst>
                <a:path w="690" h="1299" extrusionOk="0">
                  <a:moveTo>
                    <a:pt x="46" y="0"/>
                  </a:moveTo>
                  <a:cubicBezTo>
                    <a:pt x="35" y="12"/>
                    <a:pt x="23" y="23"/>
                    <a:pt x="1" y="46"/>
                  </a:cubicBezTo>
                  <a:cubicBezTo>
                    <a:pt x="125" y="384"/>
                    <a:pt x="272" y="723"/>
                    <a:pt x="464" y="1039"/>
                  </a:cubicBezTo>
                  <a:cubicBezTo>
                    <a:pt x="509" y="1129"/>
                    <a:pt x="576" y="1219"/>
                    <a:pt x="644" y="1298"/>
                  </a:cubicBezTo>
                  <a:lnTo>
                    <a:pt x="689" y="1264"/>
                  </a:lnTo>
                  <a:cubicBezTo>
                    <a:pt x="621" y="1185"/>
                    <a:pt x="554" y="1106"/>
                    <a:pt x="509" y="1005"/>
                  </a:cubicBezTo>
                  <a:cubicBezTo>
                    <a:pt x="317" y="689"/>
                    <a:pt x="159" y="350"/>
                    <a:pt x="46" y="0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060;p27">
              <a:extLst>
                <a:ext uri="{FF2B5EF4-FFF2-40B4-BE49-F238E27FC236}">
                  <a16:creationId xmlns:a16="http://schemas.microsoft.com/office/drawing/2014/main" id="{EB0AC713-5D17-FFF2-6D1B-333BE9BF697E}"/>
                </a:ext>
              </a:extLst>
            </p:cNvPr>
            <p:cNvSpPr/>
            <p:nvPr/>
          </p:nvSpPr>
          <p:spPr>
            <a:xfrm>
              <a:off x="7427039" y="2074343"/>
              <a:ext cx="25350" cy="41980"/>
            </a:xfrm>
            <a:custGeom>
              <a:avLst/>
              <a:gdLst/>
              <a:ahLst/>
              <a:cxnLst/>
              <a:rect l="l" t="t" r="r" b="b"/>
              <a:pathLst>
                <a:path w="689" h="1141" extrusionOk="0">
                  <a:moveTo>
                    <a:pt x="34" y="1"/>
                  </a:moveTo>
                  <a:lnTo>
                    <a:pt x="1" y="46"/>
                  </a:lnTo>
                  <a:cubicBezTo>
                    <a:pt x="147" y="441"/>
                    <a:pt x="362" y="813"/>
                    <a:pt x="644" y="1141"/>
                  </a:cubicBezTo>
                  <a:lnTo>
                    <a:pt x="689" y="1107"/>
                  </a:lnTo>
                  <a:cubicBezTo>
                    <a:pt x="407" y="779"/>
                    <a:pt x="181" y="407"/>
                    <a:pt x="34" y="1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061;p27">
              <a:extLst>
                <a:ext uri="{FF2B5EF4-FFF2-40B4-BE49-F238E27FC236}">
                  <a16:creationId xmlns:a16="http://schemas.microsoft.com/office/drawing/2014/main" id="{35D39FE0-A3BC-9411-764A-E2F23F7ED2C1}"/>
                </a:ext>
              </a:extLst>
            </p:cNvPr>
            <p:cNvSpPr/>
            <p:nvPr/>
          </p:nvSpPr>
          <p:spPr>
            <a:xfrm>
              <a:off x="7579397" y="1858776"/>
              <a:ext cx="88891" cy="126345"/>
            </a:xfrm>
            <a:custGeom>
              <a:avLst/>
              <a:gdLst/>
              <a:ahLst/>
              <a:cxnLst/>
              <a:rect l="l" t="t" r="r" b="b"/>
              <a:pathLst>
                <a:path w="2416" h="3434" extrusionOk="0">
                  <a:moveTo>
                    <a:pt x="2347" y="0"/>
                  </a:moveTo>
                  <a:cubicBezTo>
                    <a:pt x="2326" y="0"/>
                    <a:pt x="2303" y="21"/>
                    <a:pt x="2303" y="48"/>
                  </a:cubicBezTo>
                  <a:cubicBezTo>
                    <a:pt x="2224" y="1143"/>
                    <a:pt x="1739" y="2159"/>
                    <a:pt x="926" y="2903"/>
                  </a:cubicBezTo>
                  <a:cubicBezTo>
                    <a:pt x="610" y="3185"/>
                    <a:pt x="328" y="3321"/>
                    <a:pt x="57" y="3321"/>
                  </a:cubicBezTo>
                  <a:cubicBezTo>
                    <a:pt x="23" y="3321"/>
                    <a:pt x="1" y="3355"/>
                    <a:pt x="1" y="3377"/>
                  </a:cubicBezTo>
                  <a:cubicBezTo>
                    <a:pt x="1" y="3411"/>
                    <a:pt x="23" y="3434"/>
                    <a:pt x="57" y="3434"/>
                  </a:cubicBezTo>
                  <a:cubicBezTo>
                    <a:pt x="362" y="3434"/>
                    <a:pt x="667" y="3287"/>
                    <a:pt x="1005" y="2982"/>
                  </a:cubicBezTo>
                  <a:cubicBezTo>
                    <a:pt x="1829" y="2226"/>
                    <a:pt x="2337" y="1177"/>
                    <a:pt x="2416" y="60"/>
                  </a:cubicBezTo>
                  <a:cubicBezTo>
                    <a:pt x="2416" y="26"/>
                    <a:pt x="2393" y="3"/>
                    <a:pt x="2359" y="3"/>
                  </a:cubicBezTo>
                  <a:cubicBezTo>
                    <a:pt x="2355" y="1"/>
                    <a:pt x="2351" y="0"/>
                    <a:pt x="23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62;p27">
              <a:extLst>
                <a:ext uri="{FF2B5EF4-FFF2-40B4-BE49-F238E27FC236}">
                  <a16:creationId xmlns:a16="http://schemas.microsoft.com/office/drawing/2014/main" id="{F499B2F3-CA2C-F530-E044-F3608076AA05}"/>
                </a:ext>
              </a:extLst>
            </p:cNvPr>
            <p:cNvSpPr/>
            <p:nvPr/>
          </p:nvSpPr>
          <p:spPr>
            <a:xfrm>
              <a:off x="7587307" y="1901786"/>
              <a:ext cx="115676" cy="91650"/>
            </a:xfrm>
            <a:custGeom>
              <a:avLst/>
              <a:gdLst/>
              <a:ahLst/>
              <a:cxnLst/>
              <a:rect l="l" t="t" r="r" b="b"/>
              <a:pathLst>
                <a:path w="3144" h="2491" extrusionOk="0">
                  <a:moveTo>
                    <a:pt x="3080" y="1"/>
                  </a:moveTo>
                  <a:cubicBezTo>
                    <a:pt x="3057" y="1"/>
                    <a:pt x="3034" y="13"/>
                    <a:pt x="3024" y="42"/>
                  </a:cubicBezTo>
                  <a:cubicBezTo>
                    <a:pt x="2900" y="651"/>
                    <a:pt x="2618" y="1204"/>
                    <a:pt x="2201" y="1667"/>
                  </a:cubicBezTo>
                  <a:cubicBezTo>
                    <a:pt x="2065" y="1825"/>
                    <a:pt x="1896" y="1971"/>
                    <a:pt x="1727" y="2084"/>
                  </a:cubicBezTo>
                  <a:cubicBezTo>
                    <a:pt x="1253" y="2379"/>
                    <a:pt x="661" y="2389"/>
                    <a:pt x="162" y="2389"/>
                  </a:cubicBezTo>
                  <a:cubicBezTo>
                    <a:pt x="126" y="2389"/>
                    <a:pt x="91" y="2389"/>
                    <a:pt x="57" y="2389"/>
                  </a:cubicBezTo>
                  <a:cubicBezTo>
                    <a:pt x="23" y="2389"/>
                    <a:pt x="0" y="2411"/>
                    <a:pt x="0" y="2434"/>
                  </a:cubicBezTo>
                  <a:cubicBezTo>
                    <a:pt x="0" y="2468"/>
                    <a:pt x="23" y="2490"/>
                    <a:pt x="57" y="2490"/>
                  </a:cubicBezTo>
                  <a:lnTo>
                    <a:pt x="305" y="2490"/>
                  </a:lnTo>
                  <a:cubicBezTo>
                    <a:pt x="779" y="2490"/>
                    <a:pt x="1332" y="2457"/>
                    <a:pt x="1783" y="2174"/>
                  </a:cubicBezTo>
                  <a:cubicBezTo>
                    <a:pt x="1975" y="2050"/>
                    <a:pt x="2144" y="1904"/>
                    <a:pt x="2291" y="1734"/>
                  </a:cubicBezTo>
                  <a:cubicBezTo>
                    <a:pt x="2709" y="1260"/>
                    <a:pt x="3002" y="685"/>
                    <a:pt x="3137" y="64"/>
                  </a:cubicBezTo>
                  <a:cubicBezTo>
                    <a:pt x="3144" y="25"/>
                    <a:pt x="3112" y="1"/>
                    <a:pt x="3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3" name="Picture 52">
            <a:extLst>
              <a:ext uri="{FF2B5EF4-FFF2-40B4-BE49-F238E27FC236}">
                <a16:creationId xmlns:a16="http://schemas.microsoft.com/office/drawing/2014/main" id="{1F659CF9-CAEF-800D-E2B4-0F193AF351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015" y="15992"/>
            <a:ext cx="1037283" cy="103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36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E14FFF2-F1D4-96C5-16C7-FAE186E4F78F}"/>
              </a:ext>
            </a:extLst>
          </p:cNvPr>
          <p:cNvGrpSpPr/>
          <p:nvPr/>
        </p:nvGrpSpPr>
        <p:grpSpPr>
          <a:xfrm>
            <a:off x="2677886" y="144861"/>
            <a:ext cx="3600450" cy="741609"/>
            <a:chOff x="1385644" y="1725850"/>
            <a:chExt cx="10678160" cy="1867373"/>
          </a:xfrm>
        </p:grpSpPr>
        <p:sp>
          <p:nvSpPr>
            <p:cNvPr id="4" name="Rounded Rectangle 8">
              <a:extLst>
                <a:ext uri="{FF2B5EF4-FFF2-40B4-BE49-F238E27FC236}">
                  <a16:creationId xmlns:a16="http://schemas.microsoft.com/office/drawing/2014/main" id="{568557D7-1088-4027-4133-51CAC3DA93CD}"/>
                </a:ext>
              </a:extLst>
            </p:cNvPr>
            <p:cNvSpPr/>
            <p:nvPr/>
          </p:nvSpPr>
          <p:spPr>
            <a:xfrm>
              <a:off x="1385644" y="1725850"/>
              <a:ext cx="10678160" cy="186737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9">
              <a:extLst>
                <a:ext uri="{FF2B5EF4-FFF2-40B4-BE49-F238E27FC236}">
                  <a16:creationId xmlns:a16="http://schemas.microsoft.com/office/drawing/2014/main" id="{DED1A00B-4E42-5D4B-8942-3A00CD54F905}"/>
                </a:ext>
              </a:extLst>
            </p:cNvPr>
            <p:cNvSpPr/>
            <p:nvPr/>
          </p:nvSpPr>
          <p:spPr>
            <a:xfrm>
              <a:off x="1603784" y="1883459"/>
              <a:ext cx="10322562" cy="1586364"/>
            </a:xfrm>
            <a:prstGeom prst="roundRect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8E1CDE5-0474-C9B2-A9D1-9EFFF82B1454}"/>
              </a:ext>
            </a:extLst>
          </p:cNvPr>
          <p:cNvSpPr txBox="1"/>
          <p:nvPr/>
        </p:nvSpPr>
        <p:spPr>
          <a:xfrm>
            <a:off x="3004457" y="202729"/>
            <a:ext cx="3118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UTM Bienvenue" panose="02040603050506020204" pitchFamily="18" charset="0"/>
              </a:rPr>
              <a:t>Bệnh</a:t>
            </a:r>
            <a:r>
              <a:rPr lang="en-US" sz="3600" dirty="0">
                <a:latin typeface="UTM Bienvenue" panose="02040603050506020204" pitchFamily="18" charset="0"/>
              </a:rPr>
              <a:t> </a:t>
            </a:r>
            <a:r>
              <a:rPr lang="en-US" sz="3600" dirty="0" err="1">
                <a:latin typeface="UTM Bienvenue" panose="02040603050506020204" pitchFamily="18" charset="0"/>
              </a:rPr>
              <a:t>béo</a:t>
            </a:r>
            <a:r>
              <a:rPr lang="en-US" sz="3600" dirty="0">
                <a:latin typeface="UTM Bienvenue" panose="02040603050506020204" pitchFamily="18" charset="0"/>
              </a:rPr>
              <a:t> </a:t>
            </a:r>
            <a:r>
              <a:rPr lang="en-US" sz="3600" dirty="0" err="1">
                <a:latin typeface="UTM Bienvenue" panose="02040603050506020204" pitchFamily="18" charset="0"/>
              </a:rPr>
              <a:t>phì</a:t>
            </a:r>
            <a:endParaRPr lang="en-US" sz="3600" dirty="0">
              <a:latin typeface="UTM Bienvenue" panose="020406030505060202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580D181-A300-1145-C7EA-5BC5AB31136B}"/>
              </a:ext>
            </a:extLst>
          </p:cNvPr>
          <p:cNvGrpSpPr/>
          <p:nvPr/>
        </p:nvGrpSpPr>
        <p:grpSpPr>
          <a:xfrm>
            <a:off x="95542" y="1533129"/>
            <a:ext cx="4398176" cy="1585664"/>
            <a:chOff x="1196931" y="996158"/>
            <a:chExt cx="8898106" cy="1747535"/>
          </a:xfrm>
        </p:grpSpPr>
        <p:sp>
          <p:nvSpPr>
            <p:cNvPr id="8" name="Rectangle: Diagonal Corners Rounded 6">
              <a:extLst>
                <a:ext uri="{FF2B5EF4-FFF2-40B4-BE49-F238E27FC236}">
                  <a16:creationId xmlns:a16="http://schemas.microsoft.com/office/drawing/2014/main" id="{534D2AAE-AE01-5CF3-89EF-C6F4737F0614}"/>
                </a:ext>
              </a:extLst>
            </p:cNvPr>
            <p:cNvSpPr/>
            <p:nvPr/>
          </p:nvSpPr>
          <p:spPr>
            <a:xfrm>
              <a:off x="1338788" y="1113091"/>
              <a:ext cx="8756249" cy="1630602"/>
            </a:xfrm>
            <a:prstGeom prst="round2DiagRect">
              <a:avLst/>
            </a:prstGeom>
            <a:solidFill>
              <a:srgbClr val="92D050"/>
            </a:solidFill>
            <a:ln w="38100">
              <a:solidFill>
                <a:schemeClr val="accent6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Diagonal Corners Rounded 7">
              <a:extLst>
                <a:ext uri="{FF2B5EF4-FFF2-40B4-BE49-F238E27FC236}">
                  <a16:creationId xmlns:a16="http://schemas.microsoft.com/office/drawing/2014/main" id="{DB8B13A5-B79D-84BF-E03F-223ED9C501AC}"/>
                </a:ext>
              </a:extLst>
            </p:cNvPr>
            <p:cNvSpPr/>
            <p:nvPr/>
          </p:nvSpPr>
          <p:spPr>
            <a:xfrm>
              <a:off x="1196931" y="996158"/>
              <a:ext cx="8756249" cy="1630601"/>
            </a:xfrm>
            <a:prstGeom prst="round2DiagRect">
              <a:avLst/>
            </a:prstGeom>
            <a:ln w="38100">
              <a:solidFill>
                <a:schemeClr val="accent6">
                  <a:lumMod val="50000"/>
                </a:schemeClr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5C533DC-DF9D-FE7F-626E-6EEF5610F16A}"/>
              </a:ext>
            </a:extLst>
          </p:cNvPr>
          <p:cNvGrpSpPr/>
          <p:nvPr/>
        </p:nvGrpSpPr>
        <p:grpSpPr>
          <a:xfrm>
            <a:off x="4139293" y="2277837"/>
            <a:ext cx="4887312" cy="2522764"/>
            <a:chOff x="1196931" y="996158"/>
            <a:chExt cx="8898106" cy="1747535"/>
          </a:xfrm>
        </p:grpSpPr>
        <p:sp>
          <p:nvSpPr>
            <p:cNvPr id="11" name="Rectangle: Diagonal Corners Rounded 6">
              <a:extLst>
                <a:ext uri="{FF2B5EF4-FFF2-40B4-BE49-F238E27FC236}">
                  <a16:creationId xmlns:a16="http://schemas.microsoft.com/office/drawing/2014/main" id="{558D6BA6-C4CF-3DF9-6C38-A32A0D7F6BBD}"/>
                </a:ext>
              </a:extLst>
            </p:cNvPr>
            <p:cNvSpPr/>
            <p:nvPr/>
          </p:nvSpPr>
          <p:spPr>
            <a:xfrm>
              <a:off x="1338788" y="1113091"/>
              <a:ext cx="8756249" cy="1630602"/>
            </a:xfrm>
            <a:prstGeom prst="round2DiagRect">
              <a:avLst/>
            </a:prstGeom>
            <a:solidFill>
              <a:srgbClr val="92D050"/>
            </a:solidFill>
            <a:ln w="38100">
              <a:solidFill>
                <a:schemeClr val="accent6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Diagonal Corners Rounded 7">
              <a:extLst>
                <a:ext uri="{FF2B5EF4-FFF2-40B4-BE49-F238E27FC236}">
                  <a16:creationId xmlns:a16="http://schemas.microsoft.com/office/drawing/2014/main" id="{C6E68B36-6F66-4498-8DCE-C01879F4B7CC}"/>
                </a:ext>
              </a:extLst>
            </p:cNvPr>
            <p:cNvSpPr/>
            <p:nvPr/>
          </p:nvSpPr>
          <p:spPr>
            <a:xfrm>
              <a:off x="1196931" y="996158"/>
              <a:ext cx="8756249" cy="1630601"/>
            </a:xfrm>
            <a:prstGeom prst="round2DiagRect">
              <a:avLst/>
            </a:prstGeom>
            <a:ln w="38100">
              <a:solidFill>
                <a:schemeClr val="accent6">
                  <a:lumMod val="50000"/>
                </a:schemeClr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E7B5F43-F8E7-72EB-D595-C9443B90BABE}"/>
              </a:ext>
            </a:extLst>
          </p:cNvPr>
          <p:cNvSpPr txBox="1"/>
          <p:nvPr/>
        </p:nvSpPr>
        <p:spPr>
          <a:xfrm>
            <a:off x="27963" y="1838045"/>
            <a:ext cx="443792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Dễ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mắc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bệnh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tim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mạch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tiểu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huyết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áp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cao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…</a:t>
            </a:r>
            <a:endParaRPr lang="en-US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638DD9-883B-744B-DCAB-43903C1F2443}"/>
              </a:ext>
            </a:extLst>
          </p:cNvPr>
          <p:cNvSpPr txBox="1"/>
          <p:nvPr/>
        </p:nvSpPr>
        <p:spPr>
          <a:xfrm>
            <a:off x="4232690" y="2427456"/>
            <a:ext cx="465364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Ăn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uống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hợp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lí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rèn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luyện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thói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quen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ăn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uống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iều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ộ,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nhai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chậm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nhai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kĩ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.</a:t>
            </a:r>
            <a:b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Năng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vận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ộng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c</a:t>
            </a:r>
            <a:r>
              <a:rPr lang="vi-V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ơ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vi-V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bộ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luyện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tập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dục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thao</a:t>
            </a: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1" name="Picture 20" descr="Chart, bubble chart&#10;&#10;Description automatically generated">
            <a:extLst>
              <a:ext uri="{FF2B5EF4-FFF2-40B4-BE49-F238E27FC236}">
                <a16:creationId xmlns:a16="http://schemas.microsoft.com/office/drawing/2014/main" id="{7A83D8F0-914F-16E1-8BA7-6AE90D3E46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9863" b="69604" l="4972" r="46362">
                        <a14:foregroundMark x1="45271" y1="62247" x2="45271" y2="62247"/>
                        <a14:backgroundMark x1="45756" y1="65521" x2="45756" y2="65521"/>
                        <a14:backgroundMark x1="46241" y1="65764" x2="45635" y2="6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652" r="50232" b="29164"/>
          <a:stretch/>
        </p:blipFill>
        <p:spPr>
          <a:xfrm>
            <a:off x="-159924" y="1165515"/>
            <a:ext cx="4241912" cy="691778"/>
          </a:xfrm>
          <a:prstGeom prst="rect">
            <a:avLst/>
          </a:prstGeom>
        </p:spPr>
      </p:pic>
      <p:pic>
        <p:nvPicPr>
          <p:cNvPr id="22" name="Picture 21" descr="Chart, bubble chart&#10;&#10;Description automatically generated">
            <a:extLst>
              <a:ext uri="{FF2B5EF4-FFF2-40B4-BE49-F238E27FC236}">
                <a16:creationId xmlns:a16="http://schemas.microsoft.com/office/drawing/2014/main" id="{200EA668-08A6-8D2F-FBB6-1AC274F1E8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1776" b="82683" l="7256" r="463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7" t="70413" r="48743" b="15954"/>
          <a:stretch/>
        </p:blipFill>
        <p:spPr>
          <a:xfrm>
            <a:off x="4306924" y="1798420"/>
            <a:ext cx="4318380" cy="85574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9733182-F7C4-9D10-86FF-5B279BA51DE1}"/>
              </a:ext>
            </a:extLst>
          </p:cNvPr>
          <p:cNvSpPr txBox="1"/>
          <p:nvPr/>
        </p:nvSpPr>
        <p:spPr>
          <a:xfrm>
            <a:off x="-159924" y="1275199"/>
            <a:ext cx="46903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Tác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hại</a:t>
            </a:r>
            <a:endParaRPr lang="en-US" altLang="en-US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390C5C5-AF3F-5E6E-7228-17F00D1FEA0D}"/>
              </a:ext>
            </a:extLst>
          </p:cNvPr>
          <p:cNvSpPr txBox="1"/>
          <p:nvPr/>
        </p:nvSpPr>
        <p:spPr>
          <a:xfrm>
            <a:off x="4217208" y="1967225"/>
            <a:ext cx="47057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phòng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tránh</a:t>
            </a:r>
            <a:endParaRPr lang="en-US" alt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770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23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52">
            <a:extLst>
              <a:ext uri="{FF2B5EF4-FFF2-40B4-BE49-F238E27FC236}">
                <a16:creationId xmlns:a16="http://schemas.microsoft.com/office/drawing/2014/main" id="{0B00875D-F66B-A549-979C-D03BBF1A74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246692"/>
              </p:ext>
            </p:extLst>
          </p:nvPr>
        </p:nvGraphicFramePr>
        <p:xfrm>
          <a:off x="171450" y="767443"/>
          <a:ext cx="8629650" cy="3908822"/>
        </p:xfrm>
        <a:graphic>
          <a:graphicData uri="http://schemas.openxmlformats.org/drawingml/2006/table">
            <a:tbl>
              <a:tblPr/>
              <a:tblGrid>
                <a:gridCol w="2186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78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87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60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294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Các bệnh lây qua đường tiêu hóa</a:t>
                      </a:r>
                    </a:p>
                  </a:txBody>
                  <a:tcPr marL="68580" marR="68580" marT="34292" marB="34292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Nguyên nhân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Tác hại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Cách phòng tránh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587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2" marB="34292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ext Box 18">
            <a:extLst>
              <a:ext uri="{FF2B5EF4-FFF2-40B4-BE49-F238E27FC236}">
                <a16:creationId xmlns:a16="http://schemas.microsoft.com/office/drawing/2014/main" id="{5A3B7B1E-93EE-D024-9496-BB5BA2329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" y="1582272"/>
            <a:ext cx="265985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1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1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Tiêu</a:t>
            </a:r>
            <a:r>
              <a:rPr lang="en-US" altLang="en-US" sz="21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chảy</a:t>
            </a:r>
            <a:endParaRPr lang="en-US" altLang="en-US" sz="21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Text Box 19">
            <a:extLst>
              <a:ext uri="{FF2B5EF4-FFF2-40B4-BE49-F238E27FC236}">
                <a16:creationId xmlns:a16="http://schemas.microsoft.com/office/drawing/2014/main" id="{868CBE98-CE1A-3CBE-B062-F4DF88BDA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747" y="2490212"/>
            <a:ext cx="182880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Tả</a:t>
            </a:r>
            <a:endParaRPr lang="en-US" altLang="en-US" sz="2100" b="1" dirty="0">
              <a:solidFill>
                <a:srgbClr val="0000CC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 Box 20">
            <a:extLst>
              <a:ext uri="{FF2B5EF4-FFF2-40B4-BE49-F238E27FC236}">
                <a16:creationId xmlns:a16="http://schemas.microsoft.com/office/drawing/2014/main" id="{4FA47EDE-6670-6B22-F42F-B0997E68B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911" y="3250216"/>
            <a:ext cx="203239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1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1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Lị</a:t>
            </a:r>
            <a:endParaRPr lang="en-US" altLang="en-US" sz="21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Text Box 22">
            <a:extLst>
              <a:ext uri="{FF2B5EF4-FFF2-40B4-BE49-F238E27FC236}">
                <a16:creationId xmlns:a16="http://schemas.microsoft.com/office/drawing/2014/main" id="{3B033FEA-21FE-69A8-07DA-8FD9E0100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3837" y="1582933"/>
            <a:ext cx="210728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None/>
            </a:pPr>
            <a:r>
              <a:rPr lang="en-US" altLang="en-US" sz="2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1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Ăn</a:t>
            </a:r>
            <a:r>
              <a:rPr lang="en-US" altLang="en-US" sz="2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uống</a:t>
            </a:r>
            <a:r>
              <a:rPr lang="en-US" altLang="en-US" sz="2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không</a:t>
            </a:r>
            <a:r>
              <a:rPr lang="en-US" altLang="en-US" sz="2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hợp</a:t>
            </a:r>
            <a:r>
              <a:rPr lang="en-US" altLang="en-US" sz="2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vệ</a:t>
            </a:r>
            <a:r>
              <a:rPr lang="en-US" altLang="en-US" sz="2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sinh</a:t>
            </a:r>
            <a:endParaRPr lang="en-US" altLang="en-US" sz="21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Text Box 23">
            <a:extLst>
              <a:ext uri="{FF2B5EF4-FFF2-40B4-BE49-F238E27FC236}">
                <a16:creationId xmlns:a16="http://schemas.microsoft.com/office/drawing/2014/main" id="{1F5C45F8-D04D-C461-1420-F4A1EB4E9A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466" y="2359611"/>
            <a:ext cx="274915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None/>
            </a:pPr>
            <a:r>
              <a:rPr lang="en-US" altLang="en-US" sz="2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1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Vệ</a:t>
            </a:r>
            <a:r>
              <a:rPr lang="en-US" altLang="en-US" sz="2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altLang="en-US" sz="2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</a:t>
            </a:r>
            <a:r>
              <a:rPr lang="en-US" altLang="en-US" sz="2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nhân</a:t>
            </a:r>
            <a:r>
              <a:rPr lang="en-US" altLang="en-US" sz="2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kém</a:t>
            </a:r>
            <a:r>
              <a:rPr lang="en-US" altLang="en-US" sz="2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12" name="Text Box 24">
            <a:extLst>
              <a:ext uri="{FF2B5EF4-FFF2-40B4-BE49-F238E27FC236}">
                <a16:creationId xmlns:a16="http://schemas.microsoft.com/office/drawing/2014/main" id="{76A58B02-74DE-A1E0-AF69-8330665E7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3837" y="3134800"/>
            <a:ext cx="2156521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None/>
            </a:pPr>
            <a:r>
              <a:rPr lang="en-US" altLang="en-US" sz="2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1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Môi</a:t>
            </a:r>
            <a:r>
              <a:rPr lang="en-US" altLang="en-US" sz="2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tr</a:t>
            </a:r>
            <a:r>
              <a:rPr lang="vi-VN" altLang="en-US" sz="2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ư</a:t>
            </a:r>
            <a:r>
              <a:rPr lang="en-US" altLang="en-US" sz="21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ường</a:t>
            </a:r>
            <a:r>
              <a:rPr lang="en-US" altLang="en-US" sz="2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xung</a:t>
            </a:r>
            <a:r>
              <a:rPr lang="en-US" altLang="en-US" sz="2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quanh</a:t>
            </a:r>
            <a:r>
              <a:rPr lang="en-US" altLang="en-US" sz="2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bẩn</a:t>
            </a:r>
            <a:r>
              <a:rPr lang="en-US" altLang="en-US" sz="2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, ô </a:t>
            </a:r>
            <a:r>
              <a:rPr lang="en-US" altLang="en-US" sz="21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nhiễm</a:t>
            </a:r>
            <a:endParaRPr lang="en-US" altLang="en-US" sz="21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096C7B-4821-DB56-7CF2-4552759DAAC4}"/>
              </a:ext>
            </a:extLst>
          </p:cNvPr>
          <p:cNvSpPr txBox="1"/>
          <p:nvPr/>
        </p:nvSpPr>
        <p:spPr>
          <a:xfrm>
            <a:off x="4601594" y="1660025"/>
            <a:ext cx="1696134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2100" b="1" dirty="0" err="1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Nguy</a:t>
            </a:r>
            <a:r>
              <a:rPr lang="en-US" altLang="en-US" sz="2100" b="1" dirty="0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hiểm</a:t>
            </a:r>
            <a:r>
              <a:rPr lang="en-US" altLang="en-US" sz="2100" b="1" dirty="0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altLang="en-US" sz="2100" b="1" dirty="0" err="1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altLang="en-US" sz="2100" b="1" dirty="0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en-US" altLang="en-US" sz="2100" b="1" dirty="0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chết</a:t>
            </a:r>
            <a:r>
              <a:rPr lang="en-US" altLang="en-US" sz="2100" b="1" dirty="0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ng</a:t>
            </a:r>
            <a:r>
              <a:rPr lang="vi-VN" altLang="en-US" sz="2100" b="1" dirty="0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ư</a:t>
            </a:r>
            <a:r>
              <a:rPr lang="en-US" altLang="en-US" sz="2100" b="1" dirty="0" err="1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ời</a:t>
            </a:r>
            <a:endParaRPr lang="en-US" altLang="en-US" sz="2100" b="1" dirty="0">
              <a:solidFill>
                <a:srgbClr val="CC33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2239C5-A0A0-AA74-E227-9E844601EB3A}"/>
              </a:ext>
            </a:extLst>
          </p:cNvPr>
          <p:cNvSpPr txBox="1"/>
          <p:nvPr/>
        </p:nvSpPr>
        <p:spPr>
          <a:xfrm>
            <a:off x="4561416" y="2697961"/>
            <a:ext cx="19186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2100" b="1" dirty="0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Dễ</a:t>
            </a:r>
            <a:r>
              <a:rPr lang="en-US" altLang="en-US" sz="2100" b="1" dirty="0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lây</a:t>
            </a:r>
            <a:r>
              <a:rPr lang="en-US" altLang="en-US" sz="2100" b="1" dirty="0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sang ng</a:t>
            </a:r>
            <a:r>
              <a:rPr lang="vi-VN" altLang="en-US" sz="2100" b="1" dirty="0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ư</a:t>
            </a:r>
            <a:r>
              <a:rPr lang="en-US" altLang="en-US" sz="2100" b="1" dirty="0" err="1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ời</a:t>
            </a:r>
            <a:r>
              <a:rPr lang="en-US" altLang="en-US" sz="2100" b="1" dirty="0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khác</a:t>
            </a:r>
            <a:r>
              <a:rPr lang="en-US" altLang="en-US" sz="2100" b="1" dirty="0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tạo</a:t>
            </a:r>
            <a:r>
              <a:rPr lang="en-US" altLang="en-US" sz="2100" b="1" dirty="0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thành</a:t>
            </a:r>
            <a:r>
              <a:rPr lang="en-US" altLang="en-US" sz="2100" b="1" dirty="0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dịch</a:t>
            </a:r>
            <a:r>
              <a:rPr lang="en-US" altLang="en-US" sz="2100" b="1" dirty="0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CC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bệnh</a:t>
            </a:r>
            <a:endParaRPr lang="en-US" altLang="en-US" sz="2100" b="1" dirty="0">
              <a:solidFill>
                <a:srgbClr val="CC33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56A1AA-2C00-82CE-553D-A4312C2838D3}"/>
              </a:ext>
            </a:extLst>
          </p:cNvPr>
          <p:cNvSpPr txBox="1"/>
          <p:nvPr/>
        </p:nvSpPr>
        <p:spPr>
          <a:xfrm>
            <a:off x="6565785" y="1660025"/>
            <a:ext cx="204107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Giữ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vệ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uống</a:t>
            </a:r>
            <a:endParaRPr lang="en-US" altLang="en-US" sz="2100" b="1" dirty="0">
              <a:solidFill>
                <a:srgbClr val="0000CC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0E280FE-97CF-8090-D308-619C32776249}"/>
              </a:ext>
            </a:extLst>
          </p:cNvPr>
          <p:cNvSpPr txBox="1"/>
          <p:nvPr/>
        </p:nvSpPr>
        <p:spPr>
          <a:xfrm>
            <a:off x="6576166" y="2401629"/>
            <a:ext cx="232639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Giữ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vệ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nhân</a:t>
            </a:r>
            <a:endParaRPr lang="en-US" altLang="en-US" sz="2100" b="1" dirty="0">
              <a:solidFill>
                <a:srgbClr val="0000CC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EFF4EDC-2ADC-FC39-742A-C1E9A0F226D5}"/>
              </a:ext>
            </a:extLst>
          </p:cNvPr>
          <p:cNvSpPr txBox="1"/>
          <p:nvPr/>
        </p:nvSpPr>
        <p:spPr>
          <a:xfrm>
            <a:off x="6602828" y="3090289"/>
            <a:ext cx="221770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Giữ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vệ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môi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trường</a:t>
            </a:r>
            <a:r>
              <a:rPr lang="en-US" alt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602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4" grpId="0"/>
      <p:bldP spid="16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4" name="Google Shape;934;p26"/>
          <p:cNvGrpSpPr/>
          <p:nvPr/>
        </p:nvGrpSpPr>
        <p:grpSpPr>
          <a:xfrm>
            <a:off x="-9" y="-6"/>
            <a:ext cx="636541" cy="960715"/>
            <a:chOff x="1859712" y="496984"/>
            <a:chExt cx="424729" cy="641075"/>
          </a:xfrm>
        </p:grpSpPr>
        <p:sp>
          <p:nvSpPr>
            <p:cNvPr id="935" name="Google Shape;935;p26"/>
            <p:cNvSpPr/>
            <p:nvPr/>
          </p:nvSpPr>
          <p:spPr>
            <a:xfrm>
              <a:off x="1859712" y="496984"/>
              <a:ext cx="424729" cy="641075"/>
            </a:xfrm>
            <a:custGeom>
              <a:avLst/>
              <a:gdLst/>
              <a:ahLst/>
              <a:cxnLst/>
              <a:rect l="l" t="t" r="r" b="b"/>
              <a:pathLst>
                <a:path w="8428" h="12721" extrusionOk="0">
                  <a:moveTo>
                    <a:pt x="2239" y="1"/>
                  </a:moveTo>
                  <a:cubicBezTo>
                    <a:pt x="2239" y="335"/>
                    <a:pt x="2356" y="655"/>
                    <a:pt x="2564" y="908"/>
                  </a:cubicBezTo>
                  <a:cubicBezTo>
                    <a:pt x="2167" y="1386"/>
                    <a:pt x="2262" y="2100"/>
                    <a:pt x="2767" y="2461"/>
                  </a:cubicBezTo>
                  <a:cubicBezTo>
                    <a:pt x="2383" y="2817"/>
                    <a:pt x="2424" y="3436"/>
                    <a:pt x="2848" y="3747"/>
                  </a:cubicBezTo>
                  <a:cubicBezTo>
                    <a:pt x="2681" y="3968"/>
                    <a:pt x="2582" y="4239"/>
                    <a:pt x="2573" y="4519"/>
                  </a:cubicBezTo>
                  <a:lnTo>
                    <a:pt x="2577" y="4555"/>
                  </a:lnTo>
                  <a:lnTo>
                    <a:pt x="2568" y="4555"/>
                  </a:lnTo>
                  <a:lnTo>
                    <a:pt x="0" y="5377"/>
                  </a:lnTo>
                  <a:lnTo>
                    <a:pt x="0" y="8690"/>
                  </a:lnTo>
                  <a:lnTo>
                    <a:pt x="2952" y="7836"/>
                  </a:lnTo>
                  <a:lnTo>
                    <a:pt x="3002" y="8003"/>
                  </a:lnTo>
                  <a:cubicBezTo>
                    <a:pt x="3015" y="8021"/>
                    <a:pt x="3024" y="8040"/>
                    <a:pt x="3033" y="8053"/>
                  </a:cubicBezTo>
                  <a:lnTo>
                    <a:pt x="3033" y="8058"/>
                  </a:lnTo>
                  <a:cubicBezTo>
                    <a:pt x="3182" y="8365"/>
                    <a:pt x="3403" y="8613"/>
                    <a:pt x="3742" y="8708"/>
                  </a:cubicBezTo>
                  <a:cubicBezTo>
                    <a:pt x="3670" y="8920"/>
                    <a:pt x="3629" y="9141"/>
                    <a:pt x="3616" y="9362"/>
                  </a:cubicBezTo>
                  <a:cubicBezTo>
                    <a:pt x="3616" y="9588"/>
                    <a:pt x="3674" y="9822"/>
                    <a:pt x="3828" y="9985"/>
                  </a:cubicBezTo>
                  <a:cubicBezTo>
                    <a:pt x="3959" y="10111"/>
                    <a:pt x="4121" y="10193"/>
                    <a:pt x="4297" y="10224"/>
                  </a:cubicBezTo>
                  <a:cubicBezTo>
                    <a:pt x="4144" y="10441"/>
                    <a:pt x="4044" y="10707"/>
                    <a:pt x="4071" y="10973"/>
                  </a:cubicBezTo>
                  <a:cubicBezTo>
                    <a:pt x="4099" y="11240"/>
                    <a:pt x="4279" y="11497"/>
                    <a:pt x="4536" y="11565"/>
                  </a:cubicBezTo>
                  <a:cubicBezTo>
                    <a:pt x="4406" y="11935"/>
                    <a:pt x="4387" y="12337"/>
                    <a:pt x="4491" y="12720"/>
                  </a:cubicBezTo>
                  <a:cubicBezTo>
                    <a:pt x="4681" y="12513"/>
                    <a:pt x="5493" y="11569"/>
                    <a:pt x="5976" y="10026"/>
                  </a:cubicBezTo>
                  <a:cubicBezTo>
                    <a:pt x="6387" y="8712"/>
                    <a:pt x="6215" y="7223"/>
                    <a:pt x="6103" y="6555"/>
                  </a:cubicBezTo>
                  <a:cubicBezTo>
                    <a:pt x="6067" y="6324"/>
                    <a:pt x="6035" y="6193"/>
                    <a:pt x="6035" y="6193"/>
                  </a:cubicBezTo>
                  <a:cubicBezTo>
                    <a:pt x="6861" y="6193"/>
                    <a:pt x="7592" y="5404"/>
                    <a:pt x="8021" y="4812"/>
                  </a:cubicBezTo>
                  <a:cubicBezTo>
                    <a:pt x="8170" y="4609"/>
                    <a:pt x="8305" y="4397"/>
                    <a:pt x="8427" y="4176"/>
                  </a:cubicBezTo>
                  <a:cubicBezTo>
                    <a:pt x="8247" y="4040"/>
                    <a:pt x="8048" y="3937"/>
                    <a:pt x="7836" y="3864"/>
                  </a:cubicBezTo>
                  <a:cubicBezTo>
                    <a:pt x="7541" y="3762"/>
                    <a:pt x="7233" y="3724"/>
                    <a:pt x="6937" y="3724"/>
                  </a:cubicBezTo>
                  <a:cubicBezTo>
                    <a:pt x="6057" y="3724"/>
                    <a:pt x="5286" y="4063"/>
                    <a:pt x="5286" y="4063"/>
                  </a:cubicBezTo>
                  <a:cubicBezTo>
                    <a:pt x="5286" y="4063"/>
                    <a:pt x="5547" y="2623"/>
                    <a:pt x="4767" y="637"/>
                  </a:cubicBezTo>
                  <a:cubicBezTo>
                    <a:pt x="4681" y="412"/>
                    <a:pt x="4573" y="199"/>
                    <a:pt x="4442" y="1"/>
                  </a:cubicBezTo>
                  <a:close/>
                </a:path>
              </a:pathLst>
            </a:custGeom>
            <a:solidFill>
              <a:srgbClr val="F7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36" name="Google Shape;936;p26"/>
            <p:cNvSpPr/>
            <p:nvPr/>
          </p:nvSpPr>
          <p:spPr>
            <a:xfrm>
              <a:off x="2252537" y="691457"/>
              <a:ext cx="31900" cy="48077"/>
            </a:xfrm>
            <a:custGeom>
              <a:avLst/>
              <a:gdLst/>
              <a:ahLst/>
              <a:cxnLst/>
              <a:rect l="l" t="t" r="r" b="b"/>
              <a:pathLst>
                <a:path w="633" h="954" extrusionOk="0">
                  <a:moveTo>
                    <a:pt x="41" y="1"/>
                  </a:moveTo>
                  <a:lnTo>
                    <a:pt x="41" y="1"/>
                  </a:lnTo>
                  <a:cubicBezTo>
                    <a:pt x="0" y="317"/>
                    <a:pt x="68" y="669"/>
                    <a:pt x="185" y="886"/>
                  </a:cubicBezTo>
                  <a:cubicBezTo>
                    <a:pt x="199" y="908"/>
                    <a:pt x="212" y="931"/>
                    <a:pt x="226" y="953"/>
                  </a:cubicBezTo>
                  <a:cubicBezTo>
                    <a:pt x="375" y="750"/>
                    <a:pt x="510" y="538"/>
                    <a:pt x="632" y="317"/>
                  </a:cubicBezTo>
                  <a:cubicBezTo>
                    <a:pt x="452" y="181"/>
                    <a:pt x="253" y="73"/>
                    <a:pt x="41" y="1"/>
                  </a:cubicBezTo>
                  <a:close/>
                </a:path>
              </a:pathLst>
            </a:custGeom>
            <a:solidFill>
              <a:srgbClr val="FCCB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37" name="Google Shape;937;p26"/>
            <p:cNvSpPr/>
            <p:nvPr/>
          </p:nvSpPr>
          <p:spPr>
            <a:xfrm>
              <a:off x="2196095" y="714689"/>
              <a:ext cx="37393" cy="32001"/>
            </a:xfrm>
            <a:custGeom>
              <a:avLst/>
              <a:gdLst/>
              <a:ahLst/>
              <a:cxnLst/>
              <a:rect l="l" t="t" r="r" b="b"/>
              <a:pathLst>
                <a:path w="742" h="635" extrusionOk="0">
                  <a:moveTo>
                    <a:pt x="425" y="0"/>
                  </a:moveTo>
                  <a:cubicBezTo>
                    <a:pt x="141" y="0"/>
                    <a:pt x="1" y="343"/>
                    <a:pt x="199" y="542"/>
                  </a:cubicBezTo>
                  <a:cubicBezTo>
                    <a:pt x="265" y="606"/>
                    <a:pt x="345" y="635"/>
                    <a:pt x="423" y="635"/>
                  </a:cubicBezTo>
                  <a:cubicBezTo>
                    <a:pt x="586" y="635"/>
                    <a:pt x="741" y="509"/>
                    <a:pt x="741" y="316"/>
                  </a:cubicBezTo>
                  <a:cubicBezTo>
                    <a:pt x="741" y="140"/>
                    <a:pt x="601" y="0"/>
                    <a:pt x="425" y="0"/>
                  </a:cubicBezTo>
                  <a:close/>
                </a:path>
              </a:pathLst>
            </a:custGeom>
            <a:solidFill>
              <a:srgbClr val="2B03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</p:grpSp>
      <p:sp>
        <p:nvSpPr>
          <p:cNvPr id="938" name="Google Shape;938;p26"/>
          <p:cNvSpPr/>
          <p:nvPr/>
        </p:nvSpPr>
        <p:spPr>
          <a:xfrm>
            <a:off x="3716083" y="298990"/>
            <a:ext cx="1565100" cy="1565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UVN Banh Mi" pitchFamily="2" charset="0"/>
            </a:endParaRPr>
          </a:p>
        </p:txBody>
      </p:sp>
      <p:sp>
        <p:nvSpPr>
          <p:cNvPr id="939" name="Google Shape;939;p26"/>
          <p:cNvSpPr/>
          <p:nvPr/>
        </p:nvSpPr>
        <p:spPr>
          <a:xfrm>
            <a:off x="6974854" y="390704"/>
            <a:ext cx="1358758" cy="368628"/>
          </a:xfrm>
          <a:custGeom>
            <a:avLst/>
            <a:gdLst/>
            <a:ahLst/>
            <a:cxnLst/>
            <a:rect l="l" t="t" r="r" b="b"/>
            <a:pathLst>
              <a:path w="9764" h="2649" extrusionOk="0">
                <a:moveTo>
                  <a:pt x="7733" y="0"/>
                </a:moveTo>
                <a:cubicBezTo>
                  <a:pt x="7313" y="0"/>
                  <a:pt x="6896" y="162"/>
                  <a:pt x="6577" y="437"/>
                </a:cubicBezTo>
                <a:cubicBezTo>
                  <a:pt x="6184" y="780"/>
                  <a:pt x="5927" y="1254"/>
                  <a:pt x="5850" y="1773"/>
                </a:cubicBezTo>
                <a:cubicBezTo>
                  <a:pt x="5760" y="1408"/>
                  <a:pt x="5665" y="1033"/>
                  <a:pt x="5475" y="708"/>
                </a:cubicBezTo>
                <a:cubicBezTo>
                  <a:pt x="5286" y="378"/>
                  <a:pt x="4983" y="99"/>
                  <a:pt x="4613" y="22"/>
                </a:cubicBezTo>
                <a:cubicBezTo>
                  <a:pt x="4544" y="8"/>
                  <a:pt x="4475" y="1"/>
                  <a:pt x="4407" y="1"/>
                </a:cubicBezTo>
                <a:cubicBezTo>
                  <a:pt x="4050" y="1"/>
                  <a:pt x="3699" y="177"/>
                  <a:pt x="3431" y="419"/>
                </a:cubicBezTo>
                <a:cubicBezTo>
                  <a:pt x="2911" y="888"/>
                  <a:pt x="2645" y="1570"/>
                  <a:pt x="2699" y="2265"/>
                </a:cubicBezTo>
                <a:cubicBezTo>
                  <a:pt x="2492" y="1900"/>
                  <a:pt x="2262" y="1511"/>
                  <a:pt x="1878" y="1344"/>
                </a:cubicBezTo>
                <a:cubicBezTo>
                  <a:pt x="1748" y="1286"/>
                  <a:pt x="1611" y="1260"/>
                  <a:pt x="1472" y="1260"/>
                </a:cubicBezTo>
                <a:cubicBezTo>
                  <a:pt x="1082" y="1260"/>
                  <a:pt x="686" y="1470"/>
                  <a:pt x="429" y="1773"/>
                </a:cubicBezTo>
                <a:cubicBezTo>
                  <a:pt x="221" y="2030"/>
                  <a:pt x="77" y="2328"/>
                  <a:pt x="0" y="2649"/>
                </a:cubicBezTo>
                <a:lnTo>
                  <a:pt x="9763" y="2649"/>
                </a:lnTo>
                <a:cubicBezTo>
                  <a:pt x="9723" y="2125"/>
                  <a:pt x="9623" y="1606"/>
                  <a:pt x="9384" y="1141"/>
                </a:cubicBezTo>
                <a:cubicBezTo>
                  <a:pt x="9109" y="600"/>
                  <a:pt x="8617" y="139"/>
                  <a:pt x="8021" y="26"/>
                </a:cubicBezTo>
                <a:cubicBezTo>
                  <a:pt x="7926" y="9"/>
                  <a:pt x="7829" y="0"/>
                  <a:pt x="77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UVN Banh Mi" pitchFamily="2" charset="0"/>
            </a:endParaRPr>
          </a:p>
        </p:txBody>
      </p:sp>
      <p:sp>
        <p:nvSpPr>
          <p:cNvPr id="940" name="Google Shape;940;p26"/>
          <p:cNvSpPr/>
          <p:nvPr/>
        </p:nvSpPr>
        <p:spPr>
          <a:xfrm flipH="1">
            <a:off x="1269845" y="1012025"/>
            <a:ext cx="1735258" cy="470774"/>
          </a:xfrm>
          <a:custGeom>
            <a:avLst/>
            <a:gdLst/>
            <a:ahLst/>
            <a:cxnLst/>
            <a:rect l="l" t="t" r="r" b="b"/>
            <a:pathLst>
              <a:path w="9764" h="2649" extrusionOk="0">
                <a:moveTo>
                  <a:pt x="7733" y="0"/>
                </a:moveTo>
                <a:cubicBezTo>
                  <a:pt x="7313" y="0"/>
                  <a:pt x="6896" y="162"/>
                  <a:pt x="6577" y="437"/>
                </a:cubicBezTo>
                <a:cubicBezTo>
                  <a:pt x="6184" y="780"/>
                  <a:pt x="5927" y="1254"/>
                  <a:pt x="5850" y="1773"/>
                </a:cubicBezTo>
                <a:cubicBezTo>
                  <a:pt x="5760" y="1408"/>
                  <a:pt x="5665" y="1033"/>
                  <a:pt x="5475" y="708"/>
                </a:cubicBezTo>
                <a:cubicBezTo>
                  <a:pt x="5286" y="378"/>
                  <a:pt x="4983" y="99"/>
                  <a:pt x="4613" y="22"/>
                </a:cubicBezTo>
                <a:cubicBezTo>
                  <a:pt x="4544" y="8"/>
                  <a:pt x="4475" y="1"/>
                  <a:pt x="4407" y="1"/>
                </a:cubicBezTo>
                <a:cubicBezTo>
                  <a:pt x="4050" y="1"/>
                  <a:pt x="3699" y="177"/>
                  <a:pt x="3431" y="419"/>
                </a:cubicBezTo>
                <a:cubicBezTo>
                  <a:pt x="2911" y="888"/>
                  <a:pt x="2645" y="1570"/>
                  <a:pt x="2699" y="2265"/>
                </a:cubicBezTo>
                <a:cubicBezTo>
                  <a:pt x="2492" y="1900"/>
                  <a:pt x="2262" y="1511"/>
                  <a:pt x="1878" y="1344"/>
                </a:cubicBezTo>
                <a:cubicBezTo>
                  <a:pt x="1748" y="1286"/>
                  <a:pt x="1611" y="1260"/>
                  <a:pt x="1472" y="1260"/>
                </a:cubicBezTo>
                <a:cubicBezTo>
                  <a:pt x="1082" y="1260"/>
                  <a:pt x="686" y="1470"/>
                  <a:pt x="429" y="1773"/>
                </a:cubicBezTo>
                <a:cubicBezTo>
                  <a:pt x="221" y="2030"/>
                  <a:pt x="77" y="2328"/>
                  <a:pt x="0" y="2649"/>
                </a:cubicBezTo>
                <a:lnTo>
                  <a:pt x="9763" y="2649"/>
                </a:lnTo>
                <a:cubicBezTo>
                  <a:pt x="9723" y="2125"/>
                  <a:pt x="9623" y="1606"/>
                  <a:pt x="9384" y="1141"/>
                </a:cubicBezTo>
                <a:cubicBezTo>
                  <a:pt x="9109" y="600"/>
                  <a:pt x="8617" y="139"/>
                  <a:pt x="8021" y="26"/>
                </a:cubicBezTo>
                <a:cubicBezTo>
                  <a:pt x="7926" y="9"/>
                  <a:pt x="7829" y="0"/>
                  <a:pt x="77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UVN Banh Mi" pitchFamily="2" charset="0"/>
            </a:endParaRPr>
          </a:p>
        </p:txBody>
      </p:sp>
      <p:sp>
        <p:nvSpPr>
          <p:cNvPr id="941" name="Google Shape;941;p26"/>
          <p:cNvSpPr txBox="1">
            <a:spLocks noGrp="1"/>
          </p:cNvSpPr>
          <p:nvPr>
            <p:ph type="title"/>
          </p:nvPr>
        </p:nvSpPr>
        <p:spPr>
          <a:xfrm>
            <a:off x="459673" y="1605154"/>
            <a:ext cx="8697442" cy="148549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CN" sz="4800" b="1" dirty="0" err="1">
                <a:solidFill>
                  <a:srgbClr val="FFC365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Phòng</a:t>
            </a:r>
            <a:r>
              <a:rPr lang="en-US" altLang="zh-CN" sz="4800" b="1" dirty="0">
                <a:solidFill>
                  <a:srgbClr val="FFC365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FFC365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tránh</a:t>
            </a:r>
            <a:r>
              <a:rPr lang="en-US" altLang="zh-CN" sz="4800" b="1" dirty="0">
                <a:solidFill>
                  <a:srgbClr val="FFC365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 tai </a:t>
            </a:r>
            <a:r>
              <a:rPr lang="en-US" altLang="zh-CN" sz="4800" b="1" dirty="0" err="1">
                <a:solidFill>
                  <a:srgbClr val="FFC365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nạn</a:t>
            </a:r>
            <a:r>
              <a:rPr lang="en-US" altLang="zh-CN" sz="4800" b="1" dirty="0">
                <a:solidFill>
                  <a:srgbClr val="FFC365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FFC365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đuối</a:t>
            </a:r>
            <a:r>
              <a:rPr lang="en-US" altLang="zh-CN" sz="4800" b="1" dirty="0">
                <a:solidFill>
                  <a:srgbClr val="FFC365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FFC365"/>
                </a:solidFill>
                <a:latin typeface="UVN Banh Mi" pitchFamily="2" charset="0"/>
                <a:cs typeface="#9Slide03 Arima Madurai Bold" panose="00000800000000000000" pitchFamily="2" charset="0"/>
                <a:sym typeface="+mn-lt"/>
              </a:rPr>
              <a:t>nước</a:t>
            </a:r>
            <a:endParaRPr sz="4800" dirty="0">
              <a:solidFill>
                <a:srgbClr val="FFC365"/>
              </a:solidFill>
              <a:latin typeface="UVN Banh Mi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943" name="Google Shape;943;p26"/>
          <p:cNvSpPr txBox="1">
            <a:spLocks noGrp="1"/>
          </p:cNvSpPr>
          <p:nvPr>
            <p:ph type="title" idx="2"/>
          </p:nvPr>
        </p:nvSpPr>
        <p:spPr>
          <a:xfrm>
            <a:off x="3819358" y="660764"/>
            <a:ext cx="1358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>
                <a:latin typeface="UVN Banh Mi" pitchFamily="2" charset="0"/>
              </a:rPr>
              <a:t>02</a:t>
            </a:r>
            <a:endParaRPr sz="7200" dirty="0">
              <a:latin typeface="UVN Banh Mi" pitchFamily="2" charset="0"/>
            </a:endParaRPr>
          </a:p>
        </p:txBody>
      </p:sp>
      <p:grpSp>
        <p:nvGrpSpPr>
          <p:cNvPr id="944" name="Google Shape;944;p26"/>
          <p:cNvGrpSpPr/>
          <p:nvPr/>
        </p:nvGrpSpPr>
        <p:grpSpPr>
          <a:xfrm>
            <a:off x="6358323" y="3730344"/>
            <a:ext cx="414744" cy="337329"/>
            <a:chOff x="1785984" y="1280471"/>
            <a:chExt cx="227382" cy="184949"/>
          </a:xfrm>
        </p:grpSpPr>
        <p:sp>
          <p:nvSpPr>
            <p:cNvPr id="945" name="Google Shape;945;p26"/>
            <p:cNvSpPr/>
            <p:nvPr/>
          </p:nvSpPr>
          <p:spPr>
            <a:xfrm>
              <a:off x="1785984" y="1280471"/>
              <a:ext cx="144533" cy="123468"/>
            </a:xfrm>
            <a:custGeom>
              <a:avLst/>
              <a:gdLst/>
              <a:ahLst/>
              <a:cxnLst/>
              <a:rect l="l" t="t" r="r" b="b"/>
              <a:pathLst>
                <a:path w="2868" h="2450" extrusionOk="0">
                  <a:moveTo>
                    <a:pt x="2068" y="1"/>
                  </a:moveTo>
                  <a:cubicBezTo>
                    <a:pt x="2041" y="1"/>
                    <a:pt x="2012" y="3"/>
                    <a:pt x="1982" y="8"/>
                  </a:cubicBezTo>
                  <a:cubicBezTo>
                    <a:pt x="1080" y="148"/>
                    <a:pt x="2113" y="1949"/>
                    <a:pt x="2113" y="1949"/>
                  </a:cubicBezTo>
                  <a:cubicBezTo>
                    <a:pt x="2113" y="1949"/>
                    <a:pt x="1289" y="724"/>
                    <a:pt x="740" y="724"/>
                  </a:cubicBezTo>
                  <a:cubicBezTo>
                    <a:pt x="656" y="724"/>
                    <a:pt x="578" y="753"/>
                    <a:pt x="511" y="820"/>
                  </a:cubicBezTo>
                  <a:cubicBezTo>
                    <a:pt x="1" y="1326"/>
                    <a:pt x="2145" y="2450"/>
                    <a:pt x="2145" y="2450"/>
                  </a:cubicBezTo>
                  <a:lnTo>
                    <a:pt x="2619" y="1917"/>
                  </a:lnTo>
                  <a:cubicBezTo>
                    <a:pt x="2619" y="1917"/>
                    <a:pt x="2868" y="1"/>
                    <a:pt x="20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46" name="Google Shape;946;p26"/>
            <p:cNvSpPr/>
            <p:nvPr/>
          </p:nvSpPr>
          <p:spPr>
            <a:xfrm>
              <a:off x="1838294" y="1357574"/>
              <a:ext cx="175072" cy="107795"/>
            </a:xfrm>
            <a:custGeom>
              <a:avLst/>
              <a:gdLst/>
              <a:ahLst/>
              <a:cxnLst/>
              <a:rect l="l" t="t" r="r" b="b"/>
              <a:pathLst>
                <a:path w="3474" h="2139" extrusionOk="0">
                  <a:moveTo>
                    <a:pt x="2447" y="0"/>
                  </a:moveTo>
                  <a:cubicBezTo>
                    <a:pt x="2195" y="0"/>
                    <a:pt x="1933" y="44"/>
                    <a:pt x="1721" y="103"/>
                  </a:cubicBezTo>
                  <a:cubicBezTo>
                    <a:pt x="1648" y="121"/>
                    <a:pt x="1581" y="143"/>
                    <a:pt x="1513" y="170"/>
                  </a:cubicBezTo>
                  <a:cubicBezTo>
                    <a:pt x="1423" y="202"/>
                    <a:pt x="1332" y="243"/>
                    <a:pt x="1247" y="283"/>
                  </a:cubicBezTo>
                  <a:cubicBezTo>
                    <a:pt x="1071" y="364"/>
                    <a:pt x="904" y="459"/>
                    <a:pt x="746" y="568"/>
                  </a:cubicBezTo>
                  <a:cubicBezTo>
                    <a:pt x="565" y="694"/>
                    <a:pt x="403" y="852"/>
                    <a:pt x="276" y="1028"/>
                  </a:cubicBezTo>
                  <a:cubicBezTo>
                    <a:pt x="236" y="1082"/>
                    <a:pt x="204" y="1136"/>
                    <a:pt x="172" y="1195"/>
                  </a:cubicBezTo>
                  <a:cubicBezTo>
                    <a:pt x="55" y="1416"/>
                    <a:pt x="1" y="1696"/>
                    <a:pt x="141" y="1895"/>
                  </a:cubicBezTo>
                  <a:cubicBezTo>
                    <a:pt x="236" y="2025"/>
                    <a:pt x="394" y="2089"/>
                    <a:pt x="556" y="2116"/>
                  </a:cubicBezTo>
                  <a:cubicBezTo>
                    <a:pt x="633" y="2129"/>
                    <a:pt x="714" y="2134"/>
                    <a:pt x="791" y="2138"/>
                  </a:cubicBezTo>
                  <a:cubicBezTo>
                    <a:pt x="935" y="2138"/>
                    <a:pt x="1080" y="2134"/>
                    <a:pt x="1229" y="2125"/>
                  </a:cubicBezTo>
                  <a:cubicBezTo>
                    <a:pt x="1405" y="2107"/>
                    <a:pt x="1576" y="2080"/>
                    <a:pt x="1752" y="2039"/>
                  </a:cubicBezTo>
                  <a:cubicBezTo>
                    <a:pt x="1951" y="1994"/>
                    <a:pt x="2140" y="1926"/>
                    <a:pt x="2330" y="1840"/>
                  </a:cubicBezTo>
                  <a:cubicBezTo>
                    <a:pt x="2465" y="1782"/>
                    <a:pt x="2592" y="1709"/>
                    <a:pt x="2718" y="1628"/>
                  </a:cubicBezTo>
                  <a:cubicBezTo>
                    <a:pt x="2998" y="1443"/>
                    <a:pt x="3251" y="1186"/>
                    <a:pt x="3323" y="861"/>
                  </a:cubicBezTo>
                  <a:cubicBezTo>
                    <a:pt x="3473" y="197"/>
                    <a:pt x="2984" y="0"/>
                    <a:pt x="2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47" name="Google Shape;947;p26"/>
            <p:cNvSpPr/>
            <p:nvPr/>
          </p:nvSpPr>
          <p:spPr>
            <a:xfrm>
              <a:off x="1899725" y="1362715"/>
              <a:ext cx="55989" cy="97615"/>
            </a:xfrm>
            <a:custGeom>
              <a:avLst/>
              <a:gdLst/>
              <a:ahLst/>
              <a:cxnLst/>
              <a:rect l="l" t="t" r="r" b="b"/>
              <a:pathLst>
                <a:path w="1111" h="1937" extrusionOk="0">
                  <a:moveTo>
                    <a:pt x="502" y="1"/>
                  </a:moveTo>
                  <a:cubicBezTo>
                    <a:pt x="429" y="19"/>
                    <a:pt x="362" y="41"/>
                    <a:pt x="294" y="68"/>
                  </a:cubicBezTo>
                  <a:cubicBezTo>
                    <a:pt x="204" y="100"/>
                    <a:pt x="113" y="141"/>
                    <a:pt x="28" y="181"/>
                  </a:cubicBezTo>
                  <a:cubicBezTo>
                    <a:pt x="1" y="809"/>
                    <a:pt x="177" y="1422"/>
                    <a:pt x="533" y="1937"/>
                  </a:cubicBezTo>
                  <a:cubicBezTo>
                    <a:pt x="732" y="1892"/>
                    <a:pt x="926" y="1824"/>
                    <a:pt x="1111" y="1738"/>
                  </a:cubicBezTo>
                  <a:cubicBezTo>
                    <a:pt x="723" y="1242"/>
                    <a:pt x="511" y="633"/>
                    <a:pt x="5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48" name="Google Shape;948;p26"/>
            <p:cNvSpPr/>
            <p:nvPr/>
          </p:nvSpPr>
          <p:spPr>
            <a:xfrm>
              <a:off x="1852203" y="1386148"/>
              <a:ext cx="48026" cy="79271"/>
            </a:xfrm>
            <a:custGeom>
              <a:avLst/>
              <a:gdLst/>
              <a:ahLst/>
              <a:cxnLst/>
              <a:rect l="l" t="t" r="r" b="b"/>
              <a:pathLst>
                <a:path w="953" h="1573" extrusionOk="0">
                  <a:moveTo>
                    <a:pt x="470" y="1"/>
                  </a:moveTo>
                  <a:cubicBezTo>
                    <a:pt x="289" y="127"/>
                    <a:pt x="127" y="285"/>
                    <a:pt x="0" y="465"/>
                  </a:cubicBezTo>
                  <a:cubicBezTo>
                    <a:pt x="23" y="840"/>
                    <a:pt x="118" y="1210"/>
                    <a:pt x="280" y="1549"/>
                  </a:cubicBezTo>
                  <a:cubicBezTo>
                    <a:pt x="357" y="1562"/>
                    <a:pt x="438" y="1571"/>
                    <a:pt x="515" y="1571"/>
                  </a:cubicBezTo>
                  <a:cubicBezTo>
                    <a:pt x="551" y="1572"/>
                    <a:pt x="587" y="1573"/>
                    <a:pt x="624" y="1573"/>
                  </a:cubicBezTo>
                  <a:cubicBezTo>
                    <a:pt x="733" y="1573"/>
                    <a:pt x="844" y="1568"/>
                    <a:pt x="953" y="1558"/>
                  </a:cubicBezTo>
                  <a:cubicBezTo>
                    <a:pt x="646" y="1093"/>
                    <a:pt x="479" y="556"/>
                    <a:pt x="4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49" name="Google Shape;949;p26"/>
            <p:cNvSpPr/>
            <p:nvPr/>
          </p:nvSpPr>
          <p:spPr>
            <a:xfrm>
              <a:off x="1961055" y="1390936"/>
              <a:ext cx="17638" cy="14867"/>
            </a:xfrm>
            <a:custGeom>
              <a:avLst/>
              <a:gdLst/>
              <a:ahLst/>
              <a:cxnLst/>
              <a:rect l="l" t="t" r="r" b="b"/>
              <a:pathLst>
                <a:path w="350" h="295" extrusionOk="0">
                  <a:moveTo>
                    <a:pt x="174" y="1"/>
                  </a:moveTo>
                  <a:cubicBezTo>
                    <a:pt x="113" y="1"/>
                    <a:pt x="55" y="39"/>
                    <a:pt x="34" y="100"/>
                  </a:cubicBezTo>
                  <a:cubicBezTo>
                    <a:pt x="0" y="200"/>
                    <a:pt x="77" y="294"/>
                    <a:pt x="171" y="294"/>
                  </a:cubicBezTo>
                  <a:cubicBezTo>
                    <a:pt x="191" y="294"/>
                    <a:pt x="212" y="290"/>
                    <a:pt x="232" y="280"/>
                  </a:cubicBezTo>
                  <a:cubicBezTo>
                    <a:pt x="350" y="221"/>
                    <a:pt x="345" y="54"/>
                    <a:pt x="223" y="9"/>
                  </a:cubicBezTo>
                  <a:cubicBezTo>
                    <a:pt x="207" y="4"/>
                    <a:pt x="191" y="1"/>
                    <a:pt x="174" y="1"/>
                  </a:cubicBezTo>
                  <a:close/>
                </a:path>
              </a:pathLst>
            </a:custGeom>
            <a:solidFill>
              <a:srgbClr val="2B03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</p:grpSp>
      <p:grpSp>
        <p:nvGrpSpPr>
          <p:cNvPr id="950" name="Google Shape;950;p26"/>
          <p:cNvGrpSpPr/>
          <p:nvPr/>
        </p:nvGrpSpPr>
        <p:grpSpPr>
          <a:xfrm>
            <a:off x="-204890" y="2270469"/>
            <a:ext cx="2237351" cy="2974218"/>
            <a:chOff x="888418" y="1406999"/>
            <a:chExt cx="663824" cy="882453"/>
          </a:xfrm>
        </p:grpSpPr>
        <p:sp>
          <p:nvSpPr>
            <p:cNvPr id="951" name="Google Shape;951;p26"/>
            <p:cNvSpPr/>
            <p:nvPr/>
          </p:nvSpPr>
          <p:spPr>
            <a:xfrm>
              <a:off x="911675" y="2075326"/>
              <a:ext cx="600709" cy="214126"/>
            </a:xfrm>
            <a:custGeom>
              <a:avLst/>
              <a:gdLst/>
              <a:ahLst/>
              <a:cxnLst/>
              <a:rect l="l" t="t" r="r" b="b"/>
              <a:pathLst>
                <a:path w="15988" h="5699" extrusionOk="0">
                  <a:moveTo>
                    <a:pt x="804" y="1"/>
                  </a:moveTo>
                  <a:lnTo>
                    <a:pt x="709" y="560"/>
                  </a:lnTo>
                  <a:lnTo>
                    <a:pt x="691" y="687"/>
                  </a:lnTo>
                  <a:lnTo>
                    <a:pt x="614" y="1143"/>
                  </a:lnTo>
                  <a:lnTo>
                    <a:pt x="596" y="1265"/>
                  </a:lnTo>
                  <a:lnTo>
                    <a:pt x="316" y="2957"/>
                  </a:lnTo>
                  <a:lnTo>
                    <a:pt x="208" y="3612"/>
                  </a:lnTo>
                  <a:lnTo>
                    <a:pt x="0" y="4876"/>
                  </a:lnTo>
                  <a:cubicBezTo>
                    <a:pt x="0" y="4876"/>
                    <a:pt x="727" y="5106"/>
                    <a:pt x="2113" y="5327"/>
                  </a:cubicBezTo>
                  <a:lnTo>
                    <a:pt x="2289" y="5354"/>
                  </a:lnTo>
                  <a:cubicBezTo>
                    <a:pt x="2916" y="5444"/>
                    <a:pt x="3665" y="5534"/>
                    <a:pt x="4532" y="5602"/>
                  </a:cubicBezTo>
                  <a:lnTo>
                    <a:pt x="4681" y="5611"/>
                  </a:lnTo>
                  <a:cubicBezTo>
                    <a:pt x="5459" y="5664"/>
                    <a:pt x="6331" y="5698"/>
                    <a:pt x="7291" y="5698"/>
                  </a:cubicBezTo>
                  <a:cubicBezTo>
                    <a:pt x="7401" y="5698"/>
                    <a:pt x="7512" y="5698"/>
                    <a:pt x="7624" y="5697"/>
                  </a:cubicBezTo>
                  <a:lnTo>
                    <a:pt x="7791" y="5697"/>
                  </a:lnTo>
                  <a:cubicBezTo>
                    <a:pt x="8752" y="5688"/>
                    <a:pt x="9655" y="5643"/>
                    <a:pt x="10486" y="5575"/>
                  </a:cubicBezTo>
                  <a:lnTo>
                    <a:pt x="10671" y="5562"/>
                  </a:lnTo>
                  <a:cubicBezTo>
                    <a:pt x="11722" y="5471"/>
                    <a:pt x="12648" y="5354"/>
                    <a:pt x="13419" y="5237"/>
                  </a:cubicBezTo>
                  <a:lnTo>
                    <a:pt x="13613" y="5205"/>
                  </a:lnTo>
                  <a:cubicBezTo>
                    <a:pt x="15112" y="4966"/>
                    <a:pt x="15988" y="4731"/>
                    <a:pt x="15988" y="4731"/>
                  </a:cubicBezTo>
                  <a:lnTo>
                    <a:pt x="15807" y="3318"/>
                  </a:lnTo>
                  <a:lnTo>
                    <a:pt x="15744" y="2813"/>
                  </a:lnTo>
                  <a:lnTo>
                    <a:pt x="15518" y="1003"/>
                  </a:lnTo>
                  <a:lnTo>
                    <a:pt x="15505" y="876"/>
                  </a:lnTo>
                  <a:lnTo>
                    <a:pt x="15446" y="421"/>
                  </a:lnTo>
                  <a:lnTo>
                    <a:pt x="15432" y="299"/>
                  </a:lnTo>
                  <a:lnTo>
                    <a:pt x="1539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52" name="Google Shape;952;p26"/>
            <p:cNvSpPr/>
            <p:nvPr/>
          </p:nvSpPr>
          <p:spPr>
            <a:xfrm>
              <a:off x="937599" y="2086522"/>
              <a:ext cx="554608" cy="30697"/>
            </a:xfrm>
            <a:custGeom>
              <a:avLst/>
              <a:gdLst/>
              <a:ahLst/>
              <a:cxnLst/>
              <a:rect l="l" t="t" r="r" b="b"/>
              <a:pathLst>
                <a:path w="14761" h="817" extrusionOk="0">
                  <a:moveTo>
                    <a:pt x="14747" y="1"/>
                  </a:moveTo>
                  <a:cubicBezTo>
                    <a:pt x="12025" y="462"/>
                    <a:pt x="9275" y="693"/>
                    <a:pt x="6524" y="693"/>
                  </a:cubicBezTo>
                  <a:cubicBezTo>
                    <a:pt x="4352" y="693"/>
                    <a:pt x="2179" y="549"/>
                    <a:pt x="19" y="262"/>
                  </a:cubicBezTo>
                  <a:lnTo>
                    <a:pt x="1" y="384"/>
                  </a:lnTo>
                  <a:cubicBezTo>
                    <a:pt x="2162" y="673"/>
                    <a:pt x="4337" y="816"/>
                    <a:pt x="6511" y="816"/>
                  </a:cubicBezTo>
                  <a:cubicBezTo>
                    <a:pt x="9272" y="816"/>
                    <a:pt x="12031" y="585"/>
                    <a:pt x="14761" y="123"/>
                  </a:cubicBezTo>
                  <a:lnTo>
                    <a:pt x="147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53" name="Google Shape;953;p26"/>
            <p:cNvSpPr/>
            <p:nvPr/>
          </p:nvSpPr>
          <p:spPr>
            <a:xfrm>
              <a:off x="934067" y="2108239"/>
              <a:ext cx="560694" cy="31223"/>
            </a:xfrm>
            <a:custGeom>
              <a:avLst/>
              <a:gdLst/>
              <a:ahLst/>
              <a:cxnLst/>
              <a:rect l="l" t="t" r="r" b="b"/>
              <a:pathLst>
                <a:path w="14923" h="831" extrusionOk="0">
                  <a:moveTo>
                    <a:pt x="14913" y="0"/>
                  </a:moveTo>
                  <a:cubicBezTo>
                    <a:pt x="12167" y="469"/>
                    <a:pt x="9387" y="706"/>
                    <a:pt x="6606" y="706"/>
                  </a:cubicBezTo>
                  <a:cubicBezTo>
                    <a:pt x="5583" y="706"/>
                    <a:pt x="4560" y="674"/>
                    <a:pt x="3539" y="610"/>
                  </a:cubicBezTo>
                  <a:lnTo>
                    <a:pt x="3430" y="605"/>
                  </a:lnTo>
                  <a:cubicBezTo>
                    <a:pt x="2293" y="533"/>
                    <a:pt x="1156" y="420"/>
                    <a:pt x="23" y="267"/>
                  </a:cubicBezTo>
                  <a:lnTo>
                    <a:pt x="0" y="389"/>
                  </a:lnTo>
                  <a:cubicBezTo>
                    <a:pt x="221" y="416"/>
                    <a:pt x="438" y="447"/>
                    <a:pt x="655" y="470"/>
                  </a:cubicBezTo>
                  <a:cubicBezTo>
                    <a:pt x="799" y="488"/>
                    <a:pt x="943" y="506"/>
                    <a:pt x="1088" y="524"/>
                  </a:cubicBezTo>
                  <a:cubicBezTo>
                    <a:pt x="1806" y="605"/>
                    <a:pt x="2519" y="668"/>
                    <a:pt x="3232" y="714"/>
                  </a:cubicBezTo>
                  <a:cubicBezTo>
                    <a:pt x="3309" y="723"/>
                    <a:pt x="3385" y="727"/>
                    <a:pt x="3458" y="732"/>
                  </a:cubicBezTo>
                  <a:lnTo>
                    <a:pt x="3507" y="732"/>
                  </a:lnTo>
                  <a:cubicBezTo>
                    <a:pt x="3575" y="736"/>
                    <a:pt x="3638" y="745"/>
                    <a:pt x="3706" y="745"/>
                  </a:cubicBezTo>
                  <a:cubicBezTo>
                    <a:pt x="4311" y="777"/>
                    <a:pt x="4915" y="804"/>
                    <a:pt x="5520" y="817"/>
                  </a:cubicBezTo>
                  <a:cubicBezTo>
                    <a:pt x="5674" y="822"/>
                    <a:pt x="5827" y="826"/>
                    <a:pt x="5981" y="826"/>
                  </a:cubicBezTo>
                  <a:cubicBezTo>
                    <a:pt x="6188" y="831"/>
                    <a:pt x="6400" y="831"/>
                    <a:pt x="6608" y="831"/>
                  </a:cubicBezTo>
                  <a:cubicBezTo>
                    <a:pt x="7114" y="831"/>
                    <a:pt x="7619" y="822"/>
                    <a:pt x="8120" y="804"/>
                  </a:cubicBezTo>
                  <a:cubicBezTo>
                    <a:pt x="8292" y="799"/>
                    <a:pt x="8459" y="795"/>
                    <a:pt x="8630" y="786"/>
                  </a:cubicBezTo>
                  <a:cubicBezTo>
                    <a:pt x="9348" y="759"/>
                    <a:pt x="10070" y="714"/>
                    <a:pt x="10788" y="650"/>
                  </a:cubicBezTo>
                  <a:cubicBezTo>
                    <a:pt x="10950" y="637"/>
                    <a:pt x="11113" y="623"/>
                    <a:pt x="11275" y="605"/>
                  </a:cubicBezTo>
                  <a:cubicBezTo>
                    <a:pt x="12043" y="533"/>
                    <a:pt x="12810" y="443"/>
                    <a:pt x="13577" y="334"/>
                  </a:cubicBezTo>
                  <a:cubicBezTo>
                    <a:pt x="13722" y="312"/>
                    <a:pt x="13866" y="294"/>
                    <a:pt x="14006" y="271"/>
                  </a:cubicBezTo>
                  <a:cubicBezTo>
                    <a:pt x="14313" y="226"/>
                    <a:pt x="14620" y="176"/>
                    <a:pt x="14922" y="122"/>
                  </a:cubicBezTo>
                  <a:lnTo>
                    <a:pt x="149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54" name="Google Shape;954;p26"/>
            <p:cNvSpPr/>
            <p:nvPr/>
          </p:nvSpPr>
          <p:spPr>
            <a:xfrm>
              <a:off x="919452" y="2116918"/>
              <a:ext cx="586319" cy="172458"/>
            </a:xfrm>
            <a:custGeom>
              <a:avLst/>
              <a:gdLst/>
              <a:ahLst/>
              <a:cxnLst/>
              <a:rect l="l" t="t" r="r" b="b"/>
              <a:pathLst>
                <a:path w="15605" h="4590" extrusionOk="0">
                  <a:moveTo>
                    <a:pt x="14234" y="1"/>
                  </a:moveTo>
                  <a:cubicBezTo>
                    <a:pt x="14216" y="1"/>
                    <a:pt x="14197" y="2"/>
                    <a:pt x="14178" y="4"/>
                  </a:cubicBezTo>
                  <a:cubicBezTo>
                    <a:pt x="14102" y="18"/>
                    <a:pt x="14029" y="49"/>
                    <a:pt x="13971" y="99"/>
                  </a:cubicBezTo>
                  <a:cubicBezTo>
                    <a:pt x="13366" y="600"/>
                    <a:pt x="13285" y="2834"/>
                    <a:pt x="13285" y="3881"/>
                  </a:cubicBezTo>
                  <a:cubicBezTo>
                    <a:pt x="13005" y="2884"/>
                    <a:pt x="12350" y="780"/>
                    <a:pt x="11669" y="374"/>
                  </a:cubicBezTo>
                  <a:cubicBezTo>
                    <a:pt x="11596" y="329"/>
                    <a:pt x="11511" y="307"/>
                    <a:pt x="11425" y="307"/>
                  </a:cubicBezTo>
                  <a:cubicBezTo>
                    <a:pt x="11335" y="316"/>
                    <a:pt x="11249" y="356"/>
                    <a:pt x="11181" y="419"/>
                  </a:cubicBezTo>
                  <a:cubicBezTo>
                    <a:pt x="10613" y="938"/>
                    <a:pt x="10418" y="3119"/>
                    <a:pt x="10355" y="4188"/>
                  </a:cubicBezTo>
                  <a:cubicBezTo>
                    <a:pt x="10152" y="3141"/>
                    <a:pt x="9665" y="1020"/>
                    <a:pt x="9024" y="555"/>
                  </a:cubicBezTo>
                  <a:cubicBezTo>
                    <a:pt x="8956" y="505"/>
                    <a:pt x="8875" y="474"/>
                    <a:pt x="8789" y="469"/>
                  </a:cubicBezTo>
                  <a:lnTo>
                    <a:pt x="8775" y="469"/>
                  </a:lnTo>
                  <a:cubicBezTo>
                    <a:pt x="8681" y="469"/>
                    <a:pt x="8586" y="510"/>
                    <a:pt x="8514" y="577"/>
                  </a:cubicBezTo>
                  <a:cubicBezTo>
                    <a:pt x="7931" y="1074"/>
                    <a:pt x="7620" y="3173"/>
                    <a:pt x="7498" y="4215"/>
                  </a:cubicBezTo>
                  <a:cubicBezTo>
                    <a:pt x="7354" y="3164"/>
                    <a:pt x="6993" y="1033"/>
                    <a:pt x="6370" y="595"/>
                  </a:cubicBezTo>
                  <a:cubicBezTo>
                    <a:pt x="6311" y="550"/>
                    <a:pt x="6239" y="523"/>
                    <a:pt x="6162" y="514"/>
                  </a:cubicBezTo>
                  <a:lnTo>
                    <a:pt x="6135" y="514"/>
                  </a:lnTo>
                  <a:cubicBezTo>
                    <a:pt x="6058" y="519"/>
                    <a:pt x="5977" y="541"/>
                    <a:pt x="5909" y="586"/>
                  </a:cubicBezTo>
                  <a:cubicBezTo>
                    <a:pt x="5277" y="984"/>
                    <a:pt x="4727" y="2929"/>
                    <a:pt x="4469" y="3972"/>
                  </a:cubicBezTo>
                  <a:cubicBezTo>
                    <a:pt x="4492" y="2906"/>
                    <a:pt x="4469" y="1038"/>
                    <a:pt x="4099" y="514"/>
                  </a:cubicBezTo>
                  <a:cubicBezTo>
                    <a:pt x="4059" y="451"/>
                    <a:pt x="4000" y="401"/>
                    <a:pt x="3928" y="379"/>
                  </a:cubicBezTo>
                  <a:cubicBezTo>
                    <a:pt x="3919" y="374"/>
                    <a:pt x="3910" y="374"/>
                    <a:pt x="3901" y="374"/>
                  </a:cubicBezTo>
                  <a:cubicBezTo>
                    <a:pt x="3887" y="372"/>
                    <a:pt x="3874" y="371"/>
                    <a:pt x="3860" y="371"/>
                  </a:cubicBezTo>
                  <a:cubicBezTo>
                    <a:pt x="3847" y="371"/>
                    <a:pt x="3833" y="372"/>
                    <a:pt x="3819" y="374"/>
                  </a:cubicBezTo>
                  <a:cubicBezTo>
                    <a:pt x="3743" y="392"/>
                    <a:pt x="3675" y="428"/>
                    <a:pt x="3621" y="487"/>
                  </a:cubicBezTo>
                  <a:cubicBezTo>
                    <a:pt x="3418" y="672"/>
                    <a:pt x="3097" y="1151"/>
                    <a:pt x="2619" y="2360"/>
                  </a:cubicBezTo>
                  <a:cubicBezTo>
                    <a:pt x="2375" y="2983"/>
                    <a:pt x="2158" y="3615"/>
                    <a:pt x="2032" y="4003"/>
                  </a:cubicBezTo>
                  <a:cubicBezTo>
                    <a:pt x="2019" y="3055"/>
                    <a:pt x="1937" y="844"/>
                    <a:pt x="1477" y="293"/>
                  </a:cubicBezTo>
                  <a:cubicBezTo>
                    <a:pt x="1432" y="230"/>
                    <a:pt x="1364" y="189"/>
                    <a:pt x="1292" y="171"/>
                  </a:cubicBezTo>
                  <a:cubicBezTo>
                    <a:pt x="1279" y="170"/>
                    <a:pt x="1266" y="169"/>
                    <a:pt x="1254" y="169"/>
                  </a:cubicBezTo>
                  <a:cubicBezTo>
                    <a:pt x="1176" y="169"/>
                    <a:pt x="1102" y="193"/>
                    <a:pt x="1044" y="243"/>
                  </a:cubicBezTo>
                  <a:cubicBezTo>
                    <a:pt x="723" y="465"/>
                    <a:pt x="389" y="1151"/>
                    <a:pt x="109" y="1855"/>
                  </a:cubicBezTo>
                  <a:lnTo>
                    <a:pt x="1" y="2509"/>
                  </a:lnTo>
                  <a:cubicBezTo>
                    <a:pt x="396" y="1394"/>
                    <a:pt x="894" y="295"/>
                    <a:pt x="1241" y="295"/>
                  </a:cubicBezTo>
                  <a:cubicBezTo>
                    <a:pt x="1250" y="295"/>
                    <a:pt x="1260" y="296"/>
                    <a:pt x="1269" y="298"/>
                  </a:cubicBezTo>
                  <a:cubicBezTo>
                    <a:pt x="1725" y="379"/>
                    <a:pt x="1901" y="2676"/>
                    <a:pt x="1906" y="4224"/>
                  </a:cubicBezTo>
                  <a:lnTo>
                    <a:pt x="2082" y="4247"/>
                  </a:lnTo>
                  <a:cubicBezTo>
                    <a:pt x="2560" y="2739"/>
                    <a:pt x="3404" y="555"/>
                    <a:pt x="3847" y="501"/>
                  </a:cubicBezTo>
                  <a:lnTo>
                    <a:pt x="3896" y="501"/>
                  </a:lnTo>
                  <a:cubicBezTo>
                    <a:pt x="4320" y="623"/>
                    <a:pt x="4384" y="2952"/>
                    <a:pt x="4325" y="4495"/>
                  </a:cubicBezTo>
                  <a:lnTo>
                    <a:pt x="4474" y="4504"/>
                  </a:lnTo>
                  <a:cubicBezTo>
                    <a:pt x="4736" y="3313"/>
                    <a:pt x="5467" y="641"/>
                    <a:pt x="6135" y="641"/>
                  </a:cubicBezTo>
                  <a:lnTo>
                    <a:pt x="6153" y="641"/>
                  </a:lnTo>
                  <a:cubicBezTo>
                    <a:pt x="6812" y="686"/>
                    <a:pt x="7268" y="3349"/>
                    <a:pt x="7417" y="4590"/>
                  </a:cubicBezTo>
                  <a:lnTo>
                    <a:pt x="7584" y="4590"/>
                  </a:lnTo>
                  <a:cubicBezTo>
                    <a:pt x="7710" y="3317"/>
                    <a:pt x="8121" y="595"/>
                    <a:pt x="8771" y="595"/>
                  </a:cubicBezTo>
                  <a:lnTo>
                    <a:pt x="8780" y="595"/>
                  </a:lnTo>
                  <a:cubicBezTo>
                    <a:pt x="9425" y="618"/>
                    <a:pt x="10035" y="3173"/>
                    <a:pt x="10279" y="4468"/>
                  </a:cubicBezTo>
                  <a:lnTo>
                    <a:pt x="10468" y="4450"/>
                  </a:lnTo>
                  <a:cubicBezTo>
                    <a:pt x="10527" y="3114"/>
                    <a:pt x="10789" y="469"/>
                    <a:pt x="11429" y="437"/>
                  </a:cubicBezTo>
                  <a:lnTo>
                    <a:pt x="11443" y="437"/>
                  </a:lnTo>
                  <a:cubicBezTo>
                    <a:pt x="12088" y="437"/>
                    <a:pt x="12883" y="2884"/>
                    <a:pt x="13217" y="4125"/>
                  </a:cubicBezTo>
                  <a:lnTo>
                    <a:pt x="13406" y="4098"/>
                  </a:lnTo>
                  <a:cubicBezTo>
                    <a:pt x="13402" y="2803"/>
                    <a:pt x="13524" y="225"/>
                    <a:pt x="14192" y="135"/>
                  </a:cubicBezTo>
                  <a:cubicBezTo>
                    <a:pt x="14205" y="133"/>
                    <a:pt x="14217" y="132"/>
                    <a:pt x="14230" y="132"/>
                  </a:cubicBezTo>
                  <a:cubicBezTo>
                    <a:pt x="14674" y="132"/>
                    <a:pt x="15201" y="1176"/>
                    <a:pt x="15605" y="2211"/>
                  </a:cubicBezTo>
                  <a:lnTo>
                    <a:pt x="15546" y="1697"/>
                  </a:lnTo>
                  <a:cubicBezTo>
                    <a:pt x="15216" y="925"/>
                    <a:pt x="14810" y="203"/>
                    <a:pt x="14404" y="36"/>
                  </a:cubicBezTo>
                  <a:cubicBezTo>
                    <a:pt x="14349" y="12"/>
                    <a:pt x="14292" y="1"/>
                    <a:pt x="14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55" name="Google Shape;955;p26"/>
            <p:cNvSpPr/>
            <p:nvPr/>
          </p:nvSpPr>
          <p:spPr>
            <a:xfrm>
              <a:off x="941694" y="2066534"/>
              <a:ext cx="548483" cy="29194"/>
            </a:xfrm>
            <a:custGeom>
              <a:avLst/>
              <a:gdLst/>
              <a:ahLst/>
              <a:cxnLst/>
              <a:rect l="l" t="t" r="r" b="b"/>
              <a:pathLst>
                <a:path w="14598" h="777" extrusionOk="0">
                  <a:moveTo>
                    <a:pt x="7299" y="0"/>
                  </a:moveTo>
                  <a:cubicBezTo>
                    <a:pt x="3268" y="0"/>
                    <a:pt x="0" y="104"/>
                    <a:pt x="0" y="235"/>
                  </a:cubicBezTo>
                  <a:cubicBezTo>
                    <a:pt x="0" y="366"/>
                    <a:pt x="3227" y="776"/>
                    <a:pt x="7263" y="776"/>
                  </a:cubicBezTo>
                  <a:cubicBezTo>
                    <a:pt x="11293" y="776"/>
                    <a:pt x="14597" y="366"/>
                    <a:pt x="14597" y="235"/>
                  </a:cubicBezTo>
                  <a:cubicBezTo>
                    <a:pt x="14597" y="104"/>
                    <a:pt x="11329" y="0"/>
                    <a:pt x="72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56" name="Google Shape;956;p26"/>
            <p:cNvSpPr/>
            <p:nvPr/>
          </p:nvSpPr>
          <p:spPr>
            <a:xfrm>
              <a:off x="1021046" y="1606430"/>
              <a:ext cx="2405" cy="288181"/>
            </a:xfrm>
            <a:custGeom>
              <a:avLst/>
              <a:gdLst/>
              <a:ahLst/>
              <a:cxnLst/>
              <a:rect l="l" t="t" r="r" b="b"/>
              <a:pathLst>
                <a:path w="64" h="7670" extrusionOk="0">
                  <a:moveTo>
                    <a:pt x="1" y="1"/>
                  </a:moveTo>
                  <a:lnTo>
                    <a:pt x="1" y="7669"/>
                  </a:lnTo>
                  <a:lnTo>
                    <a:pt x="64" y="7669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57" name="Google Shape;957;p26"/>
            <p:cNvSpPr/>
            <p:nvPr/>
          </p:nvSpPr>
          <p:spPr>
            <a:xfrm>
              <a:off x="1373431" y="1606430"/>
              <a:ext cx="2442" cy="288181"/>
            </a:xfrm>
            <a:custGeom>
              <a:avLst/>
              <a:gdLst/>
              <a:ahLst/>
              <a:cxnLst/>
              <a:rect l="l" t="t" r="r" b="b"/>
              <a:pathLst>
                <a:path w="65" h="7670" extrusionOk="0">
                  <a:moveTo>
                    <a:pt x="1" y="1"/>
                  </a:moveTo>
                  <a:lnTo>
                    <a:pt x="1" y="7669"/>
                  </a:lnTo>
                  <a:lnTo>
                    <a:pt x="64" y="7669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58" name="Google Shape;958;p26"/>
            <p:cNvSpPr/>
            <p:nvPr/>
          </p:nvSpPr>
          <p:spPr>
            <a:xfrm>
              <a:off x="1199624" y="1469594"/>
              <a:ext cx="4772" cy="604767"/>
            </a:xfrm>
            <a:custGeom>
              <a:avLst/>
              <a:gdLst/>
              <a:ahLst/>
              <a:cxnLst/>
              <a:rect l="l" t="t" r="r" b="b"/>
              <a:pathLst>
                <a:path w="127" h="16096" extrusionOk="0">
                  <a:moveTo>
                    <a:pt x="0" y="0"/>
                  </a:moveTo>
                  <a:lnTo>
                    <a:pt x="0" y="16096"/>
                  </a:lnTo>
                  <a:lnTo>
                    <a:pt x="127" y="16096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59" name="Google Shape;959;p26"/>
            <p:cNvSpPr/>
            <p:nvPr/>
          </p:nvSpPr>
          <p:spPr>
            <a:xfrm>
              <a:off x="1185047" y="1406999"/>
              <a:ext cx="31749" cy="54142"/>
            </a:xfrm>
            <a:custGeom>
              <a:avLst/>
              <a:gdLst/>
              <a:ahLst/>
              <a:cxnLst/>
              <a:rect l="l" t="t" r="r" b="b"/>
              <a:pathLst>
                <a:path w="845" h="1441" extrusionOk="0">
                  <a:moveTo>
                    <a:pt x="420" y="1"/>
                  </a:moveTo>
                  <a:cubicBezTo>
                    <a:pt x="0" y="1"/>
                    <a:pt x="398" y="1440"/>
                    <a:pt x="398" y="1440"/>
                  </a:cubicBezTo>
                  <a:cubicBezTo>
                    <a:pt x="398" y="1440"/>
                    <a:pt x="844" y="1"/>
                    <a:pt x="4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60" name="Google Shape;960;p26"/>
            <p:cNvSpPr/>
            <p:nvPr/>
          </p:nvSpPr>
          <p:spPr>
            <a:xfrm>
              <a:off x="916258" y="1608797"/>
              <a:ext cx="6650" cy="225"/>
            </a:xfrm>
            <a:custGeom>
              <a:avLst/>
              <a:gdLst/>
              <a:ahLst/>
              <a:cxnLst/>
              <a:rect l="l" t="t" r="r" b="b"/>
              <a:pathLst>
                <a:path w="177" h="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63" y="5"/>
                    <a:pt x="176" y="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CCB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61" name="Google Shape;961;p26"/>
            <p:cNvSpPr/>
            <p:nvPr/>
          </p:nvSpPr>
          <p:spPr>
            <a:xfrm>
              <a:off x="922871" y="1459562"/>
              <a:ext cx="542697" cy="155212"/>
            </a:xfrm>
            <a:custGeom>
              <a:avLst/>
              <a:gdLst/>
              <a:ahLst/>
              <a:cxnLst/>
              <a:rect l="l" t="t" r="r" b="b"/>
              <a:pathLst>
                <a:path w="14444" h="4131" extrusionOk="0">
                  <a:moveTo>
                    <a:pt x="7380" y="1"/>
                  </a:moveTo>
                  <a:lnTo>
                    <a:pt x="7376" y="5"/>
                  </a:lnTo>
                  <a:cubicBezTo>
                    <a:pt x="7290" y="195"/>
                    <a:pt x="6721" y="1156"/>
                    <a:pt x="4834" y="2379"/>
                  </a:cubicBezTo>
                  <a:cubicBezTo>
                    <a:pt x="2836" y="3670"/>
                    <a:pt x="709" y="3977"/>
                    <a:pt x="15" y="3977"/>
                  </a:cubicBezTo>
                  <a:cubicBezTo>
                    <a:pt x="10" y="3977"/>
                    <a:pt x="5" y="3977"/>
                    <a:pt x="0" y="3977"/>
                  </a:cubicBezTo>
                  <a:lnTo>
                    <a:pt x="0" y="3977"/>
                  </a:lnTo>
                  <a:lnTo>
                    <a:pt x="7376" y="4131"/>
                  </a:lnTo>
                  <a:lnTo>
                    <a:pt x="7398" y="4131"/>
                  </a:lnTo>
                  <a:lnTo>
                    <a:pt x="14444" y="3991"/>
                  </a:lnTo>
                  <a:cubicBezTo>
                    <a:pt x="13767" y="3991"/>
                    <a:pt x="11943" y="3977"/>
                    <a:pt x="10070" y="2483"/>
                  </a:cubicBezTo>
                  <a:cubicBezTo>
                    <a:pt x="8229" y="1016"/>
                    <a:pt x="7466" y="199"/>
                    <a:pt x="73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62" name="Google Shape;962;p26"/>
            <p:cNvSpPr/>
            <p:nvPr/>
          </p:nvSpPr>
          <p:spPr>
            <a:xfrm>
              <a:off x="1464167" y="1609323"/>
              <a:ext cx="4809" cy="714"/>
            </a:xfrm>
            <a:custGeom>
              <a:avLst/>
              <a:gdLst/>
              <a:ahLst/>
              <a:cxnLst/>
              <a:rect l="l" t="t" r="r" b="b"/>
              <a:pathLst>
                <a:path w="128" h="19" extrusionOk="0">
                  <a:moveTo>
                    <a:pt x="14" y="0"/>
                  </a:moveTo>
                  <a:lnTo>
                    <a:pt x="1" y="18"/>
                  </a:lnTo>
                  <a:cubicBezTo>
                    <a:pt x="1" y="18"/>
                    <a:pt x="127" y="0"/>
                    <a:pt x="14" y="0"/>
                  </a:cubicBezTo>
                  <a:close/>
                </a:path>
              </a:pathLst>
            </a:custGeom>
            <a:solidFill>
              <a:srgbClr val="FCCB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63" name="Google Shape;963;p26"/>
            <p:cNvSpPr/>
            <p:nvPr/>
          </p:nvSpPr>
          <p:spPr>
            <a:xfrm>
              <a:off x="915770" y="1609135"/>
              <a:ext cx="549798" cy="44636"/>
            </a:xfrm>
            <a:custGeom>
              <a:avLst/>
              <a:gdLst/>
              <a:ahLst/>
              <a:cxnLst/>
              <a:rect l="l" t="t" r="r" b="b"/>
              <a:pathLst>
                <a:path w="14633" h="1188" extrusionOk="0">
                  <a:moveTo>
                    <a:pt x="14633" y="1"/>
                  </a:moveTo>
                  <a:lnTo>
                    <a:pt x="121" y="14"/>
                  </a:lnTo>
                  <a:cubicBezTo>
                    <a:pt x="121" y="14"/>
                    <a:pt x="0" y="1126"/>
                    <a:pt x="432" y="1126"/>
                  </a:cubicBezTo>
                  <a:cubicBezTo>
                    <a:pt x="441" y="1126"/>
                    <a:pt x="450" y="1126"/>
                    <a:pt x="460" y="1125"/>
                  </a:cubicBezTo>
                  <a:cubicBezTo>
                    <a:pt x="925" y="1071"/>
                    <a:pt x="1083" y="267"/>
                    <a:pt x="1083" y="267"/>
                  </a:cubicBezTo>
                  <a:cubicBezTo>
                    <a:pt x="1083" y="267"/>
                    <a:pt x="1206" y="1175"/>
                    <a:pt x="1658" y="1175"/>
                  </a:cubicBezTo>
                  <a:cubicBezTo>
                    <a:pt x="1663" y="1175"/>
                    <a:pt x="1669" y="1175"/>
                    <a:pt x="1674" y="1174"/>
                  </a:cubicBezTo>
                  <a:cubicBezTo>
                    <a:pt x="2139" y="1156"/>
                    <a:pt x="2360" y="267"/>
                    <a:pt x="2360" y="267"/>
                  </a:cubicBezTo>
                  <a:cubicBezTo>
                    <a:pt x="2360" y="267"/>
                    <a:pt x="2613" y="1174"/>
                    <a:pt x="3069" y="1174"/>
                  </a:cubicBezTo>
                  <a:cubicBezTo>
                    <a:pt x="3520" y="1174"/>
                    <a:pt x="3687" y="290"/>
                    <a:pt x="3687" y="290"/>
                  </a:cubicBezTo>
                  <a:cubicBezTo>
                    <a:pt x="3687" y="290"/>
                    <a:pt x="3772" y="1188"/>
                    <a:pt x="4347" y="1188"/>
                  </a:cubicBezTo>
                  <a:cubicBezTo>
                    <a:pt x="4350" y="1188"/>
                    <a:pt x="4352" y="1188"/>
                    <a:pt x="4355" y="1188"/>
                  </a:cubicBezTo>
                  <a:cubicBezTo>
                    <a:pt x="4933" y="1174"/>
                    <a:pt x="5096" y="267"/>
                    <a:pt x="5096" y="267"/>
                  </a:cubicBezTo>
                  <a:cubicBezTo>
                    <a:pt x="5096" y="267"/>
                    <a:pt x="5348" y="1143"/>
                    <a:pt x="5836" y="1165"/>
                  </a:cubicBezTo>
                  <a:cubicBezTo>
                    <a:pt x="5842" y="1166"/>
                    <a:pt x="5847" y="1166"/>
                    <a:pt x="5853" y="1166"/>
                  </a:cubicBezTo>
                  <a:cubicBezTo>
                    <a:pt x="6322" y="1166"/>
                    <a:pt x="6445" y="267"/>
                    <a:pt x="6445" y="267"/>
                  </a:cubicBezTo>
                  <a:cubicBezTo>
                    <a:pt x="6445" y="267"/>
                    <a:pt x="6752" y="1156"/>
                    <a:pt x="7199" y="1156"/>
                  </a:cubicBezTo>
                  <a:cubicBezTo>
                    <a:pt x="7641" y="1156"/>
                    <a:pt x="7876" y="267"/>
                    <a:pt x="7876" y="267"/>
                  </a:cubicBezTo>
                  <a:cubicBezTo>
                    <a:pt x="7876" y="267"/>
                    <a:pt x="8067" y="1103"/>
                    <a:pt x="8566" y="1103"/>
                  </a:cubicBezTo>
                  <a:cubicBezTo>
                    <a:pt x="8575" y="1103"/>
                    <a:pt x="8584" y="1103"/>
                    <a:pt x="8594" y="1102"/>
                  </a:cubicBezTo>
                  <a:cubicBezTo>
                    <a:pt x="9108" y="1071"/>
                    <a:pt x="9271" y="245"/>
                    <a:pt x="9271" y="245"/>
                  </a:cubicBezTo>
                  <a:cubicBezTo>
                    <a:pt x="9271" y="245"/>
                    <a:pt x="9374" y="1048"/>
                    <a:pt x="9871" y="1062"/>
                  </a:cubicBezTo>
                  <a:cubicBezTo>
                    <a:pt x="9874" y="1062"/>
                    <a:pt x="9876" y="1062"/>
                    <a:pt x="9879" y="1062"/>
                  </a:cubicBezTo>
                  <a:cubicBezTo>
                    <a:pt x="10370" y="1062"/>
                    <a:pt x="10620" y="213"/>
                    <a:pt x="10620" y="213"/>
                  </a:cubicBezTo>
                  <a:cubicBezTo>
                    <a:pt x="10620" y="213"/>
                    <a:pt x="10674" y="1062"/>
                    <a:pt x="11130" y="1062"/>
                  </a:cubicBezTo>
                  <a:cubicBezTo>
                    <a:pt x="11586" y="1062"/>
                    <a:pt x="11816" y="204"/>
                    <a:pt x="11816" y="204"/>
                  </a:cubicBezTo>
                  <a:cubicBezTo>
                    <a:pt x="11816" y="204"/>
                    <a:pt x="12028" y="995"/>
                    <a:pt x="12591" y="995"/>
                  </a:cubicBezTo>
                  <a:cubicBezTo>
                    <a:pt x="12604" y="995"/>
                    <a:pt x="12616" y="995"/>
                    <a:pt x="12629" y="994"/>
                  </a:cubicBezTo>
                  <a:cubicBezTo>
                    <a:pt x="13220" y="962"/>
                    <a:pt x="13337" y="159"/>
                    <a:pt x="13337" y="159"/>
                  </a:cubicBezTo>
                  <a:cubicBezTo>
                    <a:pt x="13337" y="159"/>
                    <a:pt x="13568" y="890"/>
                    <a:pt x="14001" y="931"/>
                  </a:cubicBezTo>
                  <a:cubicBezTo>
                    <a:pt x="14010" y="931"/>
                    <a:pt x="14019" y="932"/>
                    <a:pt x="14027" y="932"/>
                  </a:cubicBezTo>
                  <a:cubicBezTo>
                    <a:pt x="14442" y="932"/>
                    <a:pt x="14633" y="1"/>
                    <a:pt x="14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64" name="Google Shape;964;p26"/>
            <p:cNvSpPr/>
            <p:nvPr/>
          </p:nvSpPr>
          <p:spPr>
            <a:xfrm>
              <a:off x="888418" y="1807890"/>
              <a:ext cx="85177" cy="60604"/>
            </a:xfrm>
            <a:custGeom>
              <a:avLst/>
              <a:gdLst/>
              <a:ahLst/>
              <a:cxnLst/>
              <a:rect l="l" t="t" r="r" b="b"/>
              <a:pathLst>
                <a:path w="2267" h="1613" extrusionOk="0">
                  <a:moveTo>
                    <a:pt x="504" y="0"/>
                  </a:moveTo>
                  <a:cubicBezTo>
                    <a:pt x="488" y="0"/>
                    <a:pt x="473" y="0"/>
                    <a:pt x="457" y="1"/>
                  </a:cubicBezTo>
                  <a:cubicBezTo>
                    <a:pt x="308" y="281"/>
                    <a:pt x="191" y="583"/>
                    <a:pt x="109" y="894"/>
                  </a:cubicBezTo>
                  <a:cubicBezTo>
                    <a:pt x="321" y="908"/>
                    <a:pt x="529" y="962"/>
                    <a:pt x="719" y="1057"/>
                  </a:cubicBezTo>
                  <a:cubicBezTo>
                    <a:pt x="646" y="1051"/>
                    <a:pt x="574" y="1048"/>
                    <a:pt x="501" y="1048"/>
                  </a:cubicBezTo>
                  <a:cubicBezTo>
                    <a:pt x="355" y="1048"/>
                    <a:pt x="209" y="1060"/>
                    <a:pt x="64" y="1084"/>
                  </a:cubicBezTo>
                  <a:cubicBezTo>
                    <a:pt x="33" y="1256"/>
                    <a:pt x="10" y="1432"/>
                    <a:pt x="1" y="1612"/>
                  </a:cubicBezTo>
                  <a:cubicBezTo>
                    <a:pt x="342" y="1467"/>
                    <a:pt x="707" y="1394"/>
                    <a:pt x="1072" y="1394"/>
                  </a:cubicBezTo>
                  <a:cubicBezTo>
                    <a:pt x="1399" y="1394"/>
                    <a:pt x="1726" y="1452"/>
                    <a:pt x="2037" y="1567"/>
                  </a:cubicBezTo>
                  <a:cubicBezTo>
                    <a:pt x="2167" y="1495"/>
                    <a:pt x="2267" y="1409"/>
                    <a:pt x="2262" y="1260"/>
                  </a:cubicBezTo>
                  <a:cubicBezTo>
                    <a:pt x="2258" y="1066"/>
                    <a:pt x="2122" y="899"/>
                    <a:pt x="1987" y="759"/>
                  </a:cubicBezTo>
                  <a:cubicBezTo>
                    <a:pt x="1784" y="542"/>
                    <a:pt x="1554" y="362"/>
                    <a:pt x="1301" y="213"/>
                  </a:cubicBezTo>
                  <a:cubicBezTo>
                    <a:pt x="1057" y="76"/>
                    <a:pt x="785" y="0"/>
                    <a:pt x="5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65" name="Google Shape;965;p26"/>
            <p:cNvSpPr/>
            <p:nvPr/>
          </p:nvSpPr>
          <p:spPr>
            <a:xfrm>
              <a:off x="1049863" y="1739209"/>
              <a:ext cx="71463" cy="113507"/>
            </a:xfrm>
            <a:custGeom>
              <a:avLst/>
              <a:gdLst/>
              <a:ahLst/>
              <a:cxnLst/>
              <a:rect l="l" t="t" r="r" b="b"/>
              <a:pathLst>
                <a:path w="1902" h="3021" extrusionOk="0">
                  <a:moveTo>
                    <a:pt x="1258" y="1"/>
                  </a:moveTo>
                  <a:cubicBezTo>
                    <a:pt x="1211" y="1"/>
                    <a:pt x="1164" y="13"/>
                    <a:pt x="1125" y="37"/>
                  </a:cubicBezTo>
                  <a:cubicBezTo>
                    <a:pt x="1053" y="96"/>
                    <a:pt x="1021" y="190"/>
                    <a:pt x="1044" y="281"/>
                  </a:cubicBezTo>
                  <a:cubicBezTo>
                    <a:pt x="1066" y="371"/>
                    <a:pt x="1107" y="452"/>
                    <a:pt x="1161" y="524"/>
                  </a:cubicBezTo>
                  <a:cubicBezTo>
                    <a:pt x="1091" y="496"/>
                    <a:pt x="1018" y="481"/>
                    <a:pt x="945" y="481"/>
                  </a:cubicBezTo>
                  <a:cubicBezTo>
                    <a:pt x="890" y="481"/>
                    <a:pt x="836" y="489"/>
                    <a:pt x="782" y="506"/>
                  </a:cubicBezTo>
                  <a:cubicBezTo>
                    <a:pt x="692" y="533"/>
                    <a:pt x="597" y="610"/>
                    <a:pt x="601" y="705"/>
                  </a:cubicBezTo>
                  <a:cubicBezTo>
                    <a:pt x="610" y="813"/>
                    <a:pt x="732" y="863"/>
                    <a:pt x="836" y="894"/>
                  </a:cubicBezTo>
                  <a:cubicBezTo>
                    <a:pt x="732" y="908"/>
                    <a:pt x="633" y="940"/>
                    <a:pt x="543" y="998"/>
                  </a:cubicBezTo>
                  <a:cubicBezTo>
                    <a:pt x="488" y="1025"/>
                    <a:pt x="448" y="1080"/>
                    <a:pt x="430" y="1138"/>
                  </a:cubicBezTo>
                  <a:cubicBezTo>
                    <a:pt x="425" y="1215"/>
                    <a:pt x="466" y="1283"/>
                    <a:pt x="534" y="1314"/>
                  </a:cubicBezTo>
                  <a:cubicBezTo>
                    <a:pt x="601" y="1341"/>
                    <a:pt x="669" y="1359"/>
                    <a:pt x="741" y="1359"/>
                  </a:cubicBezTo>
                  <a:cubicBezTo>
                    <a:pt x="610" y="1373"/>
                    <a:pt x="479" y="1418"/>
                    <a:pt x="367" y="1490"/>
                  </a:cubicBezTo>
                  <a:cubicBezTo>
                    <a:pt x="254" y="1567"/>
                    <a:pt x="181" y="1689"/>
                    <a:pt x="168" y="1824"/>
                  </a:cubicBezTo>
                  <a:cubicBezTo>
                    <a:pt x="163" y="1960"/>
                    <a:pt x="245" y="2086"/>
                    <a:pt x="376" y="2131"/>
                  </a:cubicBezTo>
                  <a:cubicBezTo>
                    <a:pt x="186" y="2131"/>
                    <a:pt x="19" y="2307"/>
                    <a:pt x="5" y="2501"/>
                  </a:cubicBezTo>
                  <a:cubicBezTo>
                    <a:pt x="1" y="2695"/>
                    <a:pt x="109" y="2876"/>
                    <a:pt x="285" y="2966"/>
                  </a:cubicBezTo>
                  <a:cubicBezTo>
                    <a:pt x="352" y="3002"/>
                    <a:pt x="428" y="3020"/>
                    <a:pt x="505" y="3020"/>
                  </a:cubicBezTo>
                  <a:cubicBezTo>
                    <a:pt x="526" y="3020"/>
                    <a:pt x="548" y="3019"/>
                    <a:pt x="570" y="3016"/>
                  </a:cubicBezTo>
                  <a:cubicBezTo>
                    <a:pt x="746" y="2984"/>
                    <a:pt x="877" y="2835"/>
                    <a:pt x="980" y="2691"/>
                  </a:cubicBezTo>
                  <a:cubicBezTo>
                    <a:pt x="1229" y="2334"/>
                    <a:pt x="1400" y="1928"/>
                    <a:pt x="1545" y="1513"/>
                  </a:cubicBezTo>
                  <a:cubicBezTo>
                    <a:pt x="1612" y="1305"/>
                    <a:pt x="1675" y="1093"/>
                    <a:pt x="1739" y="876"/>
                  </a:cubicBezTo>
                  <a:cubicBezTo>
                    <a:pt x="1779" y="732"/>
                    <a:pt x="1901" y="502"/>
                    <a:pt x="1847" y="348"/>
                  </a:cubicBezTo>
                  <a:cubicBezTo>
                    <a:pt x="1775" y="181"/>
                    <a:pt x="1495" y="41"/>
                    <a:pt x="1328" y="10"/>
                  </a:cubicBezTo>
                  <a:cubicBezTo>
                    <a:pt x="1305" y="4"/>
                    <a:pt x="1282" y="1"/>
                    <a:pt x="12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66" name="Google Shape;966;p26"/>
            <p:cNvSpPr/>
            <p:nvPr/>
          </p:nvSpPr>
          <p:spPr>
            <a:xfrm>
              <a:off x="903033" y="1752246"/>
              <a:ext cx="304112" cy="253727"/>
            </a:xfrm>
            <a:custGeom>
              <a:avLst/>
              <a:gdLst/>
              <a:ahLst/>
              <a:cxnLst/>
              <a:rect l="l" t="t" r="r" b="b"/>
              <a:pathLst>
                <a:path w="8094" h="6753" extrusionOk="0">
                  <a:moveTo>
                    <a:pt x="5660" y="1"/>
                  </a:moveTo>
                  <a:cubicBezTo>
                    <a:pt x="5655" y="1"/>
                    <a:pt x="5651" y="1"/>
                    <a:pt x="5647" y="1"/>
                  </a:cubicBezTo>
                  <a:cubicBezTo>
                    <a:pt x="5543" y="6"/>
                    <a:pt x="5412" y="155"/>
                    <a:pt x="5272" y="380"/>
                  </a:cubicBezTo>
                  <a:cubicBezTo>
                    <a:pt x="5259" y="403"/>
                    <a:pt x="5245" y="421"/>
                    <a:pt x="5231" y="444"/>
                  </a:cubicBezTo>
                  <a:cubicBezTo>
                    <a:pt x="4866" y="1058"/>
                    <a:pt x="4455" y="2118"/>
                    <a:pt x="4333" y="2439"/>
                  </a:cubicBezTo>
                  <a:cubicBezTo>
                    <a:pt x="4324" y="2466"/>
                    <a:pt x="4315" y="2488"/>
                    <a:pt x="4311" y="2506"/>
                  </a:cubicBezTo>
                  <a:lnTo>
                    <a:pt x="4297" y="2533"/>
                  </a:lnTo>
                  <a:cubicBezTo>
                    <a:pt x="4297" y="2533"/>
                    <a:pt x="4157" y="2529"/>
                    <a:pt x="3941" y="2529"/>
                  </a:cubicBezTo>
                  <a:cubicBezTo>
                    <a:pt x="3844" y="2528"/>
                    <a:pt x="3734" y="2527"/>
                    <a:pt x="3613" y="2527"/>
                  </a:cubicBezTo>
                  <a:cubicBezTo>
                    <a:pt x="3214" y="2527"/>
                    <a:pt x="2711" y="2536"/>
                    <a:pt x="2284" y="2574"/>
                  </a:cubicBezTo>
                  <a:cubicBezTo>
                    <a:pt x="1986" y="2597"/>
                    <a:pt x="1729" y="2637"/>
                    <a:pt x="1575" y="2691"/>
                  </a:cubicBezTo>
                  <a:cubicBezTo>
                    <a:pt x="971" y="2917"/>
                    <a:pt x="0" y="6108"/>
                    <a:pt x="5" y="6415"/>
                  </a:cubicBezTo>
                  <a:cubicBezTo>
                    <a:pt x="8" y="6548"/>
                    <a:pt x="65" y="6604"/>
                    <a:pt x="157" y="6604"/>
                  </a:cubicBezTo>
                  <a:cubicBezTo>
                    <a:pt x="606" y="6604"/>
                    <a:pt x="1891" y="5278"/>
                    <a:pt x="1891" y="5278"/>
                  </a:cubicBezTo>
                  <a:cubicBezTo>
                    <a:pt x="2222" y="5384"/>
                    <a:pt x="2607" y="5420"/>
                    <a:pt x="2978" y="5420"/>
                  </a:cubicBezTo>
                  <a:cubicBezTo>
                    <a:pt x="3759" y="5420"/>
                    <a:pt x="4473" y="5260"/>
                    <a:pt x="4473" y="5260"/>
                  </a:cubicBezTo>
                  <a:cubicBezTo>
                    <a:pt x="4473" y="5260"/>
                    <a:pt x="5472" y="6753"/>
                    <a:pt x="5787" y="6753"/>
                  </a:cubicBezTo>
                  <a:cubicBezTo>
                    <a:pt x="5806" y="6753"/>
                    <a:pt x="5823" y="6747"/>
                    <a:pt x="5836" y="6736"/>
                  </a:cubicBezTo>
                  <a:cubicBezTo>
                    <a:pt x="6071" y="6528"/>
                    <a:pt x="5868" y="2091"/>
                    <a:pt x="5868" y="2091"/>
                  </a:cubicBezTo>
                  <a:lnTo>
                    <a:pt x="5868" y="2091"/>
                  </a:lnTo>
                  <a:cubicBezTo>
                    <a:pt x="6143" y="2231"/>
                    <a:pt x="6428" y="2348"/>
                    <a:pt x="6721" y="2443"/>
                  </a:cubicBezTo>
                  <a:lnTo>
                    <a:pt x="6784" y="2461"/>
                  </a:lnTo>
                  <a:cubicBezTo>
                    <a:pt x="6991" y="2521"/>
                    <a:pt x="7204" y="2564"/>
                    <a:pt x="7392" y="2564"/>
                  </a:cubicBezTo>
                  <a:cubicBezTo>
                    <a:pt x="7603" y="2564"/>
                    <a:pt x="7781" y="2510"/>
                    <a:pt x="7881" y="2362"/>
                  </a:cubicBezTo>
                  <a:cubicBezTo>
                    <a:pt x="8093" y="2046"/>
                    <a:pt x="7822" y="1577"/>
                    <a:pt x="7398" y="1139"/>
                  </a:cubicBezTo>
                  <a:lnTo>
                    <a:pt x="7353" y="1094"/>
                  </a:lnTo>
                  <a:cubicBezTo>
                    <a:pt x="6763" y="512"/>
                    <a:pt x="5920" y="1"/>
                    <a:pt x="56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67" name="Google Shape;967;p26"/>
            <p:cNvSpPr/>
            <p:nvPr/>
          </p:nvSpPr>
          <p:spPr>
            <a:xfrm>
              <a:off x="1155515" y="1793500"/>
              <a:ext cx="25474" cy="51249"/>
            </a:xfrm>
            <a:custGeom>
              <a:avLst/>
              <a:gdLst/>
              <a:ahLst/>
              <a:cxnLst/>
              <a:rect l="l" t="t" r="r" b="b"/>
              <a:pathLst>
                <a:path w="678" h="1364" extrusionOk="0">
                  <a:moveTo>
                    <a:pt x="633" y="0"/>
                  </a:moveTo>
                  <a:cubicBezTo>
                    <a:pt x="430" y="140"/>
                    <a:pt x="272" y="330"/>
                    <a:pt x="168" y="555"/>
                  </a:cubicBezTo>
                  <a:cubicBezTo>
                    <a:pt x="154" y="587"/>
                    <a:pt x="141" y="623"/>
                    <a:pt x="127" y="659"/>
                  </a:cubicBezTo>
                  <a:cubicBezTo>
                    <a:pt x="118" y="673"/>
                    <a:pt x="114" y="695"/>
                    <a:pt x="105" y="713"/>
                  </a:cubicBezTo>
                  <a:cubicBezTo>
                    <a:pt x="37" y="916"/>
                    <a:pt x="1" y="1129"/>
                    <a:pt x="1" y="1345"/>
                  </a:cubicBezTo>
                  <a:lnTo>
                    <a:pt x="64" y="1363"/>
                  </a:lnTo>
                  <a:cubicBezTo>
                    <a:pt x="60" y="1092"/>
                    <a:pt x="118" y="826"/>
                    <a:pt x="227" y="578"/>
                  </a:cubicBezTo>
                  <a:cubicBezTo>
                    <a:pt x="326" y="361"/>
                    <a:pt x="479" y="176"/>
                    <a:pt x="678" y="45"/>
                  </a:cubicBezTo>
                  <a:lnTo>
                    <a:pt x="6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68" name="Google Shape;968;p26"/>
            <p:cNvSpPr/>
            <p:nvPr/>
          </p:nvSpPr>
          <p:spPr>
            <a:xfrm>
              <a:off x="1099571" y="1766674"/>
              <a:ext cx="61769" cy="53992"/>
            </a:xfrm>
            <a:custGeom>
              <a:avLst/>
              <a:gdLst/>
              <a:ahLst/>
              <a:cxnLst/>
              <a:rect l="l" t="t" r="r" b="b"/>
              <a:pathLst>
                <a:path w="1644" h="1437" extrusionOk="0">
                  <a:moveTo>
                    <a:pt x="37" y="1"/>
                  </a:moveTo>
                  <a:cubicBezTo>
                    <a:pt x="23" y="19"/>
                    <a:pt x="14" y="42"/>
                    <a:pt x="0" y="64"/>
                  </a:cubicBezTo>
                  <a:cubicBezTo>
                    <a:pt x="158" y="367"/>
                    <a:pt x="375" y="633"/>
                    <a:pt x="641" y="854"/>
                  </a:cubicBezTo>
                  <a:cubicBezTo>
                    <a:pt x="759" y="953"/>
                    <a:pt x="885" y="1044"/>
                    <a:pt x="1021" y="1125"/>
                  </a:cubicBezTo>
                  <a:lnTo>
                    <a:pt x="1075" y="1161"/>
                  </a:lnTo>
                  <a:cubicBezTo>
                    <a:pt x="1242" y="1260"/>
                    <a:pt x="1418" y="1351"/>
                    <a:pt x="1598" y="1427"/>
                  </a:cubicBezTo>
                  <a:lnTo>
                    <a:pt x="1621" y="1436"/>
                  </a:lnTo>
                  <a:lnTo>
                    <a:pt x="1643" y="1382"/>
                  </a:lnTo>
                  <a:lnTo>
                    <a:pt x="1616" y="1369"/>
                  </a:lnTo>
                  <a:cubicBezTo>
                    <a:pt x="1278" y="1229"/>
                    <a:pt x="966" y="1039"/>
                    <a:pt x="682" y="804"/>
                  </a:cubicBezTo>
                  <a:cubicBezTo>
                    <a:pt x="411" y="583"/>
                    <a:pt x="195" y="312"/>
                    <a:pt x="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69" name="Google Shape;969;p26"/>
            <p:cNvSpPr/>
            <p:nvPr/>
          </p:nvSpPr>
          <p:spPr>
            <a:xfrm>
              <a:off x="1064967" y="1808228"/>
              <a:ext cx="75333" cy="38362"/>
            </a:xfrm>
            <a:custGeom>
              <a:avLst/>
              <a:gdLst/>
              <a:ahLst/>
              <a:cxnLst/>
              <a:rect l="l" t="t" r="r" b="b"/>
              <a:pathLst>
                <a:path w="2005" h="1021" extrusionOk="0">
                  <a:moveTo>
                    <a:pt x="1960" y="1"/>
                  </a:moveTo>
                  <a:lnTo>
                    <a:pt x="1942" y="23"/>
                  </a:lnTo>
                  <a:cubicBezTo>
                    <a:pt x="1422" y="520"/>
                    <a:pt x="723" y="764"/>
                    <a:pt x="168" y="917"/>
                  </a:cubicBezTo>
                  <a:cubicBezTo>
                    <a:pt x="123" y="931"/>
                    <a:pt x="73" y="944"/>
                    <a:pt x="23" y="953"/>
                  </a:cubicBezTo>
                  <a:cubicBezTo>
                    <a:pt x="14" y="980"/>
                    <a:pt x="5" y="1003"/>
                    <a:pt x="1" y="1021"/>
                  </a:cubicBezTo>
                  <a:cubicBezTo>
                    <a:pt x="64" y="1007"/>
                    <a:pt x="127" y="994"/>
                    <a:pt x="186" y="976"/>
                  </a:cubicBezTo>
                  <a:cubicBezTo>
                    <a:pt x="754" y="818"/>
                    <a:pt x="1468" y="574"/>
                    <a:pt x="1996" y="55"/>
                  </a:cubicBezTo>
                  <a:lnTo>
                    <a:pt x="2005" y="46"/>
                  </a:lnTo>
                  <a:lnTo>
                    <a:pt x="196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70" name="Google Shape;970;p26"/>
            <p:cNvSpPr/>
            <p:nvPr/>
          </p:nvSpPr>
          <p:spPr>
            <a:xfrm>
              <a:off x="1107724" y="1734550"/>
              <a:ext cx="33477" cy="36070"/>
            </a:xfrm>
            <a:custGeom>
              <a:avLst/>
              <a:gdLst/>
              <a:ahLst/>
              <a:cxnLst/>
              <a:rect l="l" t="t" r="r" b="b"/>
              <a:pathLst>
                <a:path w="891" h="960" extrusionOk="0">
                  <a:moveTo>
                    <a:pt x="869" y="0"/>
                  </a:moveTo>
                  <a:cubicBezTo>
                    <a:pt x="738" y="0"/>
                    <a:pt x="0" y="734"/>
                    <a:pt x="0" y="734"/>
                  </a:cubicBezTo>
                  <a:lnTo>
                    <a:pt x="835" y="960"/>
                  </a:lnTo>
                  <a:cubicBezTo>
                    <a:pt x="835" y="960"/>
                    <a:pt x="880" y="292"/>
                    <a:pt x="889" y="25"/>
                  </a:cubicBezTo>
                  <a:cubicBezTo>
                    <a:pt x="890" y="8"/>
                    <a:pt x="883" y="0"/>
                    <a:pt x="8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71" name="Google Shape;971;p26"/>
            <p:cNvSpPr/>
            <p:nvPr/>
          </p:nvSpPr>
          <p:spPr>
            <a:xfrm>
              <a:off x="1140111" y="1790419"/>
              <a:ext cx="12249" cy="12249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1"/>
                  </a:moveTo>
                  <a:cubicBezTo>
                    <a:pt x="72" y="1"/>
                    <a:pt x="0" y="73"/>
                    <a:pt x="0" y="163"/>
                  </a:cubicBezTo>
                  <a:cubicBezTo>
                    <a:pt x="0" y="254"/>
                    <a:pt x="72" y="326"/>
                    <a:pt x="163" y="326"/>
                  </a:cubicBezTo>
                  <a:cubicBezTo>
                    <a:pt x="253" y="326"/>
                    <a:pt x="325" y="254"/>
                    <a:pt x="325" y="163"/>
                  </a:cubicBezTo>
                  <a:cubicBezTo>
                    <a:pt x="325" y="73"/>
                    <a:pt x="253" y="1"/>
                    <a:pt x="163" y="1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72" name="Google Shape;972;p26"/>
            <p:cNvSpPr/>
            <p:nvPr/>
          </p:nvSpPr>
          <p:spPr>
            <a:xfrm>
              <a:off x="984939" y="1847190"/>
              <a:ext cx="66165" cy="84576"/>
            </a:xfrm>
            <a:custGeom>
              <a:avLst/>
              <a:gdLst/>
              <a:ahLst/>
              <a:cxnLst/>
              <a:rect l="l" t="t" r="r" b="b"/>
              <a:pathLst>
                <a:path w="1761" h="2251" extrusionOk="0">
                  <a:moveTo>
                    <a:pt x="1500" y="1"/>
                  </a:moveTo>
                  <a:cubicBezTo>
                    <a:pt x="1092" y="1"/>
                    <a:pt x="555" y="10"/>
                    <a:pt x="104" y="47"/>
                  </a:cubicBezTo>
                  <a:cubicBezTo>
                    <a:pt x="81" y="386"/>
                    <a:pt x="0" y="2209"/>
                    <a:pt x="740" y="2250"/>
                  </a:cubicBezTo>
                  <a:cubicBezTo>
                    <a:pt x="749" y="2250"/>
                    <a:pt x="757" y="2250"/>
                    <a:pt x="765" y="2250"/>
                  </a:cubicBezTo>
                  <a:cubicBezTo>
                    <a:pt x="1504" y="2250"/>
                    <a:pt x="1729" y="283"/>
                    <a:pt x="1761" y="2"/>
                  </a:cubicBezTo>
                  <a:cubicBezTo>
                    <a:pt x="1682" y="1"/>
                    <a:pt x="1595" y="1"/>
                    <a:pt x="15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73" name="Google Shape;973;p26"/>
            <p:cNvSpPr/>
            <p:nvPr/>
          </p:nvSpPr>
          <p:spPr>
            <a:xfrm>
              <a:off x="1184859" y="1826563"/>
              <a:ext cx="8679" cy="12925"/>
            </a:xfrm>
            <a:custGeom>
              <a:avLst/>
              <a:gdLst/>
              <a:ahLst/>
              <a:cxnLst/>
              <a:rect l="l" t="t" r="r" b="b"/>
              <a:pathLst>
                <a:path w="231" h="344" extrusionOk="0">
                  <a:moveTo>
                    <a:pt x="231" y="0"/>
                  </a:moveTo>
                  <a:cubicBezTo>
                    <a:pt x="159" y="5"/>
                    <a:pt x="91" y="45"/>
                    <a:pt x="59" y="109"/>
                  </a:cubicBezTo>
                  <a:cubicBezTo>
                    <a:pt x="1" y="217"/>
                    <a:pt x="91" y="343"/>
                    <a:pt x="91" y="343"/>
                  </a:cubicBezTo>
                  <a:lnTo>
                    <a:pt x="231" y="5"/>
                  </a:lnTo>
                  <a:lnTo>
                    <a:pt x="231" y="0"/>
                  </a:ln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74" name="Google Shape;974;p26"/>
            <p:cNvSpPr/>
            <p:nvPr/>
          </p:nvSpPr>
          <p:spPr>
            <a:xfrm>
              <a:off x="1233364" y="1818410"/>
              <a:ext cx="85177" cy="60755"/>
            </a:xfrm>
            <a:custGeom>
              <a:avLst/>
              <a:gdLst/>
              <a:ahLst/>
              <a:cxnLst/>
              <a:rect l="l" t="t" r="r" b="b"/>
              <a:pathLst>
                <a:path w="2267" h="1617" extrusionOk="0">
                  <a:moveTo>
                    <a:pt x="487" y="0"/>
                  </a:moveTo>
                  <a:cubicBezTo>
                    <a:pt x="478" y="0"/>
                    <a:pt x="470" y="1"/>
                    <a:pt x="461" y="1"/>
                  </a:cubicBezTo>
                  <a:cubicBezTo>
                    <a:pt x="308" y="285"/>
                    <a:pt x="190" y="587"/>
                    <a:pt x="114" y="903"/>
                  </a:cubicBezTo>
                  <a:cubicBezTo>
                    <a:pt x="326" y="912"/>
                    <a:pt x="533" y="967"/>
                    <a:pt x="723" y="1061"/>
                  </a:cubicBezTo>
                  <a:cubicBezTo>
                    <a:pt x="651" y="1055"/>
                    <a:pt x="578" y="1052"/>
                    <a:pt x="505" y="1052"/>
                  </a:cubicBezTo>
                  <a:cubicBezTo>
                    <a:pt x="359" y="1052"/>
                    <a:pt x="213" y="1064"/>
                    <a:pt x="68" y="1088"/>
                  </a:cubicBezTo>
                  <a:cubicBezTo>
                    <a:pt x="37" y="1264"/>
                    <a:pt x="14" y="1436"/>
                    <a:pt x="1" y="1617"/>
                  </a:cubicBezTo>
                  <a:cubicBezTo>
                    <a:pt x="344" y="1471"/>
                    <a:pt x="709" y="1399"/>
                    <a:pt x="1074" y="1399"/>
                  </a:cubicBezTo>
                  <a:cubicBezTo>
                    <a:pt x="1401" y="1399"/>
                    <a:pt x="1728" y="1456"/>
                    <a:pt x="2041" y="1571"/>
                  </a:cubicBezTo>
                  <a:cubicBezTo>
                    <a:pt x="2167" y="1499"/>
                    <a:pt x="2267" y="1413"/>
                    <a:pt x="2267" y="1269"/>
                  </a:cubicBezTo>
                  <a:cubicBezTo>
                    <a:pt x="2262" y="1075"/>
                    <a:pt x="2127" y="903"/>
                    <a:pt x="1987" y="759"/>
                  </a:cubicBezTo>
                  <a:cubicBezTo>
                    <a:pt x="1788" y="547"/>
                    <a:pt x="1558" y="362"/>
                    <a:pt x="1305" y="217"/>
                  </a:cubicBezTo>
                  <a:cubicBezTo>
                    <a:pt x="1055" y="73"/>
                    <a:pt x="772" y="0"/>
                    <a:pt x="4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75" name="Google Shape;975;p26"/>
            <p:cNvSpPr/>
            <p:nvPr/>
          </p:nvSpPr>
          <p:spPr>
            <a:xfrm>
              <a:off x="1394810" y="1749917"/>
              <a:ext cx="71613" cy="113469"/>
            </a:xfrm>
            <a:custGeom>
              <a:avLst/>
              <a:gdLst/>
              <a:ahLst/>
              <a:cxnLst/>
              <a:rect l="l" t="t" r="r" b="b"/>
              <a:pathLst>
                <a:path w="1906" h="3020" extrusionOk="0">
                  <a:moveTo>
                    <a:pt x="1260" y="0"/>
                  </a:moveTo>
                  <a:cubicBezTo>
                    <a:pt x="1213" y="0"/>
                    <a:pt x="1167" y="12"/>
                    <a:pt x="1125" y="36"/>
                  </a:cubicBezTo>
                  <a:cubicBezTo>
                    <a:pt x="1052" y="95"/>
                    <a:pt x="1021" y="190"/>
                    <a:pt x="1043" y="280"/>
                  </a:cubicBezTo>
                  <a:cubicBezTo>
                    <a:pt x="1070" y="370"/>
                    <a:pt x="1107" y="451"/>
                    <a:pt x="1165" y="524"/>
                  </a:cubicBezTo>
                  <a:cubicBezTo>
                    <a:pt x="1096" y="496"/>
                    <a:pt x="1023" y="482"/>
                    <a:pt x="950" y="482"/>
                  </a:cubicBezTo>
                  <a:cubicBezTo>
                    <a:pt x="894" y="482"/>
                    <a:pt x="839" y="490"/>
                    <a:pt x="786" y="506"/>
                  </a:cubicBezTo>
                  <a:cubicBezTo>
                    <a:pt x="691" y="537"/>
                    <a:pt x="596" y="609"/>
                    <a:pt x="606" y="709"/>
                  </a:cubicBezTo>
                  <a:cubicBezTo>
                    <a:pt x="615" y="813"/>
                    <a:pt x="736" y="867"/>
                    <a:pt x="840" y="898"/>
                  </a:cubicBezTo>
                  <a:cubicBezTo>
                    <a:pt x="736" y="907"/>
                    <a:pt x="637" y="943"/>
                    <a:pt x="547" y="998"/>
                  </a:cubicBezTo>
                  <a:cubicBezTo>
                    <a:pt x="493" y="1029"/>
                    <a:pt x="452" y="1079"/>
                    <a:pt x="434" y="1142"/>
                  </a:cubicBezTo>
                  <a:cubicBezTo>
                    <a:pt x="429" y="1214"/>
                    <a:pt x="470" y="1282"/>
                    <a:pt x="538" y="1314"/>
                  </a:cubicBezTo>
                  <a:cubicBezTo>
                    <a:pt x="601" y="1345"/>
                    <a:pt x="673" y="1359"/>
                    <a:pt x="745" y="1359"/>
                  </a:cubicBezTo>
                  <a:cubicBezTo>
                    <a:pt x="610" y="1372"/>
                    <a:pt x="484" y="1417"/>
                    <a:pt x="371" y="1490"/>
                  </a:cubicBezTo>
                  <a:cubicBezTo>
                    <a:pt x="258" y="1566"/>
                    <a:pt x="181" y="1688"/>
                    <a:pt x="172" y="1824"/>
                  </a:cubicBezTo>
                  <a:cubicBezTo>
                    <a:pt x="163" y="1959"/>
                    <a:pt x="249" y="2085"/>
                    <a:pt x="380" y="2131"/>
                  </a:cubicBezTo>
                  <a:cubicBezTo>
                    <a:pt x="181" y="2144"/>
                    <a:pt x="23" y="2302"/>
                    <a:pt x="10" y="2501"/>
                  </a:cubicBezTo>
                  <a:cubicBezTo>
                    <a:pt x="1" y="2699"/>
                    <a:pt x="109" y="2880"/>
                    <a:pt x="285" y="2966"/>
                  </a:cubicBezTo>
                  <a:cubicBezTo>
                    <a:pt x="356" y="3001"/>
                    <a:pt x="429" y="3020"/>
                    <a:pt x="505" y="3020"/>
                  </a:cubicBezTo>
                  <a:cubicBezTo>
                    <a:pt x="526" y="3020"/>
                    <a:pt x="548" y="3018"/>
                    <a:pt x="569" y="3015"/>
                  </a:cubicBezTo>
                  <a:cubicBezTo>
                    <a:pt x="745" y="2988"/>
                    <a:pt x="876" y="2839"/>
                    <a:pt x="980" y="2695"/>
                  </a:cubicBezTo>
                  <a:cubicBezTo>
                    <a:pt x="1233" y="2334"/>
                    <a:pt x="1404" y="1927"/>
                    <a:pt x="1544" y="1517"/>
                  </a:cubicBezTo>
                  <a:cubicBezTo>
                    <a:pt x="1617" y="1305"/>
                    <a:pt x="1680" y="1092"/>
                    <a:pt x="1738" y="880"/>
                  </a:cubicBezTo>
                  <a:cubicBezTo>
                    <a:pt x="1784" y="736"/>
                    <a:pt x="1905" y="501"/>
                    <a:pt x="1847" y="352"/>
                  </a:cubicBezTo>
                  <a:cubicBezTo>
                    <a:pt x="1779" y="181"/>
                    <a:pt x="1495" y="41"/>
                    <a:pt x="1332" y="9"/>
                  </a:cubicBezTo>
                  <a:cubicBezTo>
                    <a:pt x="1308" y="3"/>
                    <a:pt x="1284" y="0"/>
                    <a:pt x="12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76" name="Google Shape;976;p26"/>
            <p:cNvSpPr/>
            <p:nvPr/>
          </p:nvSpPr>
          <p:spPr>
            <a:xfrm>
              <a:off x="1247942" y="1762954"/>
              <a:ext cx="304300" cy="253727"/>
            </a:xfrm>
            <a:custGeom>
              <a:avLst/>
              <a:gdLst/>
              <a:ahLst/>
              <a:cxnLst/>
              <a:rect l="l" t="t" r="r" b="b"/>
              <a:pathLst>
                <a:path w="8099" h="6753" extrusionOk="0">
                  <a:moveTo>
                    <a:pt x="5665" y="0"/>
                  </a:moveTo>
                  <a:cubicBezTo>
                    <a:pt x="5660" y="0"/>
                    <a:pt x="5656" y="0"/>
                    <a:pt x="5652" y="1"/>
                  </a:cubicBezTo>
                  <a:cubicBezTo>
                    <a:pt x="5548" y="10"/>
                    <a:pt x="5417" y="159"/>
                    <a:pt x="5277" y="384"/>
                  </a:cubicBezTo>
                  <a:cubicBezTo>
                    <a:pt x="5264" y="402"/>
                    <a:pt x="5250" y="425"/>
                    <a:pt x="5237" y="448"/>
                  </a:cubicBezTo>
                  <a:cubicBezTo>
                    <a:pt x="4871" y="1057"/>
                    <a:pt x="4460" y="2118"/>
                    <a:pt x="4338" y="2443"/>
                  </a:cubicBezTo>
                  <a:cubicBezTo>
                    <a:pt x="4329" y="2470"/>
                    <a:pt x="4320" y="2488"/>
                    <a:pt x="4316" y="2510"/>
                  </a:cubicBezTo>
                  <a:cubicBezTo>
                    <a:pt x="4307" y="2528"/>
                    <a:pt x="4302" y="2537"/>
                    <a:pt x="4302" y="2537"/>
                  </a:cubicBezTo>
                  <a:cubicBezTo>
                    <a:pt x="4302" y="2537"/>
                    <a:pt x="4162" y="2528"/>
                    <a:pt x="3941" y="2528"/>
                  </a:cubicBezTo>
                  <a:cubicBezTo>
                    <a:pt x="3846" y="2527"/>
                    <a:pt x="3736" y="2526"/>
                    <a:pt x="3616" y="2526"/>
                  </a:cubicBezTo>
                  <a:cubicBezTo>
                    <a:pt x="3218" y="2526"/>
                    <a:pt x="2712" y="2535"/>
                    <a:pt x="2289" y="2573"/>
                  </a:cubicBezTo>
                  <a:cubicBezTo>
                    <a:pt x="1991" y="2596"/>
                    <a:pt x="1734" y="2637"/>
                    <a:pt x="1576" y="2695"/>
                  </a:cubicBezTo>
                  <a:cubicBezTo>
                    <a:pt x="976" y="2916"/>
                    <a:pt x="1" y="6108"/>
                    <a:pt x="10" y="6419"/>
                  </a:cubicBezTo>
                  <a:cubicBezTo>
                    <a:pt x="14" y="6551"/>
                    <a:pt x="70" y="6606"/>
                    <a:pt x="161" y="6606"/>
                  </a:cubicBezTo>
                  <a:cubicBezTo>
                    <a:pt x="609" y="6606"/>
                    <a:pt x="1897" y="5277"/>
                    <a:pt x="1897" y="5277"/>
                  </a:cubicBezTo>
                  <a:cubicBezTo>
                    <a:pt x="2231" y="5386"/>
                    <a:pt x="2620" y="5422"/>
                    <a:pt x="2993" y="5422"/>
                  </a:cubicBezTo>
                  <a:cubicBezTo>
                    <a:pt x="3770" y="5422"/>
                    <a:pt x="4478" y="5264"/>
                    <a:pt x="4478" y="5264"/>
                  </a:cubicBezTo>
                  <a:cubicBezTo>
                    <a:pt x="4478" y="5264"/>
                    <a:pt x="5475" y="6753"/>
                    <a:pt x="5791" y="6753"/>
                  </a:cubicBezTo>
                  <a:cubicBezTo>
                    <a:pt x="5811" y="6753"/>
                    <a:pt x="5828" y="6747"/>
                    <a:pt x="5842" y="6735"/>
                  </a:cubicBezTo>
                  <a:cubicBezTo>
                    <a:pt x="6076" y="6527"/>
                    <a:pt x="5873" y="2095"/>
                    <a:pt x="5873" y="2095"/>
                  </a:cubicBezTo>
                  <a:lnTo>
                    <a:pt x="5873" y="2095"/>
                  </a:lnTo>
                  <a:cubicBezTo>
                    <a:pt x="6148" y="2230"/>
                    <a:pt x="6433" y="2348"/>
                    <a:pt x="6726" y="2443"/>
                  </a:cubicBezTo>
                  <a:lnTo>
                    <a:pt x="6789" y="2461"/>
                  </a:lnTo>
                  <a:cubicBezTo>
                    <a:pt x="6996" y="2520"/>
                    <a:pt x="7209" y="2564"/>
                    <a:pt x="7397" y="2564"/>
                  </a:cubicBezTo>
                  <a:cubicBezTo>
                    <a:pt x="7607" y="2564"/>
                    <a:pt x="7784" y="2509"/>
                    <a:pt x="7882" y="2361"/>
                  </a:cubicBezTo>
                  <a:cubicBezTo>
                    <a:pt x="8098" y="2041"/>
                    <a:pt x="7828" y="1576"/>
                    <a:pt x="7403" y="1143"/>
                  </a:cubicBezTo>
                  <a:lnTo>
                    <a:pt x="7358" y="1097"/>
                  </a:lnTo>
                  <a:cubicBezTo>
                    <a:pt x="6768" y="512"/>
                    <a:pt x="5925" y="0"/>
                    <a:pt x="56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77" name="Google Shape;977;p26"/>
            <p:cNvSpPr/>
            <p:nvPr/>
          </p:nvSpPr>
          <p:spPr>
            <a:xfrm>
              <a:off x="1500649" y="1804358"/>
              <a:ext cx="25474" cy="51061"/>
            </a:xfrm>
            <a:custGeom>
              <a:avLst/>
              <a:gdLst/>
              <a:ahLst/>
              <a:cxnLst/>
              <a:rect l="l" t="t" r="r" b="b"/>
              <a:pathLst>
                <a:path w="678" h="1359" extrusionOk="0">
                  <a:moveTo>
                    <a:pt x="632" y="0"/>
                  </a:moveTo>
                  <a:cubicBezTo>
                    <a:pt x="429" y="140"/>
                    <a:pt x="271" y="330"/>
                    <a:pt x="172" y="555"/>
                  </a:cubicBezTo>
                  <a:cubicBezTo>
                    <a:pt x="154" y="587"/>
                    <a:pt x="140" y="623"/>
                    <a:pt x="127" y="659"/>
                  </a:cubicBezTo>
                  <a:cubicBezTo>
                    <a:pt x="122" y="673"/>
                    <a:pt x="113" y="695"/>
                    <a:pt x="109" y="713"/>
                  </a:cubicBezTo>
                  <a:cubicBezTo>
                    <a:pt x="41" y="916"/>
                    <a:pt x="5" y="1128"/>
                    <a:pt x="0" y="1341"/>
                  </a:cubicBezTo>
                  <a:lnTo>
                    <a:pt x="63" y="1359"/>
                  </a:lnTo>
                  <a:cubicBezTo>
                    <a:pt x="59" y="1088"/>
                    <a:pt x="118" y="821"/>
                    <a:pt x="226" y="578"/>
                  </a:cubicBezTo>
                  <a:cubicBezTo>
                    <a:pt x="325" y="361"/>
                    <a:pt x="479" y="172"/>
                    <a:pt x="677" y="41"/>
                  </a:cubicBezTo>
                  <a:lnTo>
                    <a:pt x="63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78" name="Google Shape;978;p26"/>
            <p:cNvSpPr/>
            <p:nvPr/>
          </p:nvSpPr>
          <p:spPr>
            <a:xfrm>
              <a:off x="1444667" y="1777382"/>
              <a:ext cx="61769" cy="53954"/>
            </a:xfrm>
            <a:custGeom>
              <a:avLst/>
              <a:gdLst/>
              <a:ahLst/>
              <a:cxnLst/>
              <a:rect l="l" t="t" r="r" b="b"/>
              <a:pathLst>
                <a:path w="1644" h="1436" extrusionOk="0">
                  <a:moveTo>
                    <a:pt x="37" y="0"/>
                  </a:moveTo>
                  <a:cubicBezTo>
                    <a:pt x="23" y="23"/>
                    <a:pt x="14" y="41"/>
                    <a:pt x="1" y="64"/>
                  </a:cubicBezTo>
                  <a:cubicBezTo>
                    <a:pt x="159" y="366"/>
                    <a:pt x="375" y="637"/>
                    <a:pt x="642" y="853"/>
                  </a:cubicBezTo>
                  <a:cubicBezTo>
                    <a:pt x="759" y="953"/>
                    <a:pt x="885" y="1043"/>
                    <a:pt x="1016" y="1124"/>
                  </a:cubicBezTo>
                  <a:lnTo>
                    <a:pt x="1075" y="1160"/>
                  </a:lnTo>
                  <a:cubicBezTo>
                    <a:pt x="1242" y="1260"/>
                    <a:pt x="1418" y="1350"/>
                    <a:pt x="1599" y="1427"/>
                  </a:cubicBezTo>
                  <a:lnTo>
                    <a:pt x="1617" y="1436"/>
                  </a:lnTo>
                  <a:lnTo>
                    <a:pt x="1644" y="1382"/>
                  </a:lnTo>
                  <a:lnTo>
                    <a:pt x="1617" y="1372"/>
                  </a:lnTo>
                  <a:cubicBezTo>
                    <a:pt x="1278" y="1228"/>
                    <a:pt x="962" y="1038"/>
                    <a:pt x="682" y="808"/>
                  </a:cubicBezTo>
                  <a:cubicBezTo>
                    <a:pt x="411" y="587"/>
                    <a:pt x="195" y="312"/>
                    <a:pt x="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79" name="Google Shape;979;p26"/>
            <p:cNvSpPr/>
            <p:nvPr/>
          </p:nvSpPr>
          <p:spPr>
            <a:xfrm>
              <a:off x="1409913" y="1818936"/>
              <a:ext cx="75483" cy="38174"/>
            </a:xfrm>
            <a:custGeom>
              <a:avLst/>
              <a:gdLst/>
              <a:ahLst/>
              <a:cxnLst/>
              <a:rect l="l" t="t" r="r" b="b"/>
              <a:pathLst>
                <a:path w="2009" h="1016" extrusionOk="0">
                  <a:moveTo>
                    <a:pt x="1964" y="0"/>
                  </a:moveTo>
                  <a:lnTo>
                    <a:pt x="1946" y="18"/>
                  </a:lnTo>
                  <a:cubicBezTo>
                    <a:pt x="1427" y="519"/>
                    <a:pt x="727" y="758"/>
                    <a:pt x="172" y="912"/>
                  </a:cubicBezTo>
                  <a:cubicBezTo>
                    <a:pt x="127" y="925"/>
                    <a:pt x="77" y="939"/>
                    <a:pt x="27" y="948"/>
                  </a:cubicBezTo>
                  <a:cubicBezTo>
                    <a:pt x="18" y="980"/>
                    <a:pt x="9" y="1002"/>
                    <a:pt x="0" y="1016"/>
                  </a:cubicBezTo>
                  <a:cubicBezTo>
                    <a:pt x="64" y="1007"/>
                    <a:pt x="127" y="993"/>
                    <a:pt x="190" y="975"/>
                  </a:cubicBezTo>
                  <a:cubicBezTo>
                    <a:pt x="759" y="817"/>
                    <a:pt x="1472" y="569"/>
                    <a:pt x="2000" y="54"/>
                  </a:cubicBezTo>
                  <a:cubicBezTo>
                    <a:pt x="2000" y="50"/>
                    <a:pt x="2009" y="45"/>
                    <a:pt x="2009" y="45"/>
                  </a:cubicBezTo>
                  <a:lnTo>
                    <a:pt x="1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80" name="Google Shape;980;p26"/>
            <p:cNvSpPr/>
            <p:nvPr/>
          </p:nvSpPr>
          <p:spPr>
            <a:xfrm>
              <a:off x="1452820" y="1745220"/>
              <a:ext cx="33440" cy="36107"/>
            </a:xfrm>
            <a:custGeom>
              <a:avLst/>
              <a:gdLst/>
              <a:ahLst/>
              <a:cxnLst/>
              <a:rect l="l" t="t" r="r" b="b"/>
              <a:pathLst>
                <a:path w="890" h="961" extrusionOk="0">
                  <a:moveTo>
                    <a:pt x="869" y="1"/>
                  </a:moveTo>
                  <a:cubicBezTo>
                    <a:pt x="734" y="1"/>
                    <a:pt x="0" y="734"/>
                    <a:pt x="0" y="734"/>
                  </a:cubicBezTo>
                  <a:lnTo>
                    <a:pt x="835" y="960"/>
                  </a:lnTo>
                  <a:cubicBezTo>
                    <a:pt x="835" y="960"/>
                    <a:pt x="876" y="297"/>
                    <a:pt x="890" y="26"/>
                  </a:cubicBezTo>
                  <a:cubicBezTo>
                    <a:pt x="890" y="8"/>
                    <a:pt x="882" y="1"/>
                    <a:pt x="8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81" name="Google Shape;981;p26"/>
            <p:cNvSpPr/>
            <p:nvPr/>
          </p:nvSpPr>
          <p:spPr>
            <a:xfrm>
              <a:off x="1485207" y="1801127"/>
              <a:ext cx="12249" cy="12249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73" y="0"/>
                    <a:pt x="0" y="72"/>
                    <a:pt x="0" y="163"/>
                  </a:cubicBezTo>
                  <a:cubicBezTo>
                    <a:pt x="0" y="253"/>
                    <a:pt x="73" y="325"/>
                    <a:pt x="163" y="325"/>
                  </a:cubicBezTo>
                  <a:cubicBezTo>
                    <a:pt x="253" y="325"/>
                    <a:pt x="325" y="253"/>
                    <a:pt x="325" y="163"/>
                  </a:cubicBezTo>
                  <a:cubicBezTo>
                    <a:pt x="325" y="72"/>
                    <a:pt x="253" y="0"/>
                    <a:pt x="163" y="0"/>
                  </a:cubicBez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82" name="Google Shape;982;p26"/>
            <p:cNvSpPr/>
            <p:nvPr/>
          </p:nvSpPr>
          <p:spPr>
            <a:xfrm>
              <a:off x="1330036" y="1857973"/>
              <a:ext cx="66015" cy="84651"/>
            </a:xfrm>
            <a:custGeom>
              <a:avLst/>
              <a:gdLst/>
              <a:ahLst/>
              <a:cxnLst/>
              <a:rect l="l" t="t" r="r" b="b"/>
              <a:pathLst>
                <a:path w="1757" h="2253" extrusionOk="0">
                  <a:moveTo>
                    <a:pt x="1381" y="0"/>
                  </a:moveTo>
                  <a:cubicBezTo>
                    <a:pt x="991" y="0"/>
                    <a:pt x="510" y="11"/>
                    <a:pt x="104" y="44"/>
                  </a:cubicBezTo>
                  <a:cubicBezTo>
                    <a:pt x="82" y="383"/>
                    <a:pt x="0" y="2206"/>
                    <a:pt x="741" y="2252"/>
                  </a:cubicBezTo>
                  <a:cubicBezTo>
                    <a:pt x="748" y="2252"/>
                    <a:pt x="756" y="2252"/>
                    <a:pt x="763" y="2252"/>
                  </a:cubicBezTo>
                  <a:cubicBezTo>
                    <a:pt x="1504" y="2252"/>
                    <a:pt x="1729" y="285"/>
                    <a:pt x="1756" y="4"/>
                  </a:cubicBezTo>
                  <a:cubicBezTo>
                    <a:pt x="1648" y="1"/>
                    <a:pt x="1520" y="0"/>
                    <a:pt x="1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83" name="Google Shape;983;p26"/>
            <p:cNvSpPr/>
            <p:nvPr/>
          </p:nvSpPr>
          <p:spPr>
            <a:xfrm>
              <a:off x="1529993" y="1837422"/>
              <a:ext cx="8679" cy="12925"/>
            </a:xfrm>
            <a:custGeom>
              <a:avLst/>
              <a:gdLst/>
              <a:ahLst/>
              <a:cxnLst/>
              <a:rect l="l" t="t" r="r" b="b"/>
              <a:pathLst>
                <a:path w="231" h="344" extrusionOk="0">
                  <a:moveTo>
                    <a:pt x="230" y="0"/>
                  </a:moveTo>
                  <a:cubicBezTo>
                    <a:pt x="158" y="0"/>
                    <a:pt x="90" y="45"/>
                    <a:pt x="54" y="108"/>
                  </a:cubicBezTo>
                  <a:cubicBezTo>
                    <a:pt x="0" y="212"/>
                    <a:pt x="86" y="343"/>
                    <a:pt x="86" y="343"/>
                  </a:cubicBezTo>
                  <a:lnTo>
                    <a:pt x="230" y="5"/>
                  </a:lnTo>
                  <a:lnTo>
                    <a:pt x="230" y="0"/>
                  </a:lnTo>
                  <a:close/>
                </a:path>
              </a:pathLst>
            </a:custGeom>
            <a:solidFill>
              <a:srgbClr val="380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84" name="Google Shape;984;p26"/>
            <p:cNvSpPr/>
            <p:nvPr/>
          </p:nvSpPr>
          <p:spPr>
            <a:xfrm>
              <a:off x="1147212" y="2034373"/>
              <a:ext cx="107908" cy="40653"/>
            </a:xfrm>
            <a:custGeom>
              <a:avLst/>
              <a:gdLst/>
              <a:ahLst/>
              <a:cxnLst/>
              <a:rect l="l" t="t" r="r" b="b"/>
              <a:pathLst>
                <a:path w="2872" h="1082" extrusionOk="0">
                  <a:moveTo>
                    <a:pt x="1453" y="0"/>
                  </a:moveTo>
                  <a:cubicBezTo>
                    <a:pt x="1424" y="0"/>
                    <a:pt x="1394" y="1"/>
                    <a:pt x="1364" y="3"/>
                  </a:cubicBezTo>
                  <a:cubicBezTo>
                    <a:pt x="254" y="66"/>
                    <a:pt x="1" y="1082"/>
                    <a:pt x="1" y="1082"/>
                  </a:cubicBezTo>
                  <a:lnTo>
                    <a:pt x="2871" y="1064"/>
                  </a:lnTo>
                  <a:cubicBezTo>
                    <a:pt x="2871" y="1064"/>
                    <a:pt x="2496" y="0"/>
                    <a:pt x="14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</p:grpSp>
      <p:grpSp>
        <p:nvGrpSpPr>
          <p:cNvPr id="985" name="Google Shape;985;p26"/>
          <p:cNvGrpSpPr/>
          <p:nvPr/>
        </p:nvGrpSpPr>
        <p:grpSpPr>
          <a:xfrm>
            <a:off x="8119301" y="3590955"/>
            <a:ext cx="309606" cy="368636"/>
            <a:chOff x="3910804" y="3183366"/>
            <a:chExt cx="219361" cy="261184"/>
          </a:xfrm>
        </p:grpSpPr>
        <p:sp>
          <p:nvSpPr>
            <p:cNvPr id="986" name="Google Shape;986;p26"/>
            <p:cNvSpPr/>
            <p:nvPr/>
          </p:nvSpPr>
          <p:spPr>
            <a:xfrm>
              <a:off x="3910804" y="3215602"/>
              <a:ext cx="217481" cy="228947"/>
            </a:xfrm>
            <a:custGeom>
              <a:avLst/>
              <a:gdLst/>
              <a:ahLst/>
              <a:cxnLst/>
              <a:rect l="l" t="t" r="r" b="b"/>
              <a:pathLst>
                <a:path w="4628" h="4872" extrusionOk="0">
                  <a:moveTo>
                    <a:pt x="2404" y="1"/>
                  </a:moveTo>
                  <a:cubicBezTo>
                    <a:pt x="2269" y="1"/>
                    <a:pt x="2145" y="12"/>
                    <a:pt x="2020" y="35"/>
                  </a:cubicBezTo>
                  <a:cubicBezTo>
                    <a:pt x="1050" y="215"/>
                    <a:pt x="497" y="1039"/>
                    <a:pt x="249" y="1942"/>
                  </a:cubicBezTo>
                  <a:cubicBezTo>
                    <a:pt x="113" y="2415"/>
                    <a:pt x="46" y="2912"/>
                    <a:pt x="23" y="3397"/>
                  </a:cubicBezTo>
                  <a:cubicBezTo>
                    <a:pt x="1" y="3668"/>
                    <a:pt x="23" y="3950"/>
                    <a:pt x="91" y="4210"/>
                  </a:cubicBezTo>
                  <a:cubicBezTo>
                    <a:pt x="136" y="4368"/>
                    <a:pt x="226" y="4514"/>
                    <a:pt x="350" y="4627"/>
                  </a:cubicBezTo>
                  <a:cubicBezTo>
                    <a:pt x="546" y="4804"/>
                    <a:pt x="789" y="4871"/>
                    <a:pt x="1047" y="4871"/>
                  </a:cubicBezTo>
                  <a:cubicBezTo>
                    <a:pt x="1382" y="4871"/>
                    <a:pt x="1742" y="4756"/>
                    <a:pt x="2054" y="4616"/>
                  </a:cubicBezTo>
                  <a:cubicBezTo>
                    <a:pt x="2833" y="4277"/>
                    <a:pt x="3566" y="3792"/>
                    <a:pt x="4063" y="3093"/>
                  </a:cubicBezTo>
                  <a:cubicBezTo>
                    <a:pt x="4447" y="2540"/>
                    <a:pt x="4627" y="1761"/>
                    <a:pt x="4255" y="1163"/>
                  </a:cubicBezTo>
                  <a:cubicBezTo>
                    <a:pt x="4198" y="1061"/>
                    <a:pt x="4142" y="971"/>
                    <a:pt x="4074" y="892"/>
                  </a:cubicBezTo>
                  <a:cubicBezTo>
                    <a:pt x="3679" y="350"/>
                    <a:pt x="3070" y="23"/>
                    <a:pt x="24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87" name="Google Shape;987;p26"/>
            <p:cNvSpPr/>
            <p:nvPr/>
          </p:nvSpPr>
          <p:spPr>
            <a:xfrm>
              <a:off x="3985052" y="3210057"/>
              <a:ext cx="140038" cy="105310"/>
            </a:xfrm>
            <a:custGeom>
              <a:avLst/>
              <a:gdLst/>
              <a:ahLst/>
              <a:cxnLst/>
              <a:rect l="l" t="t" r="r" b="b"/>
              <a:pathLst>
                <a:path w="2980" h="2241" extrusionOk="0">
                  <a:moveTo>
                    <a:pt x="491" y="0"/>
                  </a:moveTo>
                  <a:cubicBezTo>
                    <a:pt x="335" y="0"/>
                    <a:pt x="190" y="46"/>
                    <a:pt x="68" y="130"/>
                  </a:cubicBezTo>
                  <a:cubicBezTo>
                    <a:pt x="46" y="153"/>
                    <a:pt x="23" y="175"/>
                    <a:pt x="12" y="209"/>
                  </a:cubicBezTo>
                  <a:cubicBezTo>
                    <a:pt x="0" y="265"/>
                    <a:pt x="57" y="311"/>
                    <a:pt x="102" y="344"/>
                  </a:cubicBezTo>
                  <a:cubicBezTo>
                    <a:pt x="305" y="457"/>
                    <a:pt x="531" y="536"/>
                    <a:pt x="768" y="581"/>
                  </a:cubicBezTo>
                  <a:lnTo>
                    <a:pt x="1230" y="694"/>
                  </a:lnTo>
                  <a:cubicBezTo>
                    <a:pt x="1129" y="773"/>
                    <a:pt x="982" y="807"/>
                    <a:pt x="881" y="863"/>
                  </a:cubicBezTo>
                  <a:cubicBezTo>
                    <a:pt x="655" y="988"/>
                    <a:pt x="452" y="1157"/>
                    <a:pt x="282" y="1360"/>
                  </a:cubicBezTo>
                  <a:cubicBezTo>
                    <a:pt x="249" y="1394"/>
                    <a:pt x="226" y="1428"/>
                    <a:pt x="215" y="1473"/>
                  </a:cubicBezTo>
                  <a:cubicBezTo>
                    <a:pt x="215" y="1563"/>
                    <a:pt x="282" y="1642"/>
                    <a:pt x="373" y="1653"/>
                  </a:cubicBezTo>
                  <a:cubicBezTo>
                    <a:pt x="388" y="1655"/>
                    <a:pt x="404" y="1656"/>
                    <a:pt x="419" y="1656"/>
                  </a:cubicBezTo>
                  <a:cubicBezTo>
                    <a:pt x="494" y="1656"/>
                    <a:pt x="567" y="1634"/>
                    <a:pt x="632" y="1597"/>
                  </a:cubicBezTo>
                  <a:cubicBezTo>
                    <a:pt x="869" y="1484"/>
                    <a:pt x="1084" y="1349"/>
                    <a:pt x="1275" y="1202"/>
                  </a:cubicBezTo>
                  <a:lnTo>
                    <a:pt x="1275" y="1202"/>
                  </a:lnTo>
                  <a:cubicBezTo>
                    <a:pt x="1196" y="1405"/>
                    <a:pt x="1129" y="1608"/>
                    <a:pt x="1084" y="1823"/>
                  </a:cubicBezTo>
                  <a:cubicBezTo>
                    <a:pt x="1027" y="1947"/>
                    <a:pt x="1039" y="2093"/>
                    <a:pt x="1118" y="2206"/>
                  </a:cubicBezTo>
                  <a:cubicBezTo>
                    <a:pt x="1129" y="2218"/>
                    <a:pt x="1140" y="2229"/>
                    <a:pt x="1163" y="2240"/>
                  </a:cubicBezTo>
                  <a:lnTo>
                    <a:pt x="1219" y="2240"/>
                  </a:lnTo>
                  <a:cubicBezTo>
                    <a:pt x="1309" y="2206"/>
                    <a:pt x="1377" y="2139"/>
                    <a:pt x="1422" y="2060"/>
                  </a:cubicBezTo>
                  <a:cubicBezTo>
                    <a:pt x="1625" y="1789"/>
                    <a:pt x="1783" y="1484"/>
                    <a:pt x="1896" y="1168"/>
                  </a:cubicBezTo>
                  <a:cubicBezTo>
                    <a:pt x="2088" y="1383"/>
                    <a:pt x="2314" y="1586"/>
                    <a:pt x="2551" y="1766"/>
                  </a:cubicBezTo>
                  <a:cubicBezTo>
                    <a:pt x="2601" y="1808"/>
                    <a:pt x="2670" y="1831"/>
                    <a:pt x="2739" y="1831"/>
                  </a:cubicBezTo>
                  <a:cubicBezTo>
                    <a:pt x="2763" y="1831"/>
                    <a:pt x="2787" y="1828"/>
                    <a:pt x="2810" y="1823"/>
                  </a:cubicBezTo>
                  <a:cubicBezTo>
                    <a:pt x="2889" y="1800"/>
                    <a:pt x="2957" y="1732"/>
                    <a:pt x="2968" y="1653"/>
                  </a:cubicBezTo>
                  <a:cubicBezTo>
                    <a:pt x="2979" y="1563"/>
                    <a:pt x="2979" y="1484"/>
                    <a:pt x="2946" y="1405"/>
                  </a:cubicBezTo>
                  <a:cubicBezTo>
                    <a:pt x="2776" y="954"/>
                    <a:pt x="2460" y="593"/>
                    <a:pt x="2032" y="356"/>
                  </a:cubicBezTo>
                  <a:cubicBezTo>
                    <a:pt x="1580" y="130"/>
                    <a:pt x="1084" y="6"/>
                    <a:pt x="587" y="6"/>
                  </a:cubicBezTo>
                  <a:cubicBezTo>
                    <a:pt x="555" y="2"/>
                    <a:pt x="523" y="0"/>
                    <a:pt x="4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88" name="Google Shape;988;p26"/>
            <p:cNvSpPr/>
            <p:nvPr/>
          </p:nvSpPr>
          <p:spPr>
            <a:xfrm>
              <a:off x="4066302" y="3183366"/>
              <a:ext cx="63863" cy="52820"/>
            </a:xfrm>
            <a:custGeom>
              <a:avLst/>
              <a:gdLst/>
              <a:ahLst/>
              <a:cxnLst/>
              <a:rect l="l" t="t" r="r" b="b"/>
              <a:pathLst>
                <a:path w="1359" h="1124" extrusionOk="0">
                  <a:moveTo>
                    <a:pt x="1175" y="1"/>
                  </a:moveTo>
                  <a:cubicBezTo>
                    <a:pt x="1160" y="1"/>
                    <a:pt x="1144" y="3"/>
                    <a:pt x="1126" y="10"/>
                  </a:cubicBezTo>
                  <a:cubicBezTo>
                    <a:pt x="889" y="122"/>
                    <a:pt x="686" y="269"/>
                    <a:pt x="506" y="461"/>
                  </a:cubicBezTo>
                  <a:cubicBezTo>
                    <a:pt x="336" y="642"/>
                    <a:pt x="178" y="822"/>
                    <a:pt x="43" y="1025"/>
                  </a:cubicBezTo>
                  <a:lnTo>
                    <a:pt x="43" y="1014"/>
                  </a:lnTo>
                  <a:lnTo>
                    <a:pt x="43" y="1014"/>
                  </a:lnTo>
                  <a:cubicBezTo>
                    <a:pt x="0" y="1065"/>
                    <a:pt x="42" y="1123"/>
                    <a:pt x="89" y="1123"/>
                  </a:cubicBezTo>
                  <a:cubicBezTo>
                    <a:pt x="104" y="1123"/>
                    <a:pt x="120" y="1118"/>
                    <a:pt x="133" y="1104"/>
                  </a:cubicBezTo>
                  <a:cubicBezTo>
                    <a:pt x="291" y="924"/>
                    <a:pt x="461" y="754"/>
                    <a:pt x="641" y="596"/>
                  </a:cubicBezTo>
                  <a:cubicBezTo>
                    <a:pt x="810" y="450"/>
                    <a:pt x="1002" y="337"/>
                    <a:pt x="1217" y="258"/>
                  </a:cubicBezTo>
                  <a:lnTo>
                    <a:pt x="1228" y="258"/>
                  </a:lnTo>
                  <a:cubicBezTo>
                    <a:pt x="1359" y="188"/>
                    <a:pt x="1301" y="1"/>
                    <a:pt x="1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89" name="Google Shape;989;p26"/>
            <p:cNvSpPr/>
            <p:nvPr/>
          </p:nvSpPr>
          <p:spPr>
            <a:xfrm>
              <a:off x="3957468" y="3288394"/>
              <a:ext cx="17011" cy="15273"/>
            </a:xfrm>
            <a:custGeom>
              <a:avLst/>
              <a:gdLst/>
              <a:ahLst/>
              <a:cxnLst/>
              <a:rect l="l" t="t" r="r" b="b"/>
              <a:pathLst>
                <a:path w="362" h="325" extrusionOk="0">
                  <a:moveTo>
                    <a:pt x="268" y="1"/>
                  </a:moveTo>
                  <a:cubicBezTo>
                    <a:pt x="205" y="1"/>
                    <a:pt x="128" y="60"/>
                    <a:pt x="91" y="88"/>
                  </a:cubicBezTo>
                  <a:cubicBezTo>
                    <a:pt x="57" y="110"/>
                    <a:pt x="23" y="144"/>
                    <a:pt x="12" y="178"/>
                  </a:cubicBezTo>
                  <a:cubicBezTo>
                    <a:pt x="1" y="212"/>
                    <a:pt x="1" y="257"/>
                    <a:pt x="23" y="291"/>
                  </a:cubicBezTo>
                  <a:cubicBezTo>
                    <a:pt x="46" y="314"/>
                    <a:pt x="91" y="325"/>
                    <a:pt x="125" y="325"/>
                  </a:cubicBezTo>
                  <a:cubicBezTo>
                    <a:pt x="159" y="314"/>
                    <a:pt x="192" y="302"/>
                    <a:pt x="226" y="280"/>
                  </a:cubicBezTo>
                  <a:cubicBezTo>
                    <a:pt x="260" y="257"/>
                    <a:pt x="305" y="223"/>
                    <a:pt x="328" y="189"/>
                  </a:cubicBezTo>
                  <a:cubicBezTo>
                    <a:pt x="362" y="133"/>
                    <a:pt x="362" y="43"/>
                    <a:pt x="305" y="9"/>
                  </a:cubicBezTo>
                  <a:cubicBezTo>
                    <a:pt x="294" y="3"/>
                    <a:pt x="281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90" name="Google Shape;990;p26"/>
            <p:cNvSpPr/>
            <p:nvPr/>
          </p:nvSpPr>
          <p:spPr>
            <a:xfrm>
              <a:off x="4004648" y="3320725"/>
              <a:ext cx="17575" cy="15320"/>
            </a:xfrm>
            <a:custGeom>
              <a:avLst/>
              <a:gdLst/>
              <a:ahLst/>
              <a:cxnLst/>
              <a:rect l="l" t="t" r="r" b="b"/>
              <a:pathLst>
                <a:path w="374" h="326" extrusionOk="0">
                  <a:moveTo>
                    <a:pt x="264" y="0"/>
                  </a:moveTo>
                  <a:cubicBezTo>
                    <a:pt x="202" y="0"/>
                    <a:pt x="128" y="52"/>
                    <a:pt x="91" y="88"/>
                  </a:cubicBezTo>
                  <a:cubicBezTo>
                    <a:pt x="57" y="111"/>
                    <a:pt x="35" y="145"/>
                    <a:pt x="23" y="178"/>
                  </a:cubicBezTo>
                  <a:cubicBezTo>
                    <a:pt x="1" y="212"/>
                    <a:pt x="1" y="257"/>
                    <a:pt x="35" y="291"/>
                  </a:cubicBezTo>
                  <a:cubicBezTo>
                    <a:pt x="57" y="314"/>
                    <a:pt x="91" y="325"/>
                    <a:pt x="125" y="325"/>
                  </a:cubicBezTo>
                  <a:cubicBezTo>
                    <a:pt x="170" y="314"/>
                    <a:pt x="204" y="303"/>
                    <a:pt x="227" y="280"/>
                  </a:cubicBezTo>
                  <a:cubicBezTo>
                    <a:pt x="272" y="257"/>
                    <a:pt x="306" y="224"/>
                    <a:pt x="328" y="190"/>
                  </a:cubicBezTo>
                  <a:cubicBezTo>
                    <a:pt x="362" y="133"/>
                    <a:pt x="373" y="43"/>
                    <a:pt x="306" y="9"/>
                  </a:cubicBezTo>
                  <a:cubicBezTo>
                    <a:pt x="293" y="3"/>
                    <a:pt x="279" y="0"/>
                    <a:pt x="2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91" name="Google Shape;991;p26"/>
            <p:cNvSpPr/>
            <p:nvPr/>
          </p:nvSpPr>
          <p:spPr>
            <a:xfrm>
              <a:off x="4046566" y="3343563"/>
              <a:ext cx="17528" cy="15461"/>
            </a:xfrm>
            <a:custGeom>
              <a:avLst/>
              <a:gdLst/>
              <a:ahLst/>
              <a:cxnLst/>
              <a:rect l="l" t="t" r="r" b="b"/>
              <a:pathLst>
                <a:path w="373" h="329" extrusionOk="0">
                  <a:moveTo>
                    <a:pt x="273" y="0"/>
                  </a:moveTo>
                  <a:cubicBezTo>
                    <a:pt x="216" y="0"/>
                    <a:pt x="139" y="61"/>
                    <a:pt x="102" y="99"/>
                  </a:cubicBezTo>
                  <a:cubicBezTo>
                    <a:pt x="68" y="121"/>
                    <a:pt x="34" y="144"/>
                    <a:pt x="23" y="189"/>
                  </a:cubicBezTo>
                  <a:cubicBezTo>
                    <a:pt x="0" y="223"/>
                    <a:pt x="12" y="268"/>
                    <a:pt x="34" y="291"/>
                  </a:cubicBezTo>
                  <a:cubicBezTo>
                    <a:pt x="51" y="316"/>
                    <a:pt x="81" y="329"/>
                    <a:pt x="109" y="329"/>
                  </a:cubicBezTo>
                  <a:cubicBezTo>
                    <a:pt x="118" y="329"/>
                    <a:pt x="127" y="327"/>
                    <a:pt x="136" y="324"/>
                  </a:cubicBezTo>
                  <a:cubicBezTo>
                    <a:pt x="170" y="324"/>
                    <a:pt x="203" y="302"/>
                    <a:pt x="237" y="291"/>
                  </a:cubicBezTo>
                  <a:cubicBezTo>
                    <a:pt x="271" y="257"/>
                    <a:pt x="305" y="234"/>
                    <a:pt x="339" y="189"/>
                  </a:cubicBezTo>
                  <a:cubicBezTo>
                    <a:pt x="361" y="144"/>
                    <a:pt x="373" y="54"/>
                    <a:pt x="305" y="8"/>
                  </a:cubicBezTo>
                  <a:cubicBezTo>
                    <a:pt x="296" y="3"/>
                    <a:pt x="285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92" name="Google Shape;992;p26"/>
            <p:cNvSpPr/>
            <p:nvPr/>
          </p:nvSpPr>
          <p:spPr>
            <a:xfrm>
              <a:off x="4009958" y="3391824"/>
              <a:ext cx="17575" cy="15273"/>
            </a:xfrm>
            <a:custGeom>
              <a:avLst/>
              <a:gdLst/>
              <a:ahLst/>
              <a:cxnLst/>
              <a:rect l="l" t="t" r="r" b="b"/>
              <a:pathLst>
                <a:path w="374" h="325" extrusionOk="0">
                  <a:moveTo>
                    <a:pt x="268" y="0"/>
                  </a:moveTo>
                  <a:cubicBezTo>
                    <a:pt x="205" y="0"/>
                    <a:pt x="128" y="59"/>
                    <a:pt x="91" y="87"/>
                  </a:cubicBezTo>
                  <a:cubicBezTo>
                    <a:pt x="57" y="110"/>
                    <a:pt x="35" y="144"/>
                    <a:pt x="12" y="178"/>
                  </a:cubicBezTo>
                  <a:cubicBezTo>
                    <a:pt x="1" y="211"/>
                    <a:pt x="1" y="257"/>
                    <a:pt x="23" y="290"/>
                  </a:cubicBezTo>
                  <a:cubicBezTo>
                    <a:pt x="57" y="313"/>
                    <a:pt x="91" y="324"/>
                    <a:pt x="125" y="324"/>
                  </a:cubicBezTo>
                  <a:cubicBezTo>
                    <a:pt x="159" y="313"/>
                    <a:pt x="193" y="302"/>
                    <a:pt x="226" y="279"/>
                  </a:cubicBezTo>
                  <a:cubicBezTo>
                    <a:pt x="272" y="257"/>
                    <a:pt x="305" y="223"/>
                    <a:pt x="328" y="178"/>
                  </a:cubicBezTo>
                  <a:cubicBezTo>
                    <a:pt x="362" y="132"/>
                    <a:pt x="373" y="42"/>
                    <a:pt x="305" y="8"/>
                  </a:cubicBezTo>
                  <a:cubicBezTo>
                    <a:pt x="294" y="3"/>
                    <a:pt x="281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93" name="Google Shape;993;p26"/>
            <p:cNvSpPr/>
            <p:nvPr/>
          </p:nvSpPr>
          <p:spPr>
            <a:xfrm>
              <a:off x="3934770" y="3358037"/>
              <a:ext cx="18515" cy="15179"/>
            </a:xfrm>
            <a:custGeom>
              <a:avLst/>
              <a:gdLst/>
              <a:ahLst/>
              <a:cxnLst/>
              <a:rect l="l" t="t" r="r" b="b"/>
              <a:pathLst>
                <a:path w="394" h="323" extrusionOk="0">
                  <a:moveTo>
                    <a:pt x="296" y="1"/>
                  </a:moveTo>
                  <a:cubicBezTo>
                    <a:pt x="231" y="1"/>
                    <a:pt x="150" y="55"/>
                    <a:pt x="111" y="84"/>
                  </a:cubicBezTo>
                  <a:cubicBezTo>
                    <a:pt x="77" y="107"/>
                    <a:pt x="55" y="141"/>
                    <a:pt x="32" y="174"/>
                  </a:cubicBezTo>
                  <a:cubicBezTo>
                    <a:pt x="1" y="248"/>
                    <a:pt x="58" y="322"/>
                    <a:pt x="130" y="322"/>
                  </a:cubicBezTo>
                  <a:cubicBezTo>
                    <a:pt x="135" y="322"/>
                    <a:pt x="140" y="322"/>
                    <a:pt x="145" y="321"/>
                  </a:cubicBezTo>
                  <a:cubicBezTo>
                    <a:pt x="179" y="310"/>
                    <a:pt x="213" y="299"/>
                    <a:pt x="247" y="276"/>
                  </a:cubicBezTo>
                  <a:cubicBezTo>
                    <a:pt x="292" y="253"/>
                    <a:pt x="326" y="220"/>
                    <a:pt x="348" y="186"/>
                  </a:cubicBezTo>
                  <a:cubicBezTo>
                    <a:pt x="382" y="129"/>
                    <a:pt x="393" y="28"/>
                    <a:pt x="326" y="5"/>
                  </a:cubicBezTo>
                  <a:cubicBezTo>
                    <a:pt x="316" y="2"/>
                    <a:pt x="306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94" name="Google Shape;994;p26"/>
            <p:cNvSpPr/>
            <p:nvPr/>
          </p:nvSpPr>
          <p:spPr>
            <a:xfrm>
              <a:off x="4002534" y="3358601"/>
              <a:ext cx="16494" cy="15836"/>
            </a:xfrm>
            <a:custGeom>
              <a:avLst/>
              <a:gdLst/>
              <a:ahLst/>
              <a:cxnLst/>
              <a:rect l="l" t="t" r="r" b="b"/>
              <a:pathLst>
                <a:path w="351" h="337" extrusionOk="0">
                  <a:moveTo>
                    <a:pt x="257" y="0"/>
                  </a:moveTo>
                  <a:cubicBezTo>
                    <a:pt x="194" y="0"/>
                    <a:pt x="119" y="66"/>
                    <a:pt x="80" y="106"/>
                  </a:cubicBezTo>
                  <a:cubicBezTo>
                    <a:pt x="46" y="129"/>
                    <a:pt x="23" y="162"/>
                    <a:pt x="12" y="208"/>
                  </a:cubicBezTo>
                  <a:cubicBezTo>
                    <a:pt x="1" y="241"/>
                    <a:pt x="12" y="287"/>
                    <a:pt x="46" y="309"/>
                  </a:cubicBezTo>
                  <a:cubicBezTo>
                    <a:pt x="62" y="326"/>
                    <a:pt x="91" y="336"/>
                    <a:pt x="118" y="336"/>
                  </a:cubicBezTo>
                  <a:cubicBezTo>
                    <a:pt x="128" y="336"/>
                    <a:pt x="138" y="335"/>
                    <a:pt x="147" y="332"/>
                  </a:cubicBezTo>
                  <a:cubicBezTo>
                    <a:pt x="181" y="320"/>
                    <a:pt x="215" y="298"/>
                    <a:pt x="238" y="275"/>
                  </a:cubicBezTo>
                  <a:cubicBezTo>
                    <a:pt x="272" y="253"/>
                    <a:pt x="305" y="208"/>
                    <a:pt x="328" y="174"/>
                  </a:cubicBezTo>
                  <a:cubicBezTo>
                    <a:pt x="351" y="117"/>
                    <a:pt x="351" y="16"/>
                    <a:pt x="283" y="4"/>
                  </a:cubicBezTo>
                  <a:cubicBezTo>
                    <a:pt x="275" y="2"/>
                    <a:pt x="266" y="0"/>
                    <a:pt x="2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95" name="Google Shape;995;p26"/>
            <p:cNvSpPr/>
            <p:nvPr/>
          </p:nvSpPr>
          <p:spPr>
            <a:xfrm>
              <a:off x="3961979" y="3387783"/>
              <a:ext cx="17293" cy="15977"/>
            </a:xfrm>
            <a:custGeom>
              <a:avLst/>
              <a:gdLst/>
              <a:ahLst/>
              <a:cxnLst/>
              <a:rect l="l" t="t" r="r" b="b"/>
              <a:pathLst>
                <a:path w="368" h="340" extrusionOk="0">
                  <a:moveTo>
                    <a:pt x="265" y="0"/>
                  </a:moveTo>
                  <a:cubicBezTo>
                    <a:pt x="201" y="0"/>
                    <a:pt x="125" y="75"/>
                    <a:pt x="85" y="106"/>
                  </a:cubicBezTo>
                  <a:cubicBezTo>
                    <a:pt x="63" y="139"/>
                    <a:pt x="40" y="173"/>
                    <a:pt x="29" y="207"/>
                  </a:cubicBezTo>
                  <a:cubicBezTo>
                    <a:pt x="0" y="273"/>
                    <a:pt x="51" y="339"/>
                    <a:pt x="115" y="339"/>
                  </a:cubicBezTo>
                  <a:cubicBezTo>
                    <a:pt x="127" y="339"/>
                    <a:pt x="140" y="337"/>
                    <a:pt x="153" y="331"/>
                  </a:cubicBezTo>
                  <a:cubicBezTo>
                    <a:pt x="187" y="320"/>
                    <a:pt x="221" y="309"/>
                    <a:pt x="243" y="286"/>
                  </a:cubicBezTo>
                  <a:cubicBezTo>
                    <a:pt x="288" y="252"/>
                    <a:pt x="322" y="218"/>
                    <a:pt x="345" y="173"/>
                  </a:cubicBezTo>
                  <a:cubicBezTo>
                    <a:pt x="367" y="117"/>
                    <a:pt x="356" y="27"/>
                    <a:pt x="288" y="4"/>
                  </a:cubicBezTo>
                  <a:cubicBezTo>
                    <a:pt x="281" y="2"/>
                    <a:pt x="273" y="0"/>
                    <a:pt x="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96" name="Google Shape;996;p26"/>
            <p:cNvSpPr/>
            <p:nvPr/>
          </p:nvSpPr>
          <p:spPr>
            <a:xfrm>
              <a:off x="3965973" y="3332238"/>
              <a:ext cx="12735" cy="18656"/>
            </a:xfrm>
            <a:custGeom>
              <a:avLst/>
              <a:gdLst/>
              <a:ahLst/>
              <a:cxnLst/>
              <a:rect l="l" t="t" r="r" b="b"/>
              <a:pathLst>
                <a:path w="271" h="397" extrusionOk="0">
                  <a:moveTo>
                    <a:pt x="170" y="1"/>
                  </a:moveTo>
                  <a:cubicBezTo>
                    <a:pt x="166" y="1"/>
                    <a:pt x="162" y="1"/>
                    <a:pt x="158" y="1"/>
                  </a:cubicBezTo>
                  <a:cubicBezTo>
                    <a:pt x="57" y="24"/>
                    <a:pt x="11" y="159"/>
                    <a:pt x="0" y="249"/>
                  </a:cubicBezTo>
                  <a:cubicBezTo>
                    <a:pt x="0" y="295"/>
                    <a:pt x="11" y="340"/>
                    <a:pt x="45" y="385"/>
                  </a:cubicBezTo>
                  <a:cubicBezTo>
                    <a:pt x="64" y="392"/>
                    <a:pt x="83" y="396"/>
                    <a:pt x="101" y="396"/>
                  </a:cubicBezTo>
                  <a:cubicBezTo>
                    <a:pt x="138" y="396"/>
                    <a:pt x="173" y="381"/>
                    <a:pt x="203" y="351"/>
                  </a:cubicBezTo>
                  <a:cubicBezTo>
                    <a:pt x="237" y="306"/>
                    <a:pt x="248" y="261"/>
                    <a:pt x="260" y="204"/>
                  </a:cubicBezTo>
                  <a:cubicBezTo>
                    <a:pt x="271" y="128"/>
                    <a:pt x="261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</p:grpSp>
      <p:grpSp>
        <p:nvGrpSpPr>
          <p:cNvPr id="997" name="Google Shape;997;p26"/>
          <p:cNvGrpSpPr/>
          <p:nvPr/>
        </p:nvGrpSpPr>
        <p:grpSpPr>
          <a:xfrm>
            <a:off x="7697100" y="601369"/>
            <a:ext cx="636507" cy="656651"/>
            <a:chOff x="8317601" y="2798015"/>
            <a:chExt cx="459207" cy="473740"/>
          </a:xfrm>
        </p:grpSpPr>
        <p:sp>
          <p:nvSpPr>
            <p:cNvPr id="998" name="Google Shape;998;p26"/>
            <p:cNvSpPr/>
            <p:nvPr/>
          </p:nvSpPr>
          <p:spPr>
            <a:xfrm>
              <a:off x="8545935" y="3103282"/>
              <a:ext cx="230873" cy="121268"/>
            </a:xfrm>
            <a:custGeom>
              <a:avLst/>
              <a:gdLst/>
              <a:ahLst/>
              <a:cxnLst/>
              <a:rect l="l" t="t" r="r" b="b"/>
              <a:pathLst>
                <a:path w="6275" h="3296" extrusionOk="0">
                  <a:moveTo>
                    <a:pt x="2668" y="1"/>
                  </a:moveTo>
                  <a:cubicBezTo>
                    <a:pt x="2159" y="1"/>
                    <a:pt x="1648" y="67"/>
                    <a:pt x="1152" y="177"/>
                  </a:cubicBezTo>
                  <a:cubicBezTo>
                    <a:pt x="745" y="256"/>
                    <a:pt x="362" y="403"/>
                    <a:pt x="1" y="618"/>
                  </a:cubicBezTo>
                  <a:cubicBezTo>
                    <a:pt x="328" y="1170"/>
                    <a:pt x="553" y="1690"/>
                    <a:pt x="982" y="2175"/>
                  </a:cubicBezTo>
                  <a:cubicBezTo>
                    <a:pt x="1389" y="2671"/>
                    <a:pt x="1941" y="3032"/>
                    <a:pt x="2562" y="3213"/>
                  </a:cubicBezTo>
                  <a:cubicBezTo>
                    <a:pt x="2807" y="3268"/>
                    <a:pt x="3057" y="3296"/>
                    <a:pt x="3309" y="3296"/>
                  </a:cubicBezTo>
                  <a:cubicBezTo>
                    <a:pt x="3417" y="3296"/>
                    <a:pt x="3526" y="3291"/>
                    <a:pt x="3634" y="3281"/>
                  </a:cubicBezTo>
                  <a:cubicBezTo>
                    <a:pt x="3995" y="3258"/>
                    <a:pt x="4345" y="3213"/>
                    <a:pt x="4695" y="3145"/>
                  </a:cubicBezTo>
                  <a:cubicBezTo>
                    <a:pt x="5033" y="3077"/>
                    <a:pt x="5361" y="2965"/>
                    <a:pt x="5665" y="2807"/>
                  </a:cubicBezTo>
                  <a:cubicBezTo>
                    <a:pt x="5913" y="2649"/>
                    <a:pt x="6105" y="2423"/>
                    <a:pt x="6229" y="2152"/>
                  </a:cubicBezTo>
                  <a:cubicBezTo>
                    <a:pt x="6275" y="2051"/>
                    <a:pt x="6275" y="1927"/>
                    <a:pt x="6218" y="1836"/>
                  </a:cubicBezTo>
                  <a:cubicBezTo>
                    <a:pt x="5778" y="1024"/>
                    <a:pt x="4954" y="448"/>
                    <a:pt x="4074" y="189"/>
                  </a:cubicBezTo>
                  <a:cubicBezTo>
                    <a:pt x="3617" y="58"/>
                    <a:pt x="3143" y="1"/>
                    <a:pt x="26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999" name="Google Shape;999;p26"/>
            <p:cNvSpPr/>
            <p:nvPr/>
          </p:nvSpPr>
          <p:spPr>
            <a:xfrm>
              <a:off x="8540527" y="3111193"/>
              <a:ext cx="131644" cy="95697"/>
            </a:xfrm>
            <a:custGeom>
              <a:avLst/>
              <a:gdLst/>
              <a:ahLst/>
              <a:cxnLst/>
              <a:rect l="l" t="t" r="r" b="b"/>
              <a:pathLst>
                <a:path w="3578" h="2601" extrusionOk="0">
                  <a:moveTo>
                    <a:pt x="2702" y="1"/>
                  </a:moveTo>
                  <a:cubicBezTo>
                    <a:pt x="2613" y="1"/>
                    <a:pt x="2524" y="8"/>
                    <a:pt x="2438" y="19"/>
                  </a:cubicBezTo>
                  <a:cubicBezTo>
                    <a:pt x="2021" y="64"/>
                    <a:pt x="1614" y="154"/>
                    <a:pt x="1231" y="290"/>
                  </a:cubicBezTo>
                  <a:cubicBezTo>
                    <a:pt x="960" y="380"/>
                    <a:pt x="464" y="493"/>
                    <a:pt x="294" y="752"/>
                  </a:cubicBezTo>
                  <a:cubicBezTo>
                    <a:pt x="1" y="1192"/>
                    <a:pt x="915" y="1926"/>
                    <a:pt x="1220" y="2140"/>
                  </a:cubicBezTo>
                  <a:cubicBezTo>
                    <a:pt x="1513" y="2355"/>
                    <a:pt x="1851" y="2501"/>
                    <a:pt x="2213" y="2580"/>
                  </a:cubicBezTo>
                  <a:cubicBezTo>
                    <a:pt x="2283" y="2595"/>
                    <a:pt x="2354" y="2601"/>
                    <a:pt x="2424" y="2601"/>
                  </a:cubicBezTo>
                  <a:cubicBezTo>
                    <a:pt x="2522" y="2601"/>
                    <a:pt x="2617" y="2589"/>
                    <a:pt x="2709" y="2569"/>
                  </a:cubicBezTo>
                  <a:cubicBezTo>
                    <a:pt x="2878" y="2513"/>
                    <a:pt x="3002" y="2389"/>
                    <a:pt x="3048" y="2219"/>
                  </a:cubicBezTo>
                  <a:cubicBezTo>
                    <a:pt x="3093" y="1994"/>
                    <a:pt x="2935" y="1779"/>
                    <a:pt x="2765" y="1610"/>
                  </a:cubicBezTo>
                  <a:cubicBezTo>
                    <a:pt x="3070" y="1508"/>
                    <a:pt x="3330" y="1294"/>
                    <a:pt x="3454" y="1001"/>
                  </a:cubicBezTo>
                  <a:cubicBezTo>
                    <a:pt x="3578" y="696"/>
                    <a:pt x="3488" y="346"/>
                    <a:pt x="3239" y="143"/>
                  </a:cubicBezTo>
                  <a:cubicBezTo>
                    <a:pt x="3085" y="35"/>
                    <a:pt x="2894" y="1"/>
                    <a:pt x="27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00" name="Google Shape;1000;p26"/>
            <p:cNvSpPr/>
            <p:nvPr/>
          </p:nvSpPr>
          <p:spPr>
            <a:xfrm>
              <a:off x="8476618" y="2799229"/>
              <a:ext cx="201365" cy="324731"/>
            </a:xfrm>
            <a:custGeom>
              <a:avLst/>
              <a:gdLst/>
              <a:ahLst/>
              <a:cxnLst/>
              <a:rect l="l" t="t" r="r" b="b"/>
              <a:pathLst>
                <a:path w="5473" h="8826" extrusionOk="0">
                  <a:moveTo>
                    <a:pt x="3318" y="1"/>
                  </a:moveTo>
                  <a:cubicBezTo>
                    <a:pt x="3171" y="1"/>
                    <a:pt x="3024" y="12"/>
                    <a:pt x="2889" y="57"/>
                  </a:cubicBezTo>
                  <a:lnTo>
                    <a:pt x="2855" y="69"/>
                  </a:lnTo>
                  <a:cubicBezTo>
                    <a:pt x="2810" y="80"/>
                    <a:pt x="2776" y="91"/>
                    <a:pt x="2731" y="102"/>
                  </a:cubicBezTo>
                  <a:lnTo>
                    <a:pt x="2674" y="136"/>
                  </a:lnTo>
                  <a:lnTo>
                    <a:pt x="2573" y="181"/>
                  </a:lnTo>
                  <a:cubicBezTo>
                    <a:pt x="2279" y="339"/>
                    <a:pt x="2020" y="554"/>
                    <a:pt x="1794" y="813"/>
                  </a:cubicBezTo>
                  <a:cubicBezTo>
                    <a:pt x="1783" y="825"/>
                    <a:pt x="1760" y="847"/>
                    <a:pt x="1738" y="870"/>
                  </a:cubicBezTo>
                  <a:cubicBezTo>
                    <a:pt x="1693" y="926"/>
                    <a:pt x="1636" y="983"/>
                    <a:pt x="1591" y="1050"/>
                  </a:cubicBezTo>
                  <a:cubicBezTo>
                    <a:pt x="542" y="2280"/>
                    <a:pt x="0" y="3871"/>
                    <a:pt x="79" y="5485"/>
                  </a:cubicBezTo>
                  <a:cubicBezTo>
                    <a:pt x="113" y="6275"/>
                    <a:pt x="350" y="6941"/>
                    <a:pt x="542" y="7685"/>
                  </a:cubicBezTo>
                  <a:cubicBezTo>
                    <a:pt x="564" y="7821"/>
                    <a:pt x="609" y="7945"/>
                    <a:pt x="666" y="8069"/>
                  </a:cubicBezTo>
                  <a:cubicBezTo>
                    <a:pt x="756" y="8351"/>
                    <a:pt x="948" y="8577"/>
                    <a:pt x="1207" y="8724"/>
                  </a:cubicBezTo>
                  <a:cubicBezTo>
                    <a:pt x="1320" y="8780"/>
                    <a:pt x="1433" y="8814"/>
                    <a:pt x="1557" y="8825"/>
                  </a:cubicBezTo>
                  <a:lnTo>
                    <a:pt x="1659" y="8825"/>
                  </a:lnTo>
                  <a:cubicBezTo>
                    <a:pt x="1704" y="8814"/>
                    <a:pt x="1738" y="8814"/>
                    <a:pt x="1772" y="8803"/>
                  </a:cubicBezTo>
                  <a:lnTo>
                    <a:pt x="1851" y="8791"/>
                  </a:lnTo>
                  <a:cubicBezTo>
                    <a:pt x="2088" y="8701"/>
                    <a:pt x="2313" y="8577"/>
                    <a:pt x="2516" y="8419"/>
                  </a:cubicBezTo>
                  <a:cubicBezTo>
                    <a:pt x="3103" y="8013"/>
                    <a:pt x="3667" y="7561"/>
                    <a:pt x="4198" y="7076"/>
                  </a:cubicBezTo>
                  <a:cubicBezTo>
                    <a:pt x="4717" y="6580"/>
                    <a:pt x="5112" y="5959"/>
                    <a:pt x="5326" y="5271"/>
                  </a:cubicBezTo>
                  <a:cubicBezTo>
                    <a:pt x="5439" y="4831"/>
                    <a:pt x="5473" y="4379"/>
                    <a:pt x="5417" y="3928"/>
                  </a:cubicBezTo>
                  <a:lnTo>
                    <a:pt x="5417" y="3860"/>
                  </a:lnTo>
                  <a:cubicBezTo>
                    <a:pt x="5405" y="3725"/>
                    <a:pt x="5383" y="3578"/>
                    <a:pt x="5360" y="3443"/>
                  </a:cubicBezTo>
                  <a:cubicBezTo>
                    <a:pt x="5326" y="3273"/>
                    <a:pt x="5292" y="3115"/>
                    <a:pt x="5247" y="2957"/>
                  </a:cubicBezTo>
                  <a:cubicBezTo>
                    <a:pt x="5247" y="2946"/>
                    <a:pt x="5236" y="2924"/>
                    <a:pt x="5236" y="2912"/>
                  </a:cubicBezTo>
                  <a:cubicBezTo>
                    <a:pt x="5123" y="2495"/>
                    <a:pt x="4976" y="2077"/>
                    <a:pt x="4830" y="1671"/>
                  </a:cubicBezTo>
                  <a:cubicBezTo>
                    <a:pt x="4717" y="1321"/>
                    <a:pt x="4570" y="994"/>
                    <a:pt x="4378" y="678"/>
                  </a:cubicBezTo>
                  <a:lnTo>
                    <a:pt x="4322" y="610"/>
                  </a:lnTo>
                  <a:lnTo>
                    <a:pt x="4299" y="565"/>
                  </a:lnTo>
                  <a:cubicBezTo>
                    <a:pt x="4153" y="385"/>
                    <a:pt x="3983" y="227"/>
                    <a:pt x="3780" y="125"/>
                  </a:cubicBezTo>
                  <a:lnTo>
                    <a:pt x="3746" y="114"/>
                  </a:lnTo>
                  <a:cubicBezTo>
                    <a:pt x="3679" y="80"/>
                    <a:pt x="3600" y="46"/>
                    <a:pt x="3532" y="35"/>
                  </a:cubicBezTo>
                  <a:cubicBezTo>
                    <a:pt x="3464" y="12"/>
                    <a:pt x="3408" y="1"/>
                    <a:pt x="33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01" name="Google Shape;1001;p26"/>
            <p:cNvSpPr/>
            <p:nvPr/>
          </p:nvSpPr>
          <p:spPr>
            <a:xfrm>
              <a:off x="8487803" y="2949122"/>
              <a:ext cx="144521" cy="172925"/>
            </a:xfrm>
            <a:custGeom>
              <a:avLst/>
              <a:gdLst/>
              <a:ahLst/>
              <a:cxnLst/>
              <a:rect l="l" t="t" r="r" b="b"/>
              <a:pathLst>
                <a:path w="3928" h="4700" extrusionOk="0">
                  <a:moveTo>
                    <a:pt x="1058" y="1"/>
                  </a:moveTo>
                  <a:cubicBezTo>
                    <a:pt x="967" y="1"/>
                    <a:pt x="877" y="18"/>
                    <a:pt x="791" y="57"/>
                  </a:cubicBezTo>
                  <a:cubicBezTo>
                    <a:pt x="576" y="181"/>
                    <a:pt x="407" y="373"/>
                    <a:pt x="328" y="610"/>
                  </a:cubicBezTo>
                  <a:cubicBezTo>
                    <a:pt x="1" y="1366"/>
                    <a:pt x="46" y="2212"/>
                    <a:pt x="193" y="3002"/>
                  </a:cubicBezTo>
                  <a:cubicBezTo>
                    <a:pt x="305" y="3566"/>
                    <a:pt x="238" y="4514"/>
                    <a:pt x="982" y="4683"/>
                  </a:cubicBezTo>
                  <a:cubicBezTo>
                    <a:pt x="1029" y="4694"/>
                    <a:pt x="1076" y="4699"/>
                    <a:pt x="1122" y="4699"/>
                  </a:cubicBezTo>
                  <a:cubicBezTo>
                    <a:pt x="1464" y="4699"/>
                    <a:pt x="1783" y="4423"/>
                    <a:pt x="2032" y="4164"/>
                  </a:cubicBezTo>
                  <a:cubicBezTo>
                    <a:pt x="2743" y="3442"/>
                    <a:pt x="3454" y="2697"/>
                    <a:pt x="3804" y="1750"/>
                  </a:cubicBezTo>
                  <a:cubicBezTo>
                    <a:pt x="3871" y="1546"/>
                    <a:pt x="3928" y="1309"/>
                    <a:pt x="3837" y="1106"/>
                  </a:cubicBezTo>
                  <a:cubicBezTo>
                    <a:pt x="3718" y="889"/>
                    <a:pt x="3494" y="756"/>
                    <a:pt x="3247" y="756"/>
                  </a:cubicBezTo>
                  <a:cubicBezTo>
                    <a:pt x="3237" y="756"/>
                    <a:pt x="3227" y="756"/>
                    <a:pt x="3217" y="757"/>
                  </a:cubicBezTo>
                  <a:cubicBezTo>
                    <a:pt x="3206" y="756"/>
                    <a:pt x="3195" y="756"/>
                    <a:pt x="3184" y="756"/>
                  </a:cubicBezTo>
                  <a:cubicBezTo>
                    <a:pt x="2778" y="756"/>
                    <a:pt x="2387" y="958"/>
                    <a:pt x="2167" y="1309"/>
                  </a:cubicBezTo>
                  <a:cubicBezTo>
                    <a:pt x="2088" y="960"/>
                    <a:pt x="1975" y="610"/>
                    <a:pt x="1750" y="339"/>
                  </a:cubicBezTo>
                  <a:cubicBezTo>
                    <a:pt x="1575" y="139"/>
                    <a:pt x="1314" y="1"/>
                    <a:pt x="10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02" name="Google Shape;1002;p26"/>
            <p:cNvSpPr/>
            <p:nvPr/>
          </p:nvSpPr>
          <p:spPr>
            <a:xfrm>
              <a:off x="8491151" y="2830797"/>
              <a:ext cx="49412" cy="249564"/>
            </a:xfrm>
            <a:custGeom>
              <a:avLst/>
              <a:gdLst/>
              <a:ahLst/>
              <a:cxnLst/>
              <a:rect l="l" t="t" r="r" b="b"/>
              <a:pathLst>
                <a:path w="1343" h="6783" extrusionOk="0">
                  <a:moveTo>
                    <a:pt x="1343" y="1"/>
                  </a:moveTo>
                  <a:lnTo>
                    <a:pt x="1343" y="1"/>
                  </a:lnTo>
                  <a:cubicBezTo>
                    <a:pt x="1298" y="57"/>
                    <a:pt x="1241" y="125"/>
                    <a:pt x="1185" y="181"/>
                  </a:cubicBezTo>
                  <a:cubicBezTo>
                    <a:pt x="722" y="903"/>
                    <a:pt x="384" y="1716"/>
                    <a:pt x="203" y="2551"/>
                  </a:cubicBezTo>
                  <a:cubicBezTo>
                    <a:pt x="56" y="3205"/>
                    <a:pt x="0" y="3882"/>
                    <a:pt x="34" y="4559"/>
                  </a:cubicBezTo>
                  <a:cubicBezTo>
                    <a:pt x="68" y="5315"/>
                    <a:pt x="192" y="6060"/>
                    <a:pt x="418" y="6782"/>
                  </a:cubicBezTo>
                  <a:lnTo>
                    <a:pt x="440" y="6782"/>
                  </a:lnTo>
                  <a:cubicBezTo>
                    <a:pt x="203" y="6015"/>
                    <a:pt x="79" y="5225"/>
                    <a:pt x="56" y="4424"/>
                  </a:cubicBezTo>
                  <a:cubicBezTo>
                    <a:pt x="34" y="3792"/>
                    <a:pt x="102" y="3171"/>
                    <a:pt x="226" y="2562"/>
                  </a:cubicBezTo>
                  <a:cubicBezTo>
                    <a:pt x="429" y="1648"/>
                    <a:pt x="812" y="779"/>
                    <a:pt x="1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03" name="Google Shape;1003;p26"/>
            <p:cNvSpPr/>
            <p:nvPr/>
          </p:nvSpPr>
          <p:spPr>
            <a:xfrm>
              <a:off x="8504434" y="2802577"/>
              <a:ext cx="72665" cy="293567"/>
            </a:xfrm>
            <a:custGeom>
              <a:avLst/>
              <a:gdLst/>
              <a:ahLst/>
              <a:cxnLst/>
              <a:rect l="l" t="t" r="r" b="b"/>
              <a:pathLst>
                <a:path w="1975" h="7979" extrusionOk="0">
                  <a:moveTo>
                    <a:pt x="1975" y="0"/>
                  </a:moveTo>
                  <a:lnTo>
                    <a:pt x="1918" y="23"/>
                  </a:lnTo>
                  <a:cubicBezTo>
                    <a:pt x="925" y="1162"/>
                    <a:pt x="305" y="2573"/>
                    <a:pt x="136" y="4074"/>
                  </a:cubicBezTo>
                  <a:cubicBezTo>
                    <a:pt x="124" y="4108"/>
                    <a:pt x="124" y="4153"/>
                    <a:pt x="124" y="4198"/>
                  </a:cubicBezTo>
                  <a:cubicBezTo>
                    <a:pt x="0" y="5462"/>
                    <a:pt x="192" y="6748"/>
                    <a:pt x="384" y="7978"/>
                  </a:cubicBezTo>
                  <a:lnTo>
                    <a:pt x="406" y="7978"/>
                  </a:lnTo>
                  <a:cubicBezTo>
                    <a:pt x="226" y="6737"/>
                    <a:pt x="23" y="5450"/>
                    <a:pt x="158" y="4164"/>
                  </a:cubicBezTo>
                  <a:lnTo>
                    <a:pt x="169" y="4074"/>
                  </a:lnTo>
                  <a:cubicBezTo>
                    <a:pt x="339" y="2562"/>
                    <a:pt x="971" y="1140"/>
                    <a:pt x="19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04" name="Google Shape;1004;p26"/>
            <p:cNvSpPr/>
            <p:nvPr/>
          </p:nvSpPr>
          <p:spPr>
            <a:xfrm>
              <a:off x="8523529" y="2800921"/>
              <a:ext cx="59383" cy="311816"/>
            </a:xfrm>
            <a:custGeom>
              <a:avLst/>
              <a:gdLst/>
              <a:ahLst/>
              <a:cxnLst/>
              <a:rect l="l" t="t" r="r" b="b"/>
              <a:pathLst>
                <a:path w="1614" h="8475" extrusionOk="0">
                  <a:moveTo>
                    <a:pt x="1614" y="0"/>
                  </a:moveTo>
                  <a:lnTo>
                    <a:pt x="1580" y="11"/>
                  </a:lnTo>
                  <a:cubicBezTo>
                    <a:pt x="858" y="1343"/>
                    <a:pt x="576" y="2900"/>
                    <a:pt x="418" y="3995"/>
                  </a:cubicBezTo>
                  <a:lnTo>
                    <a:pt x="406" y="4096"/>
                  </a:lnTo>
                  <a:cubicBezTo>
                    <a:pt x="305" y="4886"/>
                    <a:pt x="237" y="5676"/>
                    <a:pt x="181" y="6455"/>
                  </a:cubicBezTo>
                  <a:cubicBezTo>
                    <a:pt x="136" y="7109"/>
                    <a:pt x="79" y="7797"/>
                    <a:pt x="0" y="8474"/>
                  </a:cubicBezTo>
                  <a:lnTo>
                    <a:pt x="34" y="8474"/>
                  </a:lnTo>
                  <a:cubicBezTo>
                    <a:pt x="113" y="7797"/>
                    <a:pt x="158" y="7109"/>
                    <a:pt x="215" y="6455"/>
                  </a:cubicBezTo>
                  <a:cubicBezTo>
                    <a:pt x="271" y="5687"/>
                    <a:pt x="339" y="4886"/>
                    <a:pt x="440" y="4107"/>
                  </a:cubicBezTo>
                  <a:cubicBezTo>
                    <a:pt x="440" y="4074"/>
                    <a:pt x="452" y="4029"/>
                    <a:pt x="452" y="3995"/>
                  </a:cubicBezTo>
                  <a:cubicBezTo>
                    <a:pt x="598" y="2900"/>
                    <a:pt x="892" y="1332"/>
                    <a:pt x="16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05" name="Google Shape;1005;p26"/>
            <p:cNvSpPr/>
            <p:nvPr/>
          </p:nvSpPr>
          <p:spPr>
            <a:xfrm>
              <a:off x="8525994" y="2798015"/>
              <a:ext cx="89737" cy="323848"/>
            </a:xfrm>
            <a:custGeom>
              <a:avLst/>
              <a:gdLst/>
              <a:ahLst/>
              <a:cxnLst/>
              <a:rect l="l" t="t" r="r" b="b"/>
              <a:pathLst>
                <a:path w="2439" h="8802" extrusionOk="0">
                  <a:moveTo>
                    <a:pt x="1976" y="0"/>
                  </a:moveTo>
                  <a:lnTo>
                    <a:pt x="1976" y="23"/>
                  </a:lnTo>
                  <a:cubicBezTo>
                    <a:pt x="1637" y="1275"/>
                    <a:pt x="1400" y="2584"/>
                    <a:pt x="1163" y="3837"/>
                  </a:cubicBezTo>
                  <a:cubicBezTo>
                    <a:pt x="1107" y="4186"/>
                    <a:pt x="1039" y="4525"/>
                    <a:pt x="971" y="4875"/>
                  </a:cubicBezTo>
                  <a:cubicBezTo>
                    <a:pt x="734" y="6206"/>
                    <a:pt x="418" y="7515"/>
                    <a:pt x="1" y="8790"/>
                  </a:cubicBezTo>
                  <a:lnTo>
                    <a:pt x="35" y="8802"/>
                  </a:lnTo>
                  <a:cubicBezTo>
                    <a:pt x="599" y="7606"/>
                    <a:pt x="1062" y="6364"/>
                    <a:pt x="1434" y="5101"/>
                  </a:cubicBezTo>
                  <a:cubicBezTo>
                    <a:pt x="1897" y="3476"/>
                    <a:pt x="2235" y="1817"/>
                    <a:pt x="2438" y="147"/>
                  </a:cubicBezTo>
                  <a:lnTo>
                    <a:pt x="2416" y="135"/>
                  </a:lnTo>
                  <a:cubicBezTo>
                    <a:pt x="2213" y="1828"/>
                    <a:pt x="1863" y="3498"/>
                    <a:pt x="1389" y="5134"/>
                  </a:cubicBezTo>
                  <a:cubicBezTo>
                    <a:pt x="1050" y="6308"/>
                    <a:pt x="622" y="7459"/>
                    <a:pt x="102" y="8576"/>
                  </a:cubicBezTo>
                  <a:cubicBezTo>
                    <a:pt x="475" y="7380"/>
                    <a:pt x="768" y="6161"/>
                    <a:pt x="983" y="4931"/>
                  </a:cubicBezTo>
                  <a:cubicBezTo>
                    <a:pt x="1062" y="4570"/>
                    <a:pt x="1129" y="4209"/>
                    <a:pt x="1186" y="3848"/>
                  </a:cubicBezTo>
                  <a:cubicBezTo>
                    <a:pt x="1423" y="2584"/>
                    <a:pt x="1660" y="1286"/>
                    <a:pt x="2009" y="34"/>
                  </a:cubicBezTo>
                  <a:lnTo>
                    <a:pt x="2009" y="11"/>
                  </a:lnTo>
                  <a:lnTo>
                    <a:pt x="19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06" name="Google Shape;1006;p26"/>
            <p:cNvSpPr/>
            <p:nvPr/>
          </p:nvSpPr>
          <p:spPr>
            <a:xfrm>
              <a:off x="8535560" y="2819575"/>
              <a:ext cx="134145" cy="305194"/>
            </a:xfrm>
            <a:custGeom>
              <a:avLst/>
              <a:gdLst/>
              <a:ahLst/>
              <a:cxnLst/>
              <a:rect l="l" t="t" r="r" b="b"/>
              <a:pathLst>
                <a:path w="3646" h="8295" extrusionOk="0">
                  <a:moveTo>
                    <a:pt x="2697" y="1"/>
                  </a:moveTo>
                  <a:lnTo>
                    <a:pt x="2697" y="1"/>
                  </a:lnTo>
                  <a:cubicBezTo>
                    <a:pt x="2720" y="1095"/>
                    <a:pt x="2596" y="2179"/>
                    <a:pt x="2302" y="3239"/>
                  </a:cubicBezTo>
                  <a:cubicBezTo>
                    <a:pt x="2212" y="3578"/>
                    <a:pt x="2111" y="3928"/>
                    <a:pt x="1975" y="4278"/>
                  </a:cubicBezTo>
                  <a:cubicBezTo>
                    <a:pt x="1671" y="5146"/>
                    <a:pt x="1309" y="5993"/>
                    <a:pt x="881" y="6816"/>
                  </a:cubicBezTo>
                  <a:cubicBezTo>
                    <a:pt x="655" y="7290"/>
                    <a:pt x="384" y="7742"/>
                    <a:pt x="79" y="8171"/>
                  </a:cubicBezTo>
                  <a:cubicBezTo>
                    <a:pt x="57" y="8204"/>
                    <a:pt x="34" y="8238"/>
                    <a:pt x="0" y="8272"/>
                  </a:cubicBezTo>
                  <a:lnTo>
                    <a:pt x="23" y="8295"/>
                  </a:lnTo>
                  <a:lnTo>
                    <a:pt x="57" y="8261"/>
                  </a:lnTo>
                  <a:lnTo>
                    <a:pt x="249" y="8080"/>
                  </a:lnTo>
                  <a:cubicBezTo>
                    <a:pt x="1140" y="7257"/>
                    <a:pt x="1885" y="6286"/>
                    <a:pt x="2460" y="5214"/>
                  </a:cubicBezTo>
                  <a:lnTo>
                    <a:pt x="2585" y="4977"/>
                  </a:lnTo>
                  <a:cubicBezTo>
                    <a:pt x="2991" y="4142"/>
                    <a:pt x="3341" y="3285"/>
                    <a:pt x="3645" y="2404"/>
                  </a:cubicBezTo>
                  <a:cubicBezTo>
                    <a:pt x="3645" y="2393"/>
                    <a:pt x="3634" y="2371"/>
                    <a:pt x="3634" y="2359"/>
                  </a:cubicBezTo>
                  <a:cubicBezTo>
                    <a:pt x="3329" y="3217"/>
                    <a:pt x="2979" y="4063"/>
                    <a:pt x="2585" y="4887"/>
                  </a:cubicBezTo>
                  <a:cubicBezTo>
                    <a:pt x="2528" y="5000"/>
                    <a:pt x="2483" y="5101"/>
                    <a:pt x="2427" y="5203"/>
                  </a:cubicBezTo>
                  <a:cubicBezTo>
                    <a:pt x="1840" y="6297"/>
                    <a:pt x="1072" y="7290"/>
                    <a:pt x="147" y="8125"/>
                  </a:cubicBezTo>
                  <a:lnTo>
                    <a:pt x="125" y="8159"/>
                  </a:lnTo>
                  <a:cubicBezTo>
                    <a:pt x="125" y="8148"/>
                    <a:pt x="136" y="8148"/>
                    <a:pt x="136" y="8137"/>
                  </a:cubicBezTo>
                  <a:cubicBezTo>
                    <a:pt x="429" y="7719"/>
                    <a:pt x="689" y="7279"/>
                    <a:pt x="914" y="6816"/>
                  </a:cubicBezTo>
                  <a:cubicBezTo>
                    <a:pt x="1332" y="5993"/>
                    <a:pt x="1704" y="5146"/>
                    <a:pt x="2009" y="4278"/>
                  </a:cubicBezTo>
                  <a:cubicBezTo>
                    <a:pt x="2133" y="3928"/>
                    <a:pt x="2235" y="3578"/>
                    <a:pt x="2325" y="3251"/>
                  </a:cubicBezTo>
                  <a:cubicBezTo>
                    <a:pt x="2618" y="2201"/>
                    <a:pt x="2754" y="1118"/>
                    <a:pt x="2720" y="35"/>
                  </a:cubicBezTo>
                  <a:lnTo>
                    <a:pt x="26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07" name="Google Shape;1007;p26"/>
            <p:cNvSpPr/>
            <p:nvPr/>
          </p:nvSpPr>
          <p:spPr>
            <a:xfrm>
              <a:off x="8539718" y="2941248"/>
              <a:ext cx="136206" cy="184367"/>
            </a:xfrm>
            <a:custGeom>
              <a:avLst/>
              <a:gdLst/>
              <a:ahLst/>
              <a:cxnLst/>
              <a:rect l="l" t="t" r="r" b="b"/>
              <a:pathLst>
                <a:path w="3702" h="5011" extrusionOk="0">
                  <a:moveTo>
                    <a:pt x="3702" y="0"/>
                  </a:moveTo>
                  <a:cubicBezTo>
                    <a:pt x="3002" y="1975"/>
                    <a:pt x="1727" y="3690"/>
                    <a:pt x="45" y="4943"/>
                  </a:cubicBezTo>
                  <a:lnTo>
                    <a:pt x="0" y="4976"/>
                  </a:lnTo>
                  <a:lnTo>
                    <a:pt x="23" y="5010"/>
                  </a:lnTo>
                  <a:lnTo>
                    <a:pt x="124" y="4931"/>
                  </a:lnTo>
                  <a:cubicBezTo>
                    <a:pt x="1761" y="3679"/>
                    <a:pt x="3002" y="1997"/>
                    <a:pt x="3702" y="68"/>
                  </a:cubicBezTo>
                  <a:lnTo>
                    <a:pt x="37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08" name="Google Shape;1008;p26"/>
            <p:cNvSpPr/>
            <p:nvPr/>
          </p:nvSpPr>
          <p:spPr>
            <a:xfrm>
              <a:off x="8418486" y="3043642"/>
              <a:ext cx="208025" cy="228114"/>
            </a:xfrm>
            <a:custGeom>
              <a:avLst/>
              <a:gdLst/>
              <a:ahLst/>
              <a:cxnLst/>
              <a:rect l="l" t="t" r="r" b="b"/>
              <a:pathLst>
                <a:path w="5654" h="6200" extrusionOk="0">
                  <a:moveTo>
                    <a:pt x="672" y="1"/>
                  </a:moveTo>
                  <a:cubicBezTo>
                    <a:pt x="580" y="1"/>
                    <a:pt x="491" y="19"/>
                    <a:pt x="407" y="61"/>
                  </a:cubicBezTo>
                  <a:cubicBezTo>
                    <a:pt x="0" y="264"/>
                    <a:pt x="0" y="884"/>
                    <a:pt x="147" y="1246"/>
                  </a:cubicBezTo>
                  <a:cubicBezTo>
                    <a:pt x="328" y="1686"/>
                    <a:pt x="677" y="2002"/>
                    <a:pt x="1027" y="2318"/>
                  </a:cubicBezTo>
                  <a:cubicBezTo>
                    <a:pt x="1253" y="2509"/>
                    <a:pt x="1479" y="2712"/>
                    <a:pt x="1715" y="2916"/>
                  </a:cubicBezTo>
                  <a:lnTo>
                    <a:pt x="1761" y="2949"/>
                  </a:lnTo>
                  <a:cubicBezTo>
                    <a:pt x="1851" y="3040"/>
                    <a:pt x="1952" y="3119"/>
                    <a:pt x="2043" y="3198"/>
                  </a:cubicBezTo>
                  <a:lnTo>
                    <a:pt x="2088" y="3243"/>
                  </a:lnTo>
                  <a:lnTo>
                    <a:pt x="2325" y="3457"/>
                  </a:lnTo>
                  <a:lnTo>
                    <a:pt x="2381" y="3491"/>
                  </a:lnTo>
                  <a:lnTo>
                    <a:pt x="3498" y="4484"/>
                  </a:lnTo>
                  <a:lnTo>
                    <a:pt x="3544" y="4518"/>
                  </a:lnTo>
                  <a:lnTo>
                    <a:pt x="3826" y="4766"/>
                  </a:lnTo>
                  <a:lnTo>
                    <a:pt x="3871" y="4811"/>
                  </a:lnTo>
                  <a:cubicBezTo>
                    <a:pt x="4379" y="5251"/>
                    <a:pt x="4886" y="5703"/>
                    <a:pt x="5383" y="6143"/>
                  </a:cubicBezTo>
                  <a:cubicBezTo>
                    <a:pt x="5417" y="6168"/>
                    <a:pt x="5457" y="6200"/>
                    <a:pt x="5494" y="6200"/>
                  </a:cubicBezTo>
                  <a:cubicBezTo>
                    <a:pt x="5506" y="6200"/>
                    <a:pt x="5518" y="6196"/>
                    <a:pt x="5530" y="6188"/>
                  </a:cubicBezTo>
                  <a:cubicBezTo>
                    <a:pt x="5552" y="6165"/>
                    <a:pt x="5575" y="6143"/>
                    <a:pt x="5575" y="6109"/>
                  </a:cubicBezTo>
                  <a:cubicBezTo>
                    <a:pt x="5654" y="5748"/>
                    <a:pt x="5541" y="5364"/>
                    <a:pt x="5405" y="5026"/>
                  </a:cubicBezTo>
                  <a:cubicBezTo>
                    <a:pt x="5225" y="4586"/>
                    <a:pt x="5022" y="4168"/>
                    <a:pt x="4774" y="3762"/>
                  </a:cubicBezTo>
                  <a:cubicBezTo>
                    <a:pt x="4762" y="3751"/>
                    <a:pt x="4751" y="3728"/>
                    <a:pt x="4740" y="3705"/>
                  </a:cubicBezTo>
                  <a:cubicBezTo>
                    <a:pt x="4661" y="3581"/>
                    <a:pt x="4582" y="3457"/>
                    <a:pt x="4491" y="3344"/>
                  </a:cubicBezTo>
                  <a:cubicBezTo>
                    <a:pt x="4491" y="3333"/>
                    <a:pt x="4480" y="3322"/>
                    <a:pt x="4469" y="3311"/>
                  </a:cubicBezTo>
                  <a:cubicBezTo>
                    <a:pt x="4458" y="3288"/>
                    <a:pt x="4446" y="3277"/>
                    <a:pt x="4435" y="3254"/>
                  </a:cubicBezTo>
                  <a:cubicBezTo>
                    <a:pt x="4198" y="2938"/>
                    <a:pt x="3950" y="2633"/>
                    <a:pt x="3690" y="2340"/>
                  </a:cubicBezTo>
                  <a:lnTo>
                    <a:pt x="3521" y="2137"/>
                  </a:lnTo>
                  <a:lnTo>
                    <a:pt x="3476" y="2092"/>
                  </a:lnTo>
                  <a:cubicBezTo>
                    <a:pt x="3386" y="1979"/>
                    <a:pt x="3295" y="1877"/>
                    <a:pt x="3194" y="1765"/>
                  </a:cubicBezTo>
                  <a:lnTo>
                    <a:pt x="3160" y="1719"/>
                  </a:lnTo>
                  <a:cubicBezTo>
                    <a:pt x="3070" y="1618"/>
                    <a:pt x="2979" y="1528"/>
                    <a:pt x="2889" y="1437"/>
                  </a:cubicBezTo>
                  <a:lnTo>
                    <a:pt x="2844" y="1392"/>
                  </a:lnTo>
                  <a:cubicBezTo>
                    <a:pt x="2472" y="997"/>
                    <a:pt x="2054" y="659"/>
                    <a:pt x="1591" y="365"/>
                  </a:cubicBezTo>
                  <a:cubicBezTo>
                    <a:pt x="1354" y="224"/>
                    <a:pt x="999" y="1"/>
                    <a:pt x="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09" name="Google Shape;1009;p26"/>
            <p:cNvSpPr/>
            <p:nvPr/>
          </p:nvSpPr>
          <p:spPr>
            <a:xfrm>
              <a:off x="8481585" y="3095261"/>
              <a:ext cx="43636" cy="57323"/>
            </a:xfrm>
            <a:custGeom>
              <a:avLst/>
              <a:gdLst/>
              <a:ahLst/>
              <a:cxnLst/>
              <a:rect l="l" t="t" r="r" b="b"/>
              <a:pathLst>
                <a:path w="1186" h="1558" extrusionOk="0">
                  <a:moveTo>
                    <a:pt x="1140" y="1"/>
                  </a:moveTo>
                  <a:cubicBezTo>
                    <a:pt x="971" y="497"/>
                    <a:pt x="678" y="948"/>
                    <a:pt x="294" y="1309"/>
                  </a:cubicBezTo>
                  <a:cubicBezTo>
                    <a:pt x="215" y="1400"/>
                    <a:pt x="113" y="1467"/>
                    <a:pt x="0" y="1513"/>
                  </a:cubicBezTo>
                  <a:lnTo>
                    <a:pt x="57" y="1558"/>
                  </a:lnTo>
                  <a:cubicBezTo>
                    <a:pt x="158" y="1501"/>
                    <a:pt x="249" y="1434"/>
                    <a:pt x="339" y="1355"/>
                  </a:cubicBezTo>
                  <a:cubicBezTo>
                    <a:pt x="711" y="994"/>
                    <a:pt x="1005" y="542"/>
                    <a:pt x="1185" y="46"/>
                  </a:cubicBezTo>
                  <a:lnTo>
                    <a:pt x="1140" y="1"/>
                  </a:ln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10" name="Google Shape;1010;p26"/>
            <p:cNvSpPr/>
            <p:nvPr/>
          </p:nvSpPr>
          <p:spPr>
            <a:xfrm>
              <a:off x="8493617" y="3106888"/>
              <a:ext cx="42385" cy="56072"/>
            </a:xfrm>
            <a:custGeom>
              <a:avLst/>
              <a:gdLst/>
              <a:ahLst/>
              <a:cxnLst/>
              <a:rect l="l" t="t" r="r" b="b"/>
              <a:pathLst>
                <a:path w="1152" h="1524" extrusionOk="0">
                  <a:moveTo>
                    <a:pt x="1118" y="0"/>
                  </a:moveTo>
                  <a:cubicBezTo>
                    <a:pt x="926" y="429"/>
                    <a:pt x="678" y="824"/>
                    <a:pt x="362" y="1174"/>
                  </a:cubicBezTo>
                  <a:cubicBezTo>
                    <a:pt x="260" y="1298"/>
                    <a:pt x="136" y="1400"/>
                    <a:pt x="1" y="1479"/>
                  </a:cubicBezTo>
                  <a:lnTo>
                    <a:pt x="46" y="1524"/>
                  </a:lnTo>
                  <a:cubicBezTo>
                    <a:pt x="181" y="1434"/>
                    <a:pt x="305" y="1332"/>
                    <a:pt x="407" y="1219"/>
                  </a:cubicBezTo>
                  <a:cubicBezTo>
                    <a:pt x="723" y="869"/>
                    <a:pt x="971" y="474"/>
                    <a:pt x="1152" y="46"/>
                  </a:cubicBezTo>
                  <a:lnTo>
                    <a:pt x="1118" y="0"/>
                  </a:ln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11" name="Google Shape;1011;p26"/>
            <p:cNvSpPr/>
            <p:nvPr/>
          </p:nvSpPr>
          <p:spPr>
            <a:xfrm>
              <a:off x="8503992" y="3120170"/>
              <a:ext cx="44041" cy="52356"/>
            </a:xfrm>
            <a:custGeom>
              <a:avLst/>
              <a:gdLst/>
              <a:ahLst/>
              <a:cxnLst/>
              <a:rect l="l" t="t" r="r" b="b"/>
              <a:pathLst>
                <a:path w="1197" h="1423" extrusionOk="0">
                  <a:moveTo>
                    <a:pt x="1152" y="1"/>
                  </a:moveTo>
                  <a:cubicBezTo>
                    <a:pt x="926" y="429"/>
                    <a:pt x="633" y="813"/>
                    <a:pt x="294" y="1152"/>
                  </a:cubicBezTo>
                  <a:cubicBezTo>
                    <a:pt x="215" y="1242"/>
                    <a:pt x="114" y="1321"/>
                    <a:pt x="1" y="1377"/>
                  </a:cubicBezTo>
                  <a:lnTo>
                    <a:pt x="46" y="1422"/>
                  </a:lnTo>
                  <a:cubicBezTo>
                    <a:pt x="159" y="1355"/>
                    <a:pt x="249" y="1287"/>
                    <a:pt x="328" y="1197"/>
                  </a:cubicBezTo>
                  <a:cubicBezTo>
                    <a:pt x="667" y="858"/>
                    <a:pt x="960" y="475"/>
                    <a:pt x="1197" y="57"/>
                  </a:cubicBezTo>
                  <a:lnTo>
                    <a:pt x="1152" y="1"/>
                  </a:ln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12" name="Google Shape;1012;p26"/>
            <p:cNvSpPr/>
            <p:nvPr/>
          </p:nvSpPr>
          <p:spPr>
            <a:xfrm>
              <a:off x="8547186" y="3163364"/>
              <a:ext cx="35726" cy="46506"/>
            </a:xfrm>
            <a:custGeom>
              <a:avLst/>
              <a:gdLst/>
              <a:ahLst/>
              <a:cxnLst/>
              <a:rect l="l" t="t" r="r" b="b"/>
              <a:pathLst>
                <a:path w="971" h="1264" extrusionOk="0">
                  <a:moveTo>
                    <a:pt x="937" y="0"/>
                  </a:moveTo>
                  <a:cubicBezTo>
                    <a:pt x="745" y="350"/>
                    <a:pt x="508" y="688"/>
                    <a:pt x="249" y="993"/>
                  </a:cubicBezTo>
                  <a:cubicBezTo>
                    <a:pt x="170" y="1083"/>
                    <a:pt x="91" y="1162"/>
                    <a:pt x="0" y="1230"/>
                  </a:cubicBezTo>
                  <a:lnTo>
                    <a:pt x="46" y="1264"/>
                  </a:lnTo>
                  <a:cubicBezTo>
                    <a:pt x="136" y="1196"/>
                    <a:pt x="215" y="1117"/>
                    <a:pt x="294" y="1027"/>
                  </a:cubicBezTo>
                  <a:cubicBezTo>
                    <a:pt x="553" y="722"/>
                    <a:pt x="779" y="395"/>
                    <a:pt x="971" y="57"/>
                  </a:cubicBezTo>
                  <a:cubicBezTo>
                    <a:pt x="960" y="34"/>
                    <a:pt x="948" y="23"/>
                    <a:pt x="937" y="0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13" name="Google Shape;1013;p26"/>
            <p:cNvSpPr/>
            <p:nvPr/>
          </p:nvSpPr>
          <p:spPr>
            <a:xfrm>
              <a:off x="8559218" y="3179958"/>
              <a:ext cx="34916" cy="40729"/>
            </a:xfrm>
            <a:custGeom>
              <a:avLst/>
              <a:gdLst/>
              <a:ahLst/>
              <a:cxnLst/>
              <a:rect l="l" t="t" r="r" b="b"/>
              <a:pathLst>
                <a:path w="949" h="1107" extrusionOk="0">
                  <a:moveTo>
                    <a:pt x="915" y="0"/>
                  </a:moveTo>
                  <a:cubicBezTo>
                    <a:pt x="678" y="407"/>
                    <a:pt x="362" y="768"/>
                    <a:pt x="1" y="1061"/>
                  </a:cubicBezTo>
                  <a:lnTo>
                    <a:pt x="46" y="1106"/>
                  </a:lnTo>
                  <a:cubicBezTo>
                    <a:pt x="407" y="813"/>
                    <a:pt x="712" y="463"/>
                    <a:pt x="949" y="57"/>
                  </a:cubicBezTo>
                  <a:cubicBezTo>
                    <a:pt x="937" y="46"/>
                    <a:pt x="926" y="23"/>
                    <a:pt x="915" y="0"/>
                  </a:cubicBez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14" name="Google Shape;1014;p26"/>
            <p:cNvSpPr/>
            <p:nvPr/>
          </p:nvSpPr>
          <p:spPr>
            <a:xfrm>
              <a:off x="8359508" y="2907951"/>
              <a:ext cx="82268" cy="149966"/>
            </a:xfrm>
            <a:custGeom>
              <a:avLst/>
              <a:gdLst/>
              <a:ahLst/>
              <a:cxnLst/>
              <a:rect l="l" t="t" r="r" b="b"/>
              <a:pathLst>
                <a:path w="2236" h="4076" extrusionOk="0">
                  <a:moveTo>
                    <a:pt x="157" y="0"/>
                  </a:moveTo>
                  <a:cubicBezTo>
                    <a:pt x="128" y="0"/>
                    <a:pt x="103" y="29"/>
                    <a:pt x="103" y="59"/>
                  </a:cubicBezTo>
                  <a:cubicBezTo>
                    <a:pt x="1" y="1266"/>
                    <a:pt x="385" y="2474"/>
                    <a:pt x="1175" y="3410"/>
                  </a:cubicBezTo>
                  <a:cubicBezTo>
                    <a:pt x="1490" y="3794"/>
                    <a:pt x="1806" y="4008"/>
                    <a:pt x="2134" y="4065"/>
                  </a:cubicBezTo>
                  <a:lnTo>
                    <a:pt x="2145" y="4065"/>
                  </a:lnTo>
                  <a:lnTo>
                    <a:pt x="2145" y="4076"/>
                  </a:lnTo>
                  <a:cubicBezTo>
                    <a:pt x="2224" y="4076"/>
                    <a:pt x="2235" y="3963"/>
                    <a:pt x="2156" y="3952"/>
                  </a:cubicBezTo>
                  <a:cubicBezTo>
                    <a:pt x="1852" y="3907"/>
                    <a:pt x="1569" y="3704"/>
                    <a:pt x="1265" y="3342"/>
                  </a:cubicBezTo>
                  <a:cubicBezTo>
                    <a:pt x="497" y="2428"/>
                    <a:pt x="125" y="1255"/>
                    <a:pt x="227" y="70"/>
                  </a:cubicBezTo>
                  <a:cubicBezTo>
                    <a:pt x="227" y="36"/>
                    <a:pt x="204" y="2"/>
                    <a:pt x="170" y="2"/>
                  </a:cubicBezTo>
                  <a:cubicBezTo>
                    <a:pt x="166" y="1"/>
                    <a:pt x="161" y="0"/>
                    <a:pt x="1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  <p:sp>
          <p:nvSpPr>
            <p:cNvPr id="1015" name="Google Shape;1015;p26"/>
            <p:cNvSpPr/>
            <p:nvPr/>
          </p:nvSpPr>
          <p:spPr>
            <a:xfrm>
              <a:off x="8317601" y="2947797"/>
              <a:ext cx="113358" cy="117184"/>
            </a:xfrm>
            <a:custGeom>
              <a:avLst/>
              <a:gdLst/>
              <a:ahLst/>
              <a:cxnLst/>
              <a:rect l="l" t="t" r="r" b="b"/>
              <a:pathLst>
                <a:path w="3081" h="3185" extrusionOk="0">
                  <a:moveTo>
                    <a:pt x="70" y="0"/>
                  </a:moveTo>
                  <a:cubicBezTo>
                    <a:pt x="66" y="0"/>
                    <a:pt x="61" y="1"/>
                    <a:pt x="57" y="3"/>
                  </a:cubicBezTo>
                  <a:cubicBezTo>
                    <a:pt x="23" y="3"/>
                    <a:pt x="0" y="25"/>
                    <a:pt x="0" y="59"/>
                  </a:cubicBezTo>
                  <a:cubicBezTo>
                    <a:pt x="45" y="747"/>
                    <a:pt x="271" y="1413"/>
                    <a:pt x="666" y="1989"/>
                  </a:cubicBezTo>
                  <a:cubicBezTo>
                    <a:pt x="790" y="2192"/>
                    <a:pt x="959" y="2384"/>
                    <a:pt x="1140" y="2542"/>
                  </a:cubicBezTo>
                  <a:cubicBezTo>
                    <a:pt x="1670" y="2982"/>
                    <a:pt x="2415" y="3095"/>
                    <a:pt x="3002" y="3185"/>
                  </a:cubicBezTo>
                  <a:lnTo>
                    <a:pt x="3013" y="3185"/>
                  </a:lnTo>
                  <a:cubicBezTo>
                    <a:pt x="3081" y="3185"/>
                    <a:pt x="3081" y="3083"/>
                    <a:pt x="3024" y="3072"/>
                  </a:cubicBezTo>
                  <a:cubicBezTo>
                    <a:pt x="2438" y="2982"/>
                    <a:pt x="1715" y="2880"/>
                    <a:pt x="1219" y="2451"/>
                  </a:cubicBezTo>
                  <a:cubicBezTo>
                    <a:pt x="1038" y="2305"/>
                    <a:pt x="880" y="2124"/>
                    <a:pt x="756" y="1921"/>
                  </a:cubicBezTo>
                  <a:cubicBezTo>
                    <a:pt x="384" y="1368"/>
                    <a:pt x="158" y="725"/>
                    <a:pt x="124" y="59"/>
                  </a:cubicBezTo>
                  <a:cubicBezTo>
                    <a:pt x="124" y="30"/>
                    <a:pt x="99" y="0"/>
                    <a:pt x="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UVN Banh Mi" pitchFamily="2" charset="0"/>
              </a:endParaRPr>
            </a:p>
          </p:txBody>
        </p:sp>
      </p:grpSp>
      <p:pic>
        <p:nvPicPr>
          <p:cNvPr id="83" name="Picture 82">
            <a:extLst>
              <a:ext uri="{FF2B5EF4-FFF2-40B4-BE49-F238E27FC236}">
                <a16:creationId xmlns:a16="http://schemas.microsoft.com/office/drawing/2014/main" id="{133CD699-C2E9-79DE-7A7B-C62B0DD171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9806" y="578563"/>
            <a:ext cx="1037283" cy="103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49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8" grpId="0" animBg="1"/>
      <p:bldP spid="941" grpId="0"/>
      <p:bldP spid="94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Calendar &amp; Weather: Personal Organizer for Elementary by Slidesgo">
  <a:themeElements>
    <a:clrScheme name="Simple Light">
      <a:dk1>
        <a:srgbClr val="462B4B"/>
      </a:dk1>
      <a:lt1>
        <a:srgbClr val="FFFDF8"/>
      </a:lt1>
      <a:dk2>
        <a:srgbClr val="96C789"/>
      </a:dk2>
      <a:lt2>
        <a:srgbClr val="9A74EA"/>
      </a:lt2>
      <a:accent1>
        <a:srgbClr val="9DC2FF"/>
      </a:accent1>
      <a:accent2>
        <a:srgbClr val="DB6562"/>
      </a:accent2>
      <a:accent3>
        <a:srgbClr val="FFA5C8"/>
      </a:accent3>
      <a:accent4>
        <a:srgbClr val="FFC365"/>
      </a:accent4>
      <a:accent5>
        <a:srgbClr val="F7DFDF"/>
      </a:accent5>
      <a:accent6>
        <a:srgbClr val="473E69"/>
      </a:accent6>
      <a:hlink>
        <a:srgbClr val="FFFDF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1201</Words>
  <Application>Microsoft Office PowerPoint</Application>
  <PresentationFormat>On-screen Show (16:9)</PresentationFormat>
  <Paragraphs>128</Paragraphs>
  <Slides>28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46" baseType="lpstr">
      <vt:lpstr>Black Han Sans</vt:lpstr>
      <vt:lpstr>UTM Bienvenue</vt:lpstr>
      <vt:lpstr>#9Slide07 HoneyCream</vt:lpstr>
      <vt:lpstr>UTM Colossalis</vt:lpstr>
      <vt:lpstr>#9Slide03 Arima Madurai Bold</vt:lpstr>
      <vt:lpstr>Calibri</vt:lpstr>
      <vt:lpstr>UTM Rockwell</vt:lpstr>
      <vt:lpstr>SVN-Newton</vt:lpstr>
      <vt:lpstr>#9Slide05 SVNMonday</vt:lpstr>
      <vt:lpstr>UVN Banh Mi</vt:lpstr>
      <vt:lpstr>Calibri Light</vt:lpstr>
      <vt:lpstr>Wingdings 3</vt:lpstr>
      <vt:lpstr>Arial</vt:lpstr>
      <vt:lpstr>Bebas Neue</vt:lpstr>
      <vt:lpstr>Times New Roman</vt:lpstr>
      <vt:lpstr>Times New Roman (Headings)</vt:lpstr>
      <vt:lpstr>Calendar &amp; Weather: Personal Organizer for Elementary by Slidesgo</vt:lpstr>
      <vt:lpstr>Custom Design</vt:lpstr>
      <vt:lpstr>PowerPoint Presentation</vt:lpstr>
      <vt:lpstr>Kiến thức</vt:lpstr>
      <vt:lpstr>Phòng một số bệnh do thiếu, thừa  chất dinh dưỡng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Phòng tránh tai nạn đuối nước</vt:lpstr>
      <vt:lpstr>PowerPoint Presentation</vt:lpstr>
      <vt:lpstr>Ai chọn thức ăn hợp lí?</vt:lpstr>
      <vt:lpstr>Chọn 1 thực đơn phù hợp nhất cho bữa ăn trưa.</vt:lpstr>
      <vt:lpstr>Tại sao em không chọn thực đơn thứ nhất?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Nh.1710</dc:creator>
  <cp:lastModifiedBy>Lan Anh Dương</cp:lastModifiedBy>
  <cp:revision>9</cp:revision>
  <dcterms:modified xsi:type="dcterms:W3CDTF">2023-07-21T06:35:50Z</dcterms:modified>
</cp:coreProperties>
</file>