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9" r:id="rId1"/>
    <p:sldMasterId id="2147483672" r:id="rId2"/>
  </p:sldMasterIdLst>
  <p:notesMasterIdLst>
    <p:notesMasterId r:id="rId34"/>
  </p:notesMasterIdLst>
  <p:sldIdLst>
    <p:sldId id="256" r:id="rId3"/>
    <p:sldId id="258" r:id="rId4"/>
    <p:sldId id="259" r:id="rId5"/>
    <p:sldId id="280" r:id="rId6"/>
    <p:sldId id="281" r:id="rId7"/>
    <p:sldId id="283" r:id="rId8"/>
    <p:sldId id="284" r:id="rId9"/>
    <p:sldId id="260" r:id="rId10"/>
    <p:sldId id="262" r:id="rId11"/>
    <p:sldId id="261" r:id="rId12"/>
    <p:sldId id="263" r:id="rId13"/>
    <p:sldId id="551" r:id="rId14"/>
    <p:sldId id="554" r:id="rId15"/>
    <p:sldId id="555" r:id="rId16"/>
    <p:sldId id="556" r:id="rId17"/>
    <p:sldId id="557" r:id="rId18"/>
    <p:sldId id="559" r:id="rId19"/>
    <p:sldId id="271" r:id="rId20"/>
    <p:sldId id="558" r:id="rId21"/>
    <p:sldId id="264" r:id="rId22"/>
    <p:sldId id="561" r:id="rId23"/>
    <p:sldId id="565" r:id="rId24"/>
    <p:sldId id="302" r:id="rId25"/>
    <p:sldId id="563" r:id="rId26"/>
    <p:sldId id="562" r:id="rId27"/>
    <p:sldId id="566" r:id="rId28"/>
    <p:sldId id="567" r:id="rId29"/>
    <p:sldId id="576" r:id="rId30"/>
    <p:sldId id="575" r:id="rId31"/>
    <p:sldId id="570" r:id="rId32"/>
    <p:sldId id="572" r:id="rId33"/>
  </p:sldIdLst>
  <p:sldSz cx="12192000" cy="6858000"/>
  <p:notesSz cx="6858000" cy="9144000"/>
  <p:embeddedFontLst>
    <p:embeddedFont>
      <p:font typeface="#9Slide04 Riesling" panose="020B0604020202020204" charset="0"/>
      <p:regular r:id="rId35"/>
    </p:embeddedFont>
    <p:embeddedFont>
      <p:font typeface="#9Slide07 HoneyCream" panose="020B0604020202020204" charset="0"/>
      <p:regular r:id="rId36"/>
    </p:embeddedFont>
    <p:embeddedFont>
      <p:font typeface="Abril Fatface" panose="02000503000000020003" pitchFamily="2" charset="0"/>
      <p:regular r:id="rId37"/>
    </p:embeddedFont>
    <p:embeddedFont>
      <p:font typeface="Barlow Condensed" panose="00000506000000000000" pitchFamily="2" charset="0"/>
      <p:regular r:id="rId38"/>
      <p:bold r:id="rId39"/>
      <p:italic r:id="rId40"/>
      <p:boldItalic r:id="rId41"/>
    </p:embeddedFont>
    <p:embeddedFont>
      <p:font typeface="Calibri" panose="020F0502020204030204" pitchFamily="34" charset="0"/>
      <p:regular r:id="rId42"/>
      <p:bold r:id="rId43"/>
      <p:italic r:id="rId44"/>
      <p:boldItalic r:id="rId45"/>
    </p:embeddedFont>
    <p:embeddedFont>
      <p:font typeface="Calibri Light" panose="020F0302020204030204" pitchFamily="34" charset="0"/>
      <p:regular r:id="rId46"/>
      <p:italic r:id="rId47"/>
    </p:embeddedFont>
    <p:embeddedFont>
      <p:font typeface="Playfair Display SemiBold" panose="020B0604020202020204" charset="0"/>
      <p:regular r:id="rId48"/>
      <p:bold r:id="rId49"/>
      <p:italic r:id="rId50"/>
      <p:boldItalic r:id="rId51"/>
    </p:embeddedFont>
    <p:embeddedFont>
      <p:font typeface="Questrial" pitchFamily="2" charset="0"/>
      <p:regular r:id="rId52"/>
    </p:embeddedFont>
    <p:embeddedFont>
      <p:font typeface="SVN-Newton" panose="02040603050506020204" pitchFamily="18" charset="0"/>
      <p:regular r:id="rId53"/>
    </p:embeddedFont>
    <p:embeddedFont>
      <p:font typeface="UTM Ambrose" panose="02040603050506020204" pitchFamily="18" charset="0"/>
      <p:regular r:id="rId54"/>
    </p:embeddedFont>
    <p:embeddedFont>
      <p:font typeface="UTM Avo" panose="02040603050506020204" pitchFamily="18" charset="0"/>
      <p:regular r:id="rId55"/>
      <p:bold r:id="rId56"/>
      <p:italic r:id="rId57"/>
      <p:boldItalic r:id="rId58"/>
    </p:embeddedFont>
    <p:embeddedFont>
      <p:font typeface="UTM Azuki" panose="02040603050506020204" pitchFamily="18" charset="0"/>
      <p:regular r:id="rId59"/>
    </p:embeddedFont>
    <p:embeddedFont>
      <p:font typeface="UTM Guanine" panose="02040603050506020204" pitchFamily="18" charset="0"/>
      <p:regular r:id="rId60"/>
    </p:embeddedFont>
    <p:embeddedFont>
      <p:font typeface="UTM Loko" panose="02040603050506020204" pitchFamily="18" charset="0"/>
      <p:regular r:id="rId61"/>
    </p:embeddedFont>
    <p:embeddedFont>
      <p:font typeface="UVN Mang Tre" panose="00000400000000000000" pitchFamily="2" charset="0"/>
      <p: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A9A9"/>
    <a:srgbClr val="75A8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94660"/>
  </p:normalViewPr>
  <p:slideViewPr>
    <p:cSldViewPr snapToGrid="0">
      <p:cViewPr varScale="1">
        <p:scale>
          <a:sx n="68" d="100"/>
          <a:sy n="68" d="100"/>
        </p:scale>
        <p:origin x="92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63"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font" Target="fonts/font24.fntdata"/><Relationship Id="rId66"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font" Target="fonts/font27.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64"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1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font" Target="fonts/font25.fntdata"/><Relationship Id="rId20" Type="http://schemas.openxmlformats.org/officeDocument/2006/relationships/slide" Target="slides/slide18.xml"/><Relationship Id="rId41" Type="http://schemas.openxmlformats.org/officeDocument/2006/relationships/font" Target="fonts/font7.fntdata"/><Relationship Id="rId54" Type="http://schemas.openxmlformats.org/officeDocument/2006/relationships/font" Target="fonts/font20.fntdata"/><Relationship Id="rId62" Type="http://schemas.openxmlformats.org/officeDocument/2006/relationships/font" Target="fonts/font28.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font" Target="fonts/font26.fntdata"/><Relationship Id="rId65"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5667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78660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23700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5743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a073618e60_0_6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a073618e60_0_6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79703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377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a073618e60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a073618e6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67020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a073618e6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a073618e6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301287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sp>
        <p:nvSpPr>
          <p:cNvPr id="11" name="Google Shape;11;p2"/>
          <p:cNvSpPr txBox="1">
            <a:spLocks noGrp="1"/>
          </p:cNvSpPr>
          <p:nvPr>
            <p:ph type="title"/>
          </p:nvPr>
        </p:nvSpPr>
        <p:spPr>
          <a:xfrm>
            <a:off x="415600" y="2574580"/>
            <a:ext cx="11360700" cy="1230600"/>
          </a:xfrm>
          <a:prstGeom prst="rect">
            <a:avLst/>
          </a:prstGeom>
        </p:spPr>
        <p:txBody>
          <a:bodyPr spcFirstLastPara="1" wrap="square" lIns="121900" tIns="121900" rIns="121900" bIns="121900" anchor="t" anchorCtr="0">
            <a:noAutofit/>
          </a:bodyPr>
          <a:lstStyle>
            <a:lvl1pPr lvl="0" algn="r">
              <a:spcBef>
                <a:spcPts val="0"/>
              </a:spcBef>
              <a:spcAft>
                <a:spcPts val="0"/>
              </a:spcAft>
              <a:buSzPts val="6000"/>
              <a:buNone/>
              <a:defRPr sz="6000"/>
            </a:lvl1pPr>
            <a:lvl2pPr lvl="1" algn="r">
              <a:spcBef>
                <a:spcPts val="0"/>
              </a:spcBef>
              <a:spcAft>
                <a:spcPts val="0"/>
              </a:spcAft>
              <a:buSzPts val="7000"/>
              <a:buNone/>
              <a:defRPr sz="7000"/>
            </a:lvl2pPr>
            <a:lvl3pPr lvl="2" algn="r">
              <a:spcBef>
                <a:spcPts val="0"/>
              </a:spcBef>
              <a:spcAft>
                <a:spcPts val="0"/>
              </a:spcAft>
              <a:buSzPts val="7000"/>
              <a:buNone/>
              <a:defRPr sz="7000"/>
            </a:lvl3pPr>
            <a:lvl4pPr lvl="3" algn="r">
              <a:spcBef>
                <a:spcPts val="0"/>
              </a:spcBef>
              <a:spcAft>
                <a:spcPts val="0"/>
              </a:spcAft>
              <a:buSzPts val="7000"/>
              <a:buNone/>
              <a:defRPr sz="7000"/>
            </a:lvl4pPr>
            <a:lvl5pPr lvl="4" algn="r">
              <a:spcBef>
                <a:spcPts val="0"/>
              </a:spcBef>
              <a:spcAft>
                <a:spcPts val="0"/>
              </a:spcAft>
              <a:buSzPts val="7000"/>
              <a:buNone/>
              <a:defRPr sz="7000"/>
            </a:lvl5pPr>
            <a:lvl6pPr lvl="5" algn="r">
              <a:spcBef>
                <a:spcPts val="0"/>
              </a:spcBef>
              <a:spcAft>
                <a:spcPts val="0"/>
              </a:spcAft>
              <a:buSzPts val="7000"/>
              <a:buNone/>
              <a:defRPr sz="7000"/>
            </a:lvl6pPr>
            <a:lvl7pPr lvl="6" algn="r">
              <a:spcBef>
                <a:spcPts val="0"/>
              </a:spcBef>
              <a:spcAft>
                <a:spcPts val="0"/>
              </a:spcAft>
              <a:buSzPts val="7000"/>
              <a:buNone/>
              <a:defRPr sz="7000"/>
            </a:lvl7pPr>
            <a:lvl8pPr lvl="7" algn="r">
              <a:spcBef>
                <a:spcPts val="0"/>
              </a:spcBef>
              <a:spcAft>
                <a:spcPts val="0"/>
              </a:spcAft>
              <a:buSzPts val="7000"/>
              <a:buNone/>
              <a:defRPr sz="7000"/>
            </a:lvl8pPr>
            <a:lvl9pPr lvl="8" algn="r">
              <a:spcBef>
                <a:spcPts val="0"/>
              </a:spcBef>
              <a:spcAft>
                <a:spcPts val="0"/>
              </a:spcAft>
              <a:buSzPts val="7000"/>
              <a:buNone/>
              <a:defRPr sz="7000"/>
            </a:lvl9pPr>
          </a:lstStyle>
          <a:p>
            <a:endParaRPr/>
          </a:p>
        </p:txBody>
      </p:sp>
      <p:sp>
        <p:nvSpPr>
          <p:cNvPr id="12" name="Google Shape;12;p2"/>
          <p:cNvSpPr txBox="1">
            <a:spLocks noGrp="1"/>
          </p:cNvSpPr>
          <p:nvPr>
            <p:ph type="subTitle" idx="1"/>
          </p:nvPr>
        </p:nvSpPr>
        <p:spPr>
          <a:xfrm>
            <a:off x="432800" y="6096300"/>
            <a:ext cx="11379900" cy="717900"/>
          </a:xfrm>
          <a:prstGeom prst="rect">
            <a:avLst/>
          </a:prstGeom>
        </p:spPr>
        <p:txBody>
          <a:bodyPr spcFirstLastPara="1" wrap="square" lIns="121900" tIns="121900" rIns="121900" bIns="121900" anchor="t" anchorCtr="0">
            <a:noAutofit/>
          </a:bodyPr>
          <a:lstStyle>
            <a:lvl1pPr lvl="0" algn="r">
              <a:spcBef>
                <a:spcPts val="0"/>
              </a:spcBef>
              <a:spcAft>
                <a:spcPts val="0"/>
              </a:spcAft>
              <a:buSzPts val="1900"/>
              <a:buNone/>
              <a:defRPr/>
            </a:lvl1pPr>
            <a:lvl2pPr lvl="1" algn="r">
              <a:spcBef>
                <a:spcPts val="2100"/>
              </a:spcBef>
              <a:spcAft>
                <a:spcPts val="0"/>
              </a:spcAft>
              <a:buSzPts val="1900"/>
              <a:buNone/>
              <a:defRPr/>
            </a:lvl2pPr>
            <a:lvl3pPr lvl="2" algn="r">
              <a:spcBef>
                <a:spcPts val="2100"/>
              </a:spcBef>
              <a:spcAft>
                <a:spcPts val="0"/>
              </a:spcAft>
              <a:buSzPts val="1900"/>
              <a:buNone/>
              <a:defRPr/>
            </a:lvl3pPr>
            <a:lvl4pPr lvl="3" algn="r">
              <a:spcBef>
                <a:spcPts val="2100"/>
              </a:spcBef>
              <a:spcAft>
                <a:spcPts val="0"/>
              </a:spcAft>
              <a:buSzPts val="1900"/>
              <a:buNone/>
              <a:defRPr/>
            </a:lvl4pPr>
            <a:lvl5pPr lvl="4" algn="r">
              <a:spcBef>
                <a:spcPts val="2100"/>
              </a:spcBef>
              <a:spcAft>
                <a:spcPts val="0"/>
              </a:spcAft>
              <a:buSzPts val="1900"/>
              <a:buNone/>
              <a:defRPr/>
            </a:lvl5pPr>
            <a:lvl6pPr lvl="5" algn="r">
              <a:spcBef>
                <a:spcPts val="2100"/>
              </a:spcBef>
              <a:spcAft>
                <a:spcPts val="0"/>
              </a:spcAft>
              <a:buSzPts val="1900"/>
              <a:buNone/>
              <a:defRPr/>
            </a:lvl6pPr>
            <a:lvl7pPr lvl="6" algn="r">
              <a:spcBef>
                <a:spcPts val="2100"/>
              </a:spcBef>
              <a:spcAft>
                <a:spcPts val="0"/>
              </a:spcAft>
              <a:buSzPts val="1900"/>
              <a:buNone/>
              <a:defRPr/>
            </a:lvl7pPr>
            <a:lvl8pPr lvl="7" algn="r">
              <a:spcBef>
                <a:spcPts val="2100"/>
              </a:spcBef>
              <a:spcAft>
                <a:spcPts val="0"/>
              </a:spcAft>
              <a:buSzPts val="1900"/>
              <a:buNone/>
              <a:defRPr/>
            </a:lvl8pPr>
            <a:lvl9pPr lvl="8" algn="r">
              <a:spcBef>
                <a:spcPts val="2100"/>
              </a:spcBef>
              <a:spcAft>
                <a:spcPts val="2100"/>
              </a:spcAft>
              <a:buSzPts val="1900"/>
              <a:buNone/>
              <a:defRPr/>
            </a:lvl9pPr>
          </a:lstStyle>
          <a:p>
            <a:endParaRPr/>
          </a:p>
        </p:txBody>
      </p:sp>
      <p:sp>
        <p:nvSpPr>
          <p:cNvPr id="13" name="Google Shape;13;p2"/>
          <p:cNvSpPr/>
          <p:nvPr/>
        </p:nvSpPr>
        <p:spPr>
          <a:xfrm>
            <a:off x="0" y="0"/>
            <a:ext cx="3561426" cy="5341613"/>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1277600" y="0"/>
            <a:ext cx="914400" cy="91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76674" y="242800"/>
            <a:ext cx="3549601" cy="535255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0858825" y="914400"/>
            <a:ext cx="418800" cy="418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Google Shape;18;p2"/>
          <p:cNvPicPr preferRelativeResize="0"/>
          <p:nvPr/>
        </p:nvPicPr>
        <p:blipFill rotWithShape="1">
          <a:blip r:embed="rId2">
            <a:alphaModFix amt="21000"/>
          </a:blip>
          <a:srcRect b="24998"/>
          <a:stretch/>
        </p:blipFill>
        <p:spPr>
          <a:xfrm>
            <a:off x="1191089" y="-301002"/>
            <a:ext cx="12192000" cy="6858002"/>
          </a:xfrm>
          <a:prstGeom prst="rect">
            <a:avLst/>
          </a:prstGeom>
          <a:noFill/>
          <a:ln>
            <a:noFill/>
          </a:ln>
        </p:spPr>
      </p:pic>
      <p:sp>
        <p:nvSpPr>
          <p:cNvPr id="20" name="Google Shape;20;p2"/>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8 Team">
  <p:cSld name="CUSTOM_8_1">
    <p:spTree>
      <p:nvGrpSpPr>
        <p:cNvPr id="1" name="Shape 107"/>
        <p:cNvGrpSpPr/>
        <p:nvPr/>
      </p:nvGrpSpPr>
      <p:grpSpPr>
        <a:xfrm>
          <a:off x="0" y="0"/>
          <a:ext cx="0" cy="0"/>
          <a:chOff x="0" y="0"/>
          <a:chExt cx="0" cy="0"/>
        </a:xfrm>
      </p:grpSpPr>
      <p:sp>
        <p:nvSpPr>
          <p:cNvPr id="108" name="Google Shape;108;p12"/>
          <p:cNvSpPr txBox="1">
            <a:spLocks noGrp="1"/>
          </p:cNvSpPr>
          <p:nvPr>
            <p:ph type="subTitle" idx="1"/>
          </p:nvPr>
        </p:nvSpPr>
        <p:spPr>
          <a:xfrm>
            <a:off x="118905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09" name="Google Shape;109;p12"/>
          <p:cNvSpPr txBox="1">
            <a:spLocks noGrp="1"/>
          </p:cNvSpPr>
          <p:nvPr>
            <p:ph type="subTitle" idx="2"/>
          </p:nvPr>
        </p:nvSpPr>
        <p:spPr>
          <a:xfrm>
            <a:off x="4713302" y="4020675"/>
            <a:ext cx="26589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10" name="Google Shape;110;p12"/>
          <p:cNvSpPr txBox="1">
            <a:spLocks noGrp="1"/>
          </p:cNvSpPr>
          <p:nvPr>
            <p:ph type="subTitle" idx="3"/>
          </p:nvPr>
        </p:nvSpPr>
        <p:spPr>
          <a:xfrm>
            <a:off x="8237552" y="4020675"/>
            <a:ext cx="26586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11" name="Google Shape;111;p12"/>
          <p:cNvSpPr txBox="1">
            <a:spLocks noGrp="1"/>
          </p:cNvSpPr>
          <p:nvPr>
            <p:ph type="title"/>
          </p:nvPr>
        </p:nvSpPr>
        <p:spPr>
          <a:xfrm>
            <a:off x="1189050" y="669575"/>
            <a:ext cx="97074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12" name="Google Shape;112;p12"/>
          <p:cNvSpPr txBox="1">
            <a:spLocks noGrp="1"/>
          </p:cNvSpPr>
          <p:nvPr>
            <p:ph type="body" idx="4"/>
          </p:nvPr>
        </p:nvSpPr>
        <p:spPr>
          <a:xfrm>
            <a:off x="1189050" y="4458625"/>
            <a:ext cx="2658900" cy="9252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113" name="Google Shape;113;p12"/>
          <p:cNvSpPr txBox="1">
            <a:spLocks noGrp="1"/>
          </p:cNvSpPr>
          <p:nvPr>
            <p:ph type="body" idx="5"/>
          </p:nvPr>
        </p:nvSpPr>
        <p:spPr>
          <a:xfrm>
            <a:off x="4713300" y="4447196"/>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sp>
        <p:nvSpPr>
          <p:cNvPr id="114" name="Google Shape;114;p12"/>
          <p:cNvSpPr txBox="1">
            <a:spLocks noGrp="1"/>
          </p:cNvSpPr>
          <p:nvPr>
            <p:ph type="body" idx="6"/>
          </p:nvPr>
        </p:nvSpPr>
        <p:spPr>
          <a:xfrm>
            <a:off x="8237550" y="4433967"/>
            <a:ext cx="2658900" cy="923400"/>
          </a:xfrm>
          <a:prstGeom prst="rect">
            <a:avLst/>
          </a:prstGeom>
        </p:spPr>
        <p:txBody>
          <a:bodyPr spcFirstLastPara="1" wrap="square" lIns="121900" tIns="121900" rIns="121900" bIns="121900" anchor="t" anchorCtr="0">
            <a:noAutofit/>
          </a:bodyPr>
          <a:lstStyle>
            <a:lvl1pPr marL="457200" lvl="0" indent="-336550" rtl="0">
              <a:spcBef>
                <a:spcPts val="0"/>
              </a:spcBef>
              <a:spcAft>
                <a:spcPts val="0"/>
              </a:spcAft>
              <a:buSzPts val="1700"/>
              <a:buChar char="●"/>
              <a:defRPr sz="1700"/>
            </a:lvl1pPr>
            <a:lvl2pPr marL="914400" lvl="1" indent="-336550" rtl="0">
              <a:spcBef>
                <a:spcPts val="2100"/>
              </a:spcBef>
              <a:spcAft>
                <a:spcPts val="0"/>
              </a:spcAft>
              <a:buSzPts val="1700"/>
              <a:buChar char="○"/>
              <a:defRPr sz="1700"/>
            </a:lvl2pPr>
            <a:lvl3pPr marL="1371600" lvl="2" indent="-336550" rtl="0">
              <a:spcBef>
                <a:spcPts val="2100"/>
              </a:spcBef>
              <a:spcAft>
                <a:spcPts val="0"/>
              </a:spcAft>
              <a:buSzPts val="1700"/>
              <a:buChar char="■"/>
              <a:defRPr sz="1700"/>
            </a:lvl3pPr>
            <a:lvl4pPr marL="1828800" lvl="3" indent="-336550" rtl="0">
              <a:spcBef>
                <a:spcPts val="2100"/>
              </a:spcBef>
              <a:spcAft>
                <a:spcPts val="0"/>
              </a:spcAft>
              <a:buSzPts val="1700"/>
              <a:buChar char="●"/>
              <a:defRPr sz="1700"/>
            </a:lvl4pPr>
            <a:lvl5pPr marL="2286000" lvl="4" indent="-336550" rtl="0">
              <a:spcBef>
                <a:spcPts val="2100"/>
              </a:spcBef>
              <a:spcAft>
                <a:spcPts val="0"/>
              </a:spcAft>
              <a:buSzPts val="1700"/>
              <a:buChar char="○"/>
              <a:defRPr sz="1700"/>
            </a:lvl5pPr>
            <a:lvl6pPr marL="2743200" lvl="5" indent="-336550" rtl="0">
              <a:spcBef>
                <a:spcPts val="2100"/>
              </a:spcBef>
              <a:spcAft>
                <a:spcPts val="0"/>
              </a:spcAft>
              <a:buSzPts val="1700"/>
              <a:buChar char="■"/>
              <a:defRPr sz="1700"/>
            </a:lvl6pPr>
            <a:lvl7pPr marL="3200400" lvl="6" indent="-336550" rtl="0">
              <a:spcBef>
                <a:spcPts val="2100"/>
              </a:spcBef>
              <a:spcAft>
                <a:spcPts val="0"/>
              </a:spcAft>
              <a:buSzPts val="1700"/>
              <a:buChar char="●"/>
              <a:defRPr sz="1700"/>
            </a:lvl7pPr>
            <a:lvl8pPr marL="3657600" lvl="7" indent="-336550" rtl="0">
              <a:spcBef>
                <a:spcPts val="2100"/>
              </a:spcBef>
              <a:spcAft>
                <a:spcPts val="0"/>
              </a:spcAft>
              <a:buSzPts val="1700"/>
              <a:buChar char="○"/>
              <a:defRPr sz="1700"/>
            </a:lvl8pPr>
            <a:lvl9pPr marL="4114800" lvl="8" indent="-336550" rtl="0">
              <a:spcBef>
                <a:spcPts val="2100"/>
              </a:spcBef>
              <a:spcAft>
                <a:spcPts val="2100"/>
              </a:spcAft>
              <a:buSzPts val="1700"/>
              <a:buChar char="■"/>
              <a:defRPr sz="1700"/>
            </a:lvl9pPr>
          </a:lstStyle>
          <a:p>
            <a:endParaRPr/>
          </a:p>
        </p:txBody>
      </p:sp>
      <p:pic>
        <p:nvPicPr>
          <p:cNvPr id="115" name="Google Shape;115;p12"/>
          <p:cNvPicPr preferRelativeResize="0"/>
          <p:nvPr/>
        </p:nvPicPr>
        <p:blipFill rotWithShape="1">
          <a:blip r:embed="rId2">
            <a:alphaModFix amt="19000"/>
          </a:blip>
          <a:srcRect l="47654" t="21458" b="3540"/>
          <a:stretch/>
        </p:blipFill>
        <p:spPr>
          <a:xfrm rot="10800000">
            <a:off x="1" y="-76199"/>
            <a:ext cx="4476749" cy="4810825"/>
          </a:xfrm>
          <a:prstGeom prst="rect">
            <a:avLst/>
          </a:prstGeom>
          <a:noFill/>
          <a:ln>
            <a:noFill/>
          </a:ln>
        </p:spPr>
      </p:pic>
      <p:sp>
        <p:nvSpPr>
          <p:cNvPr id="116" name="Google Shape;116;p12"/>
          <p:cNvSpPr/>
          <p:nvPr/>
        </p:nvSpPr>
        <p:spPr>
          <a:xfrm rot="-5400000" flipH="1">
            <a:off x="-12" y="5943588"/>
            <a:ext cx="914400" cy="91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2"/>
          <p:cNvSpPr/>
          <p:nvPr/>
        </p:nvSpPr>
        <p:spPr>
          <a:xfrm rot="-5400000" flipH="1">
            <a:off x="914388" y="5524813"/>
            <a:ext cx="418800" cy="418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2"/>
          <p:cNvSpPr/>
          <p:nvPr/>
        </p:nvSpPr>
        <p:spPr>
          <a:xfrm flipH="1">
            <a:off x="11106000" y="0"/>
            <a:ext cx="1086000" cy="1086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2"/>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13 Six columns">
  <p:cSld name="CUSTOM_12">
    <p:spTree>
      <p:nvGrpSpPr>
        <p:cNvPr id="1" name="Shape 151"/>
        <p:cNvGrpSpPr/>
        <p:nvPr/>
      </p:nvGrpSpPr>
      <p:grpSpPr>
        <a:xfrm>
          <a:off x="0" y="0"/>
          <a:ext cx="0" cy="0"/>
          <a:chOff x="0" y="0"/>
          <a:chExt cx="0" cy="0"/>
        </a:xfrm>
      </p:grpSpPr>
      <p:sp>
        <p:nvSpPr>
          <p:cNvPr id="152" name="Google Shape;152;p16"/>
          <p:cNvSpPr/>
          <p:nvPr/>
        </p:nvSpPr>
        <p:spPr>
          <a:xfrm>
            <a:off x="-12" y="2648887"/>
            <a:ext cx="12192000" cy="38893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3" name="Google Shape;153;p16"/>
          <p:cNvPicPr preferRelativeResize="0"/>
          <p:nvPr/>
        </p:nvPicPr>
        <p:blipFill rotWithShape="1">
          <a:blip r:embed="rId2">
            <a:alphaModFix amt="19000"/>
          </a:blip>
          <a:srcRect l="47654" t="21458" b="3540"/>
          <a:stretch/>
        </p:blipFill>
        <p:spPr>
          <a:xfrm>
            <a:off x="7545300" y="1901600"/>
            <a:ext cx="4612198" cy="4956399"/>
          </a:xfrm>
          <a:prstGeom prst="rect">
            <a:avLst/>
          </a:prstGeom>
          <a:noFill/>
          <a:ln>
            <a:noFill/>
          </a:ln>
        </p:spPr>
      </p:pic>
      <p:sp>
        <p:nvSpPr>
          <p:cNvPr id="154" name="Google Shape;154;p16"/>
          <p:cNvSpPr txBox="1">
            <a:spLocks noGrp="1"/>
          </p:cNvSpPr>
          <p:nvPr>
            <p:ph type="subTitle" idx="1"/>
          </p:nvPr>
        </p:nvSpPr>
        <p:spPr>
          <a:xfrm>
            <a:off x="720400" y="216360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55" name="Google Shape;155;p16"/>
          <p:cNvSpPr txBox="1">
            <a:spLocks noGrp="1"/>
          </p:cNvSpPr>
          <p:nvPr>
            <p:ph type="subTitle" idx="2"/>
          </p:nvPr>
        </p:nvSpPr>
        <p:spPr>
          <a:xfrm>
            <a:off x="720400" y="4020325"/>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56" name="Google Shape;156;p16"/>
          <p:cNvSpPr txBox="1">
            <a:spLocks noGrp="1"/>
          </p:cNvSpPr>
          <p:nvPr>
            <p:ph type="subTitle" idx="3"/>
          </p:nvPr>
        </p:nvSpPr>
        <p:spPr>
          <a:xfrm>
            <a:off x="8381787" y="217298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57" name="Google Shape;157;p16"/>
          <p:cNvSpPr txBox="1">
            <a:spLocks noGrp="1"/>
          </p:cNvSpPr>
          <p:nvPr>
            <p:ph type="subTitle" idx="4"/>
          </p:nvPr>
        </p:nvSpPr>
        <p:spPr>
          <a:xfrm>
            <a:off x="4571787" y="218095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58" name="Google Shape;158;p16"/>
          <p:cNvSpPr txBox="1">
            <a:spLocks noGrp="1"/>
          </p:cNvSpPr>
          <p:nvPr>
            <p:ph type="subTitle" idx="5"/>
          </p:nvPr>
        </p:nvSpPr>
        <p:spPr>
          <a:xfrm>
            <a:off x="4571787" y="4020325"/>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59" name="Google Shape;159;p16"/>
          <p:cNvSpPr txBox="1">
            <a:spLocks noGrp="1"/>
          </p:cNvSpPr>
          <p:nvPr>
            <p:ph type="subTitle" idx="6"/>
          </p:nvPr>
        </p:nvSpPr>
        <p:spPr>
          <a:xfrm>
            <a:off x="8381787" y="4001780"/>
            <a:ext cx="32505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60" name="Google Shape;160;p16"/>
          <p:cNvSpPr txBox="1">
            <a:spLocks noGrp="1"/>
          </p:cNvSpPr>
          <p:nvPr>
            <p:ph type="title"/>
          </p:nvPr>
        </p:nvSpPr>
        <p:spPr>
          <a:xfrm>
            <a:off x="720400" y="898175"/>
            <a:ext cx="10911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61" name="Google Shape;161;p16"/>
          <p:cNvSpPr txBox="1">
            <a:spLocks noGrp="1"/>
          </p:cNvSpPr>
          <p:nvPr>
            <p:ph type="body" idx="7"/>
          </p:nvPr>
        </p:nvSpPr>
        <p:spPr>
          <a:xfrm>
            <a:off x="4571787" y="2589800"/>
            <a:ext cx="3250500" cy="8340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162" name="Google Shape;162;p16"/>
          <p:cNvSpPr txBox="1">
            <a:spLocks noGrp="1"/>
          </p:cNvSpPr>
          <p:nvPr>
            <p:ph type="body" idx="8"/>
          </p:nvPr>
        </p:nvSpPr>
        <p:spPr>
          <a:xfrm>
            <a:off x="8381787" y="44186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63" name="Google Shape;163;p16"/>
          <p:cNvSpPr txBox="1">
            <a:spLocks noGrp="1"/>
          </p:cNvSpPr>
          <p:nvPr>
            <p:ph type="body" idx="9"/>
          </p:nvPr>
        </p:nvSpPr>
        <p:spPr>
          <a:xfrm>
            <a:off x="4571787" y="44186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64" name="Google Shape;164;p16"/>
          <p:cNvSpPr txBox="1">
            <a:spLocks noGrp="1"/>
          </p:cNvSpPr>
          <p:nvPr>
            <p:ph type="body" idx="13"/>
          </p:nvPr>
        </p:nvSpPr>
        <p:spPr>
          <a:xfrm>
            <a:off x="720400" y="25898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65" name="Google Shape;165;p16"/>
          <p:cNvSpPr txBox="1">
            <a:spLocks noGrp="1"/>
          </p:cNvSpPr>
          <p:nvPr>
            <p:ph type="body" idx="14"/>
          </p:nvPr>
        </p:nvSpPr>
        <p:spPr>
          <a:xfrm>
            <a:off x="8381787" y="25898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66" name="Google Shape;166;p16"/>
          <p:cNvSpPr txBox="1">
            <a:spLocks noGrp="1"/>
          </p:cNvSpPr>
          <p:nvPr>
            <p:ph type="body" idx="15"/>
          </p:nvPr>
        </p:nvSpPr>
        <p:spPr>
          <a:xfrm>
            <a:off x="720400" y="4418600"/>
            <a:ext cx="32505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pic>
        <p:nvPicPr>
          <p:cNvPr id="167" name="Google Shape;167;p16"/>
          <p:cNvPicPr preferRelativeResize="0"/>
          <p:nvPr/>
        </p:nvPicPr>
        <p:blipFill rotWithShape="1">
          <a:blip r:embed="rId2">
            <a:alphaModFix amt="19000"/>
          </a:blip>
          <a:srcRect l="47654" t="21458" b="3540"/>
          <a:stretch/>
        </p:blipFill>
        <p:spPr>
          <a:xfrm rot="10800000">
            <a:off x="1" y="-76200"/>
            <a:ext cx="3203599" cy="3442675"/>
          </a:xfrm>
          <a:prstGeom prst="rect">
            <a:avLst/>
          </a:prstGeom>
          <a:noFill/>
          <a:ln>
            <a:noFill/>
          </a:ln>
        </p:spPr>
      </p:pic>
      <p:sp>
        <p:nvSpPr>
          <p:cNvPr id="171" name="Google Shape;171;p16"/>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5 Timeline">
  <p:cSld name="CUSTOM_14">
    <p:spTree>
      <p:nvGrpSpPr>
        <p:cNvPr id="1" name="Shape 184"/>
        <p:cNvGrpSpPr/>
        <p:nvPr/>
      </p:nvGrpSpPr>
      <p:grpSpPr>
        <a:xfrm>
          <a:off x="0" y="0"/>
          <a:ext cx="0" cy="0"/>
          <a:chOff x="0" y="0"/>
          <a:chExt cx="0" cy="0"/>
        </a:xfrm>
      </p:grpSpPr>
      <p:sp>
        <p:nvSpPr>
          <p:cNvPr id="186" name="Google Shape;186;p18"/>
          <p:cNvSpPr/>
          <p:nvPr/>
        </p:nvSpPr>
        <p:spPr>
          <a:xfrm flipH="1">
            <a:off x="0" y="0"/>
            <a:ext cx="914400" cy="91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8"/>
          <p:cNvSpPr/>
          <p:nvPr/>
        </p:nvSpPr>
        <p:spPr>
          <a:xfrm flipH="1">
            <a:off x="914375" y="914400"/>
            <a:ext cx="418800" cy="418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8" name="Google Shape;188;p18"/>
          <p:cNvPicPr preferRelativeResize="0"/>
          <p:nvPr/>
        </p:nvPicPr>
        <p:blipFill rotWithShape="1">
          <a:blip r:embed="rId2">
            <a:alphaModFix amt="21000"/>
          </a:blip>
          <a:srcRect b="24998"/>
          <a:stretch/>
        </p:blipFill>
        <p:spPr>
          <a:xfrm>
            <a:off x="-115490" y="-2"/>
            <a:ext cx="12192000" cy="6858002"/>
          </a:xfrm>
          <a:prstGeom prst="rect">
            <a:avLst/>
          </a:prstGeom>
          <a:noFill/>
          <a:ln>
            <a:noFill/>
          </a:ln>
        </p:spPr>
      </p:pic>
      <p:sp>
        <p:nvSpPr>
          <p:cNvPr id="189" name="Google Shape;189;p18"/>
          <p:cNvSpPr txBox="1">
            <a:spLocks noGrp="1"/>
          </p:cNvSpPr>
          <p:nvPr>
            <p:ph type="subTitle" idx="1"/>
          </p:nvPr>
        </p:nvSpPr>
        <p:spPr>
          <a:xfrm>
            <a:off x="415600" y="23160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190" name="Google Shape;190;p18"/>
          <p:cNvSpPr txBox="1">
            <a:spLocks noGrp="1"/>
          </p:cNvSpPr>
          <p:nvPr>
            <p:ph type="subTitle" idx="2"/>
          </p:nvPr>
        </p:nvSpPr>
        <p:spPr>
          <a:xfrm>
            <a:off x="2775377" y="23160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191" name="Google Shape;191;p18"/>
          <p:cNvSpPr txBox="1">
            <a:spLocks noGrp="1"/>
          </p:cNvSpPr>
          <p:nvPr>
            <p:ph type="subTitle" idx="3"/>
          </p:nvPr>
        </p:nvSpPr>
        <p:spPr>
          <a:xfrm>
            <a:off x="5135153" y="23425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192" name="Google Shape;192;p18"/>
          <p:cNvSpPr txBox="1">
            <a:spLocks noGrp="1"/>
          </p:cNvSpPr>
          <p:nvPr>
            <p:ph type="subTitle" idx="4"/>
          </p:nvPr>
        </p:nvSpPr>
        <p:spPr>
          <a:xfrm>
            <a:off x="7494930" y="23425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193" name="Google Shape;193;p18"/>
          <p:cNvSpPr txBox="1">
            <a:spLocks noGrp="1"/>
          </p:cNvSpPr>
          <p:nvPr>
            <p:ph type="subTitle" idx="5"/>
          </p:nvPr>
        </p:nvSpPr>
        <p:spPr>
          <a:xfrm>
            <a:off x="9854707" y="2316000"/>
            <a:ext cx="1997700" cy="6069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2200"/>
              <a:buNone/>
              <a:defRPr sz="2200" b="1"/>
            </a:lvl1pPr>
            <a:lvl2pPr lvl="1" algn="ctr" rtl="0">
              <a:spcBef>
                <a:spcPts val="2100"/>
              </a:spcBef>
              <a:spcAft>
                <a:spcPts val="0"/>
              </a:spcAft>
              <a:buSzPts val="2200"/>
              <a:buNone/>
              <a:defRPr sz="2200" b="1"/>
            </a:lvl2pPr>
            <a:lvl3pPr lvl="2" algn="ctr" rtl="0">
              <a:spcBef>
                <a:spcPts val="2100"/>
              </a:spcBef>
              <a:spcAft>
                <a:spcPts val="0"/>
              </a:spcAft>
              <a:buSzPts val="2200"/>
              <a:buNone/>
              <a:defRPr sz="2200" b="1"/>
            </a:lvl3pPr>
            <a:lvl4pPr lvl="3" algn="ctr" rtl="0">
              <a:spcBef>
                <a:spcPts val="2100"/>
              </a:spcBef>
              <a:spcAft>
                <a:spcPts val="0"/>
              </a:spcAft>
              <a:buSzPts val="2200"/>
              <a:buNone/>
              <a:defRPr sz="2200" b="1"/>
            </a:lvl4pPr>
            <a:lvl5pPr lvl="4" algn="ctr" rtl="0">
              <a:spcBef>
                <a:spcPts val="2100"/>
              </a:spcBef>
              <a:spcAft>
                <a:spcPts val="0"/>
              </a:spcAft>
              <a:buSzPts val="2200"/>
              <a:buNone/>
              <a:defRPr sz="2200" b="1"/>
            </a:lvl5pPr>
            <a:lvl6pPr lvl="5" algn="ctr" rtl="0">
              <a:spcBef>
                <a:spcPts val="2100"/>
              </a:spcBef>
              <a:spcAft>
                <a:spcPts val="0"/>
              </a:spcAft>
              <a:buSzPts val="2200"/>
              <a:buNone/>
              <a:defRPr sz="2200" b="1"/>
            </a:lvl6pPr>
            <a:lvl7pPr lvl="6" algn="ctr" rtl="0">
              <a:spcBef>
                <a:spcPts val="2100"/>
              </a:spcBef>
              <a:spcAft>
                <a:spcPts val="0"/>
              </a:spcAft>
              <a:buSzPts val="2200"/>
              <a:buNone/>
              <a:defRPr sz="2200" b="1"/>
            </a:lvl7pPr>
            <a:lvl8pPr lvl="7" algn="ctr" rtl="0">
              <a:spcBef>
                <a:spcPts val="2100"/>
              </a:spcBef>
              <a:spcAft>
                <a:spcPts val="0"/>
              </a:spcAft>
              <a:buSzPts val="2200"/>
              <a:buNone/>
              <a:defRPr sz="2200" b="1"/>
            </a:lvl8pPr>
            <a:lvl9pPr lvl="8" algn="ctr" rtl="0">
              <a:spcBef>
                <a:spcPts val="2100"/>
              </a:spcBef>
              <a:spcAft>
                <a:spcPts val="2100"/>
              </a:spcAft>
              <a:buSzPts val="2200"/>
              <a:buNone/>
              <a:defRPr sz="2200" b="1"/>
            </a:lvl9pPr>
          </a:lstStyle>
          <a:p>
            <a:endParaRPr/>
          </a:p>
        </p:txBody>
      </p:sp>
      <p:sp>
        <p:nvSpPr>
          <p:cNvPr id="194" name="Google Shape;194;p18"/>
          <p:cNvSpPr txBox="1">
            <a:spLocks noGrp="1"/>
          </p:cNvSpPr>
          <p:nvPr>
            <p:ph type="title"/>
          </p:nvPr>
        </p:nvSpPr>
        <p:spPr>
          <a:xfrm>
            <a:off x="415600" y="974367"/>
            <a:ext cx="113607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95" name="Google Shape;195;p18"/>
          <p:cNvSpPr txBox="1">
            <a:spLocks noGrp="1"/>
          </p:cNvSpPr>
          <p:nvPr>
            <p:ph type="body" idx="6"/>
          </p:nvPr>
        </p:nvSpPr>
        <p:spPr>
          <a:xfrm>
            <a:off x="415600" y="3238625"/>
            <a:ext cx="1997700" cy="23301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dirty="0"/>
          </a:p>
        </p:txBody>
      </p:sp>
      <p:sp>
        <p:nvSpPr>
          <p:cNvPr id="196" name="Google Shape;196;p18"/>
          <p:cNvSpPr txBox="1">
            <a:spLocks noGrp="1"/>
          </p:cNvSpPr>
          <p:nvPr>
            <p:ph type="body" idx="7"/>
          </p:nvPr>
        </p:nvSpPr>
        <p:spPr>
          <a:xfrm>
            <a:off x="2775375"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97" name="Google Shape;197;p18"/>
          <p:cNvSpPr txBox="1">
            <a:spLocks noGrp="1"/>
          </p:cNvSpPr>
          <p:nvPr>
            <p:ph type="body" idx="8"/>
          </p:nvPr>
        </p:nvSpPr>
        <p:spPr>
          <a:xfrm>
            <a:off x="5135150"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98" name="Google Shape;198;p18"/>
          <p:cNvSpPr txBox="1">
            <a:spLocks noGrp="1"/>
          </p:cNvSpPr>
          <p:nvPr>
            <p:ph type="body" idx="9"/>
          </p:nvPr>
        </p:nvSpPr>
        <p:spPr>
          <a:xfrm>
            <a:off x="7494925"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199" name="Google Shape;199;p18"/>
          <p:cNvSpPr txBox="1">
            <a:spLocks noGrp="1"/>
          </p:cNvSpPr>
          <p:nvPr>
            <p:ph type="body" idx="13"/>
          </p:nvPr>
        </p:nvSpPr>
        <p:spPr>
          <a:xfrm>
            <a:off x="9854700" y="3238625"/>
            <a:ext cx="1997700" cy="23301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01" name="Google Shape;201;p18"/>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A37975-6AF7-4301-9DC5-87C074AA59D1}" type="datetimeFigureOut">
              <a:rPr lang="zh-CN" altLang="en-US" smtClean="0">
                <a:solidFill>
                  <a:prstClr val="black">
                    <a:tint val="75000"/>
                  </a:prstClr>
                </a:solidFill>
              </a:rPr>
              <a:pPr/>
              <a:t>2023/7/21</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27987A4-0198-42B4-AAAE-EDBADA4485A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76831873"/>
      </p:ext>
    </p:extLst>
  </p:cSld>
  <p:clrMapOvr>
    <a:masterClrMapping/>
  </p:clrMapOvr>
  <p:transition spd="med" advClick="0" advTm="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69C26-54DA-4B4F-9C51-795E6C7B99F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21E879-0D91-4060-829A-0B4C1A979E2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B772625-1995-4929-AE68-DCF82EFFCA71}"/>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5" name="Footer Placeholder 4">
            <a:extLst>
              <a:ext uri="{FF2B5EF4-FFF2-40B4-BE49-F238E27FC236}">
                <a16:creationId xmlns:a16="http://schemas.microsoft.com/office/drawing/2014/main" id="{89D90772-5C89-44CC-8308-A1C5A6EEE7C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0BF98D9-C16A-45CB-969F-2511748ABBF4}"/>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2392292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46E5C-2DE4-4995-9392-57B0F8E3681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8ED42A6-24C4-4AF1-B05F-8421C6B73391}"/>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909CC8-3B5A-480F-A47F-15F63F99C0A2}"/>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5" name="Footer Placeholder 4">
            <a:extLst>
              <a:ext uri="{FF2B5EF4-FFF2-40B4-BE49-F238E27FC236}">
                <a16:creationId xmlns:a16="http://schemas.microsoft.com/office/drawing/2014/main" id="{F6B5FEC9-6B02-43A5-80CB-A4A98B086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E8C8484-5784-4414-92A4-2E3C459F5FFC}"/>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7681123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8742C-584F-468C-8300-A3F3D1D9EFDF}"/>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0C0517-3728-43F9-9945-AF3193C9844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EDB76C-CAF4-41D5-8299-11499DFA3B18}"/>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5" name="Footer Placeholder 4">
            <a:extLst>
              <a:ext uri="{FF2B5EF4-FFF2-40B4-BE49-F238E27FC236}">
                <a16:creationId xmlns:a16="http://schemas.microsoft.com/office/drawing/2014/main" id="{66897131-6AEA-4A4B-9A7C-E6AEFD9E658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FDC6CB6-5FE0-4569-B6A0-E4560995F849}"/>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22633960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6C832-6E33-48A4-B36F-43CEFB1C662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309E1C7-F45E-47C5-984F-51FC0F0EB1B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D58D7E-7D5A-4DC8-99B5-A8484ED891B7}"/>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A8E28E9-55F2-432C-B6F5-97B960E3895F}"/>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6" name="Footer Placeholder 5">
            <a:extLst>
              <a:ext uri="{FF2B5EF4-FFF2-40B4-BE49-F238E27FC236}">
                <a16:creationId xmlns:a16="http://schemas.microsoft.com/office/drawing/2014/main" id="{E63940EE-4520-46EF-97F0-0C5BCE866C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50FB3F0-0B87-44AB-9C40-AB5B049D657D}"/>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39720277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FCCF0-AAFF-4E0E-BFFC-DE21B6BAF2A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F23AD65-146F-4E95-8763-FCF69B6C575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BEA522-4AAF-42EF-91B3-1B355F316F7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FC0830-FBD5-4639-9D71-B9558E88F19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28D046-1189-48B1-9283-ADE5DB7492F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3A9190-9A3D-47FB-888D-36A9F087E62D}"/>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8" name="Footer Placeholder 7">
            <a:extLst>
              <a:ext uri="{FF2B5EF4-FFF2-40B4-BE49-F238E27FC236}">
                <a16:creationId xmlns:a16="http://schemas.microsoft.com/office/drawing/2014/main" id="{C759EFDC-41AF-4B5E-8FD2-9005083E830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CA009BD-0FB9-4C12-B2E2-0F6F7D08D4ED}"/>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8040428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442AB-FA13-472A-90A4-C18FB997FC1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03EDB77E-54E9-46D3-898E-FECBDCF62BC3}"/>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4" name="Footer Placeholder 3">
            <a:extLst>
              <a:ext uri="{FF2B5EF4-FFF2-40B4-BE49-F238E27FC236}">
                <a16:creationId xmlns:a16="http://schemas.microsoft.com/office/drawing/2014/main" id="{E4B50F22-11DA-4E9A-9080-76DB245E1A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9C71AE2-C794-4C73-8B8B-64B2388CFCFE}"/>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246797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Just title">
  <p:cSld name="CUSTOM_18">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15650" y="421105"/>
            <a:ext cx="11360700" cy="1230600"/>
          </a:xfrm>
          <a:prstGeom prst="rect">
            <a:avLst/>
          </a:prstGeom>
        </p:spPr>
        <p:txBody>
          <a:bodyPr spcFirstLastPara="1" wrap="square" lIns="121900" tIns="121900" rIns="121900" bIns="121900" anchor="t" anchorCtr="0">
            <a:noAutofit/>
          </a:bodyPr>
          <a:lstStyle>
            <a:lvl1pPr lvl="0" algn="ctr" rtl="0">
              <a:spcBef>
                <a:spcPts val="0"/>
              </a:spcBef>
              <a:spcAft>
                <a:spcPts val="0"/>
              </a:spcAft>
              <a:buSzPts val="5000"/>
              <a:buNone/>
              <a:defRPr sz="5000"/>
            </a:lvl1pPr>
            <a:lvl2pPr lvl="1" algn="ctr" rtl="0">
              <a:spcBef>
                <a:spcPts val="0"/>
              </a:spcBef>
              <a:spcAft>
                <a:spcPts val="0"/>
              </a:spcAft>
              <a:buSzPts val="7000"/>
              <a:buNone/>
              <a:defRPr sz="7000"/>
            </a:lvl2pPr>
            <a:lvl3pPr lvl="2" algn="ctr" rtl="0">
              <a:spcBef>
                <a:spcPts val="0"/>
              </a:spcBef>
              <a:spcAft>
                <a:spcPts val="0"/>
              </a:spcAft>
              <a:buSzPts val="7000"/>
              <a:buNone/>
              <a:defRPr sz="7000"/>
            </a:lvl3pPr>
            <a:lvl4pPr lvl="3" algn="ctr" rtl="0">
              <a:spcBef>
                <a:spcPts val="0"/>
              </a:spcBef>
              <a:spcAft>
                <a:spcPts val="0"/>
              </a:spcAft>
              <a:buSzPts val="7000"/>
              <a:buNone/>
              <a:defRPr sz="7000"/>
            </a:lvl4pPr>
            <a:lvl5pPr lvl="4" algn="ctr" rtl="0">
              <a:spcBef>
                <a:spcPts val="0"/>
              </a:spcBef>
              <a:spcAft>
                <a:spcPts val="0"/>
              </a:spcAft>
              <a:buSzPts val="7000"/>
              <a:buNone/>
              <a:defRPr sz="7000"/>
            </a:lvl5pPr>
            <a:lvl6pPr lvl="5" algn="ctr" rtl="0">
              <a:spcBef>
                <a:spcPts val="0"/>
              </a:spcBef>
              <a:spcAft>
                <a:spcPts val="0"/>
              </a:spcAft>
              <a:buSzPts val="7000"/>
              <a:buNone/>
              <a:defRPr sz="7000"/>
            </a:lvl6pPr>
            <a:lvl7pPr lvl="6" algn="ctr" rtl="0">
              <a:spcBef>
                <a:spcPts val="0"/>
              </a:spcBef>
              <a:spcAft>
                <a:spcPts val="0"/>
              </a:spcAft>
              <a:buSzPts val="7000"/>
              <a:buNone/>
              <a:defRPr sz="7000"/>
            </a:lvl7pPr>
            <a:lvl8pPr lvl="7" algn="ctr" rtl="0">
              <a:spcBef>
                <a:spcPts val="0"/>
              </a:spcBef>
              <a:spcAft>
                <a:spcPts val="0"/>
              </a:spcAft>
              <a:buSzPts val="7000"/>
              <a:buNone/>
              <a:defRPr sz="7000"/>
            </a:lvl8pPr>
            <a:lvl9pPr lvl="8" algn="ctr" rtl="0">
              <a:spcBef>
                <a:spcPts val="0"/>
              </a:spcBef>
              <a:spcAft>
                <a:spcPts val="0"/>
              </a:spcAft>
              <a:buSzPts val="7000"/>
              <a:buNone/>
              <a:defRPr sz="7000"/>
            </a:lvl9pPr>
          </a:lstStyle>
          <a:p>
            <a:endParaRPr/>
          </a:p>
        </p:txBody>
      </p:sp>
      <p:pic>
        <p:nvPicPr>
          <p:cNvPr id="23" name="Google Shape;23;p3"/>
          <p:cNvPicPr preferRelativeResize="0"/>
          <p:nvPr/>
        </p:nvPicPr>
        <p:blipFill rotWithShape="1">
          <a:blip r:embed="rId2">
            <a:alphaModFix amt="21000"/>
          </a:blip>
          <a:srcRect b="24998"/>
          <a:stretch/>
        </p:blipFill>
        <p:spPr>
          <a:xfrm>
            <a:off x="26750" y="0"/>
            <a:ext cx="12192000" cy="6858002"/>
          </a:xfrm>
          <a:prstGeom prst="rect">
            <a:avLst/>
          </a:prstGeom>
          <a:noFill/>
          <a:ln>
            <a:noFill/>
          </a:ln>
        </p:spPr>
      </p:pic>
      <p:sp>
        <p:nvSpPr>
          <p:cNvPr id="24" name="Google Shape;24;p3"/>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6DCEBE1-2BA6-4DFD-9546-6DFD814D2B1E}"/>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3" name="Footer Placeholder 2">
            <a:extLst>
              <a:ext uri="{FF2B5EF4-FFF2-40B4-BE49-F238E27FC236}">
                <a16:creationId xmlns:a16="http://schemas.microsoft.com/office/drawing/2014/main" id="{AD45A9FC-82E0-4979-9885-2100A82261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AB80155-70AF-4FFC-AE19-94D1D1683FF5}"/>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6088297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68958-41A3-4958-B200-E3B20317182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99CBBF-B693-4974-9041-50D7FCCE3D2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6F51A8-293E-49A7-A2C9-A6A345E776F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903852-FAE3-4B59-B798-330A92FC0EBE}"/>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6" name="Footer Placeholder 5">
            <a:extLst>
              <a:ext uri="{FF2B5EF4-FFF2-40B4-BE49-F238E27FC236}">
                <a16:creationId xmlns:a16="http://schemas.microsoft.com/office/drawing/2014/main" id="{9CCA229C-D0C7-4C3C-B8A5-BAD57FB3AC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393C5C7-1C1E-40CC-A523-2967D06C7293}"/>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3435898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1980B-7562-451C-9E0C-B80AB202439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C222E2-5F3E-4CC9-9B77-4463F69D3E8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C7F624-25FC-40AA-B5B6-A58FAB7F42A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9C1717-8DB3-4535-ABBE-E51900DB58F9}"/>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6" name="Footer Placeholder 5">
            <a:extLst>
              <a:ext uri="{FF2B5EF4-FFF2-40B4-BE49-F238E27FC236}">
                <a16:creationId xmlns:a16="http://schemas.microsoft.com/office/drawing/2014/main" id="{7B154083-3221-46D1-BC77-D898919B97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2CB2FC6-1A79-4102-806E-C54836DE8486}"/>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12734146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DF7B9-B100-4C29-9F6F-38880AB65BC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30010F-9820-4169-9A8B-F783747E084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FF9003-3CCC-4166-8CF9-18E724B01EF1}"/>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5" name="Footer Placeholder 4">
            <a:extLst>
              <a:ext uri="{FF2B5EF4-FFF2-40B4-BE49-F238E27FC236}">
                <a16:creationId xmlns:a16="http://schemas.microsoft.com/office/drawing/2014/main" id="{65C4D33B-033B-4562-8791-8309BB25FC5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7BE8C8-2AA0-4356-8924-84D5E7AB99EF}"/>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8177784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188C570-A553-4788-BFA8-29EA8AC642F9}"/>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BCBF93-114A-47CD-BDF3-7F9886EC187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E938EA-D2EA-49D7-85AC-7CB14AEA4FA0}"/>
              </a:ext>
            </a:extLst>
          </p:cNvPr>
          <p:cNvSpPr>
            <a:spLocks noGrp="1"/>
          </p:cNvSpPr>
          <p:nvPr>
            <p:ph type="dt" sz="half" idx="10"/>
          </p:nvPr>
        </p:nvSpPr>
        <p:spPr>
          <a:xfrm>
            <a:off x="838200" y="6356350"/>
            <a:ext cx="2743200" cy="365125"/>
          </a:xfrm>
          <a:prstGeom prst="rect">
            <a:avLst/>
          </a:prstGeom>
        </p:spPr>
        <p:txBody>
          <a:bodyPr/>
          <a:lstStyle/>
          <a:p>
            <a:fld id="{0FDC082F-1FEC-43F4-B580-0844F1D049D5}" type="datetimeFigureOut">
              <a:rPr lang="en-US" smtClean="0"/>
              <a:t>7/21/2023</a:t>
            </a:fld>
            <a:endParaRPr lang="en-US"/>
          </a:p>
        </p:txBody>
      </p:sp>
      <p:sp>
        <p:nvSpPr>
          <p:cNvPr id="5" name="Footer Placeholder 4">
            <a:extLst>
              <a:ext uri="{FF2B5EF4-FFF2-40B4-BE49-F238E27FC236}">
                <a16:creationId xmlns:a16="http://schemas.microsoft.com/office/drawing/2014/main" id="{657466A0-0C36-46A0-B91C-C3ECFEB2BF2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FE724C-CF88-46E2-8F7E-5876443E0479}"/>
              </a:ext>
            </a:extLst>
          </p:cNvPr>
          <p:cNvSpPr>
            <a:spLocks noGrp="1"/>
          </p:cNvSpPr>
          <p:nvPr>
            <p:ph type="sldNum" sz="quarter" idx="12"/>
          </p:nvPr>
        </p:nvSpPr>
        <p:spPr>
          <a:xfrm>
            <a:off x="8610600" y="6356350"/>
            <a:ext cx="2743200" cy="365125"/>
          </a:xfrm>
          <a:prstGeom prst="rect">
            <a:avLst/>
          </a:prstGeom>
        </p:spPr>
        <p:txBody>
          <a:bodyPr/>
          <a:lstStyle/>
          <a:p>
            <a:fld id="{66E1F0D0-6536-4D2C-B3AC-6A468FE92001}" type="slidenum">
              <a:rPr lang="en-US" smtClean="0"/>
              <a:t>‹#›</a:t>
            </a:fld>
            <a:endParaRPr lang="en-US"/>
          </a:p>
        </p:txBody>
      </p:sp>
    </p:spTree>
    <p:extLst>
      <p:ext uri="{BB962C8B-B14F-4D97-AF65-F5344CB8AC3E}">
        <p14:creationId xmlns:p14="http://schemas.microsoft.com/office/powerpoint/2010/main" val="3677571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3 Talking Points">
  <p:cSld name="CUSTOM_2">
    <p:spTree>
      <p:nvGrpSpPr>
        <p:cNvPr id="1" name="Shape 37"/>
        <p:cNvGrpSpPr/>
        <p:nvPr/>
      </p:nvGrpSpPr>
      <p:grpSpPr>
        <a:xfrm>
          <a:off x="0" y="0"/>
          <a:ext cx="0" cy="0"/>
          <a:chOff x="0" y="0"/>
          <a:chExt cx="0" cy="0"/>
        </a:xfrm>
      </p:grpSpPr>
      <p:sp>
        <p:nvSpPr>
          <p:cNvPr id="38" name="Google Shape;38;p5"/>
          <p:cNvSpPr/>
          <p:nvPr/>
        </p:nvSpPr>
        <p:spPr>
          <a:xfrm>
            <a:off x="4228075" y="0"/>
            <a:ext cx="6821100" cy="6324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3505200" y="1433075"/>
            <a:ext cx="8271250" cy="513635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 name="Google Shape;40;p5"/>
          <p:cNvPicPr preferRelativeResize="0"/>
          <p:nvPr/>
        </p:nvPicPr>
        <p:blipFill rotWithShape="1">
          <a:blip r:embed="rId2">
            <a:alphaModFix amt="19000"/>
          </a:blip>
          <a:srcRect l="47654" t="21458" b="3540"/>
          <a:stretch/>
        </p:blipFill>
        <p:spPr>
          <a:xfrm flipH="1">
            <a:off x="0" y="2"/>
            <a:ext cx="6381752" cy="6857998"/>
          </a:xfrm>
          <a:prstGeom prst="rect">
            <a:avLst/>
          </a:prstGeom>
          <a:noFill/>
          <a:ln>
            <a:noFill/>
          </a:ln>
        </p:spPr>
      </p:pic>
      <p:sp>
        <p:nvSpPr>
          <p:cNvPr id="41" name="Google Shape;41;p5"/>
          <p:cNvSpPr/>
          <p:nvPr/>
        </p:nvSpPr>
        <p:spPr>
          <a:xfrm>
            <a:off x="11277600" y="0"/>
            <a:ext cx="914400" cy="91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a:off x="10858825" y="914400"/>
            <a:ext cx="418800" cy="418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0" y="5524400"/>
            <a:ext cx="1333500" cy="133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txBox="1">
            <a:spLocks noGrp="1"/>
          </p:cNvSpPr>
          <p:nvPr>
            <p:ph type="title"/>
          </p:nvPr>
        </p:nvSpPr>
        <p:spPr>
          <a:xfrm>
            <a:off x="720400" y="669575"/>
            <a:ext cx="11055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45" name="Google Shape;45;p5"/>
          <p:cNvSpPr txBox="1">
            <a:spLocks noGrp="1"/>
          </p:cNvSpPr>
          <p:nvPr>
            <p:ph type="body" idx="1"/>
          </p:nvPr>
        </p:nvSpPr>
        <p:spPr>
          <a:xfrm>
            <a:off x="4819650" y="2212800"/>
            <a:ext cx="6096000" cy="7635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Char char="●"/>
              <a:defRPr/>
            </a:lvl1pPr>
            <a:lvl2pPr marL="914400" lvl="1" indent="-349250" rtl="0">
              <a:spcBef>
                <a:spcPts val="2100"/>
              </a:spcBef>
              <a:spcAft>
                <a:spcPts val="0"/>
              </a:spcAft>
              <a:buSzPts val="1900"/>
              <a:buChar char="○"/>
              <a:defRPr/>
            </a:lvl2pPr>
            <a:lvl3pPr marL="1371600" lvl="2" indent="-349250" rtl="0">
              <a:spcBef>
                <a:spcPts val="2100"/>
              </a:spcBef>
              <a:spcAft>
                <a:spcPts val="0"/>
              </a:spcAft>
              <a:buSzPts val="1900"/>
              <a:buChar char="■"/>
              <a:defRPr/>
            </a:lvl3pPr>
            <a:lvl4pPr marL="1828800" lvl="3" indent="-349250" rtl="0">
              <a:spcBef>
                <a:spcPts val="2100"/>
              </a:spcBef>
              <a:spcAft>
                <a:spcPts val="0"/>
              </a:spcAft>
              <a:buSzPts val="1900"/>
              <a:buChar char="●"/>
              <a:defRPr/>
            </a:lvl4pPr>
            <a:lvl5pPr marL="2286000" lvl="4" indent="-349250" rtl="0">
              <a:spcBef>
                <a:spcPts val="2100"/>
              </a:spcBef>
              <a:spcAft>
                <a:spcPts val="0"/>
              </a:spcAft>
              <a:buSzPts val="1900"/>
              <a:buChar char="○"/>
              <a:defRPr/>
            </a:lvl5pPr>
            <a:lvl6pPr marL="2743200" lvl="5" indent="-349250" rtl="0">
              <a:spcBef>
                <a:spcPts val="2100"/>
              </a:spcBef>
              <a:spcAft>
                <a:spcPts val="0"/>
              </a:spcAft>
              <a:buSzPts val="1900"/>
              <a:buChar char="■"/>
              <a:defRPr/>
            </a:lvl6pPr>
            <a:lvl7pPr marL="3200400" lvl="6" indent="-349250" rtl="0">
              <a:spcBef>
                <a:spcPts val="2100"/>
              </a:spcBef>
              <a:spcAft>
                <a:spcPts val="0"/>
              </a:spcAft>
              <a:buSzPts val="1900"/>
              <a:buChar char="●"/>
              <a:defRPr/>
            </a:lvl7pPr>
            <a:lvl8pPr marL="3657600" lvl="7" indent="-349250" rtl="0">
              <a:spcBef>
                <a:spcPts val="2100"/>
              </a:spcBef>
              <a:spcAft>
                <a:spcPts val="0"/>
              </a:spcAft>
              <a:buSzPts val="1900"/>
              <a:buChar char="○"/>
              <a:defRPr/>
            </a:lvl8pPr>
            <a:lvl9pPr marL="4114800" lvl="8" indent="-349250" rtl="0">
              <a:spcBef>
                <a:spcPts val="2100"/>
              </a:spcBef>
              <a:spcAft>
                <a:spcPts val="2100"/>
              </a:spcAft>
              <a:buSzPts val="1900"/>
              <a:buChar char="■"/>
              <a:defRPr/>
            </a:lvl9pPr>
          </a:lstStyle>
          <a:p>
            <a:endParaRPr/>
          </a:p>
        </p:txBody>
      </p:sp>
      <p:sp>
        <p:nvSpPr>
          <p:cNvPr id="47" name="Google Shape;47;p5"/>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48"/>
        <p:cNvGrpSpPr/>
        <p:nvPr/>
      </p:nvGrpSpPr>
      <p:grpSpPr>
        <a:xfrm>
          <a:off x="0" y="0"/>
          <a:ext cx="0" cy="0"/>
          <a:chOff x="0" y="0"/>
          <a:chExt cx="0" cy="0"/>
        </a:xfrm>
      </p:grpSpPr>
      <p:sp>
        <p:nvSpPr>
          <p:cNvPr id="49" name="Google Shape;49;p6"/>
          <p:cNvSpPr/>
          <p:nvPr/>
        </p:nvSpPr>
        <p:spPr>
          <a:xfrm>
            <a:off x="381000" y="22625"/>
            <a:ext cx="7315200" cy="6324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0" name="Google Shape;50;p6"/>
          <p:cNvPicPr preferRelativeResize="0"/>
          <p:nvPr/>
        </p:nvPicPr>
        <p:blipFill rotWithShape="1">
          <a:blip r:embed="rId2">
            <a:alphaModFix amt="19000"/>
          </a:blip>
          <a:srcRect l="47654" t="21458" b="3540"/>
          <a:stretch/>
        </p:blipFill>
        <p:spPr>
          <a:xfrm rot="10800000" flipH="1">
            <a:off x="5810250" y="2"/>
            <a:ext cx="6381752" cy="6857998"/>
          </a:xfrm>
          <a:prstGeom prst="rect">
            <a:avLst/>
          </a:prstGeom>
          <a:noFill/>
          <a:ln>
            <a:noFill/>
          </a:ln>
        </p:spPr>
      </p:pic>
      <p:sp>
        <p:nvSpPr>
          <p:cNvPr id="51" name="Google Shape;51;p6"/>
          <p:cNvSpPr/>
          <p:nvPr/>
        </p:nvSpPr>
        <p:spPr>
          <a:xfrm>
            <a:off x="863250" y="584850"/>
            <a:ext cx="7480800" cy="50781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6"/>
          <p:cNvSpPr/>
          <p:nvPr/>
        </p:nvSpPr>
        <p:spPr>
          <a:xfrm rot="5400000">
            <a:off x="11277588" y="5943588"/>
            <a:ext cx="914400" cy="91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6"/>
          <p:cNvSpPr/>
          <p:nvPr/>
        </p:nvSpPr>
        <p:spPr>
          <a:xfrm rot="5400000">
            <a:off x="10858788" y="5524813"/>
            <a:ext cx="418800" cy="418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6"/>
          <p:cNvSpPr txBox="1">
            <a:spLocks noGrp="1"/>
          </p:cNvSpPr>
          <p:nvPr>
            <p:ph type="title"/>
          </p:nvPr>
        </p:nvSpPr>
        <p:spPr>
          <a:xfrm>
            <a:off x="2933700" y="296825"/>
            <a:ext cx="3126000" cy="1839600"/>
          </a:xfrm>
          <a:prstGeom prst="rect">
            <a:avLst/>
          </a:prstGeom>
        </p:spPr>
        <p:txBody>
          <a:bodyPr spcFirstLastPara="1" wrap="square" lIns="121900" tIns="121900" rIns="121900" bIns="121900" anchor="ctr" anchorCtr="0">
            <a:noAutofit/>
          </a:bodyPr>
          <a:lstStyle>
            <a:lvl1pPr lvl="0" rtl="0">
              <a:spcBef>
                <a:spcPts val="0"/>
              </a:spcBef>
              <a:spcAft>
                <a:spcPts val="0"/>
              </a:spcAft>
              <a:buSzPts val="10000"/>
              <a:buNone/>
              <a:defRPr sz="10000"/>
            </a:lvl1pPr>
            <a:lvl2pPr lvl="1" algn="r" rtl="0">
              <a:spcBef>
                <a:spcPts val="0"/>
              </a:spcBef>
              <a:spcAft>
                <a:spcPts val="0"/>
              </a:spcAft>
              <a:buSzPts val="15000"/>
              <a:buNone/>
              <a:defRPr sz="15000"/>
            </a:lvl2pPr>
            <a:lvl3pPr lvl="2" algn="r" rtl="0">
              <a:spcBef>
                <a:spcPts val="0"/>
              </a:spcBef>
              <a:spcAft>
                <a:spcPts val="0"/>
              </a:spcAft>
              <a:buSzPts val="15000"/>
              <a:buNone/>
              <a:defRPr sz="15000"/>
            </a:lvl3pPr>
            <a:lvl4pPr lvl="3" algn="r" rtl="0">
              <a:spcBef>
                <a:spcPts val="0"/>
              </a:spcBef>
              <a:spcAft>
                <a:spcPts val="0"/>
              </a:spcAft>
              <a:buSzPts val="15000"/>
              <a:buNone/>
              <a:defRPr sz="15000"/>
            </a:lvl4pPr>
            <a:lvl5pPr lvl="4" algn="r" rtl="0">
              <a:spcBef>
                <a:spcPts val="0"/>
              </a:spcBef>
              <a:spcAft>
                <a:spcPts val="0"/>
              </a:spcAft>
              <a:buSzPts val="15000"/>
              <a:buNone/>
              <a:defRPr sz="15000"/>
            </a:lvl5pPr>
            <a:lvl6pPr lvl="5" algn="r" rtl="0">
              <a:spcBef>
                <a:spcPts val="0"/>
              </a:spcBef>
              <a:spcAft>
                <a:spcPts val="0"/>
              </a:spcAft>
              <a:buSzPts val="15000"/>
              <a:buNone/>
              <a:defRPr sz="15000"/>
            </a:lvl6pPr>
            <a:lvl7pPr lvl="6" algn="r" rtl="0">
              <a:spcBef>
                <a:spcPts val="0"/>
              </a:spcBef>
              <a:spcAft>
                <a:spcPts val="0"/>
              </a:spcAft>
              <a:buSzPts val="15000"/>
              <a:buNone/>
              <a:defRPr sz="15000"/>
            </a:lvl7pPr>
            <a:lvl8pPr lvl="7" algn="r" rtl="0">
              <a:spcBef>
                <a:spcPts val="0"/>
              </a:spcBef>
              <a:spcAft>
                <a:spcPts val="0"/>
              </a:spcAft>
              <a:buSzPts val="15000"/>
              <a:buNone/>
              <a:defRPr sz="15000"/>
            </a:lvl8pPr>
            <a:lvl9pPr lvl="8" algn="r" rtl="0">
              <a:spcBef>
                <a:spcPts val="0"/>
              </a:spcBef>
              <a:spcAft>
                <a:spcPts val="0"/>
              </a:spcAft>
              <a:buSzPts val="15000"/>
              <a:buNone/>
              <a:defRPr sz="15000"/>
            </a:lvl9pPr>
          </a:lstStyle>
          <a:p>
            <a:endParaRPr/>
          </a:p>
        </p:txBody>
      </p:sp>
      <p:sp>
        <p:nvSpPr>
          <p:cNvPr id="55" name="Google Shape;55;p6"/>
          <p:cNvSpPr txBox="1">
            <a:spLocks noGrp="1"/>
          </p:cNvSpPr>
          <p:nvPr>
            <p:ph type="body" idx="1"/>
          </p:nvPr>
        </p:nvSpPr>
        <p:spPr>
          <a:xfrm>
            <a:off x="1206525" y="3213275"/>
            <a:ext cx="6356400" cy="20751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56" name="Google Shape;56;p6"/>
          <p:cNvSpPr txBox="1">
            <a:spLocks noGrp="1"/>
          </p:cNvSpPr>
          <p:nvPr>
            <p:ph type="title" idx="2"/>
          </p:nvPr>
        </p:nvSpPr>
        <p:spPr>
          <a:xfrm>
            <a:off x="1206525" y="2288825"/>
            <a:ext cx="63564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57" name="Google Shape;57;p6"/>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lt1"/>
                </a:solidFill>
                <a:latin typeface="Questrial"/>
                <a:ea typeface="Questrial"/>
                <a:cs typeface="Questrial"/>
                <a:sym typeface="Questrial"/>
              </a:defRPr>
            </a:lvl1pPr>
            <a:lvl2pPr lvl="1" rtl="0">
              <a:buNone/>
              <a:defRPr>
                <a:solidFill>
                  <a:schemeClr val="lt1"/>
                </a:solidFill>
                <a:latin typeface="Questrial"/>
                <a:ea typeface="Questrial"/>
                <a:cs typeface="Questrial"/>
                <a:sym typeface="Questrial"/>
              </a:defRPr>
            </a:lvl2pPr>
            <a:lvl3pPr lvl="2" rtl="0">
              <a:buNone/>
              <a:defRPr>
                <a:solidFill>
                  <a:schemeClr val="lt1"/>
                </a:solidFill>
                <a:latin typeface="Questrial"/>
                <a:ea typeface="Questrial"/>
                <a:cs typeface="Questrial"/>
                <a:sym typeface="Questrial"/>
              </a:defRPr>
            </a:lvl3pPr>
            <a:lvl4pPr lvl="3" rtl="0">
              <a:buNone/>
              <a:defRPr>
                <a:solidFill>
                  <a:schemeClr val="lt1"/>
                </a:solidFill>
                <a:latin typeface="Questrial"/>
                <a:ea typeface="Questrial"/>
                <a:cs typeface="Questrial"/>
                <a:sym typeface="Questrial"/>
              </a:defRPr>
            </a:lvl4pPr>
            <a:lvl5pPr lvl="4" rtl="0">
              <a:buNone/>
              <a:defRPr>
                <a:solidFill>
                  <a:schemeClr val="lt1"/>
                </a:solidFill>
                <a:latin typeface="Questrial"/>
                <a:ea typeface="Questrial"/>
                <a:cs typeface="Questrial"/>
                <a:sym typeface="Questrial"/>
              </a:defRPr>
            </a:lvl5pPr>
            <a:lvl6pPr lvl="5" rtl="0">
              <a:buNone/>
              <a:defRPr>
                <a:solidFill>
                  <a:schemeClr val="lt1"/>
                </a:solidFill>
                <a:latin typeface="Questrial"/>
                <a:ea typeface="Questrial"/>
                <a:cs typeface="Questrial"/>
                <a:sym typeface="Questrial"/>
              </a:defRPr>
            </a:lvl6pPr>
            <a:lvl7pPr lvl="6" rtl="0">
              <a:buNone/>
              <a:defRPr>
                <a:solidFill>
                  <a:schemeClr val="lt1"/>
                </a:solidFill>
                <a:latin typeface="Questrial"/>
                <a:ea typeface="Questrial"/>
                <a:cs typeface="Questrial"/>
                <a:sym typeface="Questrial"/>
              </a:defRPr>
            </a:lvl7pPr>
            <a:lvl8pPr lvl="7" rtl="0">
              <a:buNone/>
              <a:defRPr>
                <a:solidFill>
                  <a:schemeClr val="lt1"/>
                </a:solidFill>
                <a:latin typeface="Questrial"/>
                <a:ea typeface="Questrial"/>
                <a:cs typeface="Questrial"/>
                <a:sym typeface="Questrial"/>
              </a:defRPr>
            </a:lvl8pPr>
            <a:lvl9pPr lvl="8" rtl="0">
              <a:buNone/>
              <a:defRPr>
                <a:solidFill>
                  <a:schemeClr val="lt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6 Two columns">
  <p:cSld name="CUSTOM_4">
    <p:bg>
      <p:bgPr>
        <a:solidFill>
          <a:schemeClr val="accent4"/>
        </a:solidFill>
        <a:effectLst/>
      </p:bgPr>
    </p:bg>
    <p:spTree>
      <p:nvGrpSpPr>
        <p:cNvPr id="1" name="Shape 58"/>
        <p:cNvGrpSpPr/>
        <p:nvPr/>
      </p:nvGrpSpPr>
      <p:grpSpPr>
        <a:xfrm>
          <a:off x="0" y="0"/>
          <a:ext cx="0" cy="0"/>
          <a:chOff x="0" y="0"/>
          <a:chExt cx="0" cy="0"/>
        </a:xfrm>
      </p:grpSpPr>
      <p:sp>
        <p:nvSpPr>
          <p:cNvPr id="59" name="Google Shape;59;p7"/>
          <p:cNvSpPr txBox="1">
            <a:spLocks noGrp="1"/>
          </p:cNvSpPr>
          <p:nvPr>
            <p:ph type="subTitle" idx="1"/>
          </p:nvPr>
        </p:nvSpPr>
        <p:spPr>
          <a:xfrm>
            <a:off x="873360" y="1813775"/>
            <a:ext cx="49611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0" name="Google Shape;60;p7"/>
          <p:cNvSpPr txBox="1">
            <a:spLocks noGrp="1"/>
          </p:cNvSpPr>
          <p:nvPr>
            <p:ph type="subTitle" idx="2"/>
          </p:nvPr>
        </p:nvSpPr>
        <p:spPr>
          <a:xfrm>
            <a:off x="6464155" y="1813775"/>
            <a:ext cx="49608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61" name="Google Shape;61;p7"/>
          <p:cNvSpPr txBox="1">
            <a:spLocks noGrp="1"/>
          </p:cNvSpPr>
          <p:nvPr>
            <p:ph type="title"/>
          </p:nvPr>
        </p:nvSpPr>
        <p:spPr>
          <a:xfrm>
            <a:off x="873350" y="836300"/>
            <a:ext cx="10551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62" name="Google Shape;62;p7"/>
          <p:cNvSpPr txBox="1">
            <a:spLocks noGrp="1"/>
          </p:cNvSpPr>
          <p:nvPr>
            <p:ph type="body" idx="3"/>
          </p:nvPr>
        </p:nvSpPr>
        <p:spPr>
          <a:xfrm>
            <a:off x="873350" y="2750800"/>
            <a:ext cx="49608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63" name="Google Shape;63;p7"/>
          <p:cNvSpPr txBox="1">
            <a:spLocks noGrp="1"/>
          </p:cNvSpPr>
          <p:nvPr>
            <p:ph type="body" idx="4"/>
          </p:nvPr>
        </p:nvSpPr>
        <p:spPr>
          <a:xfrm>
            <a:off x="6464146" y="2739050"/>
            <a:ext cx="49611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pic>
        <p:nvPicPr>
          <p:cNvPr id="64" name="Google Shape;64;p7"/>
          <p:cNvPicPr preferRelativeResize="0"/>
          <p:nvPr/>
        </p:nvPicPr>
        <p:blipFill rotWithShape="1">
          <a:blip r:embed="rId2">
            <a:alphaModFix amt="19000"/>
          </a:blip>
          <a:srcRect l="47654" t="21458" b="3540"/>
          <a:stretch/>
        </p:blipFill>
        <p:spPr>
          <a:xfrm flipH="1">
            <a:off x="0" y="2"/>
            <a:ext cx="6381752" cy="6857998"/>
          </a:xfrm>
          <a:prstGeom prst="rect">
            <a:avLst/>
          </a:prstGeom>
          <a:noFill/>
          <a:ln>
            <a:noFill/>
          </a:ln>
        </p:spPr>
      </p:pic>
      <p:sp>
        <p:nvSpPr>
          <p:cNvPr id="65" name="Google Shape;65;p7"/>
          <p:cNvSpPr/>
          <p:nvPr/>
        </p:nvSpPr>
        <p:spPr>
          <a:xfrm rot="5400000">
            <a:off x="11277588" y="5943588"/>
            <a:ext cx="914400" cy="914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7"/>
          <p:cNvSpPr/>
          <p:nvPr/>
        </p:nvSpPr>
        <p:spPr>
          <a:xfrm rot="5400000">
            <a:off x="10858788" y="5524813"/>
            <a:ext cx="418800" cy="418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7"/>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68"/>
        <p:cNvGrpSpPr/>
        <p:nvPr/>
      </p:nvGrpSpPr>
      <p:grpSpPr>
        <a:xfrm>
          <a:off x="0" y="0"/>
          <a:ext cx="0" cy="0"/>
          <a:chOff x="0" y="0"/>
          <a:chExt cx="0" cy="0"/>
        </a:xfrm>
      </p:grpSpPr>
      <p:sp>
        <p:nvSpPr>
          <p:cNvPr id="69" name="Google Shape;69;p8"/>
          <p:cNvSpPr txBox="1">
            <a:spLocks noGrp="1"/>
          </p:cNvSpPr>
          <p:nvPr>
            <p:ph type="subTitle" idx="1"/>
          </p:nvPr>
        </p:nvSpPr>
        <p:spPr>
          <a:xfrm>
            <a:off x="758914" y="2557575"/>
            <a:ext cx="56799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70" name="Google Shape;70;p8"/>
          <p:cNvSpPr txBox="1">
            <a:spLocks noGrp="1"/>
          </p:cNvSpPr>
          <p:nvPr>
            <p:ph type="title"/>
          </p:nvPr>
        </p:nvSpPr>
        <p:spPr>
          <a:xfrm>
            <a:off x="720400" y="1660175"/>
            <a:ext cx="56799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71" name="Google Shape;71;p8"/>
          <p:cNvSpPr txBox="1">
            <a:spLocks noGrp="1"/>
          </p:cNvSpPr>
          <p:nvPr>
            <p:ph type="body" idx="2"/>
          </p:nvPr>
        </p:nvSpPr>
        <p:spPr>
          <a:xfrm>
            <a:off x="758916" y="3217750"/>
            <a:ext cx="5679900" cy="3436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72" name="Google Shape;72;p8"/>
          <p:cNvSpPr/>
          <p:nvPr/>
        </p:nvSpPr>
        <p:spPr>
          <a:xfrm>
            <a:off x="7166372" y="0"/>
            <a:ext cx="4134600" cy="6324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a:off x="6705600" y="593375"/>
            <a:ext cx="5070900" cy="50697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4" name="Google Shape;74;p8"/>
          <p:cNvPicPr preferRelativeResize="0"/>
          <p:nvPr/>
        </p:nvPicPr>
        <p:blipFill rotWithShape="1">
          <a:blip r:embed="rId2">
            <a:alphaModFix amt="19000"/>
          </a:blip>
          <a:srcRect l="47654" t="21458" b="3540"/>
          <a:stretch/>
        </p:blipFill>
        <p:spPr>
          <a:xfrm>
            <a:off x="5810250" y="2"/>
            <a:ext cx="6381752" cy="6857998"/>
          </a:xfrm>
          <a:prstGeom prst="rect">
            <a:avLst/>
          </a:prstGeom>
          <a:noFill/>
          <a:ln>
            <a:noFill/>
          </a:ln>
        </p:spPr>
      </p:pic>
      <p:sp>
        <p:nvSpPr>
          <p:cNvPr id="75" name="Google Shape;75;p8"/>
          <p:cNvSpPr/>
          <p:nvPr/>
        </p:nvSpPr>
        <p:spPr>
          <a:xfrm flipH="1">
            <a:off x="0" y="0"/>
            <a:ext cx="914400" cy="91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flipH="1">
            <a:off x="914375" y="914400"/>
            <a:ext cx="418800" cy="418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a:off x="0" y="5943500"/>
            <a:ext cx="914400" cy="91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txBox="1"/>
          <p:nvPr/>
        </p:nvSpPr>
        <p:spPr>
          <a:xfrm rot="5400000">
            <a:off x="-679350" y="6198500"/>
            <a:ext cx="1579800" cy="37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Barlow Condensed"/>
                <a:ea typeface="Barlow Condensed"/>
                <a:cs typeface="Barlow Condensed"/>
                <a:sym typeface="Barlow Condensed"/>
              </a:rPr>
              <a:t>SLIDESMANIA.COM</a:t>
            </a:r>
            <a:endParaRPr>
              <a:solidFill>
                <a:schemeClr val="dk1"/>
              </a:solidFill>
              <a:latin typeface="Barlow Condensed"/>
              <a:ea typeface="Barlow Condensed"/>
              <a:cs typeface="Barlow Condensed"/>
              <a:sym typeface="Barlow Condensed"/>
            </a:endParaRPr>
          </a:p>
        </p:txBody>
      </p:sp>
      <p:sp>
        <p:nvSpPr>
          <p:cNvPr id="79" name="Google Shape;79;p8"/>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7 Quote">
  <p:cSld name="CUSTOM_6">
    <p:spTree>
      <p:nvGrpSpPr>
        <p:cNvPr id="1" name="Shape 80"/>
        <p:cNvGrpSpPr/>
        <p:nvPr/>
      </p:nvGrpSpPr>
      <p:grpSpPr>
        <a:xfrm>
          <a:off x="0" y="0"/>
          <a:ext cx="0" cy="0"/>
          <a:chOff x="0" y="0"/>
          <a:chExt cx="0" cy="0"/>
        </a:xfrm>
      </p:grpSpPr>
      <p:sp>
        <p:nvSpPr>
          <p:cNvPr id="81" name="Google Shape;81;p9"/>
          <p:cNvSpPr txBox="1">
            <a:spLocks noGrp="1"/>
          </p:cNvSpPr>
          <p:nvPr>
            <p:ph type="title"/>
          </p:nvPr>
        </p:nvSpPr>
        <p:spPr>
          <a:xfrm>
            <a:off x="558100" y="1873525"/>
            <a:ext cx="11095500" cy="3160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82" name="Google Shape;82;p9"/>
          <p:cNvSpPr txBox="1">
            <a:spLocks noGrp="1"/>
          </p:cNvSpPr>
          <p:nvPr>
            <p:ph type="subTitle" idx="1"/>
          </p:nvPr>
        </p:nvSpPr>
        <p:spPr>
          <a:xfrm>
            <a:off x="632875" y="5919475"/>
            <a:ext cx="113799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900"/>
              <a:buNone/>
              <a:defRPr/>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pic>
        <p:nvPicPr>
          <p:cNvPr id="83" name="Google Shape;83;p9"/>
          <p:cNvPicPr preferRelativeResize="0"/>
          <p:nvPr/>
        </p:nvPicPr>
        <p:blipFill rotWithShape="1">
          <a:blip r:embed="rId2">
            <a:alphaModFix amt="19000"/>
          </a:blip>
          <a:srcRect l="47654" t="21458" b="3540"/>
          <a:stretch/>
        </p:blipFill>
        <p:spPr>
          <a:xfrm rot="10800000">
            <a:off x="0" y="2"/>
            <a:ext cx="6381752" cy="6857998"/>
          </a:xfrm>
          <a:prstGeom prst="rect">
            <a:avLst/>
          </a:prstGeom>
          <a:noFill/>
          <a:ln>
            <a:noFill/>
          </a:ln>
        </p:spPr>
      </p:pic>
      <p:sp>
        <p:nvSpPr>
          <p:cNvPr id="84" name="Google Shape;84;p9"/>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dk1"/>
                </a:solidFill>
                <a:latin typeface="Questrial"/>
                <a:ea typeface="Questrial"/>
                <a:cs typeface="Questrial"/>
                <a:sym typeface="Questrial"/>
              </a:defRPr>
            </a:lvl1pPr>
            <a:lvl2pPr lvl="1" rtl="0">
              <a:buNone/>
              <a:defRPr>
                <a:solidFill>
                  <a:schemeClr val="dk1"/>
                </a:solidFill>
                <a:latin typeface="Questrial"/>
                <a:ea typeface="Questrial"/>
                <a:cs typeface="Questrial"/>
                <a:sym typeface="Questrial"/>
              </a:defRPr>
            </a:lvl2pPr>
            <a:lvl3pPr lvl="2" rtl="0">
              <a:buNone/>
              <a:defRPr>
                <a:solidFill>
                  <a:schemeClr val="dk1"/>
                </a:solidFill>
                <a:latin typeface="Questrial"/>
                <a:ea typeface="Questrial"/>
                <a:cs typeface="Questrial"/>
                <a:sym typeface="Questrial"/>
              </a:defRPr>
            </a:lvl3pPr>
            <a:lvl4pPr lvl="3" rtl="0">
              <a:buNone/>
              <a:defRPr>
                <a:solidFill>
                  <a:schemeClr val="dk1"/>
                </a:solidFill>
                <a:latin typeface="Questrial"/>
                <a:ea typeface="Questrial"/>
                <a:cs typeface="Questrial"/>
                <a:sym typeface="Questrial"/>
              </a:defRPr>
            </a:lvl4pPr>
            <a:lvl5pPr lvl="4" rtl="0">
              <a:buNone/>
              <a:defRPr>
                <a:solidFill>
                  <a:schemeClr val="dk1"/>
                </a:solidFill>
                <a:latin typeface="Questrial"/>
                <a:ea typeface="Questrial"/>
                <a:cs typeface="Questrial"/>
                <a:sym typeface="Questrial"/>
              </a:defRPr>
            </a:lvl5pPr>
            <a:lvl6pPr lvl="5" rtl="0">
              <a:buNone/>
              <a:defRPr>
                <a:solidFill>
                  <a:schemeClr val="dk1"/>
                </a:solidFill>
                <a:latin typeface="Questrial"/>
                <a:ea typeface="Questrial"/>
                <a:cs typeface="Questrial"/>
                <a:sym typeface="Questrial"/>
              </a:defRPr>
            </a:lvl6pPr>
            <a:lvl7pPr lvl="6" rtl="0">
              <a:buNone/>
              <a:defRPr>
                <a:solidFill>
                  <a:schemeClr val="dk1"/>
                </a:solidFill>
                <a:latin typeface="Questrial"/>
                <a:ea typeface="Questrial"/>
                <a:cs typeface="Questrial"/>
                <a:sym typeface="Questrial"/>
              </a:defRPr>
            </a:lvl7pPr>
            <a:lvl8pPr lvl="7" rtl="0">
              <a:buNone/>
              <a:defRPr>
                <a:solidFill>
                  <a:schemeClr val="dk1"/>
                </a:solidFill>
                <a:latin typeface="Questrial"/>
                <a:ea typeface="Questrial"/>
                <a:cs typeface="Questrial"/>
                <a:sym typeface="Questrial"/>
              </a:defRPr>
            </a:lvl8pPr>
            <a:lvl9pPr lvl="8" rtl="0">
              <a:buNone/>
              <a:defRPr>
                <a:solidFill>
                  <a:schemeClr val="dk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9 Big Title">
  <p:cSld name="CUSTOM_7">
    <p:bg>
      <p:bgPr>
        <a:solidFill>
          <a:schemeClr val="accent2"/>
        </a:solidFill>
        <a:effectLst/>
      </p:bgPr>
    </p:bg>
    <p:spTree>
      <p:nvGrpSpPr>
        <p:cNvPr id="1" name="Shape 85"/>
        <p:cNvGrpSpPr/>
        <p:nvPr/>
      </p:nvGrpSpPr>
      <p:grpSpPr>
        <a:xfrm>
          <a:off x="0" y="0"/>
          <a:ext cx="0" cy="0"/>
          <a:chOff x="0" y="0"/>
          <a:chExt cx="0" cy="0"/>
        </a:xfrm>
      </p:grpSpPr>
      <p:pic>
        <p:nvPicPr>
          <p:cNvPr id="86" name="Google Shape;86;p10"/>
          <p:cNvPicPr preferRelativeResize="0"/>
          <p:nvPr/>
        </p:nvPicPr>
        <p:blipFill rotWithShape="1">
          <a:blip r:embed="rId2">
            <a:alphaModFix amt="21000"/>
          </a:blip>
          <a:srcRect b="24998"/>
          <a:stretch/>
        </p:blipFill>
        <p:spPr>
          <a:xfrm>
            <a:off x="26750" y="0"/>
            <a:ext cx="12192000" cy="6858002"/>
          </a:xfrm>
          <a:prstGeom prst="rect">
            <a:avLst/>
          </a:prstGeom>
          <a:noFill/>
          <a:ln>
            <a:noFill/>
          </a:ln>
        </p:spPr>
      </p:pic>
      <p:sp>
        <p:nvSpPr>
          <p:cNvPr id="87" name="Google Shape;87;p10"/>
          <p:cNvSpPr/>
          <p:nvPr/>
        </p:nvSpPr>
        <p:spPr>
          <a:xfrm rot="5400000">
            <a:off x="11277588" y="5943588"/>
            <a:ext cx="914400" cy="914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0"/>
          <p:cNvSpPr/>
          <p:nvPr/>
        </p:nvSpPr>
        <p:spPr>
          <a:xfrm rot="5400000">
            <a:off x="10858788" y="5524813"/>
            <a:ext cx="418800" cy="4188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0"/>
          <p:cNvSpPr/>
          <p:nvPr/>
        </p:nvSpPr>
        <p:spPr>
          <a:xfrm rot="-5400000">
            <a:off x="-12" y="-12"/>
            <a:ext cx="914400" cy="914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0"/>
          <p:cNvSpPr/>
          <p:nvPr/>
        </p:nvSpPr>
        <p:spPr>
          <a:xfrm rot="-5400000">
            <a:off x="914388" y="914363"/>
            <a:ext cx="418800" cy="4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10"/>
          <p:cNvSpPr txBox="1">
            <a:spLocks noGrp="1"/>
          </p:cNvSpPr>
          <p:nvPr>
            <p:ph type="title"/>
          </p:nvPr>
        </p:nvSpPr>
        <p:spPr>
          <a:xfrm>
            <a:off x="548200" y="544275"/>
            <a:ext cx="11095500" cy="3160800"/>
          </a:xfrm>
          <a:prstGeom prst="rect">
            <a:avLst/>
          </a:prstGeom>
        </p:spPr>
        <p:txBody>
          <a:bodyPr spcFirstLastPara="1" wrap="square" lIns="121900" tIns="121900" rIns="121900" bIns="121900" anchor="b" anchorCtr="0">
            <a:noAutofit/>
          </a:bodyPr>
          <a:lstStyle>
            <a:lvl1pPr lvl="0" algn="ctr" rtl="0">
              <a:spcBef>
                <a:spcPts val="0"/>
              </a:spcBef>
              <a:spcAft>
                <a:spcPts val="0"/>
              </a:spcAft>
              <a:buClr>
                <a:schemeClr val="lt1"/>
              </a:buClr>
              <a:buSzPts val="8000"/>
              <a:buNone/>
              <a:defRPr sz="8000">
                <a:solidFill>
                  <a:schemeClr val="lt1"/>
                </a:solidFill>
              </a:defRPr>
            </a:lvl1pPr>
            <a:lvl2pPr lvl="1" algn="ctr" rtl="0">
              <a:spcBef>
                <a:spcPts val="0"/>
              </a:spcBef>
              <a:spcAft>
                <a:spcPts val="0"/>
              </a:spcAft>
              <a:buClr>
                <a:schemeClr val="lt1"/>
              </a:buClr>
              <a:buSzPts val="8000"/>
              <a:buNone/>
              <a:defRPr sz="8000">
                <a:solidFill>
                  <a:schemeClr val="lt1"/>
                </a:solidFill>
              </a:defRPr>
            </a:lvl2pPr>
            <a:lvl3pPr lvl="2" algn="ctr" rtl="0">
              <a:spcBef>
                <a:spcPts val="0"/>
              </a:spcBef>
              <a:spcAft>
                <a:spcPts val="0"/>
              </a:spcAft>
              <a:buClr>
                <a:schemeClr val="lt1"/>
              </a:buClr>
              <a:buSzPts val="8000"/>
              <a:buNone/>
              <a:defRPr sz="8000">
                <a:solidFill>
                  <a:schemeClr val="lt1"/>
                </a:solidFill>
              </a:defRPr>
            </a:lvl3pPr>
            <a:lvl4pPr lvl="3" algn="ctr" rtl="0">
              <a:spcBef>
                <a:spcPts val="0"/>
              </a:spcBef>
              <a:spcAft>
                <a:spcPts val="0"/>
              </a:spcAft>
              <a:buClr>
                <a:schemeClr val="lt1"/>
              </a:buClr>
              <a:buSzPts val="8000"/>
              <a:buNone/>
              <a:defRPr sz="8000">
                <a:solidFill>
                  <a:schemeClr val="lt1"/>
                </a:solidFill>
              </a:defRPr>
            </a:lvl4pPr>
            <a:lvl5pPr lvl="4" algn="ctr" rtl="0">
              <a:spcBef>
                <a:spcPts val="0"/>
              </a:spcBef>
              <a:spcAft>
                <a:spcPts val="0"/>
              </a:spcAft>
              <a:buClr>
                <a:schemeClr val="lt1"/>
              </a:buClr>
              <a:buSzPts val="8000"/>
              <a:buNone/>
              <a:defRPr sz="8000">
                <a:solidFill>
                  <a:schemeClr val="lt1"/>
                </a:solidFill>
              </a:defRPr>
            </a:lvl5pPr>
            <a:lvl6pPr lvl="5" algn="ctr" rtl="0">
              <a:spcBef>
                <a:spcPts val="0"/>
              </a:spcBef>
              <a:spcAft>
                <a:spcPts val="0"/>
              </a:spcAft>
              <a:buClr>
                <a:schemeClr val="lt1"/>
              </a:buClr>
              <a:buSzPts val="8000"/>
              <a:buNone/>
              <a:defRPr sz="8000">
                <a:solidFill>
                  <a:schemeClr val="lt1"/>
                </a:solidFill>
              </a:defRPr>
            </a:lvl6pPr>
            <a:lvl7pPr lvl="6" algn="ctr" rtl="0">
              <a:spcBef>
                <a:spcPts val="0"/>
              </a:spcBef>
              <a:spcAft>
                <a:spcPts val="0"/>
              </a:spcAft>
              <a:buClr>
                <a:schemeClr val="lt1"/>
              </a:buClr>
              <a:buSzPts val="8000"/>
              <a:buNone/>
              <a:defRPr sz="8000">
                <a:solidFill>
                  <a:schemeClr val="lt1"/>
                </a:solidFill>
              </a:defRPr>
            </a:lvl7pPr>
            <a:lvl8pPr lvl="7" algn="ctr" rtl="0">
              <a:spcBef>
                <a:spcPts val="0"/>
              </a:spcBef>
              <a:spcAft>
                <a:spcPts val="0"/>
              </a:spcAft>
              <a:buClr>
                <a:schemeClr val="lt1"/>
              </a:buClr>
              <a:buSzPts val="8000"/>
              <a:buNone/>
              <a:defRPr sz="8000">
                <a:solidFill>
                  <a:schemeClr val="lt1"/>
                </a:solidFill>
              </a:defRPr>
            </a:lvl8pPr>
            <a:lvl9pPr lvl="8" algn="ctr" rtl="0">
              <a:spcBef>
                <a:spcPts val="0"/>
              </a:spcBef>
              <a:spcAft>
                <a:spcPts val="0"/>
              </a:spcAft>
              <a:buClr>
                <a:schemeClr val="lt1"/>
              </a:buClr>
              <a:buSzPts val="8000"/>
              <a:buNone/>
              <a:defRPr sz="8000">
                <a:solidFill>
                  <a:schemeClr val="lt1"/>
                </a:solidFill>
              </a:defRPr>
            </a:lvl9pPr>
          </a:lstStyle>
          <a:p>
            <a:endParaRPr/>
          </a:p>
        </p:txBody>
      </p:sp>
      <p:sp>
        <p:nvSpPr>
          <p:cNvPr id="92" name="Google Shape;92;p10"/>
          <p:cNvSpPr txBox="1">
            <a:spLocks noGrp="1"/>
          </p:cNvSpPr>
          <p:nvPr>
            <p:ph type="body" idx="1"/>
          </p:nvPr>
        </p:nvSpPr>
        <p:spPr>
          <a:xfrm>
            <a:off x="548200" y="5638800"/>
            <a:ext cx="10043700" cy="7395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Clr>
                <a:schemeClr val="lt1"/>
              </a:buClr>
              <a:buSzPts val="1900"/>
              <a:buChar char="●"/>
              <a:defRPr>
                <a:solidFill>
                  <a:schemeClr val="lt1"/>
                </a:solidFill>
              </a:defRPr>
            </a:lvl1pPr>
            <a:lvl2pPr marL="914400" lvl="1" indent="-349250" algn="ctr">
              <a:spcBef>
                <a:spcPts val="2100"/>
              </a:spcBef>
              <a:spcAft>
                <a:spcPts val="0"/>
              </a:spcAft>
              <a:buClr>
                <a:schemeClr val="lt1"/>
              </a:buClr>
              <a:buSzPts val="1900"/>
              <a:buChar char="○"/>
              <a:defRPr>
                <a:solidFill>
                  <a:schemeClr val="lt1"/>
                </a:solidFill>
              </a:defRPr>
            </a:lvl2pPr>
            <a:lvl3pPr marL="1371600" lvl="2" indent="-349250" algn="ctr">
              <a:spcBef>
                <a:spcPts val="2100"/>
              </a:spcBef>
              <a:spcAft>
                <a:spcPts val="0"/>
              </a:spcAft>
              <a:buClr>
                <a:schemeClr val="lt1"/>
              </a:buClr>
              <a:buSzPts val="1900"/>
              <a:buChar char="■"/>
              <a:defRPr>
                <a:solidFill>
                  <a:schemeClr val="lt1"/>
                </a:solidFill>
              </a:defRPr>
            </a:lvl3pPr>
            <a:lvl4pPr marL="1828800" lvl="3" indent="-349250" algn="ctr">
              <a:spcBef>
                <a:spcPts val="2100"/>
              </a:spcBef>
              <a:spcAft>
                <a:spcPts val="0"/>
              </a:spcAft>
              <a:buClr>
                <a:schemeClr val="lt1"/>
              </a:buClr>
              <a:buSzPts val="1900"/>
              <a:buChar char="●"/>
              <a:defRPr>
                <a:solidFill>
                  <a:schemeClr val="lt1"/>
                </a:solidFill>
              </a:defRPr>
            </a:lvl4pPr>
            <a:lvl5pPr marL="2286000" lvl="4" indent="-349250" algn="ctr">
              <a:spcBef>
                <a:spcPts val="2100"/>
              </a:spcBef>
              <a:spcAft>
                <a:spcPts val="0"/>
              </a:spcAft>
              <a:buClr>
                <a:schemeClr val="lt1"/>
              </a:buClr>
              <a:buSzPts val="1900"/>
              <a:buChar char="○"/>
              <a:defRPr>
                <a:solidFill>
                  <a:schemeClr val="lt1"/>
                </a:solidFill>
              </a:defRPr>
            </a:lvl5pPr>
            <a:lvl6pPr marL="2743200" lvl="5" indent="-349250" algn="ctr">
              <a:spcBef>
                <a:spcPts val="2100"/>
              </a:spcBef>
              <a:spcAft>
                <a:spcPts val="0"/>
              </a:spcAft>
              <a:buClr>
                <a:schemeClr val="lt1"/>
              </a:buClr>
              <a:buSzPts val="1900"/>
              <a:buChar char="■"/>
              <a:defRPr>
                <a:solidFill>
                  <a:schemeClr val="lt1"/>
                </a:solidFill>
              </a:defRPr>
            </a:lvl6pPr>
            <a:lvl7pPr marL="3200400" lvl="6" indent="-349250" algn="ctr">
              <a:spcBef>
                <a:spcPts val="2100"/>
              </a:spcBef>
              <a:spcAft>
                <a:spcPts val="0"/>
              </a:spcAft>
              <a:buClr>
                <a:schemeClr val="lt1"/>
              </a:buClr>
              <a:buSzPts val="1900"/>
              <a:buChar char="●"/>
              <a:defRPr>
                <a:solidFill>
                  <a:schemeClr val="lt1"/>
                </a:solidFill>
              </a:defRPr>
            </a:lvl7pPr>
            <a:lvl8pPr marL="3657600" lvl="7" indent="-349250" algn="ctr">
              <a:spcBef>
                <a:spcPts val="2100"/>
              </a:spcBef>
              <a:spcAft>
                <a:spcPts val="0"/>
              </a:spcAft>
              <a:buClr>
                <a:schemeClr val="lt1"/>
              </a:buClr>
              <a:buSzPts val="1900"/>
              <a:buChar char="○"/>
              <a:defRPr>
                <a:solidFill>
                  <a:schemeClr val="lt1"/>
                </a:solidFill>
              </a:defRPr>
            </a:lvl8pPr>
            <a:lvl9pPr marL="4114800" lvl="8" indent="-349250" algn="ctr">
              <a:spcBef>
                <a:spcPts val="2100"/>
              </a:spcBef>
              <a:spcAft>
                <a:spcPts val="2100"/>
              </a:spcAft>
              <a:buClr>
                <a:schemeClr val="lt1"/>
              </a:buClr>
              <a:buSzPts val="1900"/>
              <a:buChar char="■"/>
              <a:defRPr>
                <a:solidFill>
                  <a:schemeClr val="lt1"/>
                </a:solidFill>
              </a:defRPr>
            </a:lvl9pPr>
          </a:lstStyle>
          <a:p>
            <a:endParaRPr/>
          </a:p>
        </p:txBody>
      </p:sp>
      <p:sp>
        <p:nvSpPr>
          <p:cNvPr id="93" name="Google Shape;93;p10"/>
          <p:cNvSpPr txBox="1">
            <a:spLocks noGrp="1"/>
          </p:cNvSpPr>
          <p:nvPr>
            <p:ph type="sldNum" idx="12"/>
          </p:nvPr>
        </p:nvSpPr>
        <p:spPr>
          <a:xfrm>
            <a:off x="11180445" y="6180734"/>
            <a:ext cx="731700" cy="525000"/>
          </a:xfrm>
          <a:prstGeom prst="rect">
            <a:avLst/>
          </a:prstGeom>
        </p:spPr>
        <p:txBody>
          <a:bodyPr spcFirstLastPara="1" wrap="square" lIns="121900" tIns="121900" rIns="121900" bIns="121900" anchor="t" anchorCtr="0">
            <a:noAutofit/>
          </a:bodyPr>
          <a:lstStyle>
            <a:lvl1pPr lvl="0" rtl="0">
              <a:buNone/>
              <a:defRPr>
                <a:solidFill>
                  <a:schemeClr val="accent2"/>
                </a:solidFill>
                <a:latin typeface="Questrial"/>
                <a:ea typeface="Questrial"/>
                <a:cs typeface="Questrial"/>
                <a:sym typeface="Questrial"/>
              </a:defRPr>
            </a:lvl1pPr>
            <a:lvl2pPr lvl="1" rtl="0">
              <a:buNone/>
              <a:defRPr>
                <a:solidFill>
                  <a:schemeClr val="accent2"/>
                </a:solidFill>
                <a:latin typeface="Questrial"/>
                <a:ea typeface="Questrial"/>
                <a:cs typeface="Questrial"/>
                <a:sym typeface="Questrial"/>
              </a:defRPr>
            </a:lvl2pPr>
            <a:lvl3pPr lvl="2" rtl="0">
              <a:buNone/>
              <a:defRPr>
                <a:solidFill>
                  <a:schemeClr val="accent2"/>
                </a:solidFill>
                <a:latin typeface="Questrial"/>
                <a:ea typeface="Questrial"/>
                <a:cs typeface="Questrial"/>
                <a:sym typeface="Questrial"/>
              </a:defRPr>
            </a:lvl3pPr>
            <a:lvl4pPr lvl="3" rtl="0">
              <a:buNone/>
              <a:defRPr>
                <a:solidFill>
                  <a:schemeClr val="accent2"/>
                </a:solidFill>
                <a:latin typeface="Questrial"/>
                <a:ea typeface="Questrial"/>
                <a:cs typeface="Questrial"/>
                <a:sym typeface="Questrial"/>
              </a:defRPr>
            </a:lvl4pPr>
            <a:lvl5pPr lvl="4" rtl="0">
              <a:buNone/>
              <a:defRPr>
                <a:solidFill>
                  <a:schemeClr val="accent2"/>
                </a:solidFill>
                <a:latin typeface="Questrial"/>
                <a:ea typeface="Questrial"/>
                <a:cs typeface="Questrial"/>
                <a:sym typeface="Questrial"/>
              </a:defRPr>
            </a:lvl5pPr>
            <a:lvl6pPr lvl="5" rtl="0">
              <a:buNone/>
              <a:defRPr>
                <a:solidFill>
                  <a:schemeClr val="accent2"/>
                </a:solidFill>
                <a:latin typeface="Questrial"/>
                <a:ea typeface="Questrial"/>
                <a:cs typeface="Questrial"/>
                <a:sym typeface="Questrial"/>
              </a:defRPr>
            </a:lvl6pPr>
            <a:lvl7pPr lvl="6" rtl="0">
              <a:buNone/>
              <a:defRPr>
                <a:solidFill>
                  <a:schemeClr val="accent2"/>
                </a:solidFill>
                <a:latin typeface="Questrial"/>
                <a:ea typeface="Questrial"/>
                <a:cs typeface="Questrial"/>
                <a:sym typeface="Questrial"/>
              </a:defRPr>
            </a:lvl7pPr>
            <a:lvl8pPr lvl="7" rtl="0">
              <a:buNone/>
              <a:defRPr>
                <a:solidFill>
                  <a:schemeClr val="accent2"/>
                </a:solidFill>
                <a:latin typeface="Questrial"/>
                <a:ea typeface="Questrial"/>
                <a:cs typeface="Questrial"/>
                <a:sym typeface="Questrial"/>
              </a:defRPr>
            </a:lvl8pPr>
            <a:lvl9pPr lvl="8" rtl="0">
              <a:buNone/>
              <a:defRPr>
                <a:solidFill>
                  <a:schemeClr val="accent2"/>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94"/>
        <p:cNvGrpSpPr/>
        <p:nvPr/>
      </p:nvGrpSpPr>
      <p:grpSpPr>
        <a:xfrm>
          <a:off x="0" y="0"/>
          <a:ext cx="0" cy="0"/>
          <a:chOff x="0" y="0"/>
          <a:chExt cx="0" cy="0"/>
        </a:xfrm>
      </p:grpSpPr>
      <p:sp>
        <p:nvSpPr>
          <p:cNvPr id="95" name="Google Shape;95;p11"/>
          <p:cNvSpPr txBox="1">
            <a:spLocks noGrp="1"/>
          </p:cNvSpPr>
          <p:nvPr>
            <p:ph type="body" idx="1"/>
          </p:nvPr>
        </p:nvSpPr>
        <p:spPr>
          <a:xfrm>
            <a:off x="3790950" y="5353050"/>
            <a:ext cx="7614000" cy="923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Clr>
                <a:schemeClr val="dk1"/>
              </a:buClr>
              <a:buSzPts val="1400"/>
              <a:buChar char="●"/>
              <a:defRPr sz="1400">
                <a:solidFill>
                  <a:schemeClr val="dk1"/>
                </a:solidFill>
              </a:defRPr>
            </a:lvl1pPr>
            <a:lvl2pPr marL="914400" lvl="1" indent="-317500">
              <a:spcBef>
                <a:spcPts val="2100"/>
              </a:spcBef>
              <a:spcAft>
                <a:spcPts val="0"/>
              </a:spcAft>
              <a:buClr>
                <a:schemeClr val="dk1"/>
              </a:buClr>
              <a:buSzPts val="1400"/>
              <a:buChar char="○"/>
              <a:defRPr sz="1400">
                <a:solidFill>
                  <a:schemeClr val="dk1"/>
                </a:solidFill>
              </a:defRPr>
            </a:lvl2pPr>
            <a:lvl3pPr marL="1371600" lvl="2" indent="-317500">
              <a:spcBef>
                <a:spcPts val="2100"/>
              </a:spcBef>
              <a:spcAft>
                <a:spcPts val="0"/>
              </a:spcAft>
              <a:buClr>
                <a:schemeClr val="dk1"/>
              </a:buClr>
              <a:buSzPts val="1400"/>
              <a:buChar char="■"/>
              <a:defRPr sz="1400">
                <a:solidFill>
                  <a:schemeClr val="dk1"/>
                </a:solidFill>
              </a:defRPr>
            </a:lvl3pPr>
            <a:lvl4pPr marL="1828800" lvl="3" indent="-317500">
              <a:spcBef>
                <a:spcPts val="2100"/>
              </a:spcBef>
              <a:spcAft>
                <a:spcPts val="0"/>
              </a:spcAft>
              <a:buClr>
                <a:schemeClr val="dk1"/>
              </a:buClr>
              <a:buSzPts val="1400"/>
              <a:buChar char="●"/>
              <a:defRPr sz="1400">
                <a:solidFill>
                  <a:schemeClr val="dk1"/>
                </a:solidFill>
              </a:defRPr>
            </a:lvl4pPr>
            <a:lvl5pPr marL="2286000" lvl="4" indent="-317500">
              <a:spcBef>
                <a:spcPts val="2100"/>
              </a:spcBef>
              <a:spcAft>
                <a:spcPts val="0"/>
              </a:spcAft>
              <a:buClr>
                <a:schemeClr val="dk1"/>
              </a:buClr>
              <a:buSzPts val="1400"/>
              <a:buChar char="○"/>
              <a:defRPr sz="1400">
                <a:solidFill>
                  <a:schemeClr val="dk1"/>
                </a:solidFill>
              </a:defRPr>
            </a:lvl5pPr>
            <a:lvl6pPr marL="2743200" lvl="5" indent="-317500">
              <a:spcBef>
                <a:spcPts val="2100"/>
              </a:spcBef>
              <a:spcAft>
                <a:spcPts val="0"/>
              </a:spcAft>
              <a:buClr>
                <a:schemeClr val="dk1"/>
              </a:buClr>
              <a:buSzPts val="1400"/>
              <a:buChar char="■"/>
              <a:defRPr sz="1400">
                <a:solidFill>
                  <a:schemeClr val="dk1"/>
                </a:solidFill>
              </a:defRPr>
            </a:lvl6pPr>
            <a:lvl7pPr marL="3200400" lvl="6" indent="-317500">
              <a:spcBef>
                <a:spcPts val="2100"/>
              </a:spcBef>
              <a:spcAft>
                <a:spcPts val="0"/>
              </a:spcAft>
              <a:buClr>
                <a:schemeClr val="dk1"/>
              </a:buClr>
              <a:buSzPts val="1400"/>
              <a:buChar char="●"/>
              <a:defRPr sz="1400">
                <a:solidFill>
                  <a:schemeClr val="dk1"/>
                </a:solidFill>
              </a:defRPr>
            </a:lvl7pPr>
            <a:lvl8pPr marL="3657600" lvl="7" indent="-317500">
              <a:spcBef>
                <a:spcPts val="2100"/>
              </a:spcBef>
              <a:spcAft>
                <a:spcPts val="0"/>
              </a:spcAft>
              <a:buClr>
                <a:schemeClr val="dk1"/>
              </a:buClr>
              <a:buSzPts val="1400"/>
              <a:buChar char="○"/>
              <a:defRPr sz="1400">
                <a:solidFill>
                  <a:schemeClr val="dk1"/>
                </a:solidFill>
              </a:defRPr>
            </a:lvl8pPr>
            <a:lvl9pPr marL="4114800" lvl="8" indent="-317500">
              <a:spcBef>
                <a:spcPts val="2100"/>
              </a:spcBef>
              <a:spcAft>
                <a:spcPts val="2100"/>
              </a:spcAft>
              <a:buClr>
                <a:schemeClr val="dk1"/>
              </a:buClr>
              <a:buSzPts val="1400"/>
              <a:buChar char="■"/>
              <a:defRPr sz="1400">
                <a:solidFill>
                  <a:schemeClr val="dk1"/>
                </a:solidFill>
              </a:defRPr>
            </a:lvl9pPr>
          </a:lstStyle>
          <a:p>
            <a:endParaRPr/>
          </a:p>
        </p:txBody>
      </p:sp>
      <p:sp>
        <p:nvSpPr>
          <p:cNvPr id="96" name="Google Shape;96;p11"/>
          <p:cNvSpPr/>
          <p:nvPr/>
        </p:nvSpPr>
        <p:spPr>
          <a:xfrm>
            <a:off x="381000" y="1729975"/>
            <a:ext cx="10896600" cy="421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7" name="Google Shape;97;p11"/>
          <p:cNvPicPr preferRelativeResize="0"/>
          <p:nvPr/>
        </p:nvPicPr>
        <p:blipFill rotWithShape="1">
          <a:blip r:embed="rId2">
            <a:alphaModFix amt="19000"/>
          </a:blip>
          <a:srcRect l="47654" t="21458" b="3540"/>
          <a:stretch/>
        </p:blipFill>
        <p:spPr>
          <a:xfrm rot="10800000" flipH="1">
            <a:off x="5810250" y="2"/>
            <a:ext cx="6381752" cy="6857998"/>
          </a:xfrm>
          <a:prstGeom prst="rect">
            <a:avLst/>
          </a:prstGeom>
          <a:noFill/>
          <a:ln>
            <a:noFill/>
          </a:ln>
        </p:spPr>
      </p:pic>
      <p:sp>
        <p:nvSpPr>
          <p:cNvPr id="98" name="Google Shape;98;p11"/>
          <p:cNvSpPr/>
          <p:nvPr/>
        </p:nvSpPr>
        <p:spPr>
          <a:xfrm rot="5400000">
            <a:off x="11277588" y="5943588"/>
            <a:ext cx="914400" cy="91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1"/>
          <p:cNvSpPr txBox="1">
            <a:spLocks noGrp="1"/>
          </p:cNvSpPr>
          <p:nvPr>
            <p:ph type="subTitle" idx="2"/>
          </p:nvPr>
        </p:nvSpPr>
        <p:spPr>
          <a:xfrm>
            <a:off x="3790957" y="1729975"/>
            <a:ext cx="76131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1800"/>
              <a:buNone/>
              <a:defRPr sz="1800" b="1">
                <a:solidFill>
                  <a:schemeClr val="dk1"/>
                </a:solidFill>
              </a:defRPr>
            </a:lvl1pPr>
            <a:lvl2pPr lvl="1" rtl="0">
              <a:spcBef>
                <a:spcPts val="2100"/>
              </a:spcBef>
              <a:spcAft>
                <a:spcPts val="0"/>
              </a:spcAft>
              <a:buClr>
                <a:schemeClr val="dk1"/>
              </a:buClr>
              <a:buSzPts val="1800"/>
              <a:buNone/>
              <a:defRPr sz="1800" b="1">
                <a:solidFill>
                  <a:schemeClr val="dk1"/>
                </a:solidFill>
              </a:defRPr>
            </a:lvl2pPr>
            <a:lvl3pPr lvl="2" rtl="0">
              <a:spcBef>
                <a:spcPts val="2100"/>
              </a:spcBef>
              <a:spcAft>
                <a:spcPts val="0"/>
              </a:spcAft>
              <a:buClr>
                <a:schemeClr val="dk1"/>
              </a:buClr>
              <a:buSzPts val="1800"/>
              <a:buNone/>
              <a:defRPr sz="1800" b="1">
                <a:solidFill>
                  <a:schemeClr val="dk1"/>
                </a:solidFill>
              </a:defRPr>
            </a:lvl3pPr>
            <a:lvl4pPr lvl="3" rtl="0">
              <a:spcBef>
                <a:spcPts val="2100"/>
              </a:spcBef>
              <a:spcAft>
                <a:spcPts val="0"/>
              </a:spcAft>
              <a:buClr>
                <a:schemeClr val="dk1"/>
              </a:buClr>
              <a:buSzPts val="1800"/>
              <a:buNone/>
              <a:defRPr sz="1800" b="1">
                <a:solidFill>
                  <a:schemeClr val="dk1"/>
                </a:solidFill>
              </a:defRPr>
            </a:lvl4pPr>
            <a:lvl5pPr lvl="4" rtl="0">
              <a:spcBef>
                <a:spcPts val="2100"/>
              </a:spcBef>
              <a:spcAft>
                <a:spcPts val="0"/>
              </a:spcAft>
              <a:buClr>
                <a:schemeClr val="dk1"/>
              </a:buClr>
              <a:buSzPts val="1800"/>
              <a:buNone/>
              <a:defRPr sz="1800" b="1">
                <a:solidFill>
                  <a:schemeClr val="dk1"/>
                </a:solidFill>
              </a:defRPr>
            </a:lvl5pPr>
            <a:lvl6pPr lvl="5" rtl="0">
              <a:spcBef>
                <a:spcPts val="2100"/>
              </a:spcBef>
              <a:spcAft>
                <a:spcPts val="0"/>
              </a:spcAft>
              <a:buClr>
                <a:schemeClr val="dk1"/>
              </a:buClr>
              <a:buSzPts val="1800"/>
              <a:buNone/>
              <a:defRPr sz="1800" b="1">
                <a:solidFill>
                  <a:schemeClr val="dk1"/>
                </a:solidFill>
              </a:defRPr>
            </a:lvl6pPr>
            <a:lvl7pPr lvl="6" rtl="0">
              <a:spcBef>
                <a:spcPts val="2100"/>
              </a:spcBef>
              <a:spcAft>
                <a:spcPts val="0"/>
              </a:spcAft>
              <a:buClr>
                <a:schemeClr val="dk1"/>
              </a:buClr>
              <a:buSzPts val="1800"/>
              <a:buNone/>
              <a:defRPr sz="1800" b="1">
                <a:solidFill>
                  <a:schemeClr val="dk1"/>
                </a:solidFill>
              </a:defRPr>
            </a:lvl7pPr>
            <a:lvl8pPr lvl="7" rtl="0">
              <a:spcBef>
                <a:spcPts val="2100"/>
              </a:spcBef>
              <a:spcAft>
                <a:spcPts val="0"/>
              </a:spcAft>
              <a:buClr>
                <a:schemeClr val="dk1"/>
              </a:buClr>
              <a:buSzPts val="1800"/>
              <a:buNone/>
              <a:defRPr sz="1800" b="1">
                <a:solidFill>
                  <a:schemeClr val="dk1"/>
                </a:solidFill>
              </a:defRPr>
            </a:lvl8pPr>
            <a:lvl9pPr lvl="8" rtl="0">
              <a:spcBef>
                <a:spcPts val="2100"/>
              </a:spcBef>
              <a:spcAft>
                <a:spcPts val="2100"/>
              </a:spcAft>
              <a:buClr>
                <a:schemeClr val="dk1"/>
              </a:buClr>
              <a:buSzPts val="1800"/>
              <a:buNone/>
              <a:defRPr sz="1800" b="1">
                <a:solidFill>
                  <a:schemeClr val="dk1"/>
                </a:solidFill>
              </a:defRPr>
            </a:lvl9pPr>
          </a:lstStyle>
          <a:p>
            <a:endParaRPr/>
          </a:p>
        </p:txBody>
      </p:sp>
      <p:sp>
        <p:nvSpPr>
          <p:cNvPr id="100" name="Google Shape;100;p11"/>
          <p:cNvSpPr txBox="1">
            <a:spLocks noGrp="1"/>
          </p:cNvSpPr>
          <p:nvPr>
            <p:ph type="subTitle" idx="3"/>
          </p:nvPr>
        </p:nvSpPr>
        <p:spPr>
          <a:xfrm>
            <a:off x="3790957" y="3334868"/>
            <a:ext cx="76131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1800"/>
              <a:buNone/>
              <a:defRPr sz="1800" b="1">
                <a:solidFill>
                  <a:schemeClr val="dk1"/>
                </a:solidFill>
              </a:defRPr>
            </a:lvl1pPr>
            <a:lvl2pPr lvl="1" rtl="0">
              <a:spcBef>
                <a:spcPts val="2100"/>
              </a:spcBef>
              <a:spcAft>
                <a:spcPts val="0"/>
              </a:spcAft>
              <a:buClr>
                <a:schemeClr val="dk1"/>
              </a:buClr>
              <a:buSzPts val="1800"/>
              <a:buNone/>
              <a:defRPr sz="1800" b="1">
                <a:solidFill>
                  <a:schemeClr val="dk1"/>
                </a:solidFill>
              </a:defRPr>
            </a:lvl2pPr>
            <a:lvl3pPr lvl="2" rtl="0">
              <a:spcBef>
                <a:spcPts val="2100"/>
              </a:spcBef>
              <a:spcAft>
                <a:spcPts val="0"/>
              </a:spcAft>
              <a:buClr>
                <a:schemeClr val="dk1"/>
              </a:buClr>
              <a:buSzPts val="1800"/>
              <a:buNone/>
              <a:defRPr sz="1800" b="1">
                <a:solidFill>
                  <a:schemeClr val="dk1"/>
                </a:solidFill>
              </a:defRPr>
            </a:lvl3pPr>
            <a:lvl4pPr lvl="3" rtl="0">
              <a:spcBef>
                <a:spcPts val="2100"/>
              </a:spcBef>
              <a:spcAft>
                <a:spcPts val="0"/>
              </a:spcAft>
              <a:buClr>
                <a:schemeClr val="dk1"/>
              </a:buClr>
              <a:buSzPts val="1800"/>
              <a:buNone/>
              <a:defRPr sz="1800" b="1">
                <a:solidFill>
                  <a:schemeClr val="dk1"/>
                </a:solidFill>
              </a:defRPr>
            </a:lvl4pPr>
            <a:lvl5pPr lvl="4" rtl="0">
              <a:spcBef>
                <a:spcPts val="2100"/>
              </a:spcBef>
              <a:spcAft>
                <a:spcPts val="0"/>
              </a:spcAft>
              <a:buClr>
                <a:schemeClr val="dk1"/>
              </a:buClr>
              <a:buSzPts val="1800"/>
              <a:buNone/>
              <a:defRPr sz="1800" b="1">
                <a:solidFill>
                  <a:schemeClr val="dk1"/>
                </a:solidFill>
              </a:defRPr>
            </a:lvl5pPr>
            <a:lvl6pPr lvl="5" rtl="0">
              <a:spcBef>
                <a:spcPts val="2100"/>
              </a:spcBef>
              <a:spcAft>
                <a:spcPts val="0"/>
              </a:spcAft>
              <a:buClr>
                <a:schemeClr val="dk1"/>
              </a:buClr>
              <a:buSzPts val="1800"/>
              <a:buNone/>
              <a:defRPr sz="1800" b="1">
                <a:solidFill>
                  <a:schemeClr val="dk1"/>
                </a:solidFill>
              </a:defRPr>
            </a:lvl6pPr>
            <a:lvl7pPr lvl="6" rtl="0">
              <a:spcBef>
                <a:spcPts val="2100"/>
              </a:spcBef>
              <a:spcAft>
                <a:spcPts val="0"/>
              </a:spcAft>
              <a:buClr>
                <a:schemeClr val="dk1"/>
              </a:buClr>
              <a:buSzPts val="1800"/>
              <a:buNone/>
              <a:defRPr sz="1800" b="1">
                <a:solidFill>
                  <a:schemeClr val="dk1"/>
                </a:solidFill>
              </a:defRPr>
            </a:lvl7pPr>
            <a:lvl8pPr lvl="7" rtl="0">
              <a:spcBef>
                <a:spcPts val="2100"/>
              </a:spcBef>
              <a:spcAft>
                <a:spcPts val="0"/>
              </a:spcAft>
              <a:buClr>
                <a:schemeClr val="dk1"/>
              </a:buClr>
              <a:buSzPts val="1800"/>
              <a:buNone/>
              <a:defRPr sz="1800" b="1">
                <a:solidFill>
                  <a:schemeClr val="dk1"/>
                </a:solidFill>
              </a:defRPr>
            </a:lvl8pPr>
            <a:lvl9pPr lvl="8" rtl="0">
              <a:spcBef>
                <a:spcPts val="2100"/>
              </a:spcBef>
              <a:spcAft>
                <a:spcPts val="2100"/>
              </a:spcAft>
              <a:buClr>
                <a:schemeClr val="dk1"/>
              </a:buClr>
              <a:buSzPts val="1800"/>
              <a:buNone/>
              <a:defRPr sz="1800" b="1">
                <a:solidFill>
                  <a:schemeClr val="dk1"/>
                </a:solidFill>
              </a:defRPr>
            </a:lvl9pPr>
          </a:lstStyle>
          <a:p>
            <a:endParaRPr/>
          </a:p>
        </p:txBody>
      </p:sp>
      <p:sp>
        <p:nvSpPr>
          <p:cNvPr id="101" name="Google Shape;101;p11"/>
          <p:cNvSpPr txBox="1">
            <a:spLocks noGrp="1"/>
          </p:cNvSpPr>
          <p:nvPr>
            <p:ph type="subTitle" idx="4"/>
          </p:nvPr>
        </p:nvSpPr>
        <p:spPr>
          <a:xfrm>
            <a:off x="3790957" y="4939762"/>
            <a:ext cx="7613100" cy="606900"/>
          </a:xfrm>
          <a:prstGeom prst="rect">
            <a:avLst/>
          </a:prstGeom>
        </p:spPr>
        <p:txBody>
          <a:bodyPr spcFirstLastPara="1" wrap="square" lIns="121900" tIns="121900" rIns="121900" bIns="121900" anchor="t" anchorCtr="0">
            <a:noAutofit/>
          </a:bodyPr>
          <a:lstStyle>
            <a:lvl1pPr lvl="0" rtl="0">
              <a:spcBef>
                <a:spcPts val="0"/>
              </a:spcBef>
              <a:spcAft>
                <a:spcPts val="0"/>
              </a:spcAft>
              <a:buClr>
                <a:schemeClr val="dk1"/>
              </a:buClr>
              <a:buSzPts val="1800"/>
              <a:buNone/>
              <a:defRPr sz="1800" b="1">
                <a:solidFill>
                  <a:schemeClr val="dk1"/>
                </a:solidFill>
              </a:defRPr>
            </a:lvl1pPr>
            <a:lvl2pPr lvl="1" rtl="0">
              <a:spcBef>
                <a:spcPts val="2100"/>
              </a:spcBef>
              <a:spcAft>
                <a:spcPts val="0"/>
              </a:spcAft>
              <a:buClr>
                <a:schemeClr val="dk1"/>
              </a:buClr>
              <a:buSzPts val="1800"/>
              <a:buNone/>
              <a:defRPr sz="1800" b="1">
                <a:solidFill>
                  <a:schemeClr val="dk1"/>
                </a:solidFill>
              </a:defRPr>
            </a:lvl2pPr>
            <a:lvl3pPr lvl="2" rtl="0">
              <a:spcBef>
                <a:spcPts val="2100"/>
              </a:spcBef>
              <a:spcAft>
                <a:spcPts val="0"/>
              </a:spcAft>
              <a:buClr>
                <a:schemeClr val="dk1"/>
              </a:buClr>
              <a:buSzPts val="1800"/>
              <a:buNone/>
              <a:defRPr sz="1800" b="1">
                <a:solidFill>
                  <a:schemeClr val="dk1"/>
                </a:solidFill>
              </a:defRPr>
            </a:lvl3pPr>
            <a:lvl4pPr lvl="3" rtl="0">
              <a:spcBef>
                <a:spcPts val="2100"/>
              </a:spcBef>
              <a:spcAft>
                <a:spcPts val="0"/>
              </a:spcAft>
              <a:buClr>
                <a:schemeClr val="dk1"/>
              </a:buClr>
              <a:buSzPts val="1800"/>
              <a:buNone/>
              <a:defRPr sz="1800" b="1">
                <a:solidFill>
                  <a:schemeClr val="dk1"/>
                </a:solidFill>
              </a:defRPr>
            </a:lvl4pPr>
            <a:lvl5pPr lvl="4" rtl="0">
              <a:spcBef>
                <a:spcPts val="2100"/>
              </a:spcBef>
              <a:spcAft>
                <a:spcPts val="0"/>
              </a:spcAft>
              <a:buClr>
                <a:schemeClr val="dk1"/>
              </a:buClr>
              <a:buSzPts val="1800"/>
              <a:buNone/>
              <a:defRPr sz="1800" b="1">
                <a:solidFill>
                  <a:schemeClr val="dk1"/>
                </a:solidFill>
              </a:defRPr>
            </a:lvl5pPr>
            <a:lvl6pPr lvl="5" rtl="0">
              <a:spcBef>
                <a:spcPts val="2100"/>
              </a:spcBef>
              <a:spcAft>
                <a:spcPts val="0"/>
              </a:spcAft>
              <a:buClr>
                <a:schemeClr val="dk1"/>
              </a:buClr>
              <a:buSzPts val="1800"/>
              <a:buNone/>
              <a:defRPr sz="1800" b="1">
                <a:solidFill>
                  <a:schemeClr val="dk1"/>
                </a:solidFill>
              </a:defRPr>
            </a:lvl6pPr>
            <a:lvl7pPr lvl="6" rtl="0">
              <a:spcBef>
                <a:spcPts val="2100"/>
              </a:spcBef>
              <a:spcAft>
                <a:spcPts val="0"/>
              </a:spcAft>
              <a:buClr>
                <a:schemeClr val="dk1"/>
              </a:buClr>
              <a:buSzPts val="1800"/>
              <a:buNone/>
              <a:defRPr sz="1800" b="1">
                <a:solidFill>
                  <a:schemeClr val="dk1"/>
                </a:solidFill>
              </a:defRPr>
            </a:lvl7pPr>
            <a:lvl8pPr lvl="7" rtl="0">
              <a:spcBef>
                <a:spcPts val="2100"/>
              </a:spcBef>
              <a:spcAft>
                <a:spcPts val="0"/>
              </a:spcAft>
              <a:buClr>
                <a:schemeClr val="dk1"/>
              </a:buClr>
              <a:buSzPts val="1800"/>
              <a:buNone/>
              <a:defRPr sz="1800" b="1">
                <a:solidFill>
                  <a:schemeClr val="dk1"/>
                </a:solidFill>
              </a:defRPr>
            </a:lvl8pPr>
            <a:lvl9pPr lvl="8" rtl="0">
              <a:spcBef>
                <a:spcPts val="2100"/>
              </a:spcBef>
              <a:spcAft>
                <a:spcPts val="2100"/>
              </a:spcAft>
              <a:buClr>
                <a:schemeClr val="dk1"/>
              </a:buClr>
              <a:buSzPts val="1800"/>
              <a:buNone/>
              <a:defRPr sz="1800" b="1">
                <a:solidFill>
                  <a:schemeClr val="dk1"/>
                </a:solidFill>
              </a:defRPr>
            </a:lvl9pPr>
          </a:lstStyle>
          <a:p>
            <a:endParaRPr/>
          </a:p>
        </p:txBody>
      </p:sp>
      <p:sp>
        <p:nvSpPr>
          <p:cNvPr id="102" name="Google Shape;102;p11"/>
          <p:cNvSpPr txBox="1">
            <a:spLocks noGrp="1"/>
          </p:cNvSpPr>
          <p:nvPr>
            <p:ph type="title"/>
          </p:nvPr>
        </p:nvSpPr>
        <p:spPr>
          <a:xfrm>
            <a:off x="3790950" y="593375"/>
            <a:ext cx="6229500" cy="763500"/>
          </a:xfrm>
          <a:prstGeom prst="rect">
            <a:avLst/>
          </a:prstGeom>
        </p:spPr>
        <p:txBody>
          <a:bodyPr spcFirstLastPara="1" wrap="square" lIns="121900" tIns="121900" rIns="121900" bIns="121900" anchor="t" anchorCtr="0">
            <a:noAutofit/>
          </a:bodyPr>
          <a:lstStyle>
            <a:lvl1pPr marL="0" marR="0" lvl="0" indent="0" algn="l"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03" name="Google Shape;103;p11"/>
          <p:cNvSpPr txBox="1">
            <a:spLocks noGrp="1"/>
          </p:cNvSpPr>
          <p:nvPr>
            <p:ph type="body" idx="5"/>
          </p:nvPr>
        </p:nvSpPr>
        <p:spPr>
          <a:xfrm>
            <a:off x="3790950" y="2167925"/>
            <a:ext cx="7613100" cy="9252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Clr>
                <a:schemeClr val="dk1"/>
              </a:buClr>
              <a:buSzPts val="1400"/>
              <a:buChar char="●"/>
              <a:defRPr sz="1400">
                <a:solidFill>
                  <a:schemeClr val="dk1"/>
                </a:solidFill>
              </a:defRPr>
            </a:lvl1pPr>
            <a:lvl2pPr marL="914400" lvl="1" indent="-317500">
              <a:spcBef>
                <a:spcPts val="2100"/>
              </a:spcBef>
              <a:spcAft>
                <a:spcPts val="0"/>
              </a:spcAft>
              <a:buClr>
                <a:schemeClr val="dk1"/>
              </a:buClr>
              <a:buSzPts val="1400"/>
              <a:buChar char="○"/>
              <a:defRPr sz="1400">
                <a:solidFill>
                  <a:schemeClr val="dk1"/>
                </a:solidFill>
              </a:defRPr>
            </a:lvl2pPr>
            <a:lvl3pPr marL="1371600" lvl="2" indent="-317500">
              <a:spcBef>
                <a:spcPts val="2100"/>
              </a:spcBef>
              <a:spcAft>
                <a:spcPts val="0"/>
              </a:spcAft>
              <a:buClr>
                <a:schemeClr val="dk1"/>
              </a:buClr>
              <a:buSzPts val="1400"/>
              <a:buChar char="■"/>
              <a:defRPr sz="1400">
                <a:solidFill>
                  <a:schemeClr val="dk1"/>
                </a:solidFill>
              </a:defRPr>
            </a:lvl3pPr>
            <a:lvl4pPr marL="1828800" lvl="3" indent="-317500">
              <a:spcBef>
                <a:spcPts val="2100"/>
              </a:spcBef>
              <a:spcAft>
                <a:spcPts val="0"/>
              </a:spcAft>
              <a:buClr>
                <a:schemeClr val="dk1"/>
              </a:buClr>
              <a:buSzPts val="1400"/>
              <a:buChar char="●"/>
              <a:defRPr sz="1400">
                <a:solidFill>
                  <a:schemeClr val="dk1"/>
                </a:solidFill>
              </a:defRPr>
            </a:lvl4pPr>
            <a:lvl5pPr marL="2286000" lvl="4" indent="-317500">
              <a:spcBef>
                <a:spcPts val="2100"/>
              </a:spcBef>
              <a:spcAft>
                <a:spcPts val="0"/>
              </a:spcAft>
              <a:buClr>
                <a:schemeClr val="dk1"/>
              </a:buClr>
              <a:buSzPts val="1400"/>
              <a:buChar char="○"/>
              <a:defRPr sz="1400">
                <a:solidFill>
                  <a:schemeClr val="dk1"/>
                </a:solidFill>
              </a:defRPr>
            </a:lvl5pPr>
            <a:lvl6pPr marL="2743200" lvl="5" indent="-317500">
              <a:spcBef>
                <a:spcPts val="2100"/>
              </a:spcBef>
              <a:spcAft>
                <a:spcPts val="0"/>
              </a:spcAft>
              <a:buClr>
                <a:schemeClr val="dk1"/>
              </a:buClr>
              <a:buSzPts val="1400"/>
              <a:buChar char="■"/>
              <a:defRPr sz="1400">
                <a:solidFill>
                  <a:schemeClr val="dk1"/>
                </a:solidFill>
              </a:defRPr>
            </a:lvl6pPr>
            <a:lvl7pPr marL="3200400" lvl="6" indent="-317500">
              <a:spcBef>
                <a:spcPts val="2100"/>
              </a:spcBef>
              <a:spcAft>
                <a:spcPts val="0"/>
              </a:spcAft>
              <a:buClr>
                <a:schemeClr val="dk1"/>
              </a:buClr>
              <a:buSzPts val="1400"/>
              <a:buChar char="●"/>
              <a:defRPr sz="1400">
                <a:solidFill>
                  <a:schemeClr val="dk1"/>
                </a:solidFill>
              </a:defRPr>
            </a:lvl7pPr>
            <a:lvl8pPr marL="3657600" lvl="7" indent="-317500">
              <a:spcBef>
                <a:spcPts val="2100"/>
              </a:spcBef>
              <a:spcAft>
                <a:spcPts val="0"/>
              </a:spcAft>
              <a:buClr>
                <a:schemeClr val="dk1"/>
              </a:buClr>
              <a:buSzPts val="1400"/>
              <a:buChar char="○"/>
              <a:defRPr sz="1400">
                <a:solidFill>
                  <a:schemeClr val="dk1"/>
                </a:solidFill>
              </a:defRPr>
            </a:lvl8pPr>
            <a:lvl9pPr marL="4114800" lvl="8" indent="-317500">
              <a:spcBef>
                <a:spcPts val="2100"/>
              </a:spcBef>
              <a:spcAft>
                <a:spcPts val="2100"/>
              </a:spcAft>
              <a:buClr>
                <a:schemeClr val="dk1"/>
              </a:buClr>
              <a:buSzPts val="1400"/>
              <a:buChar char="■"/>
              <a:defRPr sz="1400">
                <a:solidFill>
                  <a:schemeClr val="dk1"/>
                </a:solidFill>
              </a:defRPr>
            </a:lvl9pPr>
          </a:lstStyle>
          <a:p>
            <a:endParaRPr/>
          </a:p>
        </p:txBody>
      </p:sp>
      <p:sp>
        <p:nvSpPr>
          <p:cNvPr id="104" name="Google Shape;104;p11"/>
          <p:cNvSpPr txBox="1">
            <a:spLocks noGrp="1"/>
          </p:cNvSpPr>
          <p:nvPr>
            <p:ph type="body" idx="6"/>
          </p:nvPr>
        </p:nvSpPr>
        <p:spPr>
          <a:xfrm>
            <a:off x="3790950" y="3761388"/>
            <a:ext cx="7613100" cy="923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Clr>
                <a:schemeClr val="dk1"/>
              </a:buClr>
              <a:buSzPts val="1400"/>
              <a:buChar char="●"/>
              <a:defRPr sz="1400">
                <a:solidFill>
                  <a:schemeClr val="dk1"/>
                </a:solidFill>
              </a:defRPr>
            </a:lvl1pPr>
            <a:lvl2pPr marL="914400" lvl="1" indent="-317500">
              <a:spcBef>
                <a:spcPts val="2100"/>
              </a:spcBef>
              <a:spcAft>
                <a:spcPts val="0"/>
              </a:spcAft>
              <a:buClr>
                <a:schemeClr val="dk1"/>
              </a:buClr>
              <a:buSzPts val="1400"/>
              <a:buChar char="○"/>
              <a:defRPr sz="1400">
                <a:solidFill>
                  <a:schemeClr val="dk1"/>
                </a:solidFill>
              </a:defRPr>
            </a:lvl2pPr>
            <a:lvl3pPr marL="1371600" lvl="2" indent="-317500">
              <a:spcBef>
                <a:spcPts val="2100"/>
              </a:spcBef>
              <a:spcAft>
                <a:spcPts val="0"/>
              </a:spcAft>
              <a:buClr>
                <a:schemeClr val="dk1"/>
              </a:buClr>
              <a:buSzPts val="1400"/>
              <a:buChar char="■"/>
              <a:defRPr sz="1400">
                <a:solidFill>
                  <a:schemeClr val="dk1"/>
                </a:solidFill>
              </a:defRPr>
            </a:lvl3pPr>
            <a:lvl4pPr marL="1828800" lvl="3" indent="-317500">
              <a:spcBef>
                <a:spcPts val="2100"/>
              </a:spcBef>
              <a:spcAft>
                <a:spcPts val="0"/>
              </a:spcAft>
              <a:buClr>
                <a:schemeClr val="dk1"/>
              </a:buClr>
              <a:buSzPts val="1400"/>
              <a:buChar char="●"/>
              <a:defRPr sz="1400">
                <a:solidFill>
                  <a:schemeClr val="dk1"/>
                </a:solidFill>
              </a:defRPr>
            </a:lvl4pPr>
            <a:lvl5pPr marL="2286000" lvl="4" indent="-317500">
              <a:spcBef>
                <a:spcPts val="2100"/>
              </a:spcBef>
              <a:spcAft>
                <a:spcPts val="0"/>
              </a:spcAft>
              <a:buClr>
                <a:schemeClr val="dk1"/>
              </a:buClr>
              <a:buSzPts val="1400"/>
              <a:buChar char="○"/>
              <a:defRPr sz="1400">
                <a:solidFill>
                  <a:schemeClr val="dk1"/>
                </a:solidFill>
              </a:defRPr>
            </a:lvl5pPr>
            <a:lvl6pPr marL="2743200" lvl="5" indent="-317500">
              <a:spcBef>
                <a:spcPts val="2100"/>
              </a:spcBef>
              <a:spcAft>
                <a:spcPts val="0"/>
              </a:spcAft>
              <a:buClr>
                <a:schemeClr val="dk1"/>
              </a:buClr>
              <a:buSzPts val="1400"/>
              <a:buChar char="■"/>
              <a:defRPr sz="1400">
                <a:solidFill>
                  <a:schemeClr val="dk1"/>
                </a:solidFill>
              </a:defRPr>
            </a:lvl6pPr>
            <a:lvl7pPr marL="3200400" lvl="6" indent="-317500">
              <a:spcBef>
                <a:spcPts val="2100"/>
              </a:spcBef>
              <a:spcAft>
                <a:spcPts val="0"/>
              </a:spcAft>
              <a:buClr>
                <a:schemeClr val="dk1"/>
              </a:buClr>
              <a:buSzPts val="1400"/>
              <a:buChar char="●"/>
              <a:defRPr sz="1400">
                <a:solidFill>
                  <a:schemeClr val="dk1"/>
                </a:solidFill>
              </a:defRPr>
            </a:lvl7pPr>
            <a:lvl8pPr marL="3657600" lvl="7" indent="-317500">
              <a:spcBef>
                <a:spcPts val="2100"/>
              </a:spcBef>
              <a:spcAft>
                <a:spcPts val="0"/>
              </a:spcAft>
              <a:buClr>
                <a:schemeClr val="dk1"/>
              </a:buClr>
              <a:buSzPts val="1400"/>
              <a:buChar char="○"/>
              <a:defRPr sz="1400">
                <a:solidFill>
                  <a:schemeClr val="dk1"/>
                </a:solidFill>
              </a:defRPr>
            </a:lvl8pPr>
            <a:lvl9pPr marL="4114800" lvl="8" indent="-317500">
              <a:spcBef>
                <a:spcPts val="2100"/>
              </a:spcBef>
              <a:spcAft>
                <a:spcPts val="2100"/>
              </a:spcAft>
              <a:buClr>
                <a:schemeClr val="dk1"/>
              </a:buClr>
              <a:buSzPts val="1400"/>
              <a:buChar char="■"/>
              <a:defRPr sz="1400">
                <a:solidFill>
                  <a:schemeClr val="dk1"/>
                </a:solidFill>
              </a:defRPr>
            </a:lvl9pPr>
          </a:lstStyle>
          <a:p>
            <a:endParaRPr/>
          </a:p>
        </p:txBody>
      </p:sp>
      <p:sp>
        <p:nvSpPr>
          <p:cNvPr id="105" name="Google Shape;105;p11"/>
          <p:cNvSpPr/>
          <p:nvPr/>
        </p:nvSpPr>
        <p:spPr>
          <a:xfrm flipH="1">
            <a:off x="0" y="0"/>
            <a:ext cx="914400" cy="914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1"/>
          <p:cNvSpPr txBox="1">
            <a:spLocks noGrp="1"/>
          </p:cNvSpPr>
          <p:nvPr>
            <p:ph type="sldNum" idx="12"/>
          </p:nvPr>
        </p:nvSpPr>
        <p:spPr>
          <a:xfrm>
            <a:off x="11332845" y="6333134"/>
            <a:ext cx="731700" cy="525000"/>
          </a:xfrm>
          <a:prstGeom prst="rect">
            <a:avLst/>
          </a:prstGeom>
        </p:spPr>
        <p:txBody>
          <a:bodyPr spcFirstLastPara="1" wrap="square" lIns="121900" tIns="121900" rIns="121900" bIns="121900" anchor="t" anchorCtr="0">
            <a:noAutofit/>
          </a:bodyPr>
          <a:lstStyle>
            <a:lvl1pPr lvl="0" rtl="0">
              <a:buNone/>
              <a:defRPr>
                <a:solidFill>
                  <a:schemeClr val="lt1"/>
                </a:solidFill>
                <a:latin typeface="Questrial"/>
                <a:ea typeface="Questrial"/>
                <a:cs typeface="Questrial"/>
                <a:sym typeface="Questrial"/>
              </a:defRPr>
            </a:lvl1pPr>
            <a:lvl2pPr lvl="1" rtl="0">
              <a:buNone/>
              <a:defRPr>
                <a:solidFill>
                  <a:schemeClr val="lt1"/>
                </a:solidFill>
                <a:latin typeface="Questrial"/>
                <a:ea typeface="Questrial"/>
                <a:cs typeface="Questrial"/>
                <a:sym typeface="Questrial"/>
              </a:defRPr>
            </a:lvl2pPr>
            <a:lvl3pPr lvl="2" rtl="0">
              <a:buNone/>
              <a:defRPr>
                <a:solidFill>
                  <a:schemeClr val="lt1"/>
                </a:solidFill>
                <a:latin typeface="Questrial"/>
                <a:ea typeface="Questrial"/>
                <a:cs typeface="Questrial"/>
                <a:sym typeface="Questrial"/>
              </a:defRPr>
            </a:lvl3pPr>
            <a:lvl4pPr lvl="3" rtl="0">
              <a:buNone/>
              <a:defRPr>
                <a:solidFill>
                  <a:schemeClr val="lt1"/>
                </a:solidFill>
                <a:latin typeface="Questrial"/>
                <a:ea typeface="Questrial"/>
                <a:cs typeface="Questrial"/>
                <a:sym typeface="Questrial"/>
              </a:defRPr>
            </a:lvl4pPr>
            <a:lvl5pPr lvl="4" rtl="0">
              <a:buNone/>
              <a:defRPr>
                <a:solidFill>
                  <a:schemeClr val="lt1"/>
                </a:solidFill>
                <a:latin typeface="Questrial"/>
                <a:ea typeface="Questrial"/>
                <a:cs typeface="Questrial"/>
                <a:sym typeface="Questrial"/>
              </a:defRPr>
            </a:lvl5pPr>
            <a:lvl6pPr lvl="5" rtl="0">
              <a:buNone/>
              <a:defRPr>
                <a:solidFill>
                  <a:schemeClr val="lt1"/>
                </a:solidFill>
                <a:latin typeface="Questrial"/>
                <a:ea typeface="Questrial"/>
                <a:cs typeface="Questrial"/>
                <a:sym typeface="Questrial"/>
              </a:defRPr>
            </a:lvl6pPr>
            <a:lvl7pPr lvl="6" rtl="0">
              <a:buNone/>
              <a:defRPr>
                <a:solidFill>
                  <a:schemeClr val="lt1"/>
                </a:solidFill>
                <a:latin typeface="Questrial"/>
                <a:ea typeface="Questrial"/>
                <a:cs typeface="Questrial"/>
                <a:sym typeface="Questrial"/>
              </a:defRPr>
            </a:lvl7pPr>
            <a:lvl8pPr lvl="7" rtl="0">
              <a:buNone/>
              <a:defRPr>
                <a:solidFill>
                  <a:schemeClr val="lt1"/>
                </a:solidFill>
                <a:latin typeface="Questrial"/>
                <a:ea typeface="Questrial"/>
                <a:cs typeface="Questrial"/>
                <a:sym typeface="Questrial"/>
              </a:defRPr>
            </a:lvl8pPr>
            <a:lvl9pPr lvl="8" rtl="0">
              <a:buNone/>
              <a:defRPr>
                <a:solidFill>
                  <a:schemeClr val="lt1"/>
                </a:solidFill>
                <a:latin typeface="Questrial"/>
                <a:ea typeface="Questrial"/>
                <a:cs typeface="Questrial"/>
                <a:sym typeface="Quest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www.facebook.com/groups/629898828017053" TargetMode="Externa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hyperlink" Target="https://www.facebook.com/groups/629898828017053" TargetMode="Externa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3500"/>
              <a:buFont typeface="Playfair Display SemiBold"/>
              <a:buNone/>
              <a:defRPr sz="3500">
                <a:solidFill>
                  <a:schemeClr val="dk1"/>
                </a:solidFill>
                <a:latin typeface="Playfair Display SemiBold"/>
                <a:ea typeface="Playfair Display SemiBold"/>
                <a:cs typeface="Playfair Display SemiBold"/>
                <a:sym typeface="Playfair Display SemiBold"/>
              </a:defRPr>
            </a:lvl1pPr>
            <a:lvl2pPr lvl="1">
              <a:spcBef>
                <a:spcPts val="0"/>
              </a:spcBef>
              <a:spcAft>
                <a:spcPts val="0"/>
              </a:spcAft>
              <a:buClr>
                <a:schemeClr val="dk1"/>
              </a:buClr>
              <a:buSzPts val="3500"/>
              <a:buFont typeface="Playfair Display SemiBold"/>
              <a:buNone/>
              <a:defRPr sz="3500">
                <a:solidFill>
                  <a:schemeClr val="dk1"/>
                </a:solidFill>
                <a:latin typeface="Playfair Display SemiBold"/>
                <a:ea typeface="Playfair Display SemiBold"/>
                <a:cs typeface="Playfair Display SemiBold"/>
                <a:sym typeface="Playfair Display SemiBold"/>
              </a:defRPr>
            </a:lvl2pPr>
            <a:lvl3pPr lvl="2">
              <a:spcBef>
                <a:spcPts val="0"/>
              </a:spcBef>
              <a:spcAft>
                <a:spcPts val="0"/>
              </a:spcAft>
              <a:buClr>
                <a:schemeClr val="dk1"/>
              </a:buClr>
              <a:buSzPts val="3500"/>
              <a:buFont typeface="Playfair Display SemiBold"/>
              <a:buNone/>
              <a:defRPr sz="3500">
                <a:solidFill>
                  <a:schemeClr val="dk1"/>
                </a:solidFill>
                <a:latin typeface="Playfair Display SemiBold"/>
                <a:ea typeface="Playfair Display SemiBold"/>
                <a:cs typeface="Playfair Display SemiBold"/>
                <a:sym typeface="Playfair Display SemiBold"/>
              </a:defRPr>
            </a:lvl3pPr>
            <a:lvl4pPr lvl="3">
              <a:spcBef>
                <a:spcPts val="0"/>
              </a:spcBef>
              <a:spcAft>
                <a:spcPts val="0"/>
              </a:spcAft>
              <a:buClr>
                <a:schemeClr val="dk1"/>
              </a:buClr>
              <a:buSzPts val="3500"/>
              <a:buFont typeface="Playfair Display SemiBold"/>
              <a:buNone/>
              <a:defRPr sz="3500">
                <a:solidFill>
                  <a:schemeClr val="dk1"/>
                </a:solidFill>
                <a:latin typeface="Playfair Display SemiBold"/>
                <a:ea typeface="Playfair Display SemiBold"/>
                <a:cs typeface="Playfair Display SemiBold"/>
                <a:sym typeface="Playfair Display SemiBold"/>
              </a:defRPr>
            </a:lvl4pPr>
            <a:lvl5pPr lvl="4">
              <a:spcBef>
                <a:spcPts val="0"/>
              </a:spcBef>
              <a:spcAft>
                <a:spcPts val="0"/>
              </a:spcAft>
              <a:buClr>
                <a:schemeClr val="dk1"/>
              </a:buClr>
              <a:buSzPts val="3500"/>
              <a:buFont typeface="Playfair Display SemiBold"/>
              <a:buNone/>
              <a:defRPr sz="3500">
                <a:solidFill>
                  <a:schemeClr val="dk1"/>
                </a:solidFill>
                <a:latin typeface="Playfair Display SemiBold"/>
                <a:ea typeface="Playfair Display SemiBold"/>
                <a:cs typeface="Playfair Display SemiBold"/>
                <a:sym typeface="Playfair Display SemiBold"/>
              </a:defRPr>
            </a:lvl5pPr>
            <a:lvl6pPr lvl="5">
              <a:spcBef>
                <a:spcPts val="0"/>
              </a:spcBef>
              <a:spcAft>
                <a:spcPts val="0"/>
              </a:spcAft>
              <a:buClr>
                <a:schemeClr val="dk1"/>
              </a:buClr>
              <a:buSzPts val="3500"/>
              <a:buFont typeface="Playfair Display SemiBold"/>
              <a:buNone/>
              <a:defRPr sz="3500">
                <a:solidFill>
                  <a:schemeClr val="dk1"/>
                </a:solidFill>
                <a:latin typeface="Playfair Display SemiBold"/>
                <a:ea typeface="Playfair Display SemiBold"/>
                <a:cs typeface="Playfair Display SemiBold"/>
                <a:sym typeface="Playfair Display SemiBold"/>
              </a:defRPr>
            </a:lvl6pPr>
            <a:lvl7pPr lvl="6">
              <a:spcBef>
                <a:spcPts val="0"/>
              </a:spcBef>
              <a:spcAft>
                <a:spcPts val="0"/>
              </a:spcAft>
              <a:buClr>
                <a:schemeClr val="dk1"/>
              </a:buClr>
              <a:buSzPts val="3500"/>
              <a:buFont typeface="Playfair Display SemiBold"/>
              <a:buNone/>
              <a:defRPr sz="3500">
                <a:solidFill>
                  <a:schemeClr val="dk1"/>
                </a:solidFill>
                <a:latin typeface="Playfair Display SemiBold"/>
                <a:ea typeface="Playfair Display SemiBold"/>
                <a:cs typeface="Playfair Display SemiBold"/>
                <a:sym typeface="Playfair Display SemiBold"/>
              </a:defRPr>
            </a:lvl7pPr>
            <a:lvl8pPr lvl="7">
              <a:spcBef>
                <a:spcPts val="0"/>
              </a:spcBef>
              <a:spcAft>
                <a:spcPts val="0"/>
              </a:spcAft>
              <a:buClr>
                <a:schemeClr val="dk1"/>
              </a:buClr>
              <a:buSzPts val="3500"/>
              <a:buFont typeface="Playfair Display SemiBold"/>
              <a:buNone/>
              <a:defRPr sz="3500">
                <a:solidFill>
                  <a:schemeClr val="dk1"/>
                </a:solidFill>
                <a:latin typeface="Playfair Display SemiBold"/>
                <a:ea typeface="Playfair Display SemiBold"/>
                <a:cs typeface="Playfair Display SemiBold"/>
                <a:sym typeface="Playfair Display SemiBold"/>
              </a:defRPr>
            </a:lvl8pPr>
            <a:lvl9pPr lvl="8">
              <a:spcBef>
                <a:spcPts val="0"/>
              </a:spcBef>
              <a:spcAft>
                <a:spcPts val="0"/>
              </a:spcAft>
              <a:buClr>
                <a:schemeClr val="dk1"/>
              </a:buClr>
              <a:buSzPts val="3500"/>
              <a:buFont typeface="Playfair Display SemiBold"/>
              <a:buNone/>
              <a:defRPr sz="3500">
                <a:solidFill>
                  <a:schemeClr val="dk1"/>
                </a:solidFill>
                <a:latin typeface="Playfair Display SemiBold"/>
                <a:ea typeface="Playfair Display SemiBold"/>
                <a:cs typeface="Playfair Display SemiBold"/>
                <a:sym typeface="Playfair Display SemiBold"/>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1pPr>
            <a:lvl2pPr marL="914400" lvl="1" indent="-34925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2pPr>
            <a:lvl3pPr marL="1371600" lvl="2" indent="-34925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3pPr>
            <a:lvl4pPr marL="1828800" lvl="3" indent="-34925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4pPr>
            <a:lvl5pPr marL="2286000" lvl="4" indent="-34925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5pPr>
            <a:lvl6pPr marL="2743200" lvl="5" indent="-34925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6pPr>
            <a:lvl7pPr marL="3200400" lvl="6" indent="-34925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7pPr>
            <a:lvl8pPr marL="3657600" lvl="7" indent="-349250">
              <a:lnSpc>
                <a:spcPct val="115000"/>
              </a:lnSpc>
              <a:spcBef>
                <a:spcPts val="2100"/>
              </a:spcBef>
              <a:spcAft>
                <a:spcPts val="0"/>
              </a:spcAft>
              <a:buClr>
                <a:schemeClr val="dk2"/>
              </a:buClr>
              <a:buSzPts val="1900"/>
              <a:buFont typeface="Questrial"/>
              <a:buChar char="○"/>
              <a:defRPr sz="1900">
                <a:solidFill>
                  <a:schemeClr val="dk2"/>
                </a:solidFill>
                <a:latin typeface="Questrial"/>
                <a:ea typeface="Questrial"/>
                <a:cs typeface="Questrial"/>
                <a:sym typeface="Questrial"/>
              </a:defRPr>
            </a:lvl8pPr>
            <a:lvl9pPr marL="4114800" lvl="8" indent="-349250">
              <a:lnSpc>
                <a:spcPct val="115000"/>
              </a:lnSpc>
              <a:spcBef>
                <a:spcPts val="2100"/>
              </a:spcBef>
              <a:spcAft>
                <a:spcPts val="2100"/>
              </a:spcAft>
              <a:buClr>
                <a:schemeClr val="dk2"/>
              </a:buClr>
              <a:buSzPts val="1900"/>
              <a:buFont typeface="Questrial"/>
              <a:buChar char="■"/>
              <a:defRPr sz="1900">
                <a:solidFill>
                  <a:schemeClr val="dk2"/>
                </a:solidFill>
                <a:latin typeface="Questrial"/>
                <a:ea typeface="Questrial"/>
                <a:cs typeface="Questrial"/>
                <a:sym typeface="Questrial"/>
              </a:defRPr>
            </a:lvl9pPr>
          </a:lstStyle>
          <a:p>
            <a:endParaRPr/>
          </a:p>
        </p:txBody>
      </p:sp>
      <p:pic>
        <p:nvPicPr>
          <p:cNvPr id="4" name="Picture 3">
            <a:extLst>
              <a:ext uri="{FF2B5EF4-FFF2-40B4-BE49-F238E27FC236}">
                <a16:creationId xmlns:a16="http://schemas.microsoft.com/office/drawing/2014/main" id="{E6399C6F-23ED-4D80-A365-4FCE1FBF2130}"/>
              </a:ext>
            </a:extLst>
          </p:cNvPr>
          <p:cNvPicPr>
            <a:picLocks noChangeAspect="1"/>
          </p:cNvPicPr>
          <p:nvPr userDrawn="1"/>
        </p:nvPicPr>
        <p:blipFill rotWithShape="1">
          <a:blip r:embed="rId15"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5" name="Picture 4">
            <a:extLst>
              <a:ext uri="{FF2B5EF4-FFF2-40B4-BE49-F238E27FC236}">
                <a16:creationId xmlns:a16="http://schemas.microsoft.com/office/drawing/2014/main" id="{F686AED2-81DE-40B2-B0C1-56A6A4793CD7}"/>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8142"/>
          <a:stretch/>
        </p:blipFill>
        <p:spPr>
          <a:xfrm>
            <a:off x="2350883" y="6858000"/>
            <a:ext cx="1824009" cy="2002485"/>
          </a:xfrm>
          <a:prstGeom prst="rect">
            <a:avLst/>
          </a:prstGeom>
        </p:spPr>
      </p:pic>
      <p:sp>
        <p:nvSpPr>
          <p:cNvPr id="8" name="TextBox 3">
            <a:extLst>
              <a:ext uri="{FF2B5EF4-FFF2-40B4-BE49-F238E27FC236}">
                <a16:creationId xmlns:a16="http://schemas.microsoft.com/office/drawing/2014/main" id="{72C2D713-F747-44B0-8335-4343CD234701}"/>
              </a:ext>
            </a:extLst>
          </p:cNvPr>
          <p:cNvSpPr txBox="1"/>
          <p:nvPr userDrawn="1"/>
        </p:nvSpPr>
        <p:spPr>
          <a:xfrm>
            <a:off x="3782753" y="81651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7">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97E4FAA6-3A5E-419A-92D9-FDC2DE0C4DE6}"/>
              </a:ext>
            </a:extLst>
          </p:cNvPr>
          <p:cNvSpPr txBox="1">
            <a:spLocks/>
          </p:cNvSpPr>
          <p:nvPr userDrawn="1"/>
        </p:nvSpPr>
        <p:spPr>
          <a:xfrm>
            <a:off x="-541421" y="6056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0" name="Title 1">
            <a:extLst>
              <a:ext uri="{FF2B5EF4-FFF2-40B4-BE49-F238E27FC236}">
                <a16:creationId xmlns:a16="http://schemas.microsoft.com/office/drawing/2014/main" id="{E06F912E-7538-4358-84DA-9F0DBA804C03}"/>
              </a:ext>
            </a:extLst>
          </p:cNvPr>
          <p:cNvSpPr txBox="1">
            <a:spLocks/>
          </p:cNvSpPr>
          <p:nvPr userDrawn="1"/>
        </p:nvSpPr>
        <p:spPr>
          <a:xfrm>
            <a:off x="10518937" y="-31862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1" name="Title 1">
            <a:extLst>
              <a:ext uri="{FF2B5EF4-FFF2-40B4-BE49-F238E27FC236}">
                <a16:creationId xmlns:a16="http://schemas.microsoft.com/office/drawing/2014/main" id="{CCCF2A6C-3B28-4B4B-8B33-F181FC262281}"/>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2" r:id="rId11"/>
    <p:sldLayoutId id="2147483664" r:id="rId12"/>
    <p:sldLayoutId id="214748367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562B6F-A870-4463-B145-B4125D11AEF5}"/>
              </a:ext>
            </a:extLst>
          </p:cNvPr>
          <p:cNvPicPr>
            <a:picLocks noChangeAspect="1"/>
          </p:cNvPicPr>
          <p:nvPr userDrawn="1"/>
        </p:nvPicPr>
        <p:blipFill rotWithShape="1">
          <a:blip r:embed="rId13"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8" name="Picture 7">
            <a:extLst>
              <a:ext uri="{FF2B5EF4-FFF2-40B4-BE49-F238E27FC236}">
                <a16:creationId xmlns:a16="http://schemas.microsoft.com/office/drawing/2014/main" id="{17FADD18-0E91-4D15-B972-3A676008C738}"/>
              </a:ext>
            </a:extLst>
          </p:cNvPr>
          <p:cNvPicPr>
            <a:picLocks noChangeAspect="1"/>
          </p:cNvPicPr>
          <p:nvPr userDrawn="1"/>
        </p:nvPicPr>
        <p:blipFill rotWithShape="1">
          <a:blip r:embed="rId14" cstate="print">
            <a:extLst>
              <a:ext uri="{28A0092B-C50C-407E-A947-70E740481C1C}">
                <a14:useLocalDpi xmlns:a14="http://schemas.microsoft.com/office/drawing/2010/main" val="0"/>
              </a:ext>
            </a:extLst>
          </a:blip>
          <a:srcRect t="38142"/>
          <a:stretch/>
        </p:blipFill>
        <p:spPr>
          <a:xfrm>
            <a:off x="2350883" y="6858000"/>
            <a:ext cx="1824009" cy="2002485"/>
          </a:xfrm>
          <a:prstGeom prst="rect">
            <a:avLst/>
          </a:prstGeom>
        </p:spPr>
      </p:pic>
      <p:sp>
        <p:nvSpPr>
          <p:cNvPr id="9" name="TextBox 3">
            <a:extLst>
              <a:ext uri="{FF2B5EF4-FFF2-40B4-BE49-F238E27FC236}">
                <a16:creationId xmlns:a16="http://schemas.microsoft.com/office/drawing/2014/main" id="{9AF13230-2AD1-4802-BBAF-970E6715008B}"/>
              </a:ext>
            </a:extLst>
          </p:cNvPr>
          <p:cNvSpPr txBox="1"/>
          <p:nvPr userDrawn="1"/>
        </p:nvSpPr>
        <p:spPr>
          <a:xfrm>
            <a:off x="3782753" y="816516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Times New Roman" panose="02020603050405020304" pitchFamily="18" charset="0"/>
                <a:cs typeface="Times New Roman" panose="02020603050405020304" pitchFamily="18" charset="0"/>
              </a:rPr>
              <a:t>Mời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truy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cập</a:t>
            </a:r>
            <a:r>
              <a:rPr lang="en-US" b="1" dirty="0">
                <a:latin typeface="Times New Roman" panose="02020603050405020304" pitchFamily="18" charset="0"/>
                <a:cs typeface="Times New Roman" panose="02020603050405020304" pitchFamily="18" charset="0"/>
              </a:rPr>
              <a:t>: </a:t>
            </a:r>
            <a:r>
              <a:rPr lang="en-US" dirty="0">
                <a:solidFill>
                  <a:srgbClr val="FF0066"/>
                </a:solidFill>
                <a:latin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SVN-Newton" panose="02040603050506020204" pitchFamily="18" charset="0"/>
              <a:cs typeface="Times New Roman" panose="02020603050405020304" pitchFamily="18" charset="0"/>
            </a:endParaRPr>
          </a:p>
          <a:p>
            <a:pPr algn="ctr"/>
            <a:r>
              <a:rPr lang="en-US" sz="1800" b="1" dirty="0">
                <a:solidFill>
                  <a:srgbClr val="0D4370"/>
                </a:solidFill>
                <a:latin typeface="SVN-Newton" panose="02040603050506020204" pitchFamily="18" charset="0"/>
                <a:cs typeface="Times New Roman" panose="02020603050405020304" pitchFamily="18" charset="0"/>
              </a:rPr>
              <a:t>SĐT ZALO : </a:t>
            </a:r>
            <a:r>
              <a:rPr lang="en-US" sz="1800" b="1" u="sng" dirty="0">
                <a:solidFill>
                  <a:srgbClr val="0D4370"/>
                </a:solidFill>
                <a:latin typeface="SVN-Newton" panose="02040603050506020204" pitchFamily="18" charset="0"/>
              </a:rPr>
              <a:t>0382348780</a:t>
            </a:r>
            <a:r>
              <a:rPr lang="en-US" sz="1800" b="1" dirty="0">
                <a:solidFill>
                  <a:srgbClr val="0D4370"/>
                </a:solidFill>
                <a:latin typeface="SVN-Newton" panose="02040603050506020204" pitchFamily="18" charset="0"/>
              </a:rPr>
              <a:t> - </a:t>
            </a:r>
            <a:r>
              <a:rPr lang="en-US" sz="1800" b="1" u="sng" dirty="0">
                <a:solidFill>
                  <a:srgbClr val="0D4370"/>
                </a:solidFill>
                <a:latin typeface="SVN-Newton" panose="02040603050506020204" pitchFamily="18" charset="0"/>
              </a:rPr>
              <a:t>0984848929</a:t>
            </a:r>
            <a:endParaRPr lang="en-US" sz="1800"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A88EC490-1AC3-4BEB-9F40-6977F9CED284}"/>
              </a:ext>
            </a:extLst>
          </p:cNvPr>
          <p:cNvSpPr txBox="1">
            <a:spLocks/>
          </p:cNvSpPr>
          <p:nvPr userDrawn="1"/>
        </p:nvSpPr>
        <p:spPr>
          <a:xfrm>
            <a:off x="-541421" y="605631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1" name="Title 1">
            <a:extLst>
              <a:ext uri="{FF2B5EF4-FFF2-40B4-BE49-F238E27FC236}">
                <a16:creationId xmlns:a16="http://schemas.microsoft.com/office/drawing/2014/main" id="{24556FAA-F00B-4A0E-8377-6C6B8010B56B}"/>
              </a:ext>
            </a:extLst>
          </p:cNvPr>
          <p:cNvSpPr txBox="1">
            <a:spLocks/>
          </p:cNvSpPr>
          <p:nvPr userDrawn="1"/>
        </p:nvSpPr>
        <p:spPr>
          <a:xfrm>
            <a:off x="10518937" y="-31862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bg1">
                    <a:lumMod val="50000"/>
                  </a:schemeClr>
                </a:solidFill>
                <a:latin typeface="#9Slide07 HoneyCream" pitchFamily="2" charset="0"/>
              </a:rPr>
              <a:t>Măng</a:t>
            </a:r>
            <a:r>
              <a:rPr lang="en-US" sz="1800" b="0" dirty="0">
                <a:solidFill>
                  <a:schemeClr val="bg1">
                    <a:lumMod val="50000"/>
                  </a:schemeClr>
                </a:solidFill>
                <a:latin typeface="#9Slide07 HoneyCream" pitchFamily="2" charset="0"/>
              </a:rPr>
              <a:t> Non</a:t>
            </a:r>
          </a:p>
        </p:txBody>
      </p:sp>
      <p:sp>
        <p:nvSpPr>
          <p:cNvPr id="12" name="Title 1">
            <a:extLst>
              <a:ext uri="{FF2B5EF4-FFF2-40B4-BE49-F238E27FC236}">
                <a16:creationId xmlns:a16="http://schemas.microsoft.com/office/drawing/2014/main" id="{09E9EF83-1764-4E1D-A6FF-AE3BC095A47B}"/>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9Slide07 HoneyCream" pitchFamily="2" charset="0"/>
              </a:rPr>
              <a:t>Măng Non</a:t>
            </a:r>
            <a:endParaRPr lang="en-US" sz="3200" b="0" dirty="0">
              <a:solidFill>
                <a:srgbClr val="50AE47"/>
              </a:solidFill>
              <a:latin typeface="#9Slide07 HoneyCream" pitchFamily="2" charset="0"/>
            </a:endParaRPr>
          </a:p>
        </p:txBody>
      </p:sp>
    </p:spTree>
    <p:extLst>
      <p:ext uri="{BB962C8B-B14F-4D97-AF65-F5344CB8AC3E}">
        <p14:creationId xmlns:p14="http://schemas.microsoft.com/office/powerpoint/2010/main" val="2314750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3.wdp"/><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8.xml"/><Relationship Id="rId5" Type="http://schemas.openxmlformats.org/officeDocument/2006/relationships/image" Target="../media/image30.gif"/><Relationship Id="rId4" Type="http://schemas.openxmlformats.org/officeDocument/2006/relationships/image" Target="../media/image29.jpg"/></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audio" Target="../media/audio2.wav"/><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 Id="rId6" Type="http://schemas.microsoft.com/office/2007/relationships/hdphoto" Target="../media/hdphoto4.wdp"/><Relationship Id="rId5" Type="http://schemas.openxmlformats.org/officeDocument/2006/relationships/image" Target="../media/image33.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8.png"/><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11.xml"/><Relationship Id="rId5" Type="http://schemas.microsoft.com/office/2007/relationships/hdphoto" Target="../media/hdphoto2.wdp"/><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2" name="Picture 3">
            <a:extLst>
              <a:ext uri="{FF2B5EF4-FFF2-40B4-BE49-F238E27FC236}">
                <a16:creationId xmlns:a16="http://schemas.microsoft.com/office/drawing/2014/main" id="{7E337B81-B10A-D0D7-0548-46EF1712C48C}"/>
              </a:ext>
            </a:extLst>
          </p:cNvPr>
          <p:cNvPicPr>
            <a:picLocks noChangeAspect="1"/>
          </p:cNvPicPr>
          <p:nvPr/>
        </p:nvPicPr>
        <p:blipFill>
          <a:blip r:embed="rId3">
            <a:duotone>
              <a:prstClr val="black"/>
              <a:srgbClr val="D9C3A5">
                <a:tint val="50000"/>
                <a:satMod val="180000"/>
              </a:srgbClr>
            </a:duotone>
          </a:blip>
          <a:srcRect l="2092" t="9832" r="2092"/>
          <a:stretch>
            <a:fillRect/>
          </a:stretch>
        </p:blipFill>
        <p:spPr>
          <a:xfrm rot="464859">
            <a:off x="-87020" y="3890594"/>
            <a:ext cx="13193549" cy="3931674"/>
          </a:xfrm>
          <a:prstGeom prst="rect">
            <a:avLst/>
          </a:prstGeom>
        </p:spPr>
      </p:pic>
      <p:pic>
        <p:nvPicPr>
          <p:cNvPr id="21" name="Picture 3">
            <a:extLst>
              <a:ext uri="{FF2B5EF4-FFF2-40B4-BE49-F238E27FC236}">
                <a16:creationId xmlns:a16="http://schemas.microsoft.com/office/drawing/2014/main" id="{931604C6-5E1F-D61D-D505-68A8CBD362FB}"/>
              </a:ext>
            </a:extLst>
          </p:cNvPr>
          <p:cNvPicPr>
            <a:picLocks noChangeAspect="1"/>
          </p:cNvPicPr>
          <p:nvPr/>
        </p:nvPicPr>
        <p:blipFill>
          <a:blip r:embed="rId4">
            <a:duotone>
              <a:prstClr val="black"/>
              <a:srgbClr val="D9C3A5">
                <a:tint val="50000"/>
                <a:satMod val="180000"/>
              </a:srgbClr>
            </a:duotone>
          </a:blip>
          <a:srcRect/>
          <a:stretch>
            <a:fillRect/>
          </a:stretch>
        </p:blipFill>
        <p:spPr>
          <a:xfrm>
            <a:off x="3145212" y="5326451"/>
            <a:ext cx="9192232" cy="1601809"/>
          </a:xfrm>
          <a:prstGeom prst="rect">
            <a:avLst/>
          </a:prstGeom>
        </p:spPr>
      </p:pic>
      <p:cxnSp>
        <p:nvCxnSpPr>
          <p:cNvPr id="247" name="Google Shape;247;p23"/>
          <p:cNvCxnSpPr>
            <a:cxnSpLocks/>
          </p:cNvCxnSpPr>
          <p:nvPr/>
        </p:nvCxnSpPr>
        <p:spPr>
          <a:xfrm flipH="1">
            <a:off x="7741328" y="1301688"/>
            <a:ext cx="2959778" cy="0"/>
          </a:xfrm>
          <a:prstGeom prst="straightConnector1">
            <a:avLst/>
          </a:prstGeom>
          <a:noFill/>
          <a:ln w="28575" cap="rnd" cmpd="sng">
            <a:solidFill>
              <a:schemeClr val="dk2"/>
            </a:solidFill>
            <a:prstDash val="solid"/>
            <a:round/>
            <a:headEnd type="none" w="med" len="med"/>
            <a:tailEnd type="none" w="med" len="med"/>
          </a:ln>
        </p:spPr>
      </p:cxnSp>
      <p:pic>
        <p:nvPicPr>
          <p:cNvPr id="252" name="Google Shape;252;p23"/>
          <p:cNvPicPr preferRelativeResize="0"/>
          <p:nvPr/>
        </p:nvPicPr>
        <p:blipFill rotWithShape="1">
          <a:blip r:embed="rId5">
            <a:alphaModFix amt="58000"/>
          </a:blip>
          <a:srcRect b="5276"/>
          <a:stretch/>
        </p:blipFill>
        <p:spPr>
          <a:xfrm>
            <a:off x="0" y="165162"/>
            <a:ext cx="3793444" cy="5391150"/>
          </a:xfrm>
          <a:prstGeom prst="rect">
            <a:avLst/>
          </a:prstGeom>
          <a:noFill/>
          <a:ln>
            <a:noFill/>
          </a:ln>
        </p:spPr>
      </p:pic>
      <p:sp>
        <p:nvSpPr>
          <p:cNvPr id="15" name="TextBox 14">
            <a:extLst>
              <a:ext uri="{FF2B5EF4-FFF2-40B4-BE49-F238E27FC236}">
                <a16:creationId xmlns:a16="http://schemas.microsoft.com/office/drawing/2014/main" id="{8E6DE680-BAB7-59DA-2465-1EBAF4E4000F}"/>
              </a:ext>
            </a:extLst>
          </p:cNvPr>
          <p:cNvSpPr txBox="1"/>
          <p:nvPr/>
        </p:nvSpPr>
        <p:spPr>
          <a:xfrm>
            <a:off x="8793298" y="0"/>
            <a:ext cx="2422157" cy="1323439"/>
          </a:xfrm>
          <a:prstGeom prst="rect">
            <a:avLst/>
          </a:prstGeom>
          <a:noFill/>
        </p:spPr>
        <p:txBody>
          <a:bodyPr wrap="square" rtlCol="0">
            <a:spAutoFit/>
          </a:bodyPr>
          <a:lstStyle/>
          <a:p>
            <a:r>
              <a:rPr lang="en-US" sz="8000" b="1" dirty="0" err="1">
                <a:solidFill>
                  <a:schemeClr val="accent1">
                    <a:lumMod val="50000"/>
                  </a:schemeClr>
                </a:solidFill>
                <a:latin typeface="#9Slide04 Riesling" panose="00000400000000000000" pitchFamily="2" charset="0"/>
              </a:rPr>
              <a:t>Lịch</a:t>
            </a:r>
            <a:r>
              <a:rPr lang="en-US" sz="8000" b="1" dirty="0">
                <a:solidFill>
                  <a:schemeClr val="accent1">
                    <a:lumMod val="50000"/>
                  </a:schemeClr>
                </a:solidFill>
                <a:latin typeface="#9Slide04 Riesling" panose="00000400000000000000" pitchFamily="2" charset="0"/>
              </a:rPr>
              <a:t> </a:t>
            </a:r>
            <a:r>
              <a:rPr lang="en-US" sz="8000" b="1" dirty="0" err="1">
                <a:solidFill>
                  <a:schemeClr val="accent1">
                    <a:lumMod val="50000"/>
                  </a:schemeClr>
                </a:solidFill>
                <a:latin typeface="#9Slide04 Riesling" panose="00000400000000000000" pitchFamily="2" charset="0"/>
              </a:rPr>
              <a:t>sử</a:t>
            </a:r>
            <a:endParaRPr lang="en-US" sz="8000" b="1" dirty="0">
              <a:solidFill>
                <a:schemeClr val="accent1">
                  <a:lumMod val="50000"/>
                </a:schemeClr>
              </a:solidFill>
              <a:latin typeface="#9Slide04 Riesling" panose="00000400000000000000" pitchFamily="2" charset="0"/>
            </a:endParaRPr>
          </a:p>
        </p:txBody>
      </p:sp>
      <p:sp>
        <p:nvSpPr>
          <p:cNvPr id="16" name="TextBox 15">
            <a:extLst>
              <a:ext uri="{FF2B5EF4-FFF2-40B4-BE49-F238E27FC236}">
                <a16:creationId xmlns:a16="http://schemas.microsoft.com/office/drawing/2014/main" id="{62069AC7-8845-6740-DC41-6AFDF072AE43}"/>
              </a:ext>
            </a:extLst>
          </p:cNvPr>
          <p:cNvSpPr txBox="1"/>
          <p:nvPr/>
        </p:nvSpPr>
        <p:spPr>
          <a:xfrm>
            <a:off x="3817118" y="1601808"/>
            <a:ext cx="9098990" cy="2677656"/>
          </a:xfrm>
          <a:prstGeom prst="rect">
            <a:avLst/>
          </a:prstGeom>
          <a:noFill/>
        </p:spPr>
        <p:txBody>
          <a:bodyPr wrap="square" rtlCol="0">
            <a:spAutoFit/>
          </a:bodyPr>
          <a:lstStyle/>
          <a:p>
            <a:r>
              <a:rPr lang="en-US" sz="4200" b="1" dirty="0">
                <a:solidFill>
                  <a:schemeClr val="bg1">
                    <a:lumMod val="50000"/>
                  </a:schemeClr>
                </a:solidFill>
                <a:latin typeface="UTM Ambrose" panose="02040603050506020204" pitchFamily="18" charset="0"/>
              </a:rPr>
              <a:t>CUỘC KHÁNG CHIẾN </a:t>
            </a:r>
          </a:p>
          <a:p>
            <a:r>
              <a:rPr lang="en-US" sz="4200" b="1" dirty="0">
                <a:solidFill>
                  <a:schemeClr val="bg1">
                    <a:lumMod val="50000"/>
                  </a:schemeClr>
                </a:solidFill>
                <a:latin typeface="UTM Ambrose" panose="02040603050506020204" pitchFamily="18" charset="0"/>
              </a:rPr>
              <a:t>CHỐNG QUÂN TỐNG XÂM LƯỢC </a:t>
            </a:r>
          </a:p>
          <a:p>
            <a:r>
              <a:rPr lang="en-US" sz="4200" b="1" dirty="0">
                <a:solidFill>
                  <a:schemeClr val="bg1">
                    <a:lumMod val="50000"/>
                  </a:schemeClr>
                </a:solidFill>
                <a:latin typeface="UTM Ambrose" panose="02040603050506020204" pitchFamily="18" charset="0"/>
              </a:rPr>
              <a:t>LẦN THỨ NHẤT </a:t>
            </a:r>
          </a:p>
          <a:p>
            <a:r>
              <a:rPr lang="en-US" sz="4200" dirty="0">
                <a:solidFill>
                  <a:schemeClr val="bg1">
                    <a:lumMod val="50000"/>
                  </a:schemeClr>
                </a:solidFill>
                <a:latin typeface="UTM Ambrose" panose="02040603050506020204" pitchFamily="18" charset="0"/>
              </a:rPr>
              <a:t>(</a:t>
            </a:r>
            <a:r>
              <a:rPr lang="en-US" sz="4200" dirty="0" err="1">
                <a:solidFill>
                  <a:schemeClr val="bg1">
                    <a:lumMod val="50000"/>
                  </a:schemeClr>
                </a:solidFill>
                <a:latin typeface="UTM Ambrose" panose="02040603050506020204" pitchFamily="18" charset="0"/>
              </a:rPr>
              <a:t>Năm</a:t>
            </a:r>
            <a:r>
              <a:rPr lang="en-US" sz="4200" dirty="0">
                <a:solidFill>
                  <a:schemeClr val="bg1">
                    <a:lumMod val="50000"/>
                  </a:schemeClr>
                </a:solidFill>
                <a:latin typeface="UTM Ambrose" panose="02040603050506020204" pitchFamily="18" charset="0"/>
              </a:rPr>
              <a:t> 981)</a:t>
            </a:r>
          </a:p>
        </p:txBody>
      </p:sp>
      <p:pic>
        <p:nvPicPr>
          <p:cNvPr id="19" name="Picture 10">
            <a:extLst>
              <a:ext uri="{FF2B5EF4-FFF2-40B4-BE49-F238E27FC236}">
                <a16:creationId xmlns:a16="http://schemas.microsoft.com/office/drawing/2014/main" id="{28AF5722-12B1-8D4D-3AFF-7553CB014EC9}"/>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Layer>
                </a14:imgProps>
              </a:ext>
            </a:extLst>
          </a:blip>
          <a:srcRect l="74479" t="25501"/>
          <a:stretch/>
        </p:blipFill>
        <p:spPr>
          <a:xfrm>
            <a:off x="9120459" y="3113904"/>
            <a:ext cx="3071542" cy="38143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8"/>
          <p:cNvSpPr/>
          <p:nvPr/>
        </p:nvSpPr>
        <p:spPr>
          <a:xfrm>
            <a:off x="440300" y="446100"/>
            <a:ext cx="5827200" cy="5862600"/>
          </a:xfrm>
          <a:prstGeom prst="rect">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 name="bài 8_ Cuộc kháng chiến chống quân Tống xâm lược lần 1">
            <a:hlinkClick r:id="" action="ppaction://media"/>
            <a:extLst>
              <a:ext uri="{FF2B5EF4-FFF2-40B4-BE49-F238E27FC236}">
                <a16:creationId xmlns:a16="http://schemas.microsoft.com/office/drawing/2014/main" id="{87B202D2-9275-3147-F802-A39D79ED17D0}"/>
              </a:ext>
            </a:extLst>
          </p:cNvPr>
          <p:cNvPicPr>
            <a:picLocks noChangeAspect="1"/>
          </p:cNvPicPr>
          <p:nvPr>
            <a:videoFile r:link="rId1"/>
            <p:extLst>
              <p:ext uri="{DAA4B4D4-6D71-4841-9C94-3DE7FCFB9230}">
                <p14:media xmlns:p14="http://schemas.microsoft.com/office/powerpoint/2010/main" r:embed="rId2">
                  <p14:trim st="26746" end="17772.1093"/>
                </p14:media>
              </p:ext>
            </p:extLst>
          </p:nvPr>
        </p:nvPicPr>
        <p:blipFill>
          <a:blip r:embed="rId5"/>
          <a:stretch>
            <a:fillRect/>
          </a:stretch>
        </p:blipFill>
        <p:spPr>
          <a:xfrm>
            <a:off x="209600" y="0"/>
            <a:ext cx="12115800"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604"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9"/>
                                        </p:tgtEl>
                                      </p:cBhvr>
                                    </p:cmd>
                                  </p:childTnLst>
                                </p:cTn>
                              </p:par>
                            </p:childTnLst>
                          </p:cTn>
                        </p:par>
                      </p:childTnLst>
                    </p:cTn>
                  </p:par>
                </p:childTnLst>
              </p:cTn>
              <p:nextCondLst>
                <p:cond evt="onClick" delay="0">
                  <p:tgtEl>
                    <p:spTgt spid="19"/>
                  </p:tgtEl>
                </p:cond>
              </p:nextCondLst>
            </p:seq>
            <p:video>
              <p:cMediaNode vol="80000">
                <p:cTn id="12" fill="hold" display="0">
                  <p:stCondLst>
                    <p:cond delay="indefinite"/>
                  </p:stCondLst>
                </p:cTn>
                <p:tgtEl>
                  <p:spTgt spid="19"/>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29" name="Google Shape;346;p32">
            <a:extLst>
              <a:ext uri="{FF2B5EF4-FFF2-40B4-BE49-F238E27FC236}">
                <a16:creationId xmlns:a16="http://schemas.microsoft.com/office/drawing/2014/main" id="{896837B5-D492-042C-2825-9030572AD5EC}"/>
              </a:ext>
            </a:extLst>
          </p:cNvPr>
          <p:cNvPicPr preferRelativeResize="0"/>
          <p:nvPr/>
        </p:nvPicPr>
        <p:blipFill rotWithShape="1">
          <a:blip r:embed="rId3">
            <a:alphaModFix amt="92000"/>
          </a:blip>
          <a:srcRect l="12972" t="5517" r="8026"/>
          <a:stretch/>
        </p:blipFill>
        <p:spPr>
          <a:xfrm>
            <a:off x="-299156" y="2091725"/>
            <a:ext cx="4999012" cy="4766275"/>
          </a:xfrm>
          <a:prstGeom prst="rect">
            <a:avLst/>
          </a:prstGeom>
          <a:noFill/>
          <a:ln>
            <a:noFill/>
          </a:ln>
        </p:spPr>
      </p:pic>
      <p:sp>
        <p:nvSpPr>
          <p:cNvPr id="330" name="Google Shape;330;p30"/>
          <p:cNvSpPr/>
          <p:nvPr/>
        </p:nvSpPr>
        <p:spPr>
          <a:xfrm>
            <a:off x="914400" y="914400"/>
            <a:ext cx="2571900" cy="5343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Rectangle 8">
            <a:extLst>
              <a:ext uri="{FF2B5EF4-FFF2-40B4-BE49-F238E27FC236}">
                <a16:creationId xmlns:a16="http://schemas.microsoft.com/office/drawing/2014/main" id="{773DCFFC-BAD4-E6E2-0AE2-1B5A17AA8F4F}"/>
              </a:ext>
            </a:extLst>
          </p:cNvPr>
          <p:cNvSpPr>
            <a:spLocks noChangeArrowheads="1"/>
          </p:cNvSpPr>
          <p:nvPr/>
        </p:nvSpPr>
        <p:spPr bwMode="auto">
          <a:xfrm>
            <a:off x="3771442" y="2022003"/>
            <a:ext cx="8305800"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a:solidFill>
                  <a:schemeClr val="tx1"/>
                </a:solidFill>
                <a:latin typeface=".VnCommercial Script" pitchFamily="34" charset="0"/>
              </a:defRPr>
            </a:lvl1pPr>
            <a:lvl2pPr marL="742950" indent="-285750" algn="ctr">
              <a:defRPr>
                <a:solidFill>
                  <a:schemeClr val="tx1"/>
                </a:solidFill>
                <a:latin typeface=".VnCommercial Script" pitchFamily="34" charset="0"/>
              </a:defRPr>
            </a:lvl2pPr>
            <a:lvl3pPr marL="1143000" indent="-228600" algn="ctr">
              <a:defRPr>
                <a:solidFill>
                  <a:schemeClr val="tx1"/>
                </a:solidFill>
                <a:latin typeface=".VnCommercial Script" pitchFamily="34" charset="0"/>
              </a:defRPr>
            </a:lvl3pPr>
            <a:lvl4pPr marL="1600200" indent="-228600" algn="ctr">
              <a:defRPr>
                <a:solidFill>
                  <a:schemeClr val="tx1"/>
                </a:solidFill>
                <a:latin typeface=".VnCommercial Script" pitchFamily="34" charset="0"/>
              </a:defRPr>
            </a:lvl4pPr>
            <a:lvl5pPr marL="2057400" indent="-228600" algn="ctr">
              <a:defRPr>
                <a:solidFill>
                  <a:schemeClr val="tx1"/>
                </a:solidFill>
                <a:latin typeface=".VnCommercial Script" pitchFamily="34" charset="0"/>
              </a:defRPr>
            </a:lvl5pPr>
            <a:lvl6pPr marL="2514600" indent="-228600" algn="ctr" eaLnBrk="0" fontAlgn="base" hangingPunct="0">
              <a:spcBef>
                <a:spcPct val="0"/>
              </a:spcBef>
              <a:spcAft>
                <a:spcPct val="0"/>
              </a:spcAft>
              <a:defRPr>
                <a:solidFill>
                  <a:schemeClr val="tx1"/>
                </a:solidFill>
                <a:latin typeface=".VnCommercial Script" pitchFamily="34" charset="0"/>
              </a:defRPr>
            </a:lvl6pPr>
            <a:lvl7pPr marL="2971800" indent="-228600" algn="ctr" eaLnBrk="0" fontAlgn="base" hangingPunct="0">
              <a:spcBef>
                <a:spcPct val="0"/>
              </a:spcBef>
              <a:spcAft>
                <a:spcPct val="0"/>
              </a:spcAft>
              <a:defRPr>
                <a:solidFill>
                  <a:schemeClr val="tx1"/>
                </a:solidFill>
                <a:latin typeface=".VnCommercial Script" pitchFamily="34" charset="0"/>
              </a:defRPr>
            </a:lvl7pPr>
            <a:lvl8pPr marL="3429000" indent="-228600" algn="ctr" eaLnBrk="0" fontAlgn="base" hangingPunct="0">
              <a:spcBef>
                <a:spcPct val="0"/>
              </a:spcBef>
              <a:spcAft>
                <a:spcPct val="0"/>
              </a:spcAft>
              <a:defRPr>
                <a:solidFill>
                  <a:schemeClr val="tx1"/>
                </a:solidFill>
                <a:latin typeface=".VnCommercial Script" pitchFamily="34" charset="0"/>
              </a:defRPr>
            </a:lvl8pPr>
            <a:lvl9pPr marL="3886200" indent="-228600" algn="ctr" eaLnBrk="0" fontAlgn="base" hangingPunct="0">
              <a:spcBef>
                <a:spcPct val="0"/>
              </a:spcBef>
              <a:spcAft>
                <a:spcPct val="0"/>
              </a:spcAft>
              <a:defRPr>
                <a:solidFill>
                  <a:schemeClr val="tx1"/>
                </a:solidFill>
                <a:latin typeface=".VnCommercial Script" pitchFamily="34" charset="0"/>
              </a:defRPr>
            </a:lvl9pPr>
          </a:lstStyle>
          <a:p>
            <a:pPr algn="just" fontAlgn="base">
              <a:spcBef>
                <a:spcPct val="0"/>
              </a:spcBef>
              <a:spcAft>
                <a:spcPct val="0"/>
              </a:spcAft>
            </a:pPr>
            <a:r>
              <a:rPr lang="en-US" altLang="vi-VN" sz="4400" b="1" dirty="0">
                <a:solidFill>
                  <a:srgbClr val="000000"/>
                </a:solidFill>
                <a:latin typeface="UVN Ban Tay" panose="03080702020302020206" pitchFamily="66" charset="0"/>
              </a:rPr>
              <a:t>a. </a:t>
            </a:r>
            <a:r>
              <a:rPr lang="en-US" altLang="vi-VN" sz="4400" b="1" dirty="0" err="1">
                <a:solidFill>
                  <a:srgbClr val="000000"/>
                </a:solidFill>
                <a:latin typeface="UVN Ban Tay" panose="03080702020302020206" pitchFamily="66" charset="0"/>
              </a:rPr>
              <a:t>Vì</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khi</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lên</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ngôi</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Đinh</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Toàn</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còn</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quá</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nhỏ</a:t>
            </a:r>
            <a:r>
              <a:rPr lang="en-US" altLang="vi-VN" sz="4400" b="1" dirty="0">
                <a:solidFill>
                  <a:srgbClr val="000000"/>
                </a:solidFill>
                <a:latin typeface="UVN Ban Tay" panose="03080702020302020206" pitchFamily="66" charset="0"/>
              </a:rPr>
              <a:t>.</a:t>
            </a:r>
          </a:p>
        </p:txBody>
      </p:sp>
      <p:sp>
        <p:nvSpPr>
          <p:cNvPr id="46" name="Rectangle 9">
            <a:extLst>
              <a:ext uri="{FF2B5EF4-FFF2-40B4-BE49-F238E27FC236}">
                <a16:creationId xmlns:a16="http://schemas.microsoft.com/office/drawing/2014/main" id="{B36825DE-1956-3AA4-77BC-3C48529411D1}"/>
              </a:ext>
            </a:extLst>
          </p:cNvPr>
          <p:cNvSpPr>
            <a:spLocks noChangeArrowheads="1"/>
          </p:cNvSpPr>
          <p:nvPr/>
        </p:nvSpPr>
        <p:spPr bwMode="auto">
          <a:xfrm>
            <a:off x="3771442" y="3057932"/>
            <a:ext cx="8763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a:solidFill>
                  <a:schemeClr val="tx1"/>
                </a:solidFill>
                <a:latin typeface=".VnCommercial Script" pitchFamily="34" charset="0"/>
              </a:defRPr>
            </a:lvl1pPr>
            <a:lvl2pPr marL="742950" indent="-285750" algn="ctr">
              <a:defRPr>
                <a:solidFill>
                  <a:schemeClr val="tx1"/>
                </a:solidFill>
                <a:latin typeface=".VnCommercial Script" pitchFamily="34" charset="0"/>
              </a:defRPr>
            </a:lvl2pPr>
            <a:lvl3pPr marL="1143000" indent="-228600" algn="ctr">
              <a:defRPr>
                <a:solidFill>
                  <a:schemeClr val="tx1"/>
                </a:solidFill>
                <a:latin typeface=".VnCommercial Script" pitchFamily="34" charset="0"/>
              </a:defRPr>
            </a:lvl3pPr>
            <a:lvl4pPr marL="1600200" indent="-228600" algn="ctr">
              <a:defRPr>
                <a:solidFill>
                  <a:schemeClr val="tx1"/>
                </a:solidFill>
                <a:latin typeface=".VnCommercial Script" pitchFamily="34" charset="0"/>
              </a:defRPr>
            </a:lvl4pPr>
            <a:lvl5pPr marL="2057400" indent="-228600" algn="ctr">
              <a:defRPr>
                <a:solidFill>
                  <a:schemeClr val="tx1"/>
                </a:solidFill>
                <a:latin typeface=".VnCommercial Script" pitchFamily="34" charset="0"/>
              </a:defRPr>
            </a:lvl5pPr>
            <a:lvl6pPr marL="2514600" indent="-228600" algn="ctr" eaLnBrk="0" fontAlgn="base" hangingPunct="0">
              <a:spcBef>
                <a:spcPct val="0"/>
              </a:spcBef>
              <a:spcAft>
                <a:spcPct val="0"/>
              </a:spcAft>
              <a:defRPr>
                <a:solidFill>
                  <a:schemeClr val="tx1"/>
                </a:solidFill>
                <a:latin typeface=".VnCommercial Script" pitchFamily="34" charset="0"/>
              </a:defRPr>
            </a:lvl6pPr>
            <a:lvl7pPr marL="2971800" indent="-228600" algn="ctr" eaLnBrk="0" fontAlgn="base" hangingPunct="0">
              <a:spcBef>
                <a:spcPct val="0"/>
              </a:spcBef>
              <a:spcAft>
                <a:spcPct val="0"/>
              </a:spcAft>
              <a:defRPr>
                <a:solidFill>
                  <a:schemeClr val="tx1"/>
                </a:solidFill>
                <a:latin typeface=".VnCommercial Script" pitchFamily="34" charset="0"/>
              </a:defRPr>
            </a:lvl7pPr>
            <a:lvl8pPr marL="3429000" indent="-228600" algn="ctr" eaLnBrk="0" fontAlgn="base" hangingPunct="0">
              <a:spcBef>
                <a:spcPct val="0"/>
              </a:spcBef>
              <a:spcAft>
                <a:spcPct val="0"/>
              </a:spcAft>
              <a:defRPr>
                <a:solidFill>
                  <a:schemeClr val="tx1"/>
                </a:solidFill>
                <a:latin typeface=".VnCommercial Script" pitchFamily="34" charset="0"/>
              </a:defRPr>
            </a:lvl8pPr>
            <a:lvl9pPr marL="3886200" indent="-228600" algn="ctr" eaLnBrk="0" fontAlgn="base" hangingPunct="0">
              <a:spcBef>
                <a:spcPct val="0"/>
              </a:spcBef>
              <a:spcAft>
                <a:spcPct val="0"/>
              </a:spcAft>
              <a:defRPr>
                <a:solidFill>
                  <a:schemeClr val="tx1"/>
                </a:solidFill>
                <a:latin typeface=".VnCommercial Script" pitchFamily="34" charset="0"/>
              </a:defRPr>
            </a:lvl9pPr>
          </a:lstStyle>
          <a:p>
            <a:pPr algn="just" fontAlgn="base">
              <a:spcBef>
                <a:spcPct val="0"/>
              </a:spcBef>
              <a:spcAft>
                <a:spcPct val="0"/>
              </a:spcAft>
            </a:pPr>
            <a:r>
              <a:rPr lang="en-US" altLang="vi-VN" sz="4400" b="1" dirty="0">
                <a:solidFill>
                  <a:srgbClr val="000000"/>
                </a:solidFill>
                <a:latin typeface="UVN Ban Tay" panose="03080702020302020206" pitchFamily="66" charset="0"/>
              </a:rPr>
              <a:t>b. </a:t>
            </a:r>
            <a:r>
              <a:rPr lang="en-US" altLang="vi-VN" sz="4400" b="1" dirty="0" err="1">
                <a:solidFill>
                  <a:srgbClr val="000000"/>
                </a:solidFill>
                <a:latin typeface="UVN Ban Tay" panose="03080702020302020206" pitchFamily="66" charset="0"/>
              </a:rPr>
              <a:t>Vì</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quân</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Tống</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đem</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quân</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xâm</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lược</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nước</a:t>
            </a:r>
            <a:r>
              <a:rPr lang="en-US" altLang="vi-VN" sz="4400" b="1" dirty="0">
                <a:solidFill>
                  <a:srgbClr val="000000"/>
                </a:solidFill>
                <a:latin typeface="UVN Ban Tay" panose="03080702020302020206" pitchFamily="66" charset="0"/>
              </a:rPr>
              <a:t> ta.</a:t>
            </a:r>
          </a:p>
        </p:txBody>
      </p:sp>
      <p:sp>
        <p:nvSpPr>
          <p:cNvPr id="47" name="Rectangle 10">
            <a:extLst>
              <a:ext uri="{FF2B5EF4-FFF2-40B4-BE49-F238E27FC236}">
                <a16:creationId xmlns:a16="http://schemas.microsoft.com/office/drawing/2014/main" id="{EAF94F09-DBCA-BAFD-0C10-BE82923EF5EA}"/>
              </a:ext>
            </a:extLst>
          </p:cNvPr>
          <p:cNvSpPr>
            <a:spLocks noChangeArrowheads="1"/>
          </p:cNvSpPr>
          <p:nvPr/>
        </p:nvSpPr>
        <p:spPr bwMode="auto">
          <a:xfrm>
            <a:off x="3619042" y="4170062"/>
            <a:ext cx="8087757"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a:solidFill>
                  <a:schemeClr val="tx1"/>
                </a:solidFill>
                <a:latin typeface=".VnCommercial Script" pitchFamily="34" charset="0"/>
              </a:defRPr>
            </a:lvl1pPr>
            <a:lvl2pPr marL="742950" indent="-285750" algn="ctr">
              <a:defRPr>
                <a:solidFill>
                  <a:schemeClr val="tx1"/>
                </a:solidFill>
                <a:latin typeface=".VnCommercial Script" pitchFamily="34" charset="0"/>
              </a:defRPr>
            </a:lvl2pPr>
            <a:lvl3pPr marL="1143000" indent="-228600" algn="ctr">
              <a:defRPr>
                <a:solidFill>
                  <a:schemeClr val="tx1"/>
                </a:solidFill>
                <a:latin typeface=".VnCommercial Script" pitchFamily="34" charset="0"/>
              </a:defRPr>
            </a:lvl3pPr>
            <a:lvl4pPr marL="1600200" indent="-228600" algn="ctr">
              <a:defRPr>
                <a:solidFill>
                  <a:schemeClr val="tx1"/>
                </a:solidFill>
                <a:latin typeface=".VnCommercial Script" pitchFamily="34" charset="0"/>
              </a:defRPr>
            </a:lvl4pPr>
            <a:lvl5pPr marL="2057400" indent="-228600" algn="ctr">
              <a:defRPr>
                <a:solidFill>
                  <a:schemeClr val="tx1"/>
                </a:solidFill>
                <a:latin typeface=".VnCommercial Script" pitchFamily="34" charset="0"/>
              </a:defRPr>
            </a:lvl5pPr>
            <a:lvl6pPr marL="2514600" indent="-228600" algn="ctr" eaLnBrk="0" fontAlgn="base" hangingPunct="0">
              <a:spcBef>
                <a:spcPct val="0"/>
              </a:spcBef>
              <a:spcAft>
                <a:spcPct val="0"/>
              </a:spcAft>
              <a:defRPr>
                <a:solidFill>
                  <a:schemeClr val="tx1"/>
                </a:solidFill>
                <a:latin typeface=".VnCommercial Script" pitchFamily="34" charset="0"/>
              </a:defRPr>
            </a:lvl6pPr>
            <a:lvl7pPr marL="2971800" indent="-228600" algn="ctr" eaLnBrk="0" fontAlgn="base" hangingPunct="0">
              <a:spcBef>
                <a:spcPct val="0"/>
              </a:spcBef>
              <a:spcAft>
                <a:spcPct val="0"/>
              </a:spcAft>
              <a:defRPr>
                <a:solidFill>
                  <a:schemeClr val="tx1"/>
                </a:solidFill>
                <a:latin typeface=".VnCommercial Script" pitchFamily="34" charset="0"/>
              </a:defRPr>
            </a:lvl7pPr>
            <a:lvl8pPr marL="3429000" indent="-228600" algn="ctr" eaLnBrk="0" fontAlgn="base" hangingPunct="0">
              <a:spcBef>
                <a:spcPct val="0"/>
              </a:spcBef>
              <a:spcAft>
                <a:spcPct val="0"/>
              </a:spcAft>
              <a:defRPr>
                <a:solidFill>
                  <a:schemeClr val="tx1"/>
                </a:solidFill>
                <a:latin typeface=".VnCommercial Script" pitchFamily="34" charset="0"/>
              </a:defRPr>
            </a:lvl8pPr>
            <a:lvl9pPr marL="3886200" indent="-228600" algn="ctr" eaLnBrk="0" fontAlgn="base" hangingPunct="0">
              <a:spcBef>
                <a:spcPct val="0"/>
              </a:spcBef>
              <a:spcAft>
                <a:spcPct val="0"/>
              </a:spcAft>
              <a:defRPr>
                <a:solidFill>
                  <a:schemeClr val="tx1"/>
                </a:solidFill>
                <a:latin typeface=".VnCommercial Script" pitchFamily="34" charset="0"/>
              </a:defRPr>
            </a:lvl9pPr>
          </a:lstStyle>
          <a:p>
            <a:pPr algn="just" fontAlgn="base">
              <a:spcBef>
                <a:spcPct val="0"/>
              </a:spcBef>
              <a:spcAft>
                <a:spcPct val="0"/>
              </a:spcAft>
            </a:pPr>
            <a:r>
              <a:rPr lang="en-US" altLang="vi-VN" sz="4400" b="1" dirty="0">
                <a:solidFill>
                  <a:srgbClr val="000000"/>
                </a:solidFill>
                <a:latin typeface="UVN Ban Tay" panose="03080702020302020206" pitchFamily="66" charset="0"/>
              </a:rPr>
              <a:t> c. </a:t>
            </a:r>
            <a:r>
              <a:rPr lang="en-US" altLang="vi-VN" sz="4400" b="1" dirty="0" err="1">
                <a:solidFill>
                  <a:srgbClr val="000000"/>
                </a:solidFill>
                <a:latin typeface="UVN Ban Tay" panose="03080702020302020206" pitchFamily="66" charset="0"/>
              </a:rPr>
              <a:t>Vì</a:t>
            </a:r>
            <a:r>
              <a:rPr lang="en-US" altLang="vi-VN" sz="4400" b="1" dirty="0">
                <a:solidFill>
                  <a:srgbClr val="000000"/>
                </a:solidFill>
                <a:latin typeface="UVN Ban Tay" panose="03080702020302020206" pitchFamily="66" charset="0"/>
              </a:rPr>
              <a:t> Lê </a:t>
            </a:r>
            <a:r>
              <a:rPr lang="en-US" altLang="vi-VN" sz="4400" b="1" dirty="0" err="1">
                <a:solidFill>
                  <a:srgbClr val="000000"/>
                </a:solidFill>
                <a:latin typeface="UVN Ban Tay" panose="03080702020302020206" pitchFamily="66" charset="0"/>
              </a:rPr>
              <a:t>Hoàn</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là</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người</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tài</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giỏi,đang</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chỉ</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huy</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quân</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đội</a:t>
            </a:r>
            <a:r>
              <a:rPr lang="en-US" altLang="vi-VN" sz="4400" b="1" dirty="0">
                <a:solidFill>
                  <a:srgbClr val="000000"/>
                </a:solidFill>
                <a:latin typeface="UVN Ban Tay" panose="03080702020302020206" pitchFamily="66" charset="0"/>
              </a:rPr>
              <a:t>.</a:t>
            </a:r>
          </a:p>
        </p:txBody>
      </p:sp>
      <p:sp>
        <p:nvSpPr>
          <p:cNvPr id="48" name="Rectangle 55">
            <a:extLst>
              <a:ext uri="{FF2B5EF4-FFF2-40B4-BE49-F238E27FC236}">
                <a16:creationId xmlns:a16="http://schemas.microsoft.com/office/drawing/2014/main" id="{9FBC6AB0-9CDB-4E54-A88F-70DA0B2078C3}"/>
              </a:ext>
            </a:extLst>
          </p:cNvPr>
          <p:cNvSpPr>
            <a:spLocks noChangeArrowheads="1"/>
          </p:cNvSpPr>
          <p:nvPr/>
        </p:nvSpPr>
        <p:spPr bwMode="auto">
          <a:xfrm>
            <a:off x="3771442" y="5139180"/>
            <a:ext cx="3090911" cy="769441"/>
          </a:xfrm>
          <a:prstGeom prst="rect">
            <a:avLst/>
          </a:prstGeom>
          <a:noFill/>
          <a:ln>
            <a:noFill/>
          </a:ln>
          <a:effectLst/>
        </p:spPr>
        <p:txBody>
          <a:bodyPr wrap="none">
            <a:spAutoFit/>
          </a:bodyPr>
          <a:lstStyle>
            <a:lvl1pPr algn="ctr">
              <a:defRPr>
                <a:solidFill>
                  <a:schemeClr val="tx1"/>
                </a:solidFill>
                <a:latin typeface=".VnCommercial Script" pitchFamily="34" charset="0"/>
              </a:defRPr>
            </a:lvl1pPr>
            <a:lvl2pPr marL="742950" indent="-285750" algn="ctr">
              <a:defRPr>
                <a:solidFill>
                  <a:schemeClr val="tx1"/>
                </a:solidFill>
                <a:latin typeface=".VnCommercial Script" pitchFamily="34" charset="0"/>
              </a:defRPr>
            </a:lvl2pPr>
            <a:lvl3pPr marL="1143000" indent="-228600" algn="ctr">
              <a:defRPr>
                <a:solidFill>
                  <a:schemeClr val="tx1"/>
                </a:solidFill>
                <a:latin typeface=".VnCommercial Script" pitchFamily="34" charset="0"/>
              </a:defRPr>
            </a:lvl3pPr>
            <a:lvl4pPr marL="1600200" indent="-228600" algn="ctr">
              <a:defRPr>
                <a:solidFill>
                  <a:schemeClr val="tx1"/>
                </a:solidFill>
                <a:latin typeface=".VnCommercial Script" pitchFamily="34" charset="0"/>
              </a:defRPr>
            </a:lvl4pPr>
            <a:lvl5pPr marL="2057400" indent="-228600" algn="ctr">
              <a:defRPr>
                <a:solidFill>
                  <a:schemeClr val="tx1"/>
                </a:solidFill>
                <a:latin typeface=".VnCommercial Script" pitchFamily="34" charset="0"/>
              </a:defRPr>
            </a:lvl5pPr>
            <a:lvl6pPr marL="2514600" indent="-228600" algn="ctr" eaLnBrk="0" fontAlgn="base" hangingPunct="0">
              <a:spcBef>
                <a:spcPct val="0"/>
              </a:spcBef>
              <a:spcAft>
                <a:spcPct val="0"/>
              </a:spcAft>
              <a:defRPr>
                <a:solidFill>
                  <a:schemeClr val="tx1"/>
                </a:solidFill>
                <a:latin typeface=".VnCommercial Script" pitchFamily="34" charset="0"/>
              </a:defRPr>
            </a:lvl6pPr>
            <a:lvl7pPr marL="2971800" indent="-228600" algn="ctr" eaLnBrk="0" fontAlgn="base" hangingPunct="0">
              <a:spcBef>
                <a:spcPct val="0"/>
              </a:spcBef>
              <a:spcAft>
                <a:spcPct val="0"/>
              </a:spcAft>
              <a:defRPr>
                <a:solidFill>
                  <a:schemeClr val="tx1"/>
                </a:solidFill>
                <a:latin typeface=".VnCommercial Script" pitchFamily="34" charset="0"/>
              </a:defRPr>
            </a:lvl7pPr>
            <a:lvl8pPr marL="3429000" indent="-228600" algn="ctr" eaLnBrk="0" fontAlgn="base" hangingPunct="0">
              <a:spcBef>
                <a:spcPct val="0"/>
              </a:spcBef>
              <a:spcAft>
                <a:spcPct val="0"/>
              </a:spcAft>
              <a:defRPr>
                <a:solidFill>
                  <a:schemeClr val="tx1"/>
                </a:solidFill>
                <a:latin typeface=".VnCommercial Script" pitchFamily="34" charset="0"/>
              </a:defRPr>
            </a:lvl8pPr>
            <a:lvl9pPr marL="3886200" indent="-228600" algn="ctr" eaLnBrk="0" fontAlgn="base" hangingPunct="0">
              <a:spcBef>
                <a:spcPct val="0"/>
              </a:spcBef>
              <a:spcAft>
                <a:spcPct val="0"/>
              </a:spcAft>
              <a:defRPr>
                <a:solidFill>
                  <a:schemeClr val="tx1"/>
                </a:solidFill>
                <a:latin typeface=".VnCommercial Script" pitchFamily="34" charset="0"/>
              </a:defRPr>
            </a:lvl9pPr>
          </a:lstStyle>
          <a:p>
            <a:pPr fontAlgn="base">
              <a:spcBef>
                <a:spcPct val="0"/>
              </a:spcBef>
              <a:spcAft>
                <a:spcPct val="0"/>
              </a:spcAft>
            </a:pPr>
            <a:r>
              <a:rPr lang="en-US" altLang="vi-VN" sz="4400" b="1" dirty="0">
                <a:solidFill>
                  <a:srgbClr val="000000"/>
                </a:solidFill>
                <a:latin typeface="UVN Ban Tay" panose="03080702020302020206" pitchFamily="66" charset="0"/>
              </a:rPr>
              <a:t>d. </a:t>
            </a:r>
            <a:r>
              <a:rPr lang="en-US" altLang="vi-VN" sz="4400" b="1" dirty="0" err="1">
                <a:solidFill>
                  <a:srgbClr val="000000"/>
                </a:solidFill>
                <a:latin typeface="UVN Ban Tay" panose="03080702020302020206" pitchFamily="66" charset="0"/>
              </a:rPr>
              <a:t>Tất</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cả</a:t>
            </a:r>
            <a:r>
              <a:rPr lang="en-US" altLang="vi-VN" sz="4400" b="1" dirty="0">
                <a:solidFill>
                  <a:srgbClr val="000000"/>
                </a:solidFill>
                <a:latin typeface="UVN Ban Tay" panose="03080702020302020206" pitchFamily="66" charset="0"/>
              </a:rPr>
              <a:t> </a:t>
            </a:r>
            <a:r>
              <a:rPr lang="en-US" altLang="vi-VN" sz="4400" b="1" dirty="0" err="1">
                <a:solidFill>
                  <a:srgbClr val="000000"/>
                </a:solidFill>
                <a:latin typeface="UVN Ban Tay" panose="03080702020302020206" pitchFamily="66" charset="0"/>
              </a:rPr>
              <a:t>các</a:t>
            </a:r>
            <a:r>
              <a:rPr lang="en-US" altLang="vi-VN" sz="4400" b="1" dirty="0">
                <a:solidFill>
                  <a:srgbClr val="000000"/>
                </a:solidFill>
                <a:latin typeface="UVN Ban Tay" panose="03080702020302020206" pitchFamily="66" charset="0"/>
              </a:rPr>
              <a:t> ý  </a:t>
            </a:r>
            <a:r>
              <a:rPr lang="en-US" altLang="vi-VN" sz="4400" b="1" dirty="0" err="1">
                <a:solidFill>
                  <a:srgbClr val="000000"/>
                </a:solidFill>
                <a:latin typeface="UVN Ban Tay" panose="03080702020302020206" pitchFamily="66" charset="0"/>
              </a:rPr>
              <a:t>trên</a:t>
            </a:r>
            <a:r>
              <a:rPr lang="en-US" altLang="vi-VN" sz="4400" b="1" dirty="0">
                <a:solidFill>
                  <a:srgbClr val="000000"/>
                </a:solidFill>
                <a:latin typeface="UVN Ban Tay" panose="03080702020302020206" pitchFamily="66" charset="0"/>
              </a:rPr>
              <a:t>.</a:t>
            </a:r>
          </a:p>
        </p:txBody>
      </p:sp>
      <p:sp>
        <p:nvSpPr>
          <p:cNvPr id="332" name="Rectangle: Diagonal Corners Rounded 331">
            <a:extLst>
              <a:ext uri="{FF2B5EF4-FFF2-40B4-BE49-F238E27FC236}">
                <a16:creationId xmlns:a16="http://schemas.microsoft.com/office/drawing/2014/main" id="{EAC8516E-D58A-3168-7A9F-8E514A8543C8}"/>
              </a:ext>
            </a:extLst>
          </p:cNvPr>
          <p:cNvSpPr/>
          <p:nvPr/>
        </p:nvSpPr>
        <p:spPr>
          <a:xfrm>
            <a:off x="3578796" y="336496"/>
            <a:ext cx="8386291" cy="1221829"/>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7">
            <a:extLst>
              <a:ext uri="{FF2B5EF4-FFF2-40B4-BE49-F238E27FC236}">
                <a16:creationId xmlns:a16="http://schemas.microsoft.com/office/drawing/2014/main" id="{F3E9D8E4-DF9C-1A9E-93D6-0540F7529B36}"/>
              </a:ext>
            </a:extLst>
          </p:cNvPr>
          <p:cNvSpPr>
            <a:spLocks noChangeArrowheads="1"/>
          </p:cNvSpPr>
          <p:nvPr/>
        </p:nvSpPr>
        <p:spPr bwMode="auto">
          <a:xfrm>
            <a:off x="3771442" y="979595"/>
            <a:ext cx="8610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a:solidFill>
                  <a:schemeClr val="tx1"/>
                </a:solidFill>
                <a:latin typeface=".VnCommercial Script" pitchFamily="34" charset="0"/>
              </a:defRPr>
            </a:lvl1pPr>
            <a:lvl2pPr marL="742950" indent="-285750" algn="ctr">
              <a:defRPr>
                <a:solidFill>
                  <a:schemeClr val="tx1"/>
                </a:solidFill>
                <a:latin typeface=".VnCommercial Script" pitchFamily="34" charset="0"/>
              </a:defRPr>
            </a:lvl2pPr>
            <a:lvl3pPr marL="1143000" indent="-228600" algn="ctr">
              <a:defRPr>
                <a:solidFill>
                  <a:schemeClr val="tx1"/>
                </a:solidFill>
                <a:latin typeface=".VnCommercial Script" pitchFamily="34" charset="0"/>
              </a:defRPr>
            </a:lvl3pPr>
            <a:lvl4pPr marL="1600200" indent="-228600" algn="ctr">
              <a:defRPr>
                <a:solidFill>
                  <a:schemeClr val="tx1"/>
                </a:solidFill>
                <a:latin typeface=".VnCommercial Script" pitchFamily="34" charset="0"/>
              </a:defRPr>
            </a:lvl4pPr>
            <a:lvl5pPr marL="2057400" indent="-228600" algn="ctr">
              <a:defRPr>
                <a:solidFill>
                  <a:schemeClr val="tx1"/>
                </a:solidFill>
                <a:latin typeface=".VnCommercial Script" pitchFamily="34" charset="0"/>
              </a:defRPr>
            </a:lvl5pPr>
            <a:lvl6pPr marL="2514600" indent="-228600" algn="ctr" eaLnBrk="0" fontAlgn="base" hangingPunct="0">
              <a:spcBef>
                <a:spcPct val="0"/>
              </a:spcBef>
              <a:spcAft>
                <a:spcPct val="0"/>
              </a:spcAft>
              <a:defRPr>
                <a:solidFill>
                  <a:schemeClr val="tx1"/>
                </a:solidFill>
                <a:latin typeface=".VnCommercial Script" pitchFamily="34" charset="0"/>
              </a:defRPr>
            </a:lvl6pPr>
            <a:lvl7pPr marL="2971800" indent="-228600" algn="ctr" eaLnBrk="0" fontAlgn="base" hangingPunct="0">
              <a:spcBef>
                <a:spcPct val="0"/>
              </a:spcBef>
              <a:spcAft>
                <a:spcPct val="0"/>
              </a:spcAft>
              <a:defRPr>
                <a:solidFill>
                  <a:schemeClr val="tx1"/>
                </a:solidFill>
                <a:latin typeface=".VnCommercial Script" pitchFamily="34" charset="0"/>
              </a:defRPr>
            </a:lvl7pPr>
            <a:lvl8pPr marL="3429000" indent="-228600" algn="ctr" eaLnBrk="0" fontAlgn="base" hangingPunct="0">
              <a:spcBef>
                <a:spcPct val="0"/>
              </a:spcBef>
              <a:spcAft>
                <a:spcPct val="0"/>
              </a:spcAft>
              <a:defRPr>
                <a:solidFill>
                  <a:schemeClr val="tx1"/>
                </a:solidFill>
                <a:latin typeface=".VnCommercial Script" pitchFamily="34" charset="0"/>
              </a:defRPr>
            </a:lvl8pPr>
            <a:lvl9pPr marL="3886200" indent="-228600" algn="ctr" eaLnBrk="0" fontAlgn="base" hangingPunct="0">
              <a:spcBef>
                <a:spcPct val="0"/>
              </a:spcBef>
              <a:spcAft>
                <a:spcPct val="0"/>
              </a:spcAft>
              <a:defRPr>
                <a:solidFill>
                  <a:schemeClr val="tx1"/>
                </a:solidFill>
                <a:latin typeface=".VnCommercial Script" pitchFamily="34" charset="0"/>
              </a:defRPr>
            </a:lvl9pPr>
          </a:lstStyle>
          <a:p>
            <a:pPr algn="l" fontAlgn="base">
              <a:spcBef>
                <a:spcPct val="0"/>
              </a:spcBef>
              <a:spcAft>
                <a:spcPct val="0"/>
              </a:spcAft>
            </a:pPr>
            <a:r>
              <a:rPr lang="en-US" altLang="vi-VN" sz="4400" b="1" dirty="0">
                <a:solidFill>
                  <a:schemeClr val="accent1">
                    <a:lumMod val="50000"/>
                  </a:schemeClr>
                </a:solidFill>
                <a:latin typeface="UVN Ban Tay" panose="03080702020302020206" pitchFamily="66" charset="0"/>
              </a:rPr>
              <a:t>1. </a:t>
            </a:r>
            <a:r>
              <a:rPr lang="en-US" altLang="vi-VN" sz="4400" b="1" dirty="0" err="1">
                <a:solidFill>
                  <a:schemeClr val="accent1">
                    <a:lumMod val="50000"/>
                  </a:schemeClr>
                </a:solidFill>
                <a:latin typeface="UVN Ban Tay" panose="03080702020302020206" pitchFamily="66" charset="0"/>
              </a:rPr>
              <a:t>Vì</a:t>
            </a:r>
            <a:r>
              <a:rPr lang="en-US" altLang="vi-VN" sz="4400" b="1" dirty="0">
                <a:solidFill>
                  <a:schemeClr val="accent1">
                    <a:lumMod val="50000"/>
                  </a:schemeClr>
                </a:solidFill>
                <a:latin typeface="UVN Ban Tay" panose="03080702020302020206" pitchFamily="66" charset="0"/>
              </a:rPr>
              <a:t> </a:t>
            </a:r>
            <a:r>
              <a:rPr lang="en-US" altLang="vi-VN" sz="4400" b="1" dirty="0" err="1">
                <a:solidFill>
                  <a:schemeClr val="accent1">
                    <a:lumMod val="50000"/>
                  </a:schemeClr>
                </a:solidFill>
                <a:latin typeface="UVN Ban Tay" panose="03080702020302020206" pitchFamily="66" charset="0"/>
              </a:rPr>
              <a:t>sao</a:t>
            </a:r>
            <a:r>
              <a:rPr lang="en-US" altLang="vi-VN" sz="4400" b="1" dirty="0">
                <a:solidFill>
                  <a:schemeClr val="accent1">
                    <a:lumMod val="50000"/>
                  </a:schemeClr>
                </a:solidFill>
                <a:latin typeface="UVN Ban Tay" panose="03080702020302020206" pitchFamily="66" charset="0"/>
              </a:rPr>
              <a:t> </a:t>
            </a:r>
            <a:r>
              <a:rPr lang="en-US" altLang="vi-VN" sz="4400" b="1" dirty="0" err="1">
                <a:solidFill>
                  <a:schemeClr val="accent1">
                    <a:lumMod val="50000"/>
                  </a:schemeClr>
                </a:solidFill>
                <a:latin typeface="UVN Ban Tay" panose="03080702020302020206" pitchFamily="66" charset="0"/>
              </a:rPr>
              <a:t>Thái</a:t>
            </a:r>
            <a:r>
              <a:rPr lang="en-US" altLang="vi-VN" sz="4400" b="1" dirty="0">
                <a:solidFill>
                  <a:schemeClr val="accent1">
                    <a:lumMod val="50000"/>
                  </a:schemeClr>
                </a:solidFill>
                <a:latin typeface="UVN Ban Tay" panose="03080702020302020206" pitchFamily="66" charset="0"/>
              </a:rPr>
              <a:t> </a:t>
            </a:r>
            <a:r>
              <a:rPr lang="en-US" altLang="vi-VN" sz="4400" b="1" dirty="0" err="1">
                <a:solidFill>
                  <a:schemeClr val="accent1">
                    <a:lumMod val="50000"/>
                  </a:schemeClr>
                </a:solidFill>
                <a:latin typeface="UVN Ban Tay" panose="03080702020302020206" pitchFamily="66" charset="0"/>
              </a:rPr>
              <a:t>hậu</a:t>
            </a:r>
            <a:r>
              <a:rPr lang="en-US" altLang="vi-VN" sz="4400" b="1" dirty="0">
                <a:solidFill>
                  <a:schemeClr val="accent1">
                    <a:lumMod val="50000"/>
                  </a:schemeClr>
                </a:solidFill>
                <a:latin typeface="UVN Ban Tay" panose="03080702020302020206" pitchFamily="66" charset="0"/>
              </a:rPr>
              <a:t> </a:t>
            </a:r>
            <a:r>
              <a:rPr lang="en-US" altLang="vi-VN" sz="4400" b="1" dirty="0" err="1">
                <a:solidFill>
                  <a:schemeClr val="accent1">
                    <a:lumMod val="50000"/>
                  </a:schemeClr>
                </a:solidFill>
                <a:latin typeface="UVN Ban Tay" panose="03080702020302020206" pitchFamily="66" charset="0"/>
              </a:rPr>
              <a:t>họ</a:t>
            </a:r>
            <a:r>
              <a:rPr lang="en-US" altLang="vi-VN" sz="4400" b="1" dirty="0">
                <a:solidFill>
                  <a:schemeClr val="accent1">
                    <a:lumMod val="50000"/>
                  </a:schemeClr>
                </a:solidFill>
                <a:latin typeface="UVN Ban Tay" panose="03080702020302020206" pitchFamily="66" charset="0"/>
              </a:rPr>
              <a:t> </a:t>
            </a:r>
            <a:r>
              <a:rPr lang="en-US" altLang="vi-VN" sz="4400" b="1" dirty="0" err="1">
                <a:solidFill>
                  <a:schemeClr val="accent1">
                    <a:lumMod val="50000"/>
                  </a:schemeClr>
                </a:solidFill>
                <a:latin typeface="UVN Ban Tay" panose="03080702020302020206" pitchFamily="66" charset="0"/>
              </a:rPr>
              <a:t>Dương</a:t>
            </a:r>
            <a:r>
              <a:rPr lang="en-US" altLang="vi-VN" sz="4400" b="1" dirty="0">
                <a:solidFill>
                  <a:schemeClr val="accent1">
                    <a:lumMod val="50000"/>
                  </a:schemeClr>
                </a:solidFill>
                <a:latin typeface="UVN Ban Tay" panose="03080702020302020206" pitchFamily="66" charset="0"/>
              </a:rPr>
              <a:t> </a:t>
            </a:r>
            <a:r>
              <a:rPr lang="en-US" altLang="vi-VN" sz="4400" b="1" dirty="0" err="1">
                <a:solidFill>
                  <a:schemeClr val="accent1">
                    <a:lumMod val="50000"/>
                  </a:schemeClr>
                </a:solidFill>
                <a:latin typeface="UVN Ban Tay" panose="03080702020302020206" pitchFamily="66" charset="0"/>
              </a:rPr>
              <a:t>mời</a:t>
            </a:r>
            <a:r>
              <a:rPr lang="en-US" altLang="vi-VN" sz="4400" b="1" dirty="0">
                <a:solidFill>
                  <a:schemeClr val="accent1">
                    <a:lumMod val="50000"/>
                  </a:schemeClr>
                </a:solidFill>
                <a:latin typeface="UVN Ban Tay" panose="03080702020302020206" pitchFamily="66" charset="0"/>
              </a:rPr>
              <a:t> Lê </a:t>
            </a:r>
            <a:r>
              <a:rPr lang="en-US" altLang="vi-VN" sz="4400" b="1" dirty="0" err="1">
                <a:solidFill>
                  <a:schemeClr val="accent1">
                    <a:lumMod val="50000"/>
                  </a:schemeClr>
                </a:solidFill>
                <a:latin typeface="UVN Ban Tay" panose="03080702020302020206" pitchFamily="66" charset="0"/>
              </a:rPr>
              <a:t>Hoàn</a:t>
            </a:r>
            <a:r>
              <a:rPr lang="en-US" altLang="vi-VN" sz="4400" b="1" dirty="0">
                <a:solidFill>
                  <a:schemeClr val="accent1">
                    <a:lumMod val="50000"/>
                  </a:schemeClr>
                </a:solidFill>
                <a:latin typeface="UVN Ban Tay" panose="03080702020302020206" pitchFamily="66" charset="0"/>
              </a:rPr>
              <a:t> </a:t>
            </a:r>
            <a:r>
              <a:rPr lang="en-US" altLang="vi-VN" sz="4400" b="1" dirty="0" err="1">
                <a:solidFill>
                  <a:schemeClr val="accent1">
                    <a:lumMod val="50000"/>
                  </a:schemeClr>
                </a:solidFill>
                <a:latin typeface="UVN Ban Tay" panose="03080702020302020206" pitchFamily="66" charset="0"/>
              </a:rPr>
              <a:t>lên</a:t>
            </a:r>
            <a:r>
              <a:rPr lang="en-US" altLang="vi-VN" sz="4400" b="1" dirty="0">
                <a:solidFill>
                  <a:schemeClr val="accent1">
                    <a:lumMod val="50000"/>
                  </a:schemeClr>
                </a:solidFill>
                <a:latin typeface="UVN Ban Tay" panose="03080702020302020206" pitchFamily="66" charset="0"/>
              </a:rPr>
              <a:t> </a:t>
            </a:r>
            <a:r>
              <a:rPr lang="en-US" altLang="vi-VN" sz="4400" b="1" dirty="0" err="1">
                <a:solidFill>
                  <a:schemeClr val="accent1">
                    <a:lumMod val="50000"/>
                  </a:schemeClr>
                </a:solidFill>
                <a:latin typeface="UVN Ban Tay" panose="03080702020302020206" pitchFamily="66" charset="0"/>
              </a:rPr>
              <a:t>làm</a:t>
            </a:r>
            <a:r>
              <a:rPr lang="en-US" altLang="vi-VN" sz="4400" b="1" dirty="0">
                <a:solidFill>
                  <a:schemeClr val="accent1">
                    <a:lumMod val="50000"/>
                  </a:schemeClr>
                </a:solidFill>
                <a:latin typeface="UVN Ban Tay" panose="03080702020302020206" pitchFamily="66" charset="0"/>
              </a:rPr>
              <a:t> </a:t>
            </a:r>
            <a:r>
              <a:rPr lang="en-US" altLang="vi-VN" sz="4400" b="1" dirty="0" err="1">
                <a:solidFill>
                  <a:schemeClr val="accent1">
                    <a:lumMod val="50000"/>
                  </a:schemeClr>
                </a:solidFill>
                <a:latin typeface="UVN Ban Tay" panose="03080702020302020206" pitchFamily="66" charset="0"/>
              </a:rPr>
              <a:t>vua</a:t>
            </a:r>
            <a:r>
              <a:rPr lang="en-US" altLang="vi-VN" sz="4400" b="1" dirty="0">
                <a:solidFill>
                  <a:schemeClr val="accent1">
                    <a:lumMod val="50000"/>
                  </a:schemeClr>
                </a:solidFill>
                <a:latin typeface="UVN Ban Tay" panose="03080702020302020206" pitchFamily="66" charset="0"/>
              </a:rPr>
              <a:t>?</a:t>
            </a:r>
            <a:br>
              <a:rPr lang="en-US" altLang="vi-VN" sz="4400" b="1" dirty="0">
                <a:solidFill>
                  <a:schemeClr val="accent1">
                    <a:lumMod val="50000"/>
                  </a:schemeClr>
                </a:solidFill>
                <a:latin typeface="UVN Ban Tay" panose="03080702020302020206" pitchFamily="66" charset="0"/>
              </a:rPr>
            </a:br>
            <a:endParaRPr lang="en-US" altLang="vi-VN" sz="4400" b="1" dirty="0">
              <a:solidFill>
                <a:schemeClr val="accent1">
                  <a:lumMod val="50000"/>
                </a:schemeClr>
              </a:solidFill>
              <a:latin typeface="UVN Ban Tay" panose="03080702020302020206"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46"/>
                                        </p:tgtEl>
                                        <p:attrNameLst>
                                          <p:attrName>style.visibility</p:attrName>
                                        </p:attrNameLst>
                                      </p:cBhvr>
                                      <p:to>
                                        <p:strVal val="visible"/>
                                      </p:to>
                                    </p:set>
                                    <p:anim calcmode="lin" valueType="num">
                                      <p:cBhvr additive="base">
                                        <p:cTn id="18" dur="500" fill="hold"/>
                                        <p:tgtEl>
                                          <p:spTgt spid="46"/>
                                        </p:tgtEl>
                                        <p:attrNameLst>
                                          <p:attrName>ppt_x</p:attrName>
                                        </p:attrNameLst>
                                      </p:cBhvr>
                                      <p:tavLst>
                                        <p:tav tm="0">
                                          <p:val>
                                            <p:strVal val="#ppt_x"/>
                                          </p:val>
                                        </p:tav>
                                        <p:tav tm="100000">
                                          <p:val>
                                            <p:strVal val="#ppt_x"/>
                                          </p:val>
                                        </p:tav>
                                      </p:tavLst>
                                    </p:anim>
                                    <p:anim calcmode="lin" valueType="num">
                                      <p:cBhvr additive="base">
                                        <p:cTn id="19" dur="500" fill="hold"/>
                                        <p:tgtEl>
                                          <p:spTgt spid="46"/>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grpId="0" nodeType="after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ppt_x"/>
                                          </p:val>
                                        </p:tav>
                                        <p:tav tm="100000">
                                          <p:val>
                                            <p:strVal val="#ppt_x"/>
                                          </p:val>
                                        </p:tav>
                                      </p:tavLst>
                                    </p:anim>
                                    <p:anim calcmode="lin" valueType="num">
                                      <p:cBhvr additive="base">
                                        <p:cTn id="24" dur="500" fill="hold"/>
                                        <p:tgtEl>
                                          <p:spTgt spid="47"/>
                                        </p:tgtEl>
                                        <p:attrNameLst>
                                          <p:attrName>ppt_y</p:attrName>
                                        </p:attrNameLst>
                                      </p:cBhvr>
                                      <p:tavLst>
                                        <p:tav tm="0">
                                          <p:val>
                                            <p:strVal val="1+#ppt_h/2"/>
                                          </p:val>
                                        </p:tav>
                                        <p:tav tm="100000">
                                          <p:val>
                                            <p:strVal val="#ppt_y"/>
                                          </p:val>
                                        </p:tav>
                                      </p:tavLst>
                                    </p:anim>
                                  </p:childTnLst>
                                </p:cTn>
                              </p:par>
                            </p:childTnLst>
                          </p:cTn>
                        </p:par>
                        <p:par>
                          <p:cTn id="25" fill="hold">
                            <p:stCondLst>
                              <p:cond delay="1500"/>
                            </p:stCondLst>
                            <p:childTnLst>
                              <p:par>
                                <p:cTn id="26" presetID="2" presetClass="entr" presetSubtype="4" fill="hold" grpId="0" nodeType="afterEffect">
                                  <p:stCondLst>
                                    <p:cond delay="0"/>
                                  </p:stCondLst>
                                  <p:iterate type="lt">
                                    <p:tmPct val="0"/>
                                  </p:iterate>
                                  <p:childTnLst>
                                    <p:set>
                                      <p:cBhvr>
                                        <p:cTn id="27" dur="1" fill="hold">
                                          <p:stCondLst>
                                            <p:cond delay="0"/>
                                          </p:stCondLst>
                                        </p:cTn>
                                        <p:tgtEl>
                                          <p:spTgt spid="48"/>
                                        </p:tgtEl>
                                        <p:attrNameLst>
                                          <p:attrName>style.visibility</p:attrName>
                                        </p:attrNameLst>
                                      </p:cBhvr>
                                      <p:to>
                                        <p:strVal val="visible"/>
                                      </p:to>
                                    </p:set>
                                    <p:anim calcmode="lin" valueType="num">
                                      <p:cBhvr additive="base">
                                        <p:cTn id="28" dur="500" fill="hold"/>
                                        <p:tgtEl>
                                          <p:spTgt spid="48"/>
                                        </p:tgtEl>
                                        <p:attrNameLst>
                                          <p:attrName>ppt_x</p:attrName>
                                        </p:attrNameLst>
                                      </p:cBhvr>
                                      <p:tavLst>
                                        <p:tav tm="0">
                                          <p:val>
                                            <p:strVal val="#ppt_x"/>
                                          </p:val>
                                        </p:tav>
                                        <p:tav tm="100000">
                                          <p:val>
                                            <p:strVal val="#ppt_x"/>
                                          </p:val>
                                        </p:tav>
                                      </p:tavLst>
                                    </p:anim>
                                    <p:anim calcmode="lin" valueType="num">
                                      <p:cBhvr additive="base">
                                        <p:cTn id="29"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mph" presetSubtype="0" fill="hold" grpId="1" nodeType="clickEffect">
                                  <p:stCondLst>
                                    <p:cond delay="0"/>
                                  </p:stCondLst>
                                  <p:iterate type="lt">
                                    <p:tmPct val="4000"/>
                                  </p:iterate>
                                  <p:childTnLst>
                                    <p:set>
                                      <p:cBhvr override="childStyle">
                                        <p:cTn id="33" dur="500" fill="hold"/>
                                        <p:tgtEl>
                                          <p:spTgt spid="48"/>
                                        </p:tgtEl>
                                        <p:attrNameLst>
                                          <p:attrName>style.color</p:attrName>
                                        </p:attrNameLst>
                                      </p:cBhvr>
                                      <p:to>
                                        <p:clrVal>
                                          <a:srgbClr val="C00000"/>
                                        </p:clrVal>
                                      </p:to>
                                    </p:set>
                                    <p:set>
                                      <p:cBhvr>
                                        <p:cTn id="34" dur="500" fill="hold"/>
                                        <p:tgtEl>
                                          <p:spTgt spid="48"/>
                                        </p:tgtEl>
                                        <p:attrNameLst>
                                          <p:attrName>fillcolor</p:attrName>
                                        </p:attrNameLst>
                                      </p:cBhvr>
                                      <p:to>
                                        <p:clrVal>
                                          <a:srgbClr val="C00000"/>
                                        </p:clrVal>
                                      </p:to>
                                    </p:set>
                                    <p:set>
                                      <p:cBhvr>
                                        <p:cTn id="35" dur="500" fill="hold"/>
                                        <p:tgtEl>
                                          <p:spTgt spid="4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48" grpId="0"/>
      <p:bldP spid="48" grpId="1"/>
      <p:bldP spid="5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29" name="Google Shape;346;p32">
            <a:extLst>
              <a:ext uri="{FF2B5EF4-FFF2-40B4-BE49-F238E27FC236}">
                <a16:creationId xmlns:a16="http://schemas.microsoft.com/office/drawing/2014/main" id="{896837B5-D492-042C-2825-9030572AD5EC}"/>
              </a:ext>
            </a:extLst>
          </p:cNvPr>
          <p:cNvPicPr preferRelativeResize="0"/>
          <p:nvPr/>
        </p:nvPicPr>
        <p:blipFill rotWithShape="1">
          <a:blip r:embed="rId3">
            <a:alphaModFix amt="92000"/>
          </a:blip>
          <a:srcRect l="12972" t="5517" r="8026"/>
          <a:stretch/>
        </p:blipFill>
        <p:spPr>
          <a:xfrm>
            <a:off x="-154236" y="1949986"/>
            <a:ext cx="4498272" cy="4908014"/>
          </a:xfrm>
          <a:prstGeom prst="rect">
            <a:avLst/>
          </a:prstGeom>
          <a:noFill/>
          <a:ln>
            <a:noFill/>
          </a:ln>
        </p:spPr>
      </p:pic>
      <p:sp>
        <p:nvSpPr>
          <p:cNvPr id="330" name="Google Shape;330;p30"/>
          <p:cNvSpPr/>
          <p:nvPr/>
        </p:nvSpPr>
        <p:spPr>
          <a:xfrm>
            <a:off x="683699" y="947410"/>
            <a:ext cx="2571900" cy="5343000"/>
          </a:xfrm>
          <a:prstGeom prst="rect">
            <a:avLst/>
          </a:pr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4000">
              <a:latin typeface="UVN Ban Tay" panose="03080702020302020206" pitchFamily="66" charset="0"/>
            </a:endParaRPr>
          </a:p>
        </p:txBody>
      </p:sp>
      <p:sp>
        <p:nvSpPr>
          <p:cNvPr id="45" name="Rectangle 8">
            <a:extLst>
              <a:ext uri="{FF2B5EF4-FFF2-40B4-BE49-F238E27FC236}">
                <a16:creationId xmlns:a16="http://schemas.microsoft.com/office/drawing/2014/main" id="{773DCFFC-BAD4-E6E2-0AE2-1B5A17AA8F4F}"/>
              </a:ext>
            </a:extLst>
          </p:cNvPr>
          <p:cNvSpPr>
            <a:spLocks noChangeArrowheads="1"/>
          </p:cNvSpPr>
          <p:nvPr/>
        </p:nvSpPr>
        <p:spPr bwMode="auto">
          <a:xfrm>
            <a:off x="3390441" y="1792541"/>
            <a:ext cx="8763000" cy="15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a:solidFill>
                  <a:schemeClr val="tx1"/>
                </a:solidFill>
                <a:latin typeface=".VnCommercial Script" pitchFamily="34" charset="0"/>
              </a:defRPr>
            </a:lvl1pPr>
            <a:lvl2pPr marL="742950" indent="-285750" algn="ctr">
              <a:defRPr>
                <a:solidFill>
                  <a:schemeClr val="tx1"/>
                </a:solidFill>
                <a:latin typeface=".VnCommercial Script" pitchFamily="34" charset="0"/>
              </a:defRPr>
            </a:lvl2pPr>
            <a:lvl3pPr marL="1143000" indent="-228600" algn="ctr">
              <a:defRPr>
                <a:solidFill>
                  <a:schemeClr val="tx1"/>
                </a:solidFill>
                <a:latin typeface=".VnCommercial Script" pitchFamily="34" charset="0"/>
              </a:defRPr>
            </a:lvl3pPr>
            <a:lvl4pPr marL="1600200" indent="-228600" algn="ctr">
              <a:defRPr>
                <a:solidFill>
                  <a:schemeClr val="tx1"/>
                </a:solidFill>
                <a:latin typeface=".VnCommercial Script" pitchFamily="34" charset="0"/>
              </a:defRPr>
            </a:lvl4pPr>
            <a:lvl5pPr marL="2057400" indent="-228600" algn="ctr">
              <a:defRPr>
                <a:solidFill>
                  <a:schemeClr val="tx1"/>
                </a:solidFill>
                <a:latin typeface=".VnCommercial Script" pitchFamily="34" charset="0"/>
              </a:defRPr>
            </a:lvl5pPr>
            <a:lvl6pPr marL="2514600" indent="-228600" algn="ctr" eaLnBrk="0" fontAlgn="base" hangingPunct="0">
              <a:spcBef>
                <a:spcPct val="0"/>
              </a:spcBef>
              <a:spcAft>
                <a:spcPct val="0"/>
              </a:spcAft>
              <a:defRPr>
                <a:solidFill>
                  <a:schemeClr val="tx1"/>
                </a:solidFill>
                <a:latin typeface=".VnCommercial Script" pitchFamily="34" charset="0"/>
              </a:defRPr>
            </a:lvl6pPr>
            <a:lvl7pPr marL="2971800" indent="-228600" algn="ctr" eaLnBrk="0" fontAlgn="base" hangingPunct="0">
              <a:spcBef>
                <a:spcPct val="0"/>
              </a:spcBef>
              <a:spcAft>
                <a:spcPct val="0"/>
              </a:spcAft>
              <a:defRPr>
                <a:solidFill>
                  <a:schemeClr val="tx1"/>
                </a:solidFill>
                <a:latin typeface=".VnCommercial Script" pitchFamily="34" charset="0"/>
              </a:defRPr>
            </a:lvl7pPr>
            <a:lvl8pPr marL="3429000" indent="-228600" algn="ctr" eaLnBrk="0" fontAlgn="base" hangingPunct="0">
              <a:spcBef>
                <a:spcPct val="0"/>
              </a:spcBef>
              <a:spcAft>
                <a:spcPct val="0"/>
              </a:spcAft>
              <a:defRPr>
                <a:solidFill>
                  <a:schemeClr val="tx1"/>
                </a:solidFill>
                <a:latin typeface=".VnCommercial Script" pitchFamily="34" charset="0"/>
              </a:defRPr>
            </a:lvl8pPr>
            <a:lvl9pPr marL="3886200" indent="-228600" algn="ctr" eaLnBrk="0" fontAlgn="base" hangingPunct="0">
              <a:spcBef>
                <a:spcPct val="0"/>
              </a:spcBef>
              <a:spcAft>
                <a:spcPct val="0"/>
              </a:spcAft>
              <a:defRPr>
                <a:solidFill>
                  <a:schemeClr val="tx1"/>
                </a:solidFill>
                <a:latin typeface=".VnCommercial Script" pitchFamily="34" charset="0"/>
              </a:defRPr>
            </a:lvl9pPr>
          </a:lstStyle>
          <a:p>
            <a:pPr algn="l" fontAlgn="base">
              <a:spcBef>
                <a:spcPct val="0"/>
              </a:spcBef>
              <a:spcAft>
                <a:spcPct val="0"/>
              </a:spcAft>
            </a:pPr>
            <a:r>
              <a:rPr lang="en-US" altLang="vi-VN" sz="4000" b="1" dirty="0">
                <a:solidFill>
                  <a:srgbClr val="000000"/>
                </a:solidFill>
                <a:latin typeface="UVN Ban Tay" panose="03080702020302020206" pitchFamily="66" charset="0"/>
              </a:rPr>
              <a:t>a. Lê </a:t>
            </a:r>
            <a:r>
              <a:rPr lang="en-US" altLang="vi-VN" sz="4000" b="1" dirty="0" err="1">
                <a:solidFill>
                  <a:srgbClr val="000000"/>
                </a:solidFill>
                <a:latin typeface="UVN Ban Tay" panose="03080702020302020206" pitchFamily="66" charset="0"/>
              </a:rPr>
              <a:t>Hoàn</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được</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nhân</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dân</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ủng</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hộ</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vì</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ông</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là</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người</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tài</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giỏi</a:t>
            </a:r>
            <a:r>
              <a:rPr lang="en-US" altLang="vi-VN" sz="4000" b="1" dirty="0">
                <a:solidFill>
                  <a:srgbClr val="000000"/>
                </a:solidFill>
                <a:latin typeface="UVN Ban Tay" panose="03080702020302020206" pitchFamily="66" charset="0"/>
              </a:rPr>
              <a:t>,</a:t>
            </a:r>
          </a:p>
          <a:p>
            <a:pPr fontAlgn="base">
              <a:spcBef>
                <a:spcPct val="0"/>
              </a:spcBef>
              <a:spcAft>
                <a:spcPct val="0"/>
              </a:spcAft>
            </a:pPr>
            <a:r>
              <a:rPr lang="en-US" altLang="vi-VN" sz="4000" b="1" dirty="0" err="1">
                <a:solidFill>
                  <a:srgbClr val="000000"/>
                </a:solidFill>
                <a:latin typeface="UVN Ban Tay" panose="03080702020302020206" pitchFamily="66" charset="0"/>
              </a:rPr>
              <a:t>đang</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lãnh</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đạo</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quân</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đội</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và</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có</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thể</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đánh</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đuổi</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giặc</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ngọai</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xâm</a:t>
            </a:r>
            <a:r>
              <a:rPr lang="en-US" altLang="vi-VN" sz="4000" b="1" dirty="0">
                <a:solidFill>
                  <a:srgbClr val="000000"/>
                </a:solidFill>
                <a:latin typeface="UVN Ban Tay" panose="03080702020302020206" pitchFamily="66" charset="0"/>
              </a:rPr>
              <a:t>.</a:t>
            </a:r>
          </a:p>
        </p:txBody>
      </p:sp>
      <p:sp>
        <p:nvSpPr>
          <p:cNvPr id="46" name="Rectangle 9">
            <a:extLst>
              <a:ext uri="{FF2B5EF4-FFF2-40B4-BE49-F238E27FC236}">
                <a16:creationId xmlns:a16="http://schemas.microsoft.com/office/drawing/2014/main" id="{B36825DE-1956-3AA4-77BC-3C48529411D1}"/>
              </a:ext>
            </a:extLst>
          </p:cNvPr>
          <p:cNvSpPr>
            <a:spLocks noChangeArrowheads="1"/>
          </p:cNvSpPr>
          <p:nvPr/>
        </p:nvSpPr>
        <p:spPr bwMode="auto">
          <a:xfrm>
            <a:off x="3429001" y="3329141"/>
            <a:ext cx="8762999" cy="1385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a:solidFill>
                  <a:schemeClr val="tx1"/>
                </a:solidFill>
                <a:latin typeface=".VnCommercial Script" pitchFamily="34" charset="0"/>
              </a:defRPr>
            </a:lvl1pPr>
            <a:lvl2pPr marL="742950" indent="-285750" algn="ctr">
              <a:defRPr>
                <a:solidFill>
                  <a:schemeClr val="tx1"/>
                </a:solidFill>
                <a:latin typeface=".VnCommercial Script" pitchFamily="34" charset="0"/>
              </a:defRPr>
            </a:lvl2pPr>
            <a:lvl3pPr marL="1143000" indent="-228600" algn="ctr">
              <a:defRPr>
                <a:solidFill>
                  <a:schemeClr val="tx1"/>
                </a:solidFill>
                <a:latin typeface=".VnCommercial Script" pitchFamily="34" charset="0"/>
              </a:defRPr>
            </a:lvl3pPr>
            <a:lvl4pPr marL="1600200" indent="-228600" algn="ctr">
              <a:defRPr>
                <a:solidFill>
                  <a:schemeClr val="tx1"/>
                </a:solidFill>
                <a:latin typeface=".VnCommercial Script" pitchFamily="34" charset="0"/>
              </a:defRPr>
            </a:lvl4pPr>
            <a:lvl5pPr marL="2057400" indent="-228600" algn="ctr">
              <a:defRPr>
                <a:solidFill>
                  <a:schemeClr val="tx1"/>
                </a:solidFill>
                <a:latin typeface=".VnCommercial Script" pitchFamily="34" charset="0"/>
              </a:defRPr>
            </a:lvl5pPr>
            <a:lvl6pPr marL="2514600" indent="-228600" algn="ctr" eaLnBrk="0" fontAlgn="base" hangingPunct="0">
              <a:spcBef>
                <a:spcPct val="0"/>
              </a:spcBef>
              <a:spcAft>
                <a:spcPct val="0"/>
              </a:spcAft>
              <a:defRPr>
                <a:solidFill>
                  <a:schemeClr val="tx1"/>
                </a:solidFill>
                <a:latin typeface=".VnCommercial Script" pitchFamily="34" charset="0"/>
              </a:defRPr>
            </a:lvl6pPr>
            <a:lvl7pPr marL="2971800" indent="-228600" algn="ctr" eaLnBrk="0" fontAlgn="base" hangingPunct="0">
              <a:spcBef>
                <a:spcPct val="0"/>
              </a:spcBef>
              <a:spcAft>
                <a:spcPct val="0"/>
              </a:spcAft>
              <a:defRPr>
                <a:solidFill>
                  <a:schemeClr val="tx1"/>
                </a:solidFill>
                <a:latin typeface=".VnCommercial Script" pitchFamily="34" charset="0"/>
              </a:defRPr>
            </a:lvl7pPr>
            <a:lvl8pPr marL="3429000" indent="-228600" algn="ctr" eaLnBrk="0" fontAlgn="base" hangingPunct="0">
              <a:spcBef>
                <a:spcPct val="0"/>
              </a:spcBef>
              <a:spcAft>
                <a:spcPct val="0"/>
              </a:spcAft>
              <a:defRPr>
                <a:solidFill>
                  <a:schemeClr val="tx1"/>
                </a:solidFill>
                <a:latin typeface=".VnCommercial Script" pitchFamily="34" charset="0"/>
              </a:defRPr>
            </a:lvl8pPr>
            <a:lvl9pPr marL="3886200" indent="-228600" algn="ctr" eaLnBrk="0" fontAlgn="base" hangingPunct="0">
              <a:spcBef>
                <a:spcPct val="0"/>
              </a:spcBef>
              <a:spcAft>
                <a:spcPct val="0"/>
              </a:spcAft>
              <a:defRPr>
                <a:solidFill>
                  <a:schemeClr val="tx1"/>
                </a:solidFill>
                <a:latin typeface=".VnCommercial Script" pitchFamily="34" charset="0"/>
              </a:defRPr>
            </a:lvl9pPr>
          </a:lstStyle>
          <a:p>
            <a:pPr algn="l" fontAlgn="base">
              <a:spcBef>
                <a:spcPct val="0"/>
              </a:spcBef>
              <a:spcAft>
                <a:spcPct val="0"/>
              </a:spcAft>
            </a:pPr>
            <a:r>
              <a:rPr lang="en-US" altLang="vi-VN" sz="4000" b="1" dirty="0">
                <a:solidFill>
                  <a:srgbClr val="000000"/>
                </a:solidFill>
                <a:latin typeface="UVN Ban Tay" panose="03080702020302020206" pitchFamily="66" charset="0"/>
              </a:rPr>
              <a:t>b. Lê </a:t>
            </a:r>
            <a:r>
              <a:rPr lang="en-US" altLang="vi-VN" sz="4000" b="1" dirty="0" err="1">
                <a:solidFill>
                  <a:srgbClr val="000000"/>
                </a:solidFill>
                <a:latin typeface="UVN Ban Tay" panose="03080702020302020206" pitchFamily="66" charset="0"/>
              </a:rPr>
              <a:t>Hoàn</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được</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nhân</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dân</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ủng</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hộ</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vì</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Đinh</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Toàn</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còn</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nhỏ</a:t>
            </a:r>
            <a:endParaRPr lang="en-US" altLang="vi-VN" sz="4000" b="1" dirty="0">
              <a:solidFill>
                <a:srgbClr val="000000"/>
              </a:solidFill>
              <a:latin typeface="UVN Ban Tay" panose="03080702020302020206" pitchFamily="66" charset="0"/>
            </a:endParaRPr>
          </a:p>
          <a:p>
            <a:pPr algn="l" fontAlgn="base">
              <a:spcBef>
                <a:spcPct val="0"/>
              </a:spcBef>
              <a:spcAft>
                <a:spcPct val="0"/>
              </a:spcAft>
            </a:pP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không</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gánh</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vác</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được</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việc</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nước</a:t>
            </a:r>
            <a:r>
              <a:rPr lang="en-US" altLang="vi-VN" sz="4000" b="1" dirty="0">
                <a:solidFill>
                  <a:srgbClr val="000000"/>
                </a:solidFill>
                <a:latin typeface="UVN Ban Tay" panose="03080702020302020206" pitchFamily="66" charset="0"/>
              </a:rPr>
              <a:t>.</a:t>
            </a:r>
          </a:p>
        </p:txBody>
      </p:sp>
      <p:sp>
        <p:nvSpPr>
          <p:cNvPr id="332" name="Rectangle: Diagonal Corners Rounded 331">
            <a:extLst>
              <a:ext uri="{FF2B5EF4-FFF2-40B4-BE49-F238E27FC236}">
                <a16:creationId xmlns:a16="http://schemas.microsoft.com/office/drawing/2014/main" id="{EAC8516E-D58A-3168-7A9F-8E514A8543C8}"/>
              </a:ext>
            </a:extLst>
          </p:cNvPr>
          <p:cNvSpPr/>
          <p:nvPr/>
        </p:nvSpPr>
        <p:spPr>
          <a:xfrm>
            <a:off x="3578796" y="336496"/>
            <a:ext cx="8386291" cy="1221829"/>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latin typeface="UVN Ban Tay" panose="03080702020302020206" pitchFamily="66" charset="0"/>
            </a:endParaRPr>
          </a:p>
        </p:txBody>
      </p:sp>
      <p:sp>
        <p:nvSpPr>
          <p:cNvPr id="50" name="Rectangle 7">
            <a:extLst>
              <a:ext uri="{FF2B5EF4-FFF2-40B4-BE49-F238E27FC236}">
                <a16:creationId xmlns:a16="http://schemas.microsoft.com/office/drawing/2014/main" id="{F3E9D8E4-DF9C-1A9E-93D6-0540F7529B36}"/>
              </a:ext>
            </a:extLst>
          </p:cNvPr>
          <p:cNvSpPr>
            <a:spLocks noChangeArrowheads="1"/>
          </p:cNvSpPr>
          <p:nvPr/>
        </p:nvSpPr>
        <p:spPr bwMode="auto">
          <a:xfrm>
            <a:off x="3466641" y="987112"/>
            <a:ext cx="8610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a:solidFill>
                  <a:schemeClr val="tx1"/>
                </a:solidFill>
                <a:latin typeface=".VnCommercial Script" pitchFamily="34" charset="0"/>
              </a:defRPr>
            </a:lvl1pPr>
            <a:lvl2pPr marL="742950" indent="-285750" algn="ctr">
              <a:defRPr>
                <a:solidFill>
                  <a:schemeClr val="tx1"/>
                </a:solidFill>
                <a:latin typeface=".VnCommercial Script" pitchFamily="34" charset="0"/>
              </a:defRPr>
            </a:lvl2pPr>
            <a:lvl3pPr marL="1143000" indent="-228600" algn="ctr">
              <a:defRPr>
                <a:solidFill>
                  <a:schemeClr val="tx1"/>
                </a:solidFill>
                <a:latin typeface=".VnCommercial Script" pitchFamily="34" charset="0"/>
              </a:defRPr>
            </a:lvl3pPr>
            <a:lvl4pPr marL="1600200" indent="-228600" algn="ctr">
              <a:defRPr>
                <a:solidFill>
                  <a:schemeClr val="tx1"/>
                </a:solidFill>
                <a:latin typeface=".VnCommercial Script" pitchFamily="34" charset="0"/>
              </a:defRPr>
            </a:lvl4pPr>
            <a:lvl5pPr marL="2057400" indent="-228600" algn="ctr">
              <a:defRPr>
                <a:solidFill>
                  <a:schemeClr val="tx1"/>
                </a:solidFill>
                <a:latin typeface=".VnCommercial Script" pitchFamily="34" charset="0"/>
              </a:defRPr>
            </a:lvl5pPr>
            <a:lvl6pPr marL="2514600" indent="-228600" algn="ctr" eaLnBrk="0" fontAlgn="base" hangingPunct="0">
              <a:spcBef>
                <a:spcPct val="0"/>
              </a:spcBef>
              <a:spcAft>
                <a:spcPct val="0"/>
              </a:spcAft>
              <a:defRPr>
                <a:solidFill>
                  <a:schemeClr val="tx1"/>
                </a:solidFill>
                <a:latin typeface=".VnCommercial Script" pitchFamily="34" charset="0"/>
              </a:defRPr>
            </a:lvl6pPr>
            <a:lvl7pPr marL="2971800" indent="-228600" algn="ctr" eaLnBrk="0" fontAlgn="base" hangingPunct="0">
              <a:spcBef>
                <a:spcPct val="0"/>
              </a:spcBef>
              <a:spcAft>
                <a:spcPct val="0"/>
              </a:spcAft>
              <a:defRPr>
                <a:solidFill>
                  <a:schemeClr val="tx1"/>
                </a:solidFill>
                <a:latin typeface=".VnCommercial Script" pitchFamily="34" charset="0"/>
              </a:defRPr>
            </a:lvl7pPr>
            <a:lvl8pPr marL="3429000" indent="-228600" algn="ctr" eaLnBrk="0" fontAlgn="base" hangingPunct="0">
              <a:spcBef>
                <a:spcPct val="0"/>
              </a:spcBef>
              <a:spcAft>
                <a:spcPct val="0"/>
              </a:spcAft>
              <a:defRPr>
                <a:solidFill>
                  <a:schemeClr val="tx1"/>
                </a:solidFill>
                <a:latin typeface=".VnCommercial Script" pitchFamily="34" charset="0"/>
              </a:defRPr>
            </a:lvl8pPr>
            <a:lvl9pPr marL="3886200" indent="-228600" algn="ctr" eaLnBrk="0" fontAlgn="base" hangingPunct="0">
              <a:spcBef>
                <a:spcPct val="0"/>
              </a:spcBef>
              <a:spcAft>
                <a:spcPct val="0"/>
              </a:spcAft>
              <a:defRPr>
                <a:solidFill>
                  <a:schemeClr val="tx1"/>
                </a:solidFill>
                <a:latin typeface=".VnCommercial Script" pitchFamily="34" charset="0"/>
              </a:defRPr>
            </a:lvl9pPr>
          </a:lstStyle>
          <a:p>
            <a:pPr fontAlgn="base">
              <a:spcBef>
                <a:spcPct val="0"/>
              </a:spcBef>
              <a:spcAft>
                <a:spcPct val="0"/>
              </a:spcAft>
            </a:pPr>
            <a:r>
              <a:rPr lang="en-US" altLang="vi-VN" sz="4000" b="1" dirty="0">
                <a:solidFill>
                  <a:schemeClr val="accent1">
                    <a:lumMod val="50000"/>
                  </a:schemeClr>
                </a:solidFill>
                <a:latin typeface="UVN Ban Tay" panose="03080702020302020206" pitchFamily="66" charset="0"/>
              </a:rPr>
              <a:t>2. Lê </a:t>
            </a:r>
            <a:r>
              <a:rPr lang="en-US" altLang="vi-VN" sz="4000" b="1" dirty="0" err="1">
                <a:solidFill>
                  <a:schemeClr val="accent1">
                    <a:lumMod val="50000"/>
                  </a:schemeClr>
                </a:solidFill>
                <a:latin typeface="UVN Ban Tay" panose="03080702020302020206" pitchFamily="66" charset="0"/>
              </a:rPr>
              <a:t>Hoàn</a:t>
            </a:r>
            <a:r>
              <a:rPr lang="en-US" altLang="vi-VN" sz="4000" b="1" dirty="0">
                <a:solidFill>
                  <a:schemeClr val="accent1">
                    <a:lumMod val="50000"/>
                  </a:schemeClr>
                </a:solidFill>
                <a:latin typeface="UVN Ban Tay" panose="03080702020302020206" pitchFamily="66" charset="0"/>
              </a:rPr>
              <a:t> </a:t>
            </a:r>
            <a:r>
              <a:rPr lang="en-US" altLang="vi-VN" sz="4000" b="1" dirty="0" err="1">
                <a:solidFill>
                  <a:schemeClr val="accent1">
                    <a:lumMod val="50000"/>
                  </a:schemeClr>
                </a:solidFill>
                <a:latin typeface="UVN Ban Tay" panose="03080702020302020206" pitchFamily="66" charset="0"/>
              </a:rPr>
              <a:t>lên</a:t>
            </a:r>
            <a:r>
              <a:rPr lang="en-US" altLang="vi-VN" sz="4000" b="1" dirty="0">
                <a:solidFill>
                  <a:schemeClr val="accent1">
                    <a:lumMod val="50000"/>
                  </a:schemeClr>
                </a:solidFill>
                <a:latin typeface="UVN Ban Tay" panose="03080702020302020206" pitchFamily="66" charset="0"/>
              </a:rPr>
              <a:t> </a:t>
            </a:r>
            <a:r>
              <a:rPr lang="en-US" altLang="vi-VN" sz="4000" b="1" dirty="0" err="1">
                <a:solidFill>
                  <a:schemeClr val="accent1">
                    <a:lumMod val="50000"/>
                  </a:schemeClr>
                </a:solidFill>
                <a:latin typeface="UVN Ban Tay" panose="03080702020302020206" pitchFamily="66" charset="0"/>
              </a:rPr>
              <a:t>ngôi</a:t>
            </a:r>
            <a:r>
              <a:rPr lang="en-US" altLang="vi-VN" sz="4000" b="1" dirty="0">
                <a:solidFill>
                  <a:schemeClr val="accent1">
                    <a:lumMod val="50000"/>
                  </a:schemeClr>
                </a:solidFill>
                <a:latin typeface="UVN Ban Tay" panose="03080702020302020206" pitchFamily="66" charset="0"/>
              </a:rPr>
              <a:t> </a:t>
            </a:r>
            <a:r>
              <a:rPr lang="en-US" altLang="vi-VN" sz="4000" b="1" dirty="0" err="1">
                <a:solidFill>
                  <a:schemeClr val="accent1">
                    <a:lumMod val="50000"/>
                  </a:schemeClr>
                </a:solidFill>
                <a:latin typeface="UVN Ban Tay" panose="03080702020302020206" pitchFamily="66" charset="0"/>
              </a:rPr>
              <a:t>được</a:t>
            </a:r>
            <a:r>
              <a:rPr lang="en-US" altLang="vi-VN" sz="4000" b="1" dirty="0">
                <a:solidFill>
                  <a:schemeClr val="accent1">
                    <a:lumMod val="50000"/>
                  </a:schemeClr>
                </a:solidFill>
                <a:latin typeface="UVN Ban Tay" panose="03080702020302020206" pitchFamily="66" charset="0"/>
              </a:rPr>
              <a:t> </a:t>
            </a:r>
            <a:r>
              <a:rPr lang="en-US" altLang="vi-VN" sz="4000" b="1" dirty="0" err="1">
                <a:solidFill>
                  <a:schemeClr val="accent1">
                    <a:lumMod val="50000"/>
                  </a:schemeClr>
                </a:solidFill>
                <a:latin typeface="UVN Ban Tay" panose="03080702020302020206" pitchFamily="66" charset="0"/>
              </a:rPr>
              <a:t>nhân</a:t>
            </a:r>
            <a:r>
              <a:rPr lang="en-US" altLang="vi-VN" sz="4000" b="1" dirty="0">
                <a:solidFill>
                  <a:schemeClr val="accent1">
                    <a:lumMod val="50000"/>
                  </a:schemeClr>
                </a:solidFill>
                <a:latin typeface="UVN Ban Tay" panose="03080702020302020206" pitchFamily="66" charset="0"/>
              </a:rPr>
              <a:t> </a:t>
            </a:r>
            <a:r>
              <a:rPr lang="en-US" altLang="vi-VN" sz="4000" b="1" dirty="0" err="1">
                <a:solidFill>
                  <a:schemeClr val="accent1">
                    <a:lumMod val="50000"/>
                  </a:schemeClr>
                </a:solidFill>
                <a:latin typeface="UVN Ban Tay" panose="03080702020302020206" pitchFamily="66" charset="0"/>
              </a:rPr>
              <a:t>dân</a:t>
            </a:r>
            <a:r>
              <a:rPr lang="en-US" altLang="vi-VN" sz="4000" b="1" dirty="0">
                <a:solidFill>
                  <a:schemeClr val="accent1">
                    <a:lumMod val="50000"/>
                  </a:schemeClr>
                </a:solidFill>
                <a:latin typeface="UVN Ban Tay" panose="03080702020302020206" pitchFamily="66" charset="0"/>
              </a:rPr>
              <a:t> </a:t>
            </a:r>
            <a:r>
              <a:rPr lang="en-US" altLang="vi-VN" sz="4000" b="1" dirty="0" err="1">
                <a:solidFill>
                  <a:schemeClr val="accent1">
                    <a:lumMod val="50000"/>
                  </a:schemeClr>
                </a:solidFill>
                <a:latin typeface="UVN Ban Tay" panose="03080702020302020206" pitchFamily="66" charset="0"/>
              </a:rPr>
              <a:t>ủng</a:t>
            </a:r>
            <a:r>
              <a:rPr lang="en-US" altLang="vi-VN" sz="4000" b="1" dirty="0">
                <a:solidFill>
                  <a:schemeClr val="accent1">
                    <a:lumMod val="50000"/>
                  </a:schemeClr>
                </a:solidFill>
                <a:latin typeface="UVN Ban Tay" panose="03080702020302020206" pitchFamily="66" charset="0"/>
              </a:rPr>
              <a:t> </a:t>
            </a:r>
            <a:r>
              <a:rPr lang="en-US" altLang="vi-VN" sz="4000" b="1" dirty="0" err="1">
                <a:solidFill>
                  <a:schemeClr val="accent1">
                    <a:lumMod val="50000"/>
                  </a:schemeClr>
                </a:solidFill>
                <a:latin typeface="UVN Ban Tay" panose="03080702020302020206" pitchFamily="66" charset="0"/>
              </a:rPr>
              <a:t>hộ</a:t>
            </a:r>
            <a:r>
              <a:rPr lang="en-US" altLang="vi-VN" sz="4000" b="1" dirty="0">
                <a:solidFill>
                  <a:schemeClr val="accent1">
                    <a:lumMod val="50000"/>
                  </a:schemeClr>
                </a:solidFill>
                <a:latin typeface="UVN Ban Tay" panose="03080702020302020206" pitchFamily="66" charset="0"/>
              </a:rPr>
              <a:t> </a:t>
            </a:r>
            <a:r>
              <a:rPr lang="en-US" altLang="vi-VN" sz="4000" b="1" dirty="0" err="1">
                <a:solidFill>
                  <a:schemeClr val="accent1">
                    <a:lumMod val="50000"/>
                  </a:schemeClr>
                </a:solidFill>
                <a:latin typeface="UVN Ban Tay" panose="03080702020302020206" pitchFamily="66" charset="0"/>
              </a:rPr>
              <a:t>không</a:t>
            </a:r>
            <a:r>
              <a:rPr lang="en-US" altLang="vi-VN" sz="4000" b="1" dirty="0">
                <a:solidFill>
                  <a:schemeClr val="accent1">
                    <a:lumMod val="50000"/>
                  </a:schemeClr>
                </a:solidFill>
                <a:latin typeface="UVN Ban Tay" panose="03080702020302020206" pitchFamily="66" charset="0"/>
              </a:rPr>
              <a:t> ? </a:t>
            </a:r>
            <a:r>
              <a:rPr lang="en-US" altLang="vi-VN" sz="4000" b="1" dirty="0" err="1">
                <a:solidFill>
                  <a:schemeClr val="accent1">
                    <a:lumMod val="50000"/>
                  </a:schemeClr>
                </a:solidFill>
                <a:latin typeface="UVN Ban Tay" panose="03080702020302020206" pitchFamily="66" charset="0"/>
              </a:rPr>
              <a:t>Vì</a:t>
            </a:r>
            <a:r>
              <a:rPr lang="en-US" altLang="vi-VN" sz="4000" b="1" dirty="0">
                <a:solidFill>
                  <a:schemeClr val="accent1">
                    <a:lumMod val="50000"/>
                  </a:schemeClr>
                </a:solidFill>
                <a:latin typeface="UVN Ban Tay" panose="03080702020302020206" pitchFamily="66" charset="0"/>
              </a:rPr>
              <a:t> </a:t>
            </a:r>
            <a:r>
              <a:rPr lang="en-US" altLang="vi-VN" sz="4000" b="1" dirty="0" err="1">
                <a:solidFill>
                  <a:schemeClr val="accent1">
                    <a:lumMod val="50000"/>
                  </a:schemeClr>
                </a:solidFill>
                <a:latin typeface="UVN Ban Tay" panose="03080702020302020206" pitchFamily="66" charset="0"/>
              </a:rPr>
              <a:t>sao</a:t>
            </a:r>
            <a:r>
              <a:rPr lang="en-US" altLang="vi-VN" sz="4000" b="1" dirty="0">
                <a:solidFill>
                  <a:schemeClr val="accent1">
                    <a:lumMod val="50000"/>
                  </a:schemeClr>
                </a:solidFill>
                <a:latin typeface="UVN Ban Tay" panose="03080702020302020206" pitchFamily="66" charset="0"/>
              </a:rPr>
              <a:t> ?</a:t>
            </a:r>
            <a:br>
              <a:rPr lang="en-US" altLang="vi-VN" sz="4000" b="1" dirty="0">
                <a:solidFill>
                  <a:schemeClr val="accent1">
                    <a:lumMod val="50000"/>
                  </a:schemeClr>
                </a:solidFill>
                <a:latin typeface="UVN Ban Tay" panose="03080702020302020206" pitchFamily="66" charset="0"/>
              </a:rPr>
            </a:br>
            <a:endParaRPr lang="en-US" altLang="vi-VN" sz="4000" b="1" dirty="0">
              <a:solidFill>
                <a:schemeClr val="accent1">
                  <a:lumMod val="50000"/>
                </a:schemeClr>
              </a:solidFill>
              <a:latin typeface="UVN Ban Tay" panose="03080702020302020206" pitchFamily="66" charset="0"/>
            </a:endParaRPr>
          </a:p>
        </p:txBody>
      </p:sp>
      <p:sp>
        <p:nvSpPr>
          <p:cNvPr id="13" name="Rectangle 56">
            <a:extLst>
              <a:ext uri="{FF2B5EF4-FFF2-40B4-BE49-F238E27FC236}">
                <a16:creationId xmlns:a16="http://schemas.microsoft.com/office/drawing/2014/main" id="{119B1AA7-CD9D-5199-B395-846168DC8F10}"/>
              </a:ext>
            </a:extLst>
          </p:cNvPr>
          <p:cNvSpPr>
            <a:spLocks noChangeArrowheads="1"/>
          </p:cNvSpPr>
          <p:nvPr/>
        </p:nvSpPr>
        <p:spPr bwMode="auto">
          <a:xfrm>
            <a:off x="3498291" y="4865741"/>
            <a:ext cx="2779928" cy="707886"/>
          </a:xfrm>
          <a:prstGeom prst="rect">
            <a:avLst/>
          </a:prstGeom>
          <a:noFill/>
          <a:ln>
            <a:noFill/>
          </a:ln>
          <a:effectLst/>
        </p:spPr>
        <p:txBody>
          <a:bodyPr wrap="none">
            <a:spAutoFit/>
          </a:bodyPr>
          <a:lstStyle>
            <a:lvl1pPr algn="ctr">
              <a:defRPr>
                <a:solidFill>
                  <a:schemeClr val="tx1"/>
                </a:solidFill>
                <a:latin typeface=".VnCommercial Script" pitchFamily="34" charset="0"/>
              </a:defRPr>
            </a:lvl1pPr>
            <a:lvl2pPr marL="742950" indent="-285750" algn="ctr">
              <a:defRPr>
                <a:solidFill>
                  <a:schemeClr val="tx1"/>
                </a:solidFill>
                <a:latin typeface=".VnCommercial Script" pitchFamily="34" charset="0"/>
              </a:defRPr>
            </a:lvl2pPr>
            <a:lvl3pPr marL="1143000" indent="-228600" algn="ctr">
              <a:defRPr>
                <a:solidFill>
                  <a:schemeClr val="tx1"/>
                </a:solidFill>
                <a:latin typeface=".VnCommercial Script" pitchFamily="34" charset="0"/>
              </a:defRPr>
            </a:lvl3pPr>
            <a:lvl4pPr marL="1600200" indent="-228600" algn="ctr">
              <a:defRPr>
                <a:solidFill>
                  <a:schemeClr val="tx1"/>
                </a:solidFill>
                <a:latin typeface=".VnCommercial Script" pitchFamily="34" charset="0"/>
              </a:defRPr>
            </a:lvl4pPr>
            <a:lvl5pPr marL="2057400" indent="-228600" algn="ctr">
              <a:defRPr>
                <a:solidFill>
                  <a:schemeClr val="tx1"/>
                </a:solidFill>
                <a:latin typeface=".VnCommercial Script" pitchFamily="34" charset="0"/>
              </a:defRPr>
            </a:lvl5pPr>
            <a:lvl6pPr marL="2514600" indent="-228600" algn="ctr" eaLnBrk="0" fontAlgn="base" hangingPunct="0">
              <a:spcBef>
                <a:spcPct val="0"/>
              </a:spcBef>
              <a:spcAft>
                <a:spcPct val="0"/>
              </a:spcAft>
              <a:defRPr>
                <a:solidFill>
                  <a:schemeClr val="tx1"/>
                </a:solidFill>
                <a:latin typeface=".VnCommercial Script" pitchFamily="34" charset="0"/>
              </a:defRPr>
            </a:lvl6pPr>
            <a:lvl7pPr marL="2971800" indent="-228600" algn="ctr" eaLnBrk="0" fontAlgn="base" hangingPunct="0">
              <a:spcBef>
                <a:spcPct val="0"/>
              </a:spcBef>
              <a:spcAft>
                <a:spcPct val="0"/>
              </a:spcAft>
              <a:defRPr>
                <a:solidFill>
                  <a:schemeClr val="tx1"/>
                </a:solidFill>
                <a:latin typeface=".VnCommercial Script" pitchFamily="34" charset="0"/>
              </a:defRPr>
            </a:lvl7pPr>
            <a:lvl8pPr marL="3429000" indent="-228600" algn="ctr" eaLnBrk="0" fontAlgn="base" hangingPunct="0">
              <a:spcBef>
                <a:spcPct val="0"/>
              </a:spcBef>
              <a:spcAft>
                <a:spcPct val="0"/>
              </a:spcAft>
              <a:defRPr>
                <a:solidFill>
                  <a:schemeClr val="tx1"/>
                </a:solidFill>
                <a:latin typeface=".VnCommercial Script" pitchFamily="34" charset="0"/>
              </a:defRPr>
            </a:lvl8pPr>
            <a:lvl9pPr marL="3886200" indent="-228600" algn="ctr" eaLnBrk="0" fontAlgn="base" hangingPunct="0">
              <a:spcBef>
                <a:spcPct val="0"/>
              </a:spcBef>
              <a:spcAft>
                <a:spcPct val="0"/>
              </a:spcAft>
              <a:defRPr>
                <a:solidFill>
                  <a:schemeClr val="tx1"/>
                </a:solidFill>
                <a:latin typeface=".VnCommercial Script" pitchFamily="34" charset="0"/>
              </a:defRPr>
            </a:lvl9pPr>
          </a:lstStyle>
          <a:p>
            <a:pPr fontAlgn="base">
              <a:spcBef>
                <a:spcPct val="0"/>
              </a:spcBef>
              <a:spcAft>
                <a:spcPct val="0"/>
              </a:spcAft>
            </a:pPr>
            <a:r>
              <a:rPr lang="en-US" altLang="vi-VN" sz="4000" b="1" dirty="0">
                <a:solidFill>
                  <a:srgbClr val="000000"/>
                </a:solidFill>
                <a:latin typeface="UVN Ban Tay" panose="03080702020302020206" pitchFamily="66" charset="0"/>
              </a:rPr>
              <a:t>c. </a:t>
            </a:r>
            <a:r>
              <a:rPr lang="en-US" altLang="vi-VN" sz="4000" b="1" dirty="0" err="1">
                <a:solidFill>
                  <a:srgbClr val="000000"/>
                </a:solidFill>
                <a:latin typeface="UVN Ban Tay" panose="03080702020302020206" pitchFamily="66" charset="0"/>
              </a:rPr>
              <a:t>Tất</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cả</a:t>
            </a:r>
            <a:r>
              <a:rPr lang="en-US" altLang="vi-VN" sz="4000" b="1" dirty="0">
                <a:solidFill>
                  <a:srgbClr val="000000"/>
                </a:solidFill>
                <a:latin typeface="UVN Ban Tay" panose="03080702020302020206" pitchFamily="66" charset="0"/>
              </a:rPr>
              <a:t> </a:t>
            </a:r>
            <a:r>
              <a:rPr lang="en-US" altLang="vi-VN" sz="4000" b="1" dirty="0" err="1">
                <a:solidFill>
                  <a:srgbClr val="000000"/>
                </a:solidFill>
                <a:latin typeface="UVN Ban Tay" panose="03080702020302020206" pitchFamily="66" charset="0"/>
              </a:rPr>
              <a:t>các</a:t>
            </a:r>
            <a:r>
              <a:rPr lang="en-US" altLang="vi-VN" sz="4000" b="1" dirty="0">
                <a:solidFill>
                  <a:srgbClr val="000000"/>
                </a:solidFill>
                <a:latin typeface="UVN Ban Tay" panose="03080702020302020206" pitchFamily="66" charset="0"/>
              </a:rPr>
              <a:t> ý  </a:t>
            </a:r>
            <a:r>
              <a:rPr lang="en-US" altLang="vi-VN" sz="4000" b="1" dirty="0" err="1">
                <a:solidFill>
                  <a:srgbClr val="000000"/>
                </a:solidFill>
                <a:latin typeface="UVN Ban Tay" panose="03080702020302020206" pitchFamily="66" charset="0"/>
              </a:rPr>
              <a:t>trên</a:t>
            </a:r>
            <a:r>
              <a:rPr lang="en-US" altLang="vi-VN" sz="4000" b="1" dirty="0">
                <a:solidFill>
                  <a:srgbClr val="000000"/>
                </a:solidFill>
                <a:latin typeface="UVN Ban Tay" panose="03080702020302020206" pitchFamily="66" charset="0"/>
              </a:rPr>
              <a:t>.</a:t>
            </a:r>
          </a:p>
        </p:txBody>
      </p:sp>
    </p:spTree>
    <p:extLst>
      <p:ext uri="{BB962C8B-B14F-4D97-AF65-F5344CB8AC3E}">
        <p14:creationId xmlns:p14="http://schemas.microsoft.com/office/powerpoint/2010/main" val="3095591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additive="base">
                                        <p:cTn id="7" dur="500" fill="hold"/>
                                        <p:tgtEl>
                                          <p:spTgt spid="50"/>
                                        </p:tgtEl>
                                        <p:attrNameLst>
                                          <p:attrName>ppt_x</p:attrName>
                                        </p:attrNameLst>
                                      </p:cBhvr>
                                      <p:tavLst>
                                        <p:tav tm="0">
                                          <p:val>
                                            <p:strVal val="#ppt_x"/>
                                          </p:val>
                                        </p:tav>
                                        <p:tav tm="100000">
                                          <p:val>
                                            <p:strVal val="#ppt_x"/>
                                          </p:val>
                                        </p:tav>
                                      </p:tavLst>
                                    </p:anim>
                                    <p:anim calcmode="lin" valueType="num">
                                      <p:cBhvr additive="base">
                                        <p:cTn id="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46"/>
                                        </p:tgtEl>
                                        <p:attrNameLst>
                                          <p:attrName>style.visibility</p:attrName>
                                        </p:attrNameLst>
                                      </p:cBhvr>
                                      <p:to>
                                        <p:strVal val="visible"/>
                                      </p:to>
                                    </p:set>
                                    <p:anim calcmode="lin" valueType="num">
                                      <p:cBhvr additive="base">
                                        <p:cTn id="18" dur="500" fill="hold"/>
                                        <p:tgtEl>
                                          <p:spTgt spid="46"/>
                                        </p:tgtEl>
                                        <p:attrNameLst>
                                          <p:attrName>ppt_x</p:attrName>
                                        </p:attrNameLst>
                                      </p:cBhvr>
                                      <p:tavLst>
                                        <p:tav tm="0">
                                          <p:val>
                                            <p:strVal val="#ppt_x"/>
                                          </p:val>
                                        </p:tav>
                                        <p:tav tm="100000">
                                          <p:val>
                                            <p:strVal val="#ppt_x"/>
                                          </p:val>
                                        </p:tav>
                                      </p:tavLst>
                                    </p:anim>
                                    <p:anim calcmode="lin" valueType="num">
                                      <p:cBhvr additive="base">
                                        <p:cTn id="19" dur="500" fill="hold"/>
                                        <p:tgtEl>
                                          <p:spTgt spid="46"/>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2" presetClass="entr" presetSubtype="4" fill="hold" grpId="0" nodeType="afterEffect">
                                  <p:stCondLst>
                                    <p:cond delay="0"/>
                                  </p:stCondLst>
                                  <p:iterate type="lt">
                                    <p:tmPct val="0"/>
                                  </p:iterate>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mph" presetSubtype="0" fill="hold" grpId="1" nodeType="clickEffect">
                                  <p:stCondLst>
                                    <p:cond delay="0"/>
                                  </p:stCondLst>
                                  <p:iterate type="lt">
                                    <p:tmPct val="4000"/>
                                  </p:iterate>
                                  <p:childTnLst>
                                    <p:set>
                                      <p:cBhvr override="childStyle">
                                        <p:cTn id="28" dur="500" fill="hold"/>
                                        <p:tgtEl>
                                          <p:spTgt spid="13"/>
                                        </p:tgtEl>
                                        <p:attrNameLst>
                                          <p:attrName>style.color</p:attrName>
                                        </p:attrNameLst>
                                      </p:cBhvr>
                                      <p:to>
                                        <p:clrVal>
                                          <a:srgbClr val="C00000"/>
                                        </p:clrVal>
                                      </p:to>
                                    </p:set>
                                    <p:set>
                                      <p:cBhvr>
                                        <p:cTn id="29" dur="500" fill="hold"/>
                                        <p:tgtEl>
                                          <p:spTgt spid="13"/>
                                        </p:tgtEl>
                                        <p:attrNameLst>
                                          <p:attrName>fillcolor</p:attrName>
                                        </p:attrNameLst>
                                      </p:cBhvr>
                                      <p:to>
                                        <p:clrVal>
                                          <a:srgbClr val="C00000"/>
                                        </p:clrVal>
                                      </p:to>
                                    </p:set>
                                    <p:set>
                                      <p:cBhvr>
                                        <p:cTn id="30" dur="500" fill="hold"/>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50" grpId="0"/>
      <p:bldP spid="13" grpId="0"/>
      <p:bldP spid="1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3">
            <a:extLst>
              <a:ext uri="{FF2B5EF4-FFF2-40B4-BE49-F238E27FC236}">
                <a16:creationId xmlns:a16="http://schemas.microsoft.com/office/drawing/2014/main" id="{4003FBB5-22D9-7D28-1CF3-8B9E19E4FA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2" y="2182462"/>
            <a:ext cx="5948853" cy="2660760"/>
          </a:xfrm>
          <a:prstGeom prst="rect">
            <a:avLst/>
          </a:prstGeom>
        </p:spPr>
      </p:pic>
      <p:pic>
        <p:nvPicPr>
          <p:cNvPr id="9" name="图片 50">
            <a:extLst>
              <a:ext uri="{FF2B5EF4-FFF2-40B4-BE49-F238E27FC236}">
                <a16:creationId xmlns:a16="http://schemas.microsoft.com/office/drawing/2014/main" id="{6295F6E6-C267-5FE2-D4F1-50098316D0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9294"/>
            <a:ext cx="12184129" cy="2034073"/>
          </a:xfrm>
          <a:prstGeom prst="rect">
            <a:avLst/>
          </a:prstGeom>
        </p:spPr>
      </p:pic>
      <p:grpSp>
        <p:nvGrpSpPr>
          <p:cNvPr id="3" name="组合 5">
            <a:extLst>
              <a:ext uri="{FF2B5EF4-FFF2-40B4-BE49-F238E27FC236}">
                <a16:creationId xmlns:a16="http://schemas.microsoft.com/office/drawing/2014/main" id="{8C1C631D-E71B-3F24-4A10-D3F88DCCFB69}"/>
              </a:ext>
            </a:extLst>
          </p:cNvPr>
          <p:cNvGrpSpPr/>
          <p:nvPr/>
        </p:nvGrpSpPr>
        <p:grpSpPr>
          <a:xfrm>
            <a:off x="594911" y="340843"/>
            <a:ext cx="11038901" cy="1394994"/>
            <a:chOff x="567231" y="808107"/>
            <a:chExt cx="8148724" cy="3661617"/>
          </a:xfrm>
          <a:solidFill>
            <a:srgbClr val="F8F7F7"/>
          </a:solidFill>
        </p:grpSpPr>
        <p:sp>
          <p:nvSpPr>
            <p:cNvPr id="4" name="矩形: 圆角 4">
              <a:extLst>
                <a:ext uri="{FF2B5EF4-FFF2-40B4-BE49-F238E27FC236}">
                  <a16:creationId xmlns:a16="http://schemas.microsoft.com/office/drawing/2014/main" id="{08B0DE57-C1E8-8C05-D098-D89B7033BF2D}"/>
                </a:ext>
              </a:extLst>
            </p:cNvPr>
            <p:cNvSpPr/>
            <p:nvPr/>
          </p:nvSpPr>
          <p:spPr>
            <a:xfrm>
              <a:off x="567231" y="808107"/>
              <a:ext cx="8148724" cy="3661617"/>
            </a:xfrm>
            <a:prstGeom prst="roundRect">
              <a:avLst/>
            </a:prstGeom>
            <a:grpFill/>
            <a:ln w="34925">
              <a:solidFill>
                <a:srgbClr val="033B3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 name="矩形: 圆角 38">
              <a:extLst>
                <a:ext uri="{FF2B5EF4-FFF2-40B4-BE49-F238E27FC236}">
                  <a16:creationId xmlns:a16="http://schemas.microsoft.com/office/drawing/2014/main" id="{0E736F7B-CD7F-D124-45DE-506A81E812ED}"/>
                </a:ext>
              </a:extLst>
            </p:cNvPr>
            <p:cNvSpPr/>
            <p:nvPr/>
          </p:nvSpPr>
          <p:spPr>
            <a:xfrm>
              <a:off x="715870" y="1111660"/>
              <a:ext cx="7857128" cy="2997113"/>
            </a:xfrm>
            <a:prstGeom prst="roundRect">
              <a:avLst/>
            </a:prstGeom>
            <a:grpFill/>
            <a:ln w="25400">
              <a:solidFill>
                <a:srgbClr val="033B3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7" name="TextBox 6">
            <a:extLst>
              <a:ext uri="{FF2B5EF4-FFF2-40B4-BE49-F238E27FC236}">
                <a16:creationId xmlns:a16="http://schemas.microsoft.com/office/drawing/2014/main" id="{9119A5F3-91A6-3C52-F1B9-D5875546FDB6}"/>
              </a:ext>
            </a:extLst>
          </p:cNvPr>
          <p:cNvSpPr txBox="1"/>
          <p:nvPr/>
        </p:nvSpPr>
        <p:spPr>
          <a:xfrm>
            <a:off x="633039" y="2573123"/>
            <a:ext cx="5114621" cy="1754326"/>
          </a:xfrm>
          <a:prstGeom prst="rect">
            <a:avLst/>
          </a:prstGeom>
          <a:noFill/>
          <a:ln>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Khi Lê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Hoàn</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lên</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ngôi</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vua</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quân</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sĩ</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tung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hô</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vạn</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tuế</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a:t>
            </a:r>
          </a:p>
        </p:txBody>
      </p:sp>
      <p:sp>
        <p:nvSpPr>
          <p:cNvPr id="6" name="TextBox 5">
            <a:extLst>
              <a:ext uri="{FF2B5EF4-FFF2-40B4-BE49-F238E27FC236}">
                <a16:creationId xmlns:a16="http://schemas.microsoft.com/office/drawing/2014/main" id="{279A084F-5D6E-5EF6-E59D-95AA2827C189}"/>
              </a:ext>
            </a:extLst>
          </p:cNvPr>
          <p:cNvSpPr txBox="1">
            <a:spLocks noChangeArrowheads="1"/>
          </p:cNvSpPr>
          <p:nvPr/>
        </p:nvSpPr>
        <p:spPr bwMode="auto">
          <a:xfrm>
            <a:off x="832992" y="637567"/>
            <a:ext cx="1080082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Bằng</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chứng</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nào</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cho</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thấy</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khi</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Lê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Hoàn</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lên</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ngôi</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rất</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được</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nhân</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dân</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ủng</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hộ</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a:t>
            </a:r>
          </a:p>
        </p:txBody>
      </p:sp>
      <p:grpSp>
        <p:nvGrpSpPr>
          <p:cNvPr id="16" name="Group 15">
            <a:extLst>
              <a:ext uri="{FF2B5EF4-FFF2-40B4-BE49-F238E27FC236}">
                <a16:creationId xmlns:a16="http://schemas.microsoft.com/office/drawing/2014/main" id="{414A0B9E-4D15-21AB-5B80-862AA6A6992C}"/>
              </a:ext>
            </a:extLst>
          </p:cNvPr>
          <p:cNvGrpSpPr/>
          <p:nvPr/>
        </p:nvGrpSpPr>
        <p:grpSpPr>
          <a:xfrm>
            <a:off x="11272" y="3617968"/>
            <a:ext cx="12206178" cy="3240032"/>
            <a:chOff x="0" y="3617968"/>
            <a:chExt cx="12206178" cy="3240032"/>
          </a:xfrm>
        </p:grpSpPr>
        <p:pic>
          <p:nvPicPr>
            <p:cNvPr id="17" name="Picture 16">
              <a:extLst>
                <a:ext uri="{FF2B5EF4-FFF2-40B4-BE49-F238E27FC236}">
                  <a16:creationId xmlns:a16="http://schemas.microsoft.com/office/drawing/2014/main" id="{99912917-21AD-4DED-5DD6-A2E563F28C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617969"/>
              <a:ext cx="6110178" cy="3240031"/>
            </a:xfrm>
            <a:prstGeom prst="rect">
              <a:avLst/>
            </a:prstGeom>
          </p:spPr>
        </p:pic>
        <p:pic>
          <p:nvPicPr>
            <p:cNvPr id="18" name="Picture 17">
              <a:extLst>
                <a:ext uri="{FF2B5EF4-FFF2-40B4-BE49-F238E27FC236}">
                  <a16:creationId xmlns:a16="http://schemas.microsoft.com/office/drawing/2014/main" id="{90F114D6-4FA9-EF6F-4FA7-DD32863F5D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617968"/>
              <a:ext cx="6110178" cy="3240031"/>
            </a:xfrm>
            <a:prstGeom prst="rect">
              <a:avLst/>
            </a:prstGeom>
          </p:spPr>
        </p:pic>
      </p:grpSp>
      <p:pic>
        <p:nvPicPr>
          <p:cNvPr id="8" name="Picture 4" descr="Lê Hoàn: Trảm 3 đại thần, phế hoàng đế để lên ngôi">
            <a:extLst>
              <a:ext uri="{FF2B5EF4-FFF2-40B4-BE49-F238E27FC236}">
                <a16:creationId xmlns:a16="http://schemas.microsoft.com/office/drawing/2014/main" id="{DD503CE9-C71D-5DFC-A0D9-57B1BBC6D1F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6114361" y="1904969"/>
            <a:ext cx="5488411" cy="3019571"/>
          </a:xfrm>
          <a:prstGeom prst="rect">
            <a:avLst/>
          </a:prstGeom>
          <a:noFill/>
          <a:ln w="38100">
            <a:solidFill>
              <a:schemeClr val="bg1">
                <a:lumMod val="1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217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4" accel="32000" decel="6800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par>
                                <p:cTn id="23" presetID="16" presetClass="entr" presetSubtype="21"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3">
            <a:extLst>
              <a:ext uri="{FF2B5EF4-FFF2-40B4-BE49-F238E27FC236}">
                <a16:creationId xmlns:a16="http://schemas.microsoft.com/office/drawing/2014/main" id="{9F3CC1BE-2173-7469-4305-CD0E73E9B2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0" y="1791866"/>
            <a:ext cx="7075975" cy="3330297"/>
          </a:xfrm>
          <a:prstGeom prst="rect">
            <a:avLst/>
          </a:prstGeom>
        </p:spPr>
      </p:pic>
      <p:pic>
        <p:nvPicPr>
          <p:cNvPr id="9" name="图片 50">
            <a:extLst>
              <a:ext uri="{FF2B5EF4-FFF2-40B4-BE49-F238E27FC236}">
                <a16:creationId xmlns:a16="http://schemas.microsoft.com/office/drawing/2014/main" id="{6295F6E6-C267-5FE2-D4F1-50098316D0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9294"/>
            <a:ext cx="12184129" cy="2034073"/>
          </a:xfrm>
          <a:prstGeom prst="rect">
            <a:avLst/>
          </a:prstGeom>
        </p:spPr>
      </p:pic>
      <p:grpSp>
        <p:nvGrpSpPr>
          <p:cNvPr id="3" name="组合 5">
            <a:extLst>
              <a:ext uri="{FF2B5EF4-FFF2-40B4-BE49-F238E27FC236}">
                <a16:creationId xmlns:a16="http://schemas.microsoft.com/office/drawing/2014/main" id="{8C1C631D-E71B-3F24-4A10-D3F88DCCFB69}"/>
              </a:ext>
            </a:extLst>
          </p:cNvPr>
          <p:cNvGrpSpPr/>
          <p:nvPr/>
        </p:nvGrpSpPr>
        <p:grpSpPr>
          <a:xfrm>
            <a:off x="594911" y="340843"/>
            <a:ext cx="11038901" cy="1394994"/>
            <a:chOff x="567231" y="808107"/>
            <a:chExt cx="8148724" cy="3661617"/>
          </a:xfrm>
          <a:solidFill>
            <a:srgbClr val="F8F7F7"/>
          </a:solidFill>
        </p:grpSpPr>
        <p:sp>
          <p:nvSpPr>
            <p:cNvPr id="4" name="矩形: 圆角 4">
              <a:extLst>
                <a:ext uri="{FF2B5EF4-FFF2-40B4-BE49-F238E27FC236}">
                  <a16:creationId xmlns:a16="http://schemas.microsoft.com/office/drawing/2014/main" id="{08B0DE57-C1E8-8C05-D098-D89B7033BF2D}"/>
                </a:ext>
              </a:extLst>
            </p:cNvPr>
            <p:cNvSpPr/>
            <p:nvPr/>
          </p:nvSpPr>
          <p:spPr>
            <a:xfrm>
              <a:off x="567231" y="808107"/>
              <a:ext cx="8148724" cy="3661617"/>
            </a:xfrm>
            <a:prstGeom prst="roundRect">
              <a:avLst/>
            </a:prstGeom>
            <a:grpFill/>
            <a:ln w="34925">
              <a:solidFill>
                <a:srgbClr val="033B3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 name="矩形: 圆角 38">
              <a:extLst>
                <a:ext uri="{FF2B5EF4-FFF2-40B4-BE49-F238E27FC236}">
                  <a16:creationId xmlns:a16="http://schemas.microsoft.com/office/drawing/2014/main" id="{0E736F7B-CD7F-D124-45DE-506A81E812ED}"/>
                </a:ext>
              </a:extLst>
            </p:cNvPr>
            <p:cNvSpPr/>
            <p:nvPr/>
          </p:nvSpPr>
          <p:spPr>
            <a:xfrm>
              <a:off x="715870" y="1111660"/>
              <a:ext cx="7857128" cy="2997113"/>
            </a:xfrm>
            <a:prstGeom prst="roundRect">
              <a:avLst/>
            </a:prstGeom>
            <a:grpFill/>
            <a:ln w="25400">
              <a:solidFill>
                <a:srgbClr val="033B3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16" name="Group 15">
            <a:extLst>
              <a:ext uri="{FF2B5EF4-FFF2-40B4-BE49-F238E27FC236}">
                <a16:creationId xmlns:a16="http://schemas.microsoft.com/office/drawing/2014/main" id="{414A0B9E-4D15-21AB-5B80-862AA6A6992C}"/>
              </a:ext>
            </a:extLst>
          </p:cNvPr>
          <p:cNvGrpSpPr/>
          <p:nvPr/>
        </p:nvGrpSpPr>
        <p:grpSpPr>
          <a:xfrm>
            <a:off x="11272" y="3617968"/>
            <a:ext cx="12206178" cy="3240032"/>
            <a:chOff x="0" y="3617968"/>
            <a:chExt cx="12206178" cy="3240032"/>
          </a:xfrm>
        </p:grpSpPr>
        <p:pic>
          <p:nvPicPr>
            <p:cNvPr id="17" name="Picture 16">
              <a:extLst>
                <a:ext uri="{FF2B5EF4-FFF2-40B4-BE49-F238E27FC236}">
                  <a16:creationId xmlns:a16="http://schemas.microsoft.com/office/drawing/2014/main" id="{99912917-21AD-4DED-5DD6-A2E563F28C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617969"/>
              <a:ext cx="6110178" cy="3240031"/>
            </a:xfrm>
            <a:prstGeom prst="rect">
              <a:avLst/>
            </a:prstGeom>
          </p:spPr>
        </p:pic>
        <p:pic>
          <p:nvPicPr>
            <p:cNvPr id="18" name="Picture 17">
              <a:extLst>
                <a:ext uri="{FF2B5EF4-FFF2-40B4-BE49-F238E27FC236}">
                  <a16:creationId xmlns:a16="http://schemas.microsoft.com/office/drawing/2014/main" id="{90F114D6-4FA9-EF6F-4FA7-DD32863F5D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617968"/>
              <a:ext cx="6110178" cy="3240031"/>
            </a:xfrm>
            <a:prstGeom prst="rect">
              <a:avLst/>
            </a:prstGeom>
          </p:spPr>
        </p:pic>
      </p:grpSp>
      <p:sp>
        <p:nvSpPr>
          <p:cNvPr id="12" name="TextBox 11">
            <a:extLst>
              <a:ext uri="{FF2B5EF4-FFF2-40B4-BE49-F238E27FC236}">
                <a16:creationId xmlns:a16="http://schemas.microsoft.com/office/drawing/2014/main" id="{3926DA04-03E7-FF0D-C7A3-606A151B5738}"/>
              </a:ext>
            </a:extLst>
          </p:cNvPr>
          <p:cNvSpPr txBox="1">
            <a:spLocks noChangeArrowheads="1"/>
          </p:cNvSpPr>
          <p:nvPr/>
        </p:nvSpPr>
        <p:spPr bwMode="auto">
          <a:xfrm>
            <a:off x="1042672" y="581676"/>
            <a:ext cx="10353059"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Khi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lên</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ngôi</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Lê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Hoàn</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xưng</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là</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gì</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Triều</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đại</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của</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ông</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được</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gọi</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là</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triều</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4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gì</a:t>
            </a:r>
            <a:r>
              <a:rPr kumimoji="0" lang="en-US" altLang="vi-VN" sz="4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a:t>
            </a:r>
          </a:p>
        </p:txBody>
      </p:sp>
      <p:sp>
        <p:nvSpPr>
          <p:cNvPr id="13" name="TextBox 12">
            <a:extLst>
              <a:ext uri="{FF2B5EF4-FFF2-40B4-BE49-F238E27FC236}">
                <a16:creationId xmlns:a16="http://schemas.microsoft.com/office/drawing/2014/main" id="{ACCEA886-9187-9327-5758-242CAE4A7731}"/>
              </a:ext>
            </a:extLst>
          </p:cNvPr>
          <p:cNvSpPr txBox="1"/>
          <p:nvPr/>
        </p:nvSpPr>
        <p:spPr>
          <a:xfrm>
            <a:off x="594911" y="2042455"/>
            <a:ext cx="5814111" cy="280076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Lê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Hoàn</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xưng</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là</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Hoàng</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đế</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(Lê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Đại</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Hành</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triều</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đại</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của</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ông</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được</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sử</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cũ</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gọi</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là</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Tiền</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Lê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để</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phân</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biệt</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với</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nhà</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Hậu</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Lê do Lê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Lợi</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lập</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ra</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sau</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4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này</a:t>
            </a:r>
            <a:r>
              <a:rPr kumimoji="0" lang="en-US" sz="4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a:t>
            </a:r>
          </a:p>
        </p:txBody>
      </p:sp>
      <p:pic>
        <p:nvPicPr>
          <p:cNvPr id="14" name="Picture 6" descr="Thâm cung bí sử chuyện lên ngôi của vua Lê Đại Hành">
            <a:extLst>
              <a:ext uri="{FF2B5EF4-FFF2-40B4-BE49-F238E27FC236}">
                <a16:creationId xmlns:a16="http://schemas.microsoft.com/office/drawing/2014/main" id="{1BF09EE5-12C5-D62D-9A3C-D2F1770160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03996" y="1918658"/>
            <a:ext cx="4236155" cy="3112753"/>
          </a:xfrm>
          <a:prstGeom prst="rect">
            <a:avLst/>
          </a:prstGeom>
          <a:noFill/>
          <a:ln w="28575">
            <a:solidFill>
              <a:schemeClr val="bg1">
                <a:lumMod val="1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015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4" accel="32000" decel="6800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6" presetClass="entr" presetSubtype="21"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3">
            <a:extLst>
              <a:ext uri="{FF2B5EF4-FFF2-40B4-BE49-F238E27FC236}">
                <a16:creationId xmlns:a16="http://schemas.microsoft.com/office/drawing/2014/main" id="{BF31047C-78D4-0325-9804-619F4C4589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489" y="2014778"/>
            <a:ext cx="5795654" cy="2828443"/>
          </a:xfrm>
          <a:prstGeom prst="rect">
            <a:avLst/>
          </a:prstGeom>
        </p:spPr>
      </p:pic>
      <p:pic>
        <p:nvPicPr>
          <p:cNvPr id="9" name="图片 50">
            <a:extLst>
              <a:ext uri="{FF2B5EF4-FFF2-40B4-BE49-F238E27FC236}">
                <a16:creationId xmlns:a16="http://schemas.microsoft.com/office/drawing/2014/main" id="{6295F6E6-C267-5FE2-D4F1-50098316D0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9294"/>
            <a:ext cx="12184129" cy="2034073"/>
          </a:xfrm>
          <a:prstGeom prst="rect">
            <a:avLst/>
          </a:prstGeom>
        </p:spPr>
      </p:pic>
      <p:grpSp>
        <p:nvGrpSpPr>
          <p:cNvPr id="3" name="组合 5">
            <a:extLst>
              <a:ext uri="{FF2B5EF4-FFF2-40B4-BE49-F238E27FC236}">
                <a16:creationId xmlns:a16="http://schemas.microsoft.com/office/drawing/2014/main" id="{8C1C631D-E71B-3F24-4A10-D3F88DCCFB69}"/>
              </a:ext>
            </a:extLst>
          </p:cNvPr>
          <p:cNvGrpSpPr/>
          <p:nvPr/>
        </p:nvGrpSpPr>
        <p:grpSpPr>
          <a:xfrm>
            <a:off x="594911" y="340843"/>
            <a:ext cx="11038901" cy="1394994"/>
            <a:chOff x="567231" y="808107"/>
            <a:chExt cx="8148724" cy="3661617"/>
          </a:xfrm>
          <a:solidFill>
            <a:srgbClr val="F8F7F7"/>
          </a:solidFill>
        </p:grpSpPr>
        <p:sp>
          <p:nvSpPr>
            <p:cNvPr id="4" name="矩形: 圆角 4">
              <a:extLst>
                <a:ext uri="{FF2B5EF4-FFF2-40B4-BE49-F238E27FC236}">
                  <a16:creationId xmlns:a16="http://schemas.microsoft.com/office/drawing/2014/main" id="{08B0DE57-C1E8-8C05-D098-D89B7033BF2D}"/>
                </a:ext>
              </a:extLst>
            </p:cNvPr>
            <p:cNvSpPr/>
            <p:nvPr/>
          </p:nvSpPr>
          <p:spPr>
            <a:xfrm>
              <a:off x="567231" y="808107"/>
              <a:ext cx="8148724" cy="3661617"/>
            </a:xfrm>
            <a:prstGeom prst="roundRect">
              <a:avLst/>
            </a:prstGeom>
            <a:grpFill/>
            <a:ln w="34925">
              <a:solidFill>
                <a:srgbClr val="033B3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5" name="矩形: 圆角 38">
              <a:extLst>
                <a:ext uri="{FF2B5EF4-FFF2-40B4-BE49-F238E27FC236}">
                  <a16:creationId xmlns:a16="http://schemas.microsoft.com/office/drawing/2014/main" id="{0E736F7B-CD7F-D124-45DE-506A81E812ED}"/>
                </a:ext>
              </a:extLst>
            </p:cNvPr>
            <p:cNvSpPr/>
            <p:nvPr/>
          </p:nvSpPr>
          <p:spPr>
            <a:xfrm>
              <a:off x="715870" y="1111660"/>
              <a:ext cx="7857128" cy="2997113"/>
            </a:xfrm>
            <a:prstGeom prst="roundRect">
              <a:avLst/>
            </a:prstGeom>
            <a:grpFill/>
            <a:ln w="25400">
              <a:solidFill>
                <a:srgbClr val="033B3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16" name="Group 15">
            <a:extLst>
              <a:ext uri="{FF2B5EF4-FFF2-40B4-BE49-F238E27FC236}">
                <a16:creationId xmlns:a16="http://schemas.microsoft.com/office/drawing/2014/main" id="{414A0B9E-4D15-21AB-5B80-862AA6A6992C}"/>
              </a:ext>
            </a:extLst>
          </p:cNvPr>
          <p:cNvGrpSpPr/>
          <p:nvPr/>
        </p:nvGrpSpPr>
        <p:grpSpPr>
          <a:xfrm>
            <a:off x="11272" y="3617968"/>
            <a:ext cx="12206178" cy="3240032"/>
            <a:chOff x="0" y="3617968"/>
            <a:chExt cx="12206178" cy="3240032"/>
          </a:xfrm>
        </p:grpSpPr>
        <p:pic>
          <p:nvPicPr>
            <p:cNvPr id="17" name="Picture 16">
              <a:extLst>
                <a:ext uri="{FF2B5EF4-FFF2-40B4-BE49-F238E27FC236}">
                  <a16:creationId xmlns:a16="http://schemas.microsoft.com/office/drawing/2014/main" id="{99912917-21AD-4DED-5DD6-A2E563F28C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617969"/>
              <a:ext cx="6110178" cy="3240031"/>
            </a:xfrm>
            <a:prstGeom prst="rect">
              <a:avLst/>
            </a:prstGeom>
          </p:spPr>
        </p:pic>
        <p:pic>
          <p:nvPicPr>
            <p:cNvPr id="18" name="Picture 17">
              <a:extLst>
                <a:ext uri="{FF2B5EF4-FFF2-40B4-BE49-F238E27FC236}">
                  <a16:creationId xmlns:a16="http://schemas.microsoft.com/office/drawing/2014/main" id="{90F114D6-4FA9-EF6F-4FA7-DD32863F5D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617968"/>
              <a:ext cx="6110178" cy="3240031"/>
            </a:xfrm>
            <a:prstGeom prst="rect">
              <a:avLst/>
            </a:prstGeom>
          </p:spPr>
        </p:pic>
      </p:grpSp>
      <p:sp>
        <p:nvSpPr>
          <p:cNvPr id="12" name="TextBox 11">
            <a:extLst>
              <a:ext uri="{FF2B5EF4-FFF2-40B4-BE49-F238E27FC236}">
                <a16:creationId xmlns:a16="http://schemas.microsoft.com/office/drawing/2014/main" id="{EDEF0B49-9A10-EE30-5BA4-1B74B5E83C13}"/>
              </a:ext>
            </a:extLst>
          </p:cNvPr>
          <p:cNvSpPr txBox="1">
            <a:spLocks noChangeArrowheads="1"/>
          </p:cNvSpPr>
          <p:nvPr/>
        </p:nvSpPr>
        <p:spPr bwMode="auto">
          <a:xfrm>
            <a:off x="1351914" y="565741"/>
            <a:ext cx="721543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5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Nhiệm</a:t>
            </a:r>
            <a:r>
              <a:rPr kumimoji="0" lang="en-US" altLang="vi-VN" sz="5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5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vụ</a:t>
            </a:r>
            <a:r>
              <a:rPr kumimoji="0" lang="en-US" altLang="vi-VN" sz="5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5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đầu</a:t>
            </a:r>
            <a:r>
              <a:rPr kumimoji="0" lang="en-US" altLang="vi-VN" sz="5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5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tiên</a:t>
            </a:r>
            <a:r>
              <a:rPr kumimoji="0" lang="en-US" altLang="vi-VN" sz="5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5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của</a:t>
            </a:r>
            <a:r>
              <a:rPr kumimoji="0" lang="en-US" altLang="vi-VN" sz="5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5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nhà</a:t>
            </a:r>
            <a:r>
              <a:rPr kumimoji="0" lang="en-US" altLang="vi-VN" sz="5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5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Tiền</a:t>
            </a:r>
            <a:r>
              <a:rPr kumimoji="0" lang="en-US" altLang="vi-VN" sz="5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Lê </a:t>
            </a:r>
            <a:r>
              <a:rPr kumimoji="0" lang="en-US" altLang="vi-VN" sz="5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là</a:t>
            </a:r>
            <a:r>
              <a:rPr kumimoji="0" lang="en-US" altLang="vi-VN" sz="5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 </a:t>
            </a:r>
            <a:r>
              <a:rPr kumimoji="0" lang="en-US" altLang="vi-VN" sz="5400" b="0" i="0" u="none" strike="noStrike" kern="1200" cap="none" spc="0" normalizeH="0" baseline="0" noProof="0" dirty="0" err="1">
                <a:ln>
                  <a:noFill/>
                </a:ln>
                <a:solidFill>
                  <a:srgbClr val="002060"/>
                </a:solidFill>
                <a:effectLst/>
                <a:uLnTx/>
                <a:uFillTx/>
                <a:latin typeface="UVN Ban Tay" panose="03080702020302020206" pitchFamily="66" charset="0"/>
                <a:ea typeface="+mn-ea"/>
                <a:cs typeface="Times New Roman" panose="02020603050405020304" pitchFamily="18" charset="0"/>
              </a:rPr>
              <a:t>gì</a:t>
            </a:r>
            <a:r>
              <a:rPr kumimoji="0" lang="en-US" altLang="vi-VN" sz="5400" b="0" i="0" u="none" strike="noStrike" kern="1200" cap="none" spc="0" normalizeH="0" baseline="0" noProof="0" dirty="0">
                <a:ln>
                  <a:noFill/>
                </a:ln>
                <a:solidFill>
                  <a:srgbClr val="002060"/>
                </a:solidFill>
                <a:effectLst/>
                <a:uLnTx/>
                <a:uFillTx/>
                <a:latin typeface="UVN Ban Tay" panose="03080702020302020206" pitchFamily="66" charset="0"/>
                <a:ea typeface="+mn-ea"/>
                <a:cs typeface="Times New Roman" panose="02020603050405020304" pitchFamily="18" charset="0"/>
              </a:rPr>
              <a:t>?</a:t>
            </a:r>
          </a:p>
        </p:txBody>
      </p:sp>
      <p:sp>
        <p:nvSpPr>
          <p:cNvPr id="13" name="TextBox 12">
            <a:extLst>
              <a:ext uri="{FF2B5EF4-FFF2-40B4-BE49-F238E27FC236}">
                <a16:creationId xmlns:a16="http://schemas.microsoft.com/office/drawing/2014/main" id="{E5D6277C-2AAD-6038-EF85-AED345645E02}"/>
              </a:ext>
            </a:extLst>
          </p:cNvPr>
          <p:cNvSpPr txBox="1"/>
          <p:nvPr/>
        </p:nvSpPr>
        <p:spPr>
          <a:xfrm>
            <a:off x="1102392" y="2136337"/>
            <a:ext cx="5019058" cy="258532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Lãnh</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đạo</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nhân</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dân</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ta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kháng</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chiến</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chống</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quân</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Tống</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xâm</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 </a:t>
            </a:r>
            <a:r>
              <a:rPr kumimoji="0" lang="en-US" sz="5400" b="0" i="0" u="none" strike="noStrike" kern="1200" cap="none" spc="0" normalizeH="0" baseline="0" noProof="0" dirty="0" err="1">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lược</a:t>
            </a:r>
            <a:r>
              <a:rPr kumimoji="0" lang="en-US" sz="5400" b="0" i="0" u="none" strike="noStrike" kern="1200" cap="none" spc="0" normalizeH="0" baseline="0" noProof="0" dirty="0">
                <a:ln>
                  <a:solidFill>
                    <a:schemeClr val="accent1">
                      <a:lumMod val="50000"/>
                    </a:schemeClr>
                  </a:solidFill>
                </a:ln>
                <a:solidFill>
                  <a:schemeClr val="accent1">
                    <a:lumMod val="50000"/>
                  </a:schemeClr>
                </a:solidFill>
                <a:effectLst/>
                <a:uLnTx/>
                <a:uFillTx/>
                <a:latin typeface="UVN Ban Tay" panose="03080702020302020206" pitchFamily="66" charset="0"/>
                <a:ea typeface="+mn-ea"/>
                <a:cs typeface="Times New Roman" panose="02020603050405020304" pitchFamily="18" charset="0"/>
              </a:rPr>
              <a:t>.</a:t>
            </a:r>
          </a:p>
        </p:txBody>
      </p:sp>
      <p:pic>
        <p:nvPicPr>
          <p:cNvPr id="14" name="Picture 2" descr="Lê Đại Hành phá Tống | Nghiên Cứu Lịch Sử">
            <a:extLst>
              <a:ext uri="{FF2B5EF4-FFF2-40B4-BE49-F238E27FC236}">
                <a16:creationId xmlns:a16="http://schemas.microsoft.com/office/drawing/2014/main" id="{E4D6F491-868C-9929-9669-B28076E5B36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39191" y="1864350"/>
            <a:ext cx="5238750" cy="3060190"/>
          </a:xfrm>
          <a:prstGeom prst="rect">
            <a:avLst/>
          </a:prstGeom>
          <a:noFill/>
          <a:ln w="28575">
            <a:solidFill>
              <a:schemeClr val="bg1">
                <a:lumMod val="1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16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4" accel="32000" decel="6800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randombar(horizontal)">
                                      <p:cBhvr>
                                        <p:cTn id="22" dur="500"/>
                                        <p:tgtEl>
                                          <p:spTgt spid="13"/>
                                        </p:tgtEl>
                                      </p:cBhvr>
                                    </p:animEffect>
                                  </p:childTnLst>
                                </p:cTn>
                              </p:par>
                              <p:par>
                                <p:cTn id="23" presetID="16" presetClass="entr" presetSubtype="21"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cxnSp>
        <p:nvCxnSpPr>
          <p:cNvPr id="295" name="Google Shape;295;p27"/>
          <p:cNvCxnSpPr/>
          <p:nvPr/>
        </p:nvCxnSpPr>
        <p:spPr>
          <a:xfrm rot="10800000">
            <a:off x="3268150" y="2442250"/>
            <a:ext cx="2488800" cy="0"/>
          </a:xfrm>
          <a:prstGeom prst="straightConnector1">
            <a:avLst/>
          </a:prstGeom>
          <a:noFill/>
          <a:ln w="28575" cap="rnd" cmpd="sng">
            <a:solidFill>
              <a:schemeClr val="dk2"/>
            </a:solidFill>
            <a:prstDash val="solid"/>
            <a:round/>
            <a:headEnd type="none" w="med" len="med"/>
            <a:tailEnd type="none" w="med" len="med"/>
          </a:ln>
        </p:spPr>
      </p:cxnSp>
      <p:cxnSp>
        <p:nvCxnSpPr>
          <p:cNvPr id="296" name="Google Shape;296;p27"/>
          <p:cNvCxnSpPr/>
          <p:nvPr/>
        </p:nvCxnSpPr>
        <p:spPr>
          <a:xfrm rot="10800000">
            <a:off x="-19100" y="1908575"/>
            <a:ext cx="660000" cy="0"/>
          </a:xfrm>
          <a:prstGeom prst="straightConnector1">
            <a:avLst/>
          </a:prstGeom>
          <a:noFill/>
          <a:ln w="28575" cap="rnd" cmpd="sng">
            <a:solidFill>
              <a:schemeClr val="dk2"/>
            </a:solidFill>
            <a:prstDash val="solid"/>
            <a:round/>
            <a:headEnd type="none" w="med" len="med"/>
            <a:tailEnd type="none" w="med" len="med"/>
          </a:ln>
        </p:spPr>
      </p:cxnSp>
      <p:pic>
        <p:nvPicPr>
          <p:cNvPr id="297" name="Google Shape;297;p27"/>
          <p:cNvPicPr preferRelativeResize="0"/>
          <p:nvPr/>
        </p:nvPicPr>
        <p:blipFill rotWithShape="1">
          <a:blip r:embed="rId3">
            <a:alphaModFix/>
          </a:blip>
          <a:srcRect l="7969" b="6032"/>
          <a:stretch/>
        </p:blipFill>
        <p:spPr>
          <a:xfrm flipH="1">
            <a:off x="7489610" y="2409825"/>
            <a:ext cx="4400550" cy="4448175"/>
          </a:xfrm>
          <a:prstGeom prst="rect">
            <a:avLst/>
          </a:prstGeom>
          <a:noFill/>
          <a:ln>
            <a:noFill/>
          </a:ln>
        </p:spPr>
      </p:pic>
      <p:sp>
        <p:nvSpPr>
          <p:cNvPr id="14" name="矩形 8">
            <a:extLst>
              <a:ext uri="{FF2B5EF4-FFF2-40B4-BE49-F238E27FC236}">
                <a16:creationId xmlns:a16="http://schemas.microsoft.com/office/drawing/2014/main" id="{9FBC458F-4EBE-EFAF-5FAA-E56B7CEFD6C9}"/>
              </a:ext>
            </a:extLst>
          </p:cNvPr>
          <p:cNvSpPr/>
          <p:nvPr/>
        </p:nvSpPr>
        <p:spPr>
          <a:xfrm>
            <a:off x="127916" y="2630141"/>
            <a:ext cx="6280468" cy="2687018"/>
          </a:xfrm>
          <a:prstGeom prst="rect">
            <a:avLst/>
          </a:prstGeom>
        </p:spPr>
        <p:txBody>
          <a:bodyPr wrap="square">
            <a:spAutoFit/>
            <a:scene3d>
              <a:camera prst="orthographicFront"/>
              <a:lightRig rig="threePt" dir="t"/>
            </a:scene3d>
            <a:sp3d contourW="12700"/>
          </a:bodyPr>
          <a:lstStyle/>
          <a:p>
            <a:pPr algn="ctr">
              <a:lnSpc>
                <a:spcPct val="120000"/>
              </a:lnSpc>
            </a:pP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Cuộc</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kháng</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chiến</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chống</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quân</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Tống</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xâm</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lược</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p>
          <a:p>
            <a:pPr algn="ctr">
              <a:lnSpc>
                <a:spcPct val="120000"/>
              </a:lnSpc>
            </a:pP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lần</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thứ</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 </a:t>
            </a:r>
            <a:r>
              <a:rPr kumimoji="0" lang="en-US" altLang="vi-VN" sz="48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nhất</a:t>
            </a:r>
            <a:r>
              <a:rPr kumimoji="0" lang="en-US" altLang="vi-VN" sz="48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mj-ea"/>
                <a:cs typeface="Times New Roman" panose="02020603050405020304" pitchFamily="18" charset="0"/>
              </a:rPr>
              <a:t>.</a:t>
            </a:r>
            <a:endParaRPr lang="zh-CN" altLang="en-US" sz="2400" b="1" dirty="0">
              <a:solidFill>
                <a:schemeClr val="accent1">
                  <a:lumMod val="50000"/>
                </a:schemeClr>
              </a:solidFill>
              <a:latin typeface="UVN Mang Tre" panose="00000400000000000000" pitchFamily="2" charset="0"/>
              <a:ea typeface="字魂59号-创粗黑" panose="00000500000000000000" pitchFamily="2" charset="-122"/>
              <a:cs typeface="+mn-ea"/>
              <a:sym typeface="字魂59号-创粗黑" panose="00000500000000000000" pitchFamily="2" charset="-122"/>
            </a:endParaRPr>
          </a:p>
        </p:txBody>
      </p:sp>
      <p:sp>
        <p:nvSpPr>
          <p:cNvPr id="6" name="矩形 8">
            <a:extLst>
              <a:ext uri="{FF2B5EF4-FFF2-40B4-BE49-F238E27FC236}">
                <a16:creationId xmlns:a16="http://schemas.microsoft.com/office/drawing/2014/main" id="{5A1C9359-2091-34E9-6A1F-86D1FE912C31}"/>
              </a:ext>
            </a:extLst>
          </p:cNvPr>
          <p:cNvSpPr/>
          <p:nvPr/>
        </p:nvSpPr>
        <p:spPr>
          <a:xfrm>
            <a:off x="1642982" y="1028847"/>
            <a:ext cx="6280468" cy="879728"/>
          </a:xfrm>
          <a:prstGeom prst="rect">
            <a:avLst/>
          </a:prstGeom>
        </p:spPr>
        <p:txBody>
          <a:bodyPr wrap="square">
            <a:spAutoFit/>
            <a:scene3d>
              <a:camera prst="orthographicFront"/>
              <a:lightRig rig="threePt" dir="t"/>
            </a:scene3d>
            <a:sp3d contourW="12700"/>
          </a:bodyPr>
          <a:lstStyle/>
          <a:p>
            <a:pPr>
              <a:lnSpc>
                <a:spcPct val="120000"/>
              </a:lnSpc>
            </a:pPr>
            <a:r>
              <a:rPr lang="en-US" altLang="zh-CN" sz="4800" b="1" kern="1200" dirty="0">
                <a:solidFill>
                  <a:schemeClr val="accent1">
                    <a:lumMod val="50000"/>
                  </a:schemeClr>
                </a:solidFill>
                <a:latin typeface="UVN Huong Que Nang" panose="020E0804040705030404" pitchFamily="34" charset="0"/>
                <a:ea typeface="+mj-ea"/>
                <a:cs typeface="Times New Roman" panose="02020603050405020304" pitchFamily="18" charset="0"/>
                <a:sym typeface="字魂59号-创粗黑" panose="00000500000000000000" pitchFamily="2" charset="-122"/>
              </a:rPr>
              <a:t>HOẠT ĐỘNG 2</a:t>
            </a:r>
            <a:endParaRPr lang="zh-CN" altLang="en-US" sz="2400" b="1" dirty="0">
              <a:solidFill>
                <a:schemeClr val="accent1">
                  <a:lumMod val="50000"/>
                </a:schemeClr>
              </a:solidFill>
              <a:latin typeface="UVN Huong Que Nang" panose="020E0804040705030404" pitchFamily="34" charset="0"/>
              <a:ea typeface="字魂59号-创粗黑" panose="00000500000000000000" pitchFamily="2" charset="-122"/>
              <a:cs typeface="+mn-ea"/>
              <a:sym typeface="字魂59号-创粗黑" panose="00000500000000000000" pitchFamily="2" charset="-122"/>
            </a:endParaRPr>
          </a:p>
        </p:txBody>
      </p:sp>
    </p:spTree>
    <p:extLst>
      <p:ext uri="{BB962C8B-B14F-4D97-AF65-F5344CB8AC3E}">
        <p14:creationId xmlns:p14="http://schemas.microsoft.com/office/powerpoint/2010/main" val="1651996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 Kháng chiến chống quân Tống xâm lược lần 1 (979-981) - Lược Sử Việt Nam #5">
            <a:hlinkClick r:id="" action="ppaction://media"/>
            <a:extLst>
              <a:ext uri="{FF2B5EF4-FFF2-40B4-BE49-F238E27FC236}">
                <a16:creationId xmlns:a16="http://schemas.microsoft.com/office/drawing/2014/main" id="{E2E9AE46-7537-CAA3-5CCE-2AB9A5E3CC0D}"/>
              </a:ext>
            </a:extLst>
          </p:cNvPr>
          <p:cNvPicPr>
            <a:picLocks noChangeAspect="1"/>
          </p:cNvPicPr>
          <p:nvPr>
            <a:videoFile r:link="rId1"/>
            <p:extLst>
              <p:ext uri="{DAA4B4D4-6D71-4841-9C94-3DE7FCFB9230}">
                <p14:media xmlns:p14="http://schemas.microsoft.com/office/powerpoint/2010/main" r:embed="rId2">
                  <p14:trim st="13589" end="76000"/>
                </p14:media>
              </p:ext>
            </p:extLst>
          </p:nvPr>
        </p:nvPicPr>
        <p:blipFill>
          <a:blip r:embed="rId4"/>
          <a:stretch>
            <a:fillRect/>
          </a:stretch>
        </p:blipFill>
        <p:spPr>
          <a:xfrm>
            <a:off x="0" y="0"/>
            <a:ext cx="12192000" cy="6705600"/>
          </a:xfrm>
          <a:prstGeom prst="rect">
            <a:avLst/>
          </a:prstGeom>
          <a:noFill/>
          <a:ln>
            <a:noFill/>
          </a:ln>
        </p:spPr>
      </p:pic>
    </p:spTree>
    <p:extLst>
      <p:ext uri="{BB962C8B-B14F-4D97-AF65-F5344CB8AC3E}">
        <p14:creationId xmlns:p14="http://schemas.microsoft.com/office/powerpoint/2010/main" val="25480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41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41" name="Google Shape;185;p18">
            <a:extLst>
              <a:ext uri="{FF2B5EF4-FFF2-40B4-BE49-F238E27FC236}">
                <a16:creationId xmlns:a16="http://schemas.microsoft.com/office/drawing/2014/main" id="{3A3C8A1A-176B-6A9E-3D92-D92F31A44EE9}"/>
              </a:ext>
            </a:extLst>
          </p:cNvPr>
          <p:cNvSpPr/>
          <p:nvPr/>
        </p:nvSpPr>
        <p:spPr>
          <a:xfrm>
            <a:off x="0" y="785784"/>
            <a:ext cx="12192000" cy="1446549"/>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TextBox 39">
            <a:extLst>
              <a:ext uri="{FF2B5EF4-FFF2-40B4-BE49-F238E27FC236}">
                <a16:creationId xmlns:a16="http://schemas.microsoft.com/office/drawing/2014/main" id="{5AF043A4-F5EE-84C5-15E6-5D863D6F02F2}"/>
              </a:ext>
            </a:extLst>
          </p:cNvPr>
          <p:cNvSpPr txBox="1"/>
          <p:nvPr/>
        </p:nvSpPr>
        <p:spPr>
          <a:xfrm>
            <a:off x="1559593" y="785784"/>
            <a:ext cx="9072814" cy="1446550"/>
          </a:xfrm>
          <a:prstGeom prst="rect">
            <a:avLst/>
          </a:prstGeom>
          <a:noFill/>
        </p:spPr>
        <p:txBody>
          <a:bodyPr wrap="square" rtlCol="0">
            <a:spAutoFit/>
          </a:bodyPr>
          <a:lstStyle/>
          <a:p>
            <a:pPr algn="ctr"/>
            <a:r>
              <a:rPr lang="vi-VN" sz="4400" b="1" dirty="0">
                <a:solidFill>
                  <a:schemeClr val="accent1">
                    <a:lumMod val="50000"/>
                  </a:schemeClr>
                </a:solidFill>
                <a:effectLst>
                  <a:outerShdw blurRad="38100" dist="38100" dir="2700000" algn="tl">
                    <a:srgbClr val="000000">
                      <a:alpha val="43137"/>
                    </a:srgbClr>
                  </a:outerShdw>
                </a:effectLst>
                <a:latin typeface="UTM Avo" panose="02040603050506020204" pitchFamily="18" charset="0"/>
              </a:rPr>
              <a:t>Quân Tống tiến vào nước ta </a:t>
            </a:r>
            <a:endParaRPr lang="en-US" sz="4400" b="1" dirty="0">
              <a:solidFill>
                <a:schemeClr val="accent1">
                  <a:lumMod val="50000"/>
                </a:schemeClr>
              </a:solidFill>
              <a:effectLst>
                <a:outerShdw blurRad="38100" dist="38100" dir="2700000" algn="tl">
                  <a:srgbClr val="000000">
                    <a:alpha val="43137"/>
                  </a:srgbClr>
                </a:outerShdw>
              </a:effectLst>
              <a:latin typeface="UTM Avo" panose="02040603050506020204" pitchFamily="18" charset="0"/>
            </a:endParaRPr>
          </a:p>
          <a:p>
            <a:pPr algn="ctr"/>
            <a:r>
              <a:rPr lang="vi-VN" sz="4400" b="1" dirty="0">
                <a:solidFill>
                  <a:schemeClr val="accent1">
                    <a:lumMod val="50000"/>
                  </a:schemeClr>
                </a:solidFill>
                <a:effectLst>
                  <a:outerShdw blurRad="38100" dist="38100" dir="2700000" algn="tl">
                    <a:srgbClr val="000000">
                      <a:alpha val="43137"/>
                    </a:srgbClr>
                  </a:outerShdw>
                </a:effectLst>
                <a:latin typeface="UTM Avo" panose="02040603050506020204" pitchFamily="18" charset="0"/>
              </a:rPr>
              <a:t>theo những đường nào?</a:t>
            </a:r>
          </a:p>
        </p:txBody>
      </p:sp>
      <p:pic>
        <p:nvPicPr>
          <p:cNvPr id="45" name="图片 3">
            <a:extLst>
              <a:ext uri="{FF2B5EF4-FFF2-40B4-BE49-F238E27FC236}">
                <a16:creationId xmlns:a16="http://schemas.microsoft.com/office/drawing/2014/main" id="{7D2A641E-0F7D-591F-F648-0F03095939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535" y="3725263"/>
            <a:ext cx="4536407" cy="2828443"/>
          </a:xfrm>
          <a:prstGeom prst="rect">
            <a:avLst/>
          </a:prstGeom>
        </p:spPr>
      </p:pic>
      <p:pic>
        <p:nvPicPr>
          <p:cNvPr id="46" name="图片 22">
            <a:extLst>
              <a:ext uri="{FF2B5EF4-FFF2-40B4-BE49-F238E27FC236}">
                <a16:creationId xmlns:a16="http://schemas.microsoft.com/office/drawing/2014/main" id="{DDF4EE54-5032-7CF3-8218-424CCFC9FA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0320" y="2423622"/>
            <a:ext cx="2633472" cy="521208"/>
          </a:xfrm>
          <a:prstGeom prst="rect">
            <a:avLst/>
          </a:prstGeom>
        </p:spPr>
      </p:pic>
      <p:pic>
        <p:nvPicPr>
          <p:cNvPr id="47" name="图片 22">
            <a:extLst>
              <a:ext uri="{FF2B5EF4-FFF2-40B4-BE49-F238E27FC236}">
                <a16:creationId xmlns:a16="http://schemas.microsoft.com/office/drawing/2014/main" id="{7E28A90F-4EEA-E00E-7746-4B7EDA3161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2178" y="2423622"/>
            <a:ext cx="2633472" cy="521208"/>
          </a:xfrm>
          <a:prstGeom prst="rect">
            <a:avLst/>
          </a:prstGeom>
        </p:spPr>
      </p:pic>
      <p:pic>
        <p:nvPicPr>
          <p:cNvPr id="48" name="图片 3">
            <a:extLst>
              <a:ext uri="{FF2B5EF4-FFF2-40B4-BE49-F238E27FC236}">
                <a16:creationId xmlns:a16="http://schemas.microsoft.com/office/drawing/2014/main" id="{3678088E-1DCA-6084-A0E3-85D079CB83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0126" y="3711725"/>
            <a:ext cx="4536407" cy="2828443"/>
          </a:xfrm>
          <a:prstGeom prst="rect">
            <a:avLst/>
          </a:prstGeom>
        </p:spPr>
      </p:pic>
      <p:sp>
        <p:nvSpPr>
          <p:cNvPr id="49" name="Rectangle 43">
            <a:extLst>
              <a:ext uri="{FF2B5EF4-FFF2-40B4-BE49-F238E27FC236}">
                <a16:creationId xmlns:a16="http://schemas.microsoft.com/office/drawing/2014/main" id="{829AAF78-2BA7-3357-76F5-CB228CF529AC}"/>
              </a:ext>
            </a:extLst>
          </p:cNvPr>
          <p:cNvSpPr>
            <a:spLocks noChangeArrowheads="1"/>
          </p:cNvSpPr>
          <p:nvPr/>
        </p:nvSpPr>
        <p:spPr bwMode="auto">
          <a:xfrm>
            <a:off x="1704726" y="3055990"/>
            <a:ext cx="3224596" cy="1612900"/>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marR="0" lvl="0" indent="-342900" algn="ctr" defTabSz="914400" rtl="0" eaLnBrk="1" fontAlgn="base" latinLnBrk="0" hangingPunct="1">
              <a:lnSpc>
                <a:spcPct val="100000"/>
              </a:lnSpc>
              <a:spcBef>
                <a:spcPct val="20000"/>
              </a:spcBef>
              <a:spcAft>
                <a:spcPct val="0"/>
              </a:spcAft>
              <a:buClr>
                <a:srgbClr val="336699"/>
              </a:buClr>
              <a:buSzTx/>
              <a:buFont typeface="Wingdings" panose="05000000000000000000" pitchFamily="2" charset="2"/>
              <a:buNone/>
              <a:tabLst/>
              <a:defRPr/>
            </a:pPr>
            <a:r>
              <a:rPr kumimoji="1" lang="en-US" altLang="en-US" sz="3600" b="1" i="0" u="none" strike="noStrike" kern="1200" cap="none" spc="0" normalizeH="0" baseline="0" noProof="0" dirty="0" err="1">
                <a:ln>
                  <a:noFill/>
                </a:ln>
                <a:solidFill>
                  <a:prstClr val="black"/>
                </a:solidFill>
                <a:effectLst/>
                <a:uLnTx/>
                <a:uFillTx/>
                <a:latin typeface="UTM Avo" panose="02040603050506020204" pitchFamily="18" charset="0"/>
                <a:cs typeface="Times New Roman" panose="02020603050405020304" pitchFamily="18" charset="0"/>
              </a:rPr>
              <a:t>Đường</a:t>
            </a:r>
            <a:r>
              <a:rPr kumimoji="1" lang="en-US" altLang="en-US" sz="3600" b="1" kern="1200" dirty="0">
                <a:solidFill>
                  <a:prstClr val="black"/>
                </a:solidFill>
                <a:latin typeface="UTM Avo" panose="02040603050506020204" pitchFamily="18" charset="0"/>
                <a:cs typeface="Times New Roman" panose="02020603050405020304" pitchFamily="18" charset="0"/>
              </a:rPr>
              <a:t> </a:t>
            </a:r>
            <a:r>
              <a:rPr kumimoji="1" lang="en-US" altLang="en-US" sz="3600" b="1" i="0" u="none" strike="noStrike" kern="1200" cap="none" spc="0" normalizeH="0" baseline="0" noProof="0" dirty="0" err="1">
                <a:ln>
                  <a:noFill/>
                </a:ln>
                <a:solidFill>
                  <a:prstClr val="black"/>
                </a:solidFill>
                <a:effectLst/>
                <a:uLnTx/>
                <a:uFillTx/>
                <a:latin typeface="UTM Avo" panose="02040603050506020204" pitchFamily="18" charset="0"/>
                <a:cs typeface="Times New Roman" panose="02020603050405020304" pitchFamily="18" charset="0"/>
              </a:rPr>
              <a:t>thủy</a:t>
            </a:r>
            <a:endParaRPr kumimoji="1" lang="en-US" altLang="en-US" sz="3600" b="1" i="0" u="none" strike="noStrike" kern="1200" cap="none" spc="0" normalizeH="0" baseline="0" noProof="0" dirty="0">
              <a:ln>
                <a:noFill/>
              </a:ln>
              <a:solidFill>
                <a:prstClr val="black"/>
              </a:solidFill>
              <a:effectLst/>
              <a:uLnTx/>
              <a:uFillTx/>
              <a:latin typeface="UTM Avo" panose="02040603050506020204" pitchFamily="18" charset="0"/>
              <a:cs typeface="Times New Roman" panose="02020603050405020304" pitchFamily="18" charset="0"/>
            </a:endParaRPr>
          </a:p>
        </p:txBody>
      </p:sp>
      <p:sp>
        <p:nvSpPr>
          <p:cNvPr id="50" name="Rectangle 44">
            <a:extLst>
              <a:ext uri="{FF2B5EF4-FFF2-40B4-BE49-F238E27FC236}">
                <a16:creationId xmlns:a16="http://schemas.microsoft.com/office/drawing/2014/main" id="{577B4BE3-EBCF-2FF9-0E7C-C8079B0B96D6}"/>
              </a:ext>
            </a:extLst>
          </p:cNvPr>
          <p:cNvSpPr>
            <a:spLocks noChangeArrowheads="1"/>
          </p:cNvSpPr>
          <p:nvPr/>
        </p:nvSpPr>
        <p:spPr bwMode="auto">
          <a:xfrm>
            <a:off x="7725578" y="3007108"/>
            <a:ext cx="2633472" cy="712617"/>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342900" marR="0" lvl="0" indent="-342900" algn="ctr" defTabSz="914400" rtl="0" eaLnBrk="1" fontAlgn="base" latinLnBrk="0" hangingPunct="1">
              <a:lnSpc>
                <a:spcPct val="100000"/>
              </a:lnSpc>
              <a:spcBef>
                <a:spcPct val="20000"/>
              </a:spcBef>
              <a:spcAft>
                <a:spcPct val="0"/>
              </a:spcAft>
              <a:buClr>
                <a:srgbClr val="336699"/>
              </a:buClr>
              <a:buSzTx/>
              <a:buFont typeface="Wingdings" panose="05000000000000000000" pitchFamily="2" charset="2"/>
              <a:buNone/>
              <a:tabLst/>
              <a:defRPr/>
            </a:pPr>
            <a:r>
              <a:rPr kumimoji="1" lang="en-US" altLang="en-US" sz="3600" b="1" i="0" u="none" strike="noStrike" kern="1200" cap="none" spc="0" normalizeH="0" baseline="0" noProof="0" dirty="0" err="1">
                <a:ln>
                  <a:noFill/>
                </a:ln>
                <a:solidFill>
                  <a:prstClr val="black"/>
                </a:solidFill>
                <a:effectLst/>
                <a:uLnTx/>
                <a:uFillTx/>
                <a:latin typeface="UTM Avo" panose="02040603050506020204" pitchFamily="18" charset="0"/>
                <a:cs typeface="Times New Roman" panose="02020603050405020304" pitchFamily="18" charset="0"/>
              </a:rPr>
              <a:t>Đường</a:t>
            </a:r>
            <a:r>
              <a:rPr kumimoji="1" lang="en-US" altLang="en-US" sz="3600" b="1" kern="1200" dirty="0">
                <a:solidFill>
                  <a:prstClr val="black"/>
                </a:solidFill>
                <a:latin typeface="UTM Avo" panose="02040603050506020204" pitchFamily="18" charset="0"/>
                <a:cs typeface="Times New Roman" panose="02020603050405020304" pitchFamily="18" charset="0"/>
              </a:rPr>
              <a:t> </a:t>
            </a:r>
            <a:r>
              <a:rPr kumimoji="1" lang="en-US" altLang="en-US" sz="3600" b="1" i="0" u="none" strike="noStrike" kern="1200" cap="none" spc="0" normalizeH="0" baseline="0" noProof="0" dirty="0" err="1">
                <a:ln>
                  <a:noFill/>
                </a:ln>
                <a:solidFill>
                  <a:prstClr val="black"/>
                </a:solidFill>
                <a:effectLst/>
                <a:uLnTx/>
                <a:uFillTx/>
                <a:latin typeface="UTM Avo" panose="02040603050506020204" pitchFamily="18" charset="0"/>
                <a:cs typeface="Times New Roman" panose="02020603050405020304" pitchFamily="18" charset="0"/>
              </a:rPr>
              <a:t>bộ</a:t>
            </a:r>
            <a:endParaRPr kumimoji="1" lang="en-US" altLang="en-US" sz="3600" b="1" i="0" u="none" strike="noStrike" kern="1200" cap="none" spc="0" normalizeH="0" baseline="0" noProof="0" dirty="0">
              <a:ln>
                <a:noFill/>
              </a:ln>
              <a:solidFill>
                <a:prstClr val="black"/>
              </a:solidFill>
              <a:effectLst/>
              <a:uLnTx/>
              <a:uFillTx/>
              <a:latin typeface="UTM Avo" panose="02040603050506020204" pitchFamily="18" charset="0"/>
              <a:cs typeface="Times New Roman" panose="02020603050405020304" pitchFamily="18" charset="0"/>
            </a:endParaRPr>
          </a:p>
        </p:txBody>
      </p:sp>
      <p:sp>
        <p:nvSpPr>
          <p:cNvPr id="52" name="TextBox 51">
            <a:extLst>
              <a:ext uri="{FF2B5EF4-FFF2-40B4-BE49-F238E27FC236}">
                <a16:creationId xmlns:a16="http://schemas.microsoft.com/office/drawing/2014/main" id="{F7FAD9DB-33DD-1117-7240-8E40F4F9CDE4}"/>
              </a:ext>
            </a:extLst>
          </p:cNvPr>
          <p:cNvSpPr txBox="1"/>
          <p:nvPr/>
        </p:nvSpPr>
        <p:spPr>
          <a:xfrm>
            <a:off x="1268190" y="4424342"/>
            <a:ext cx="4005095" cy="1077218"/>
          </a:xfrm>
          <a:prstGeom prst="rect">
            <a:avLst/>
          </a:prstGeom>
          <a:noFill/>
        </p:spPr>
        <p:txBody>
          <a:bodyPr wrap="square">
            <a:spAutoFit/>
          </a:bodyPr>
          <a:lstStyle/>
          <a:p>
            <a:pPr marL="342900" marR="0" lvl="0" indent="-342900" algn="ctr" defTabSz="914400" rtl="0" eaLnBrk="1" fontAlgn="base" latinLnBrk="0" hangingPunct="1">
              <a:lnSpc>
                <a:spcPct val="100000"/>
              </a:lnSpc>
              <a:spcBef>
                <a:spcPct val="20000"/>
              </a:spcBef>
              <a:spcAft>
                <a:spcPct val="0"/>
              </a:spcAft>
              <a:buClr>
                <a:srgbClr val="336699"/>
              </a:buClr>
              <a:buSzTx/>
              <a:buFont typeface="Wingdings" panose="05000000000000000000" pitchFamily="2" charset="2"/>
              <a:buNone/>
              <a:tabLst/>
              <a:defRPr/>
            </a:pP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Tiến</a:t>
            </a:r>
            <a:r>
              <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vào</a:t>
            </a:r>
            <a:r>
              <a:rPr kumimoji="1" lang="en-US" altLang="en-US" sz="3200" b="1" kern="1200" dirty="0">
                <a:solidFill>
                  <a:prstClr val="black"/>
                </a:solidFill>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cửa</a:t>
            </a:r>
            <a:r>
              <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sông</a:t>
            </a:r>
            <a:r>
              <a:rPr kumimoji="1" lang="en-US" altLang="en-US" sz="3200" b="1" kern="1200" dirty="0">
                <a:solidFill>
                  <a:prstClr val="black"/>
                </a:solidFill>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Bạch</a:t>
            </a:r>
            <a:r>
              <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Đằng</a:t>
            </a:r>
            <a:endPar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Times New Roman" panose="02020603050405020304" pitchFamily="18" charset="0"/>
            </a:endParaRPr>
          </a:p>
        </p:txBody>
      </p:sp>
      <p:sp>
        <p:nvSpPr>
          <p:cNvPr id="54" name="TextBox 53">
            <a:extLst>
              <a:ext uri="{FF2B5EF4-FFF2-40B4-BE49-F238E27FC236}">
                <a16:creationId xmlns:a16="http://schemas.microsoft.com/office/drawing/2014/main" id="{062EDC36-545A-2C77-A2BF-AA497B52408D}"/>
              </a:ext>
            </a:extLst>
          </p:cNvPr>
          <p:cNvSpPr txBox="1"/>
          <p:nvPr/>
        </p:nvSpPr>
        <p:spPr>
          <a:xfrm>
            <a:off x="6675624" y="4424342"/>
            <a:ext cx="3969898" cy="1077218"/>
          </a:xfrm>
          <a:prstGeom prst="rect">
            <a:avLst/>
          </a:prstGeom>
          <a:noFill/>
        </p:spPr>
        <p:txBody>
          <a:bodyPr wrap="square">
            <a:spAutoFit/>
          </a:bodyPr>
          <a:lstStyle/>
          <a:p>
            <a:pPr marL="342900" marR="0" lvl="0" indent="-342900" algn="ctr" defTabSz="914400" rtl="0" eaLnBrk="1" fontAlgn="base" latinLnBrk="0" hangingPunct="1">
              <a:lnSpc>
                <a:spcPct val="100000"/>
              </a:lnSpc>
              <a:spcBef>
                <a:spcPct val="20000"/>
              </a:spcBef>
              <a:spcAft>
                <a:spcPct val="0"/>
              </a:spcAft>
              <a:buClr>
                <a:srgbClr val="336699"/>
              </a:buClr>
              <a:buSzTx/>
              <a:buFont typeface="Wingdings" panose="05000000000000000000" pitchFamily="2" charset="2"/>
              <a:buNone/>
              <a:tabLst/>
              <a:defRPr/>
            </a:pP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Tiến</a:t>
            </a:r>
            <a:r>
              <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vào</a:t>
            </a:r>
            <a:r>
              <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theo</a:t>
            </a:r>
            <a:r>
              <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đường</a:t>
            </a:r>
            <a:r>
              <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Lạng</a:t>
            </a:r>
            <a:r>
              <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Times New Roman" panose="02020603050405020304" pitchFamily="18" charset="0"/>
              </a:rPr>
              <a:t> </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Times New Roman" panose="02020603050405020304" pitchFamily="18" charset="0"/>
              </a:rPr>
              <a:t>Sơ</a:t>
            </a:r>
            <a:r>
              <a:rPr kumimoji="1" lang="en-US" altLang="en-US" sz="3200" b="1" i="0" u="none" strike="noStrike" kern="1200" cap="none" spc="0" normalizeH="0" baseline="0" noProof="0" dirty="0" err="1">
                <a:ln>
                  <a:noFill/>
                </a:ln>
                <a:solidFill>
                  <a:prstClr val="black"/>
                </a:solidFill>
                <a:effectLst/>
                <a:uLnTx/>
                <a:uFillTx/>
                <a:latin typeface="UTM Avo" panose="02040603050506020204" pitchFamily="18" charset="0"/>
                <a:ea typeface="+mn-ea"/>
                <a:cs typeface="+mn-cs"/>
              </a:rPr>
              <a:t>n</a:t>
            </a:r>
            <a:endParaRPr kumimoji="1" lang="en-US" altLang="en-US" sz="3200" b="1" i="0" u="none" strike="noStrike" kern="1200" cap="none" spc="0" normalizeH="0" baseline="0" noProof="0" dirty="0">
              <a:ln>
                <a:noFill/>
              </a:ln>
              <a:solidFill>
                <a:prstClr val="black"/>
              </a:solidFill>
              <a:effectLst/>
              <a:uLnTx/>
              <a:uFillTx/>
              <a:latin typeface="UTM Avo" panose="02040603050506020204"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46"/>
                                        </p:tgtEl>
                                        <p:attrNameLst>
                                          <p:attrName>style.visibility</p:attrName>
                                        </p:attrNameLst>
                                      </p:cBhvr>
                                      <p:to>
                                        <p:strVal val="visible"/>
                                      </p:to>
                                    </p:set>
                                    <p:animEffect transition="in" filter="wipe(left)">
                                      <p:cBhvr>
                                        <p:cTn id="14" dur="500"/>
                                        <p:tgtEl>
                                          <p:spTgt spid="46"/>
                                        </p:tgtEl>
                                      </p:cBhvr>
                                    </p:animEffect>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wipe(left)">
                                      <p:cBhvr>
                                        <p:cTn id="18" dur="500"/>
                                        <p:tgtEl>
                                          <p:spTgt spid="47"/>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box(in)">
                                      <p:cBhvr>
                                        <p:cTn id="23" dur="500"/>
                                        <p:tgtEl>
                                          <p:spTgt spid="4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barn(inVertical)">
                                      <p:cBhvr>
                                        <p:cTn id="28" dur="500"/>
                                        <p:tgtEl>
                                          <p:spTgt spid="4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barn(inVertical)">
                                      <p:cBhvr>
                                        <p:cTn id="31" dur="500"/>
                                        <p:tgtEl>
                                          <p:spTgt spid="52"/>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box(in)">
                                      <p:cBhvr>
                                        <p:cTn id="36" dur="500"/>
                                        <p:tgtEl>
                                          <p:spTgt spid="5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barn(inVertical)">
                                      <p:cBhvr>
                                        <p:cTn id="41" dur="500"/>
                                        <p:tgtEl>
                                          <p:spTgt spid="48"/>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barn(inVertical)">
                                      <p:cBhvr>
                                        <p:cTn id="4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9" grpId="0" animBg="1"/>
      <p:bldP spid="50" grpId="0" animBg="1"/>
      <p:bldP spid="52" grpId="0"/>
      <p:bldP spid="5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IEN BIEN 1">
            <a:hlinkClick r:id="" action="ppaction://media"/>
            <a:extLst>
              <a:ext uri="{FF2B5EF4-FFF2-40B4-BE49-F238E27FC236}">
                <a16:creationId xmlns:a16="http://schemas.microsoft.com/office/drawing/2014/main" id="{8656F04F-A6A2-248C-0EF3-866FC478CBEF}"/>
              </a:ext>
            </a:extLst>
          </p:cNvPr>
          <p:cNvPicPr>
            <a:picLocks noChangeAspect="1"/>
          </p:cNvPicPr>
          <p:nvPr>
            <a:videoFile r:link="rId1"/>
            <p:extLst>
              <p:ext uri="{DAA4B4D4-6D71-4841-9C94-3DE7FCFB9230}">
                <p14:media xmlns:p14="http://schemas.microsoft.com/office/powerpoint/2010/main" r:embed="rId2">
                  <p14:trim st="16074"/>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746016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7" name="Google Shape;267;p25"/>
          <p:cNvSpPr txBox="1">
            <a:spLocks noGrp="1"/>
          </p:cNvSpPr>
          <p:nvPr>
            <p:ph type="title"/>
          </p:nvPr>
        </p:nvSpPr>
        <p:spPr>
          <a:xfrm>
            <a:off x="162747" y="358262"/>
            <a:ext cx="8124000" cy="763500"/>
          </a:xfrm>
          <a:prstGeom prst="rect">
            <a:avLst/>
          </a:prstGeom>
        </p:spPr>
        <p:txBody>
          <a:bodyPr spcFirstLastPara="1" wrap="square" lIns="121900" tIns="121900" rIns="121900" bIns="121900" anchor="t" anchorCtr="0">
            <a:noAutofit/>
          </a:bodyPr>
          <a:lstStyle/>
          <a:p>
            <a:pPr marL="0" lvl="0" indent="0" algn="l" rtl="0">
              <a:spcBef>
                <a:spcPts val="0"/>
              </a:spcBef>
              <a:spcAft>
                <a:spcPts val="0"/>
              </a:spcAft>
              <a:buNone/>
            </a:pPr>
            <a:r>
              <a:rPr lang="en-US" sz="5400" dirty="0">
                <a:latin typeface="UTM Azuki" panose="02040603050506020204" pitchFamily="18" charset="0"/>
              </a:rPr>
              <a:t>YÊU CẦU CẦN ĐẠT</a:t>
            </a:r>
            <a:endParaRPr sz="5400" dirty="0">
              <a:latin typeface="UTM Azuki" panose="02040603050506020204" pitchFamily="18" charset="0"/>
            </a:endParaRPr>
          </a:p>
          <a:p>
            <a:pPr marL="2286000" lvl="0" indent="457200" algn="l" rtl="0">
              <a:spcBef>
                <a:spcPts val="0"/>
              </a:spcBef>
              <a:spcAft>
                <a:spcPts val="0"/>
              </a:spcAft>
              <a:buNone/>
            </a:pPr>
            <a:endParaRPr sz="5400" dirty="0">
              <a:latin typeface="UTM Azuki" panose="02040603050506020204" pitchFamily="18" charset="0"/>
            </a:endParaRPr>
          </a:p>
        </p:txBody>
      </p:sp>
      <p:pic>
        <p:nvPicPr>
          <p:cNvPr id="268" name="Google Shape;268;p25"/>
          <p:cNvPicPr preferRelativeResize="0"/>
          <p:nvPr/>
        </p:nvPicPr>
        <p:blipFill rotWithShape="1">
          <a:blip r:embed="rId3">
            <a:alphaModFix/>
          </a:blip>
          <a:srcRect l="7969" b="6032"/>
          <a:stretch/>
        </p:blipFill>
        <p:spPr>
          <a:xfrm>
            <a:off x="0" y="2409825"/>
            <a:ext cx="3866920" cy="4448175"/>
          </a:xfrm>
          <a:prstGeom prst="rect">
            <a:avLst/>
          </a:prstGeom>
          <a:noFill/>
          <a:ln>
            <a:noFill/>
          </a:ln>
        </p:spPr>
      </p:pic>
      <p:cxnSp>
        <p:nvCxnSpPr>
          <p:cNvPr id="277" name="Google Shape;277;p25"/>
          <p:cNvCxnSpPr/>
          <p:nvPr/>
        </p:nvCxnSpPr>
        <p:spPr>
          <a:xfrm rot="10800000">
            <a:off x="5747669" y="943418"/>
            <a:ext cx="4151100" cy="0"/>
          </a:xfrm>
          <a:prstGeom prst="straightConnector1">
            <a:avLst/>
          </a:prstGeom>
          <a:noFill/>
          <a:ln w="28575" cap="rnd" cmpd="sng">
            <a:solidFill>
              <a:schemeClr val="dk2"/>
            </a:solidFill>
            <a:prstDash val="solid"/>
            <a:round/>
            <a:headEnd type="none" w="med" len="med"/>
            <a:tailEnd type="none" w="med" len="med"/>
          </a:ln>
        </p:spPr>
      </p:cxnSp>
      <p:cxnSp>
        <p:nvCxnSpPr>
          <p:cNvPr id="278" name="Google Shape;278;p25"/>
          <p:cNvCxnSpPr/>
          <p:nvPr/>
        </p:nvCxnSpPr>
        <p:spPr>
          <a:xfrm rot="10800000">
            <a:off x="294950" y="1412000"/>
            <a:ext cx="2989200" cy="0"/>
          </a:xfrm>
          <a:prstGeom prst="straightConnector1">
            <a:avLst/>
          </a:prstGeom>
          <a:noFill/>
          <a:ln w="28575" cap="rnd" cmpd="sng">
            <a:solidFill>
              <a:schemeClr val="dk2"/>
            </a:solidFill>
            <a:prstDash val="solid"/>
            <a:round/>
            <a:headEnd type="none" w="med" len="med"/>
            <a:tailEnd type="none" w="med" len="med"/>
          </a:ln>
        </p:spPr>
      </p:cxnSp>
      <p:sp>
        <p:nvSpPr>
          <p:cNvPr id="18" name="TextBox 17">
            <a:extLst>
              <a:ext uri="{FF2B5EF4-FFF2-40B4-BE49-F238E27FC236}">
                <a16:creationId xmlns:a16="http://schemas.microsoft.com/office/drawing/2014/main" id="{0C413171-26AF-A22E-E635-C6DC852B4CFB}"/>
              </a:ext>
            </a:extLst>
          </p:cNvPr>
          <p:cNvSpPr txBox="1"/>
          <p:nvPr/>
        </p:nvSpPr>
        <p:spPr>
          <a:xfrm>
            <a:off x="3542964" y="1412000"/>
            <a:ext cx="8124001" cy="5262979"/>
          </a:xfrm>
          <a:prstGeom prst="rect">
            <a:avLst/>
          </a:prstGeom>
          <a:noFill/>
        </p:spPr>
        <p:txBody>
          <a:bodyPr wrap="square">
            <a:spAutoFit/>
          </a:bodyPr>
          <a:lstStyle/>
          <a:p>
            <a:pPr algn="just"/>
            <a:r>
              <a:rPr lang="nl-NL" sz="2400" b="1" dirty="0">
                <a:solidFill>
                  <a:srgbClr val="C00000"/>
                </a:solidFill>
                <a:effectLst/>
                <a:latin typeface="UVN Ban Tay" panose="03080702020302020206" pitchFamily="66" charset="0"/>
                <a:ea typeface="Times New Roman" panose="02020603050405020304" pitchFamily="18" charset="0"/>
              </a:rPr>
              <a:t>1. Kiến thức</a:t>
            </a:r>
            <a:endParaRPr lang="en-US" sz="2400" b="1" dirty="0">
              <a:solidFill>
                <a:srgbClr val="C00000"/>
              </a:solidFill>
              <a:effectLst/>
              <a:latin typeface="UVN Ban Tay" panose="03080702020302020206" pitchFamily="66" charset="0"/>
              <a:ea typeface="Times New Roman" panose="02020603050405020304" pitchFamily="18" charset="0"/>
            </a:endParaRPr>
          </a:p>
          <a:p>
            <a:pPr algn="just"/>
            <a:r>
              <a:rPr lang="nl-NL" sz="2400" dirty="0">
                <a:effectLst/>
                <a:latin typeface="UVN Ban Tay" panose="03080702020302020206" pitchFamily="66" charset="0"/>
                <a:ea typeface="Times New Roman" panose="02020603050405020304" pitchFamily="18" charset="0"/>
              </a:rPr>
              <a:t>- HS hiểu đôi nét về Lê Hoàn: Lê Hoàn là người chỉ huy quân đội nhà Đinh với chức Thập đạo tướng quân. Khi Đinh Tiên Hoàng bị ám hại, quân Tống sang xâm lược, Thái hậu họ Dương và quân sĩ đã suy tôn ông lên ngôi Hoàng đế (nhà Tiền Lê). Ông đã chỉ huy cuộc kháng chiến chống Tống thắng lợi. </a:t>
            </a:r>
            <a:endParaRPr lang="en-US" sz="2400" dirty="0">
              <a:effectLst/>
              <a:latin typeface="UVN Ban Tay" panose="03080702020302020206" pitchFamily="66" charset="0"/>
              <a:ea typeface="Times New Roman" panose="02020603050405020304" pitchFamily="18" charset="0"/>
            </a:endParaRPr>
          </a:p>
          <a:p>
            <a:pPr algn="just"/>
            <a:r>
              <a:rPr lang="nl-NL" sz="2400" dirty="0">
                <a:solidFill>
                  <a:srgbClr val="000000"/>
                </a:solidFill>
                <a:effectLst/>
                <a:latin typeface="UVN Ban Tay" panose="03080702020302020206" pitchFamily="66" charset="0"/>
                <a:ea typeface="Times New Roman" panose="02020603050405020304" pitchFamily="18" charset="0"/>
              </a:rPr>
              <a:t>- </a:t>
            </a:r>
            <a:r>
              <a:rPr lang="nl-NL" sz="2400" dirty="0">
                <a:effectLst/>
                <a:latin typeface="UVN Ban Tay" panose="03080702020302020206" pitchFamily="66" charset="0"/>
                <a:ea typeface="Times New Roman" panose="02020603050405020304" pitchFamily="18" charset="0"/>
              </a:rPr>
              <a:t>HS nắm được những nét chính về cuộc kháng chiến chống Tống lần thứ nhất (năm 981) do Lê Hoàn chỉ huy.</a:t>
            </a:r>
            <a:endParaRPr lang="en-US" sz="2400" dirty="0">
              <a:effectLst/>
              <a:latin typeface="UVN Ban Tay" panose="03080702020302020206" pitchFamily="66" charset="0"/>
              <a:ea typeface="Times New Roman" panose="02020603050405020304" pitchFamily="18" charset="0"/>
            </a:endParaRPr>
          </a:p>
          <a:p>
            <a:pPr algn="just"/>
            <a:r>
              <a:rPr lang="nl-NL" sz="2400" b="1" dirty="0">
                <a:solidFill>
                  <a:srgbClr val="C00000"/>
                </a:solidFill>
                <a:effectLst/>
                <a:latin typeface="UVN Ban Tay" panose="03080702020302020206" pitchFamily="66" charset="0"/>
                <a:ea typeface="Times New Roman" panose="02020603050405020304" pitchFamily="18" charset="0"/>
              </a:rPr>
              <a:t>2. Kĩ năng</a:t>
            </a:r>
            <a:endParaRPr lang="en-US" sz="2400" dirty="0">
              <a:solidFill>
                <a:srgbClr val="C00000"/>
              </a:solidFill>
              <a:effectLst/>
              <a:latin typeface="UVN Ban Tay" panose="03080702020302020206" pitchFamily="66" charset="0"/>
              <a:ea typeface="Times New Roman" panose="02020603050405020304" pitchFamily="18" charset="0"/>
            </a:endParaRPr>
          </a:p>
          <a:p>
            <a:pPr algn="just"/>
            <a:r>
              <a:rPr lang="nl-NL" sz="2400" dirty="0">
                <a:effectLst/>
                <a:latin typeface="UVN Ban Tay" panose="03080702020302020206" pitchFamily="66" charset="0"/>
                <a:ea typeface="Times New Roman" panose="02020603050405020304" pitchFamily="18" charset="0"/>
              </a:rPr>
              <a:t>-  Kể lại một số sự kiện về cuộc kháng chiến chống Tống lần thứ nhất: Đầu năm 981, quân Tống theo hai đường thuỷ, bộ tiến vào xâm lược nước ta. Quân ta chặn đánh địch ở Bạch Đằng (đường thuỷ) và Chi Lăng (đường bộ). Cuộc kháng chiến thắng lợi.</a:t>
            </a:r>
            <a:endParaRPr lang="en-US" sz="2400" dirty="0">
              <a:effectLst/>
              <a:latin typeface="UVN Ban Tay" panose="03080702020302020206" pitchFamily="66" charset="0"/>
              <a:ea typeface="Times New Roman" panose="02020603050405020304" pitchFamily="18" charset="0"/>
            </a:endParaRPr>
          </a:p>
          <a:p>
            <a:pPr algn="just"/>
            <a:r>
              <a:rPr lang="nl-NL" sz="2400" b="1" dirty="0">
                <a:solidFill>
                  <a:srgbClr val="C00000"/>
                </a:solidFill>
                <a:effectLst/>
                <a:latin typeface="UVN Ban Tay" panose="03080702020302020206" pitchFamily="66" charset="0"/>
                <a:ea typeface="Times New Roman" panose="02020603050405020304" pitchFamily="18" charset="0"/>
              </a:rPr>
              <a:t>3. Phẩm chất</a:t>
            </a:r>
            <a:endParaRPr lang="en-US" sz="2400" dirty="0">
              <a:solidFill>
                <a:srgbClr val="C00000"/>
              </a:solidFill>
              <a:effectLst/>
              <a:latin typeface="UVN Ban Tay" panose="03080702020302020206" pitchFamily="66" charset="0"/>
              <a:ea typeface="Times New Roman" panose="02020603050405020304" pitchFamily="18" charset="0"/>
            </a:endParaRPr>
          </a:p>
          <a:p>
            <a:pPr algn="just"/>
            <a:r>
              <a:rPr lang="pt-BR" sz="2400" dirty="0">
                <a:solidFill>
                  <a:srgbClr val="000000"/>
                </a:solidFill>
                <a:effectLst/>
                <a:latin typeface="UVN Ban Tay" panose="03080702020302020206" pitchFamily="66" charset="0"/>
                <a:ea typeface="Times New Roman" panose="02020603050405020304" pitchFamily="18" charset="0"/>
              </a:rPr>
              <a:t>- </a:t>
            </a:r>
            <a:r>
              <a:rPr lang="nl-NL" sz="2400" dirty="0">
                <a:effectLst/>
                <a:latin typeface="UVN Ban Tay" panose="03080702020302020206" pitchFamily="66" charset="0"/>
                <a:ea typeface="Times New Roman" panose="02020603050405020304" pitchFamily="18" charset="0"/>
              </a:rPr>
              <a:t>Tự hào về truyền thống dựng nước và giữ nước của dân tộc.</a:t>
            </a:r>
            <a:endParaRPr lang="en-US" sz="2400" dirty="0">
              <a:effectLst/>
              <a:latin typeface="UVN Ban Tay" panose="03080702020302020206" pitchFamily="66" charset="0"/>
              <a:ea typeface="Times New Roman" panose="02020603050405020304" pitchFamily="18" charset="0"/>
            </a:endParaRPr>
          </a:p>
          <a:p>
            <a:pPr algn="just"/>
            <a:r>
              <a:rPr lang="nl-NL" sz="2400" b="1" dirty="0">
                <a:solidFill>
                  <a:srgbClr val="C00000"/>
                </a:solidFill>
                <a:effectLst/>
                <a:latin typeface="UVN Ban Tay" panose="03080702020302020206" pitchFamily="66" charset="0"/>
                <a:ea typeface="Times New Roman" panose="02020603050405020304" pitchFamily="18" charset="0"/>
              </a:rPr>
              <a:t>4. Góp phần phát triển các năng lực</a:t>
            </a:r>
            <a:endParaRPr lang="en-US" sz="2400" dirty="0">
              <a:solidFill>
                <a:srgbClr val="C00000"/>
              </a:solidFill>
              <a:effectLst/>
              <a:latin typeface="UVN Ban Tay" panose="03080702020302020206" pitchFamily="66" charset="0"/>
              <a:ea typeface="Times New Roman" panose="02020603050405020304" pitchFamily="18" charset="0"/>
            </a:endParaRPr>
          </a:p>
          <a:p>
            <a:pPr algn="just"/>
            <a:r>
              <a:rPr lang="nl-NL" sz="2400" dirty="0">
                <a:effectLst/>
                <a:latin typeface="UVN Ban Tay" panose="03080702020302020206" pitchFamily="66" charset="0"/>
                <a:ea typeface="Times New Roman" panose="02020603050405020304" pitchFamily="18" charset="0"/>
              </a:rPr>
              <a:t>- NL ngôn ngữ, </a:t>
            </a:r>
            <a:r>
              <a:rPr lang="nl-NL" sz="2400" dirty="0">
                <a:solidFill>
                  <a:srgbClr val="000000"/>
                </a:solidFill>
                <a:effectLst/>
                <a:latin typeface="UVN Ban Tay" panose="03080702020302020206" pitchFamily="66" charset="0"/>
                <a:ea typeface="Times New Roman" panose="02020603050405020304" pitchFamily="18" charset="0"/>
              </a:rPr>
              <a:t>NL giao tiếp và hợp tác, NL giải quyết vấn đề và sáng tạo.</a:t>
            </a:r>
            <a:endParaRPr lang="en-US" sz="2400" dirty="0">
              <a:effectLst/>
              <a:latin typeface="UVN Ban Tay" panose="03080702020302020206" pitchFamily="66" charset="0"/>
              <a:ea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12" name="Picture 11">
            <a:extLst>
              <a:ext uri="{FF2B5EF4-FFF2-40B4-BE49-F238E27FC236}">
                <a16:creationId xmlns:a16="http://schemas.microsoft.com/office/drawing/2014/main" id="{712590B2-D41C-AF3C-34FA-9DAB8481E1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2341" y="70218"/>
            <a:ext cx="9425940" cy="6217920"/>
          </a:xfrm>
          <a:prstGeom prst="rect">
            <a:avLst/>
          </a:prstGeom>
        </p:spPr>
      </p:pic>
      <p:sp>
        <p:nvSpPr>
          <p:cNvPr id="15" name="Rectangle 14">
            <a:extLst>
              <a:ext uri="{FF2B5EF4-FFF2-40B4-BE49-F238E27FC236}">
                <a16:creationId xmlns:a16="http://schemas.microsoft.com/office/drawing/2014/main" id="{AF198FF2-EEED-A5D2-5FE5-5AC49E92ABA8}"/>
              </a:ext>
            </a:extLst>
          </p:cNvPr>
          <p:cNvSpPr>
            <a:spLocks noChangeArrowheads="1"/>
          </p:cNvSpPr>
          <p:nvPr/>
        </p:nvSpPr>
        <p:spPr bwMode="auto">
          <a:xfrm>
            <a:off x="1472341" y="4574439"/>
            <a:ext cx="3932256" cy="1713699"/>
          </a:xfrm>
          <a:prstGeom prst="rect">
            <a:avLst/>
          </a:prstGeom>
          <a:solidFill>
            <a:srgbClr val="FFFFFF"/>
          </a:solidFill>
          <a:ln w="9525" algn="ctr">
            <a:solidFill>
              <a:srgbClr val="000000"/>
            </a:solidFill>
            <a:miter lim="800000"/>
            <a:headEnd/>
            <a:tailEnd/>
          </a:ln>
          <a:effectLst/>
        </p:spPr>
        <p:txBody>
          <a:bodyPr wrap="none" anchor="ctr"/>
          <a:lstStyle/>
          <a:p>
            <a:endParaRPr lang="en-US"/>
          </a:p>
        </p:txBody>
      </p:sp>
      <p:sp>
        <p:nvSpPr>
          <p:cNvPr id="16" name="Text Box 15">
            <a:extLst>
              <a:ext uri="{FF2B5EF4-FFF2-40B4-BE49-F238E27FC236}">
                <a16:creationId xmlns:a16="http://schemas.microsoft.com/office/drawing/2014/main" id="{16593EDC-32D6-2CDE-AA58-A232EBE489C0}"/>
              </a:ext>
            </a:extLst>
          </p:cNvPr>
          <p:cNvSpPr txBox="1">
            <a:spLocks noChangeArrowheads="1"/>
          </p:cNvSpPr>
          <p:nvPr/>
        </p:nvSpPr>
        <p:spPr bwMode="auto">
          <a:xfrm>
            <a:off x="2819401" y="3886200"/>
            <a:ext cx="1203325"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en-US" sz="1400" b="1">
                <a:solidFill>
                  <a:srgbClr val="000000"/>
                </a:solidFill>
                <a:cs typeface="Arial" panose="020B0604020202020204" pitchFamily="34" charset="0"/>
              </a:rPr>
              <a:t>CHÚ GIẢI</a:t>
            </a:r>
          </a:p>
        </p:txBody>
      </p:sp>
      <p:sp>
        <p:nvSpPr>
          <p:cNvPr id="17" name="Line 16">
            <a:extLst>
              <a:ext uri="{FF2B5EF4-FFF2-40B4-BE49-F238E27FC236}">
                <a16:creationId xmlns:a16="http://schemas.microsoft.com/office/drawing/2014/main" id="{CC5F4642-7C93-DD5A-3C87-C95FA3D82DA3}"/>
              </a:ext>
            </a:extLst>
          </p:cNvPr>
          <p:cNvSpPr>
            <a:spLocks noChangeShapeType="1"/>
          </p:cNvSpPr>
          <p:nvPr/>
        </p:nvSpPr>
        <p:spPr bwMode="auto">
          <a:xfrm>
            <a:off x="1472341" y="4726839"/>
            <a:ext cx="801688" cy="0"/>
          </a:xfrm>
          <a:prstGeom prst="line">
            <a:avLst/>
          </a:prstGeom>
          <a:noFill/>
          <a:ln w="76200">
            <a:solidFill>
              <a:srgbClr val="0033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 name="Text Box 17">
            <a:extLst>
              <a:ext uri="{FF2B5EF4-FFF2-40B4-BE49-F238E27FC236}">
                <a16:creationId xmlns:a16="http://schemas.microsoft.com/office/drawing/2014/main" id="{F9A417BB-CC26-0CFC-8404-C349D5B693D9}"/>
              </a:ext>
            </a:extLst>
          </p:cNvPr>
          <p:cNvSpPr txBox="1">
            <a:spLocks noChangeArrowheads="1"/>
          </p:cNvSpPr>
          <p:nvPr/>
        </p:nvSpPr>
        <p:spPr bwMode="auto">
          <a:xfrm>
            <a:off x="2386741" y="4574439"/>
            <a:ext cx="2597150"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400" b="1" dirty="0" err="1">
                <a:solidFill>
                  <a:srgbClr val="000000"/>
                </a:solidFill>
                <a:latin typeface="UTM Avo" panose="02040603050506020204" pitchFamily="18" charset="0"/>
                <a:cs typeface="Arial" panose="020B0604020202020204" pitchFamily="34" charset="0"/>
              </a:rPr>
              <a:t>Quân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Tống</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tiến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công</a:t>
            </a:r>
            <a:endParaRPr lang="en-US" altLang="en-US" sz="1400" b="1" dirty="0">
              <a:solidFill>
                <a:srgbClr val="000000"/>
              </a:solidFill>
              <a:latin typeface="UTM Avo" panose="02040603050506020204" pitchFamily="18" charset="0"/>
              <a:cs typeface="Arial" panose="020B0604020202020204" pitchFamily="34" charset="0"/>
            </a:endParaRPr>
          </a:p>
        </p:txBody>
      </p:sp>
      <p:sp>
        <p:nvSpPr>
          <p:cNvPr id="19" name="Freeform 18">
            <a:extLst>
              <a:ext uri="{FF2B5EF4-FFF2-40B4-BE49-F238E27FC236}">
                <a16:creationId xmlns:a16="http://schemas.microsoft.com/office/drawing/2014/main" id="{EF89BE4F-55F2-D753-8E96-BD1C18F9FF4C}"/>
              </a:ext>
            </a:extLst>
          </p:cNvPr>
          <p:cNvSpPr>
            <a:spLocks/>
          </p:cNvSpPr>
          <p:nvPr/>
        </p:nvSpPr>
        <p:spPr bwMode="auto">
          <a:xfrm rot="18101842">
            <a:off x="1677128" y="4820256"/>
            <a:ext cx="468312" cy="728663"/>
          </a:xfrm>
          <a:custGeom>
            <a:avLst/>
            <a:gdLst>
              <a:gd name="T0" fmla="*/ 0 w 288"/>
              <a:gd name="T1" fmla="*/ 0 h 384"/>
              <a:gd name="T2" fmla="*/ 288 w 288"/>
              <a:gd name="T3" fmla="*/ 384 h 384"/>
            </a:gdLst>
            <a:ahLst/>
            <a:cxnLst>
              <a:cxn ang="0">
                <a:pos x="T0" y="T1"/>
              </a:cxn>
              <a:cxn ang="0">
                <a:pos x="T2" y="T3"/>
              </a:cxn>
            </a:cxnLst>
            <a:rect l="0" t="0" r="r" b="b"/>
            <a:pathLst>
              <a:path w="288" h="384">
                <a:moveTo>
                  <a:pt x="0" y="0"/>
                </a:moveTo>
                <a:cubicBezTo>
                  <a:pt x="120" y="160"/>
                  <a:pt x="240" y="320"/>
                  <a:pt x="288" y="384"/>
                </a:cubicBezTo>
              </a:path>
            </a:pathLst>
          </a:custGeom>
          <a:noFill/>
          <a:ln w="5715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Text Box 19">
            <a:extLst>
              <a:ext uri="{FF2B5EF4-FFF2-40B4-BE49-F238E27FC236}">
                <a16:creationId xmlns:a16="http://schemas.microsoft.com/office/drawing/2014/main" id="{F2F18A59-458C-D619-ACB7-C9AE217839B1}"/>
              </a:ext>
            </a:extLst>
          </p:cNvPr>
          <p:cNvSpPr txBox="1">
            <a:spLocks noChangeArrowheads="1"/>
          </p:cNvSpPr>
          <p:nvPr/>
        </p:nvSpPr>
        <p:spPr bwMode="auto">
          <a:xfrm>
            <a:off x="2386741" y="5031639"/>
            <a:ext cx="3130550"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400" b="1" dirty="0" err="1">
                <a:solidFill>
                  <a:srgbClr val="000000"/>
                </a:solidFill>
                <a:latin typeface="UTM Avo" panose="02040603050506020204" pitchFamily="18" charset="0"/>
                <a:cs typeface="Arial" panose="020B0604020202020204" pitchFamily="34" charset="0"/>
              </a:rPr>
              <a:t>Quân</a:t>
            </a:r>
            <a:r>
              <a:rPr lang="en-US" altLang="en-US" sz="1400" b="1" dirty="0">
                <a:solidFill>
                  <a:srgbClr val="000000"/>
                </a:solidFill>
                <a:latin typeface="UTM Avo" panose="02040603050506020204" pitchFamily="18" charset="0"/>
                <a:cs typeface="Arial" panose="020B0604020202020204" pitchFamily="34" charset="0"/>
              </a:rPr>
              <a:t> ta </a:t>
            </a:r>
            <a:r>
              <a:rPr lang="en-US" altLang="en-US" sz="1400" b="1" dirty="0" err="1">
                <a:solidFill>
                  <a:srgbClr val="000000"/>
                </a:solidFill>
                <a:latin typeface="UTM Avo" panose="02040603050506020204" pitchFamily="18" charset="0"/>
                <a:cs typeface="Arial" panose="020B0604020202020204" pitchFamily="34" charset="0"/>
              </a:rPr>
              <a:t>chặn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đánh</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quân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Tống</a:t>
            </a:r>
            <a:endParaRPr lang="en-US" altLang="en-US" sz="1400" b="1" dirty="0">
              <a:solidFill>
                <a:srgbClr val="000000"/>
              </a:solidFill>
              <a:latin typeface="UTM Avo" panose="02040603050506020204" pitchFamily="18" charset="0"/>
              <a:cs typeface="Arial" panose="020B0604020202020204" pitchFamily="34" charset="0"/>
            </a:endParaRPr>
          </a:p>
        </p:txBody>
      </p:sp>
      <p:sp>
        <p:nvSpPr>
          <p:cNvPr id="21" name="Line 20">
            <a:extLst>
              <a:ext uri="{FF2B5EF4-FFF2-40B4-BE49-F238E27FC236}">
                <a16:creationId xmlns:a16="http://schemas.microsoft.com/office/drawing/2014/main" id="{8E7E554F-AA34-4BF5-4777-78E6077017DB}"/>
              </a:ext>
            </a:extLst>
          </p:cNvPr>
          <p:cNvSpPr>
            <a:spLocks noChangeShapeType="1"/>
          </p:cNvSpPr>
          <p:nvPr/>
        </p:nvSpPr>
        <p:spPr bwMode="auto">
          <a:xfrm>
            <a:off x="1499329" y="5597857"/>
            <a:ext cx="735013" cy="0"/>
          </a:xfrm>
          <a:prstGeom prst="line">
            <a:avLst/>
          </a:prstGeom>
          <a:noFill/>
          <a:ln w="57150">
            <a:solidFill>
              <a:srgbClr val="003366"/>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Text Box 21">
            <a:extLst>
              <a:ext uri="{FF2B5EF4-FFF2-40B4-BE49-F238E27FC236}">
                <a16:creationId xmlns:a16="http://schemas.microsoft.com/office/drawing/2014/main" id="{392F80FD-FA32-CE63-A615-A9DCEA71C783}"/>
              </a:ext>
            </a:extLst>
          </p:cNvPr>
          <p:cNvSpPr txBox="1">
            <a:spLocks noChangeArrowheads="1"/>
          </p:cNvSpPr>
          <p:nvPr/>
        </p:nvSpPr>
        <p:spPr bwMode="auto">
          <a:xfrm>
            <a:off x="2371292" y="5445457"/>
            <a:ext cx="2806700"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400" b="1" dirty="0" err="1">
                <a:solidFill>
                  <a:srgbClr val="000000"/>
                </a:solidFill>
                <a:latin typeface="UTM Avo" panose="02040603050506020204" pitchFamily="18" charset="0"/>
                <a:cs typeface="Arial" panose="020B0604020202020204" pitchFamily="34" charset="0"/>
              </a:rPr>
              <a:t>Quân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giặc</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rút</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chạy</a:t>
            </a:r>
            <a:endParaRPr lang="en-US" altLang="en-US" sz="1400" b="1" dirty="0">
              <a:solidFill>
                <a:srgbClr val="000000"/>
              </a:solidFill>
              <a:latin typeface="UTM Avo" panose="02040603050506020204" pitchFamily="18" charset="0"/>
              <a:cs typeface="Arial" panose="020B0604020202020204" pitchFamily="34" charset="0"/>
            </a:endParaRPr>
          </a:p>
        </p:txBody>
      </p:sp>
      <p:sp>
        <p:nvSpPr>
          <p:cNvPr id="24" name="Text Box 23">
            <a:extLst>
              <a:ext uri="{FF2B5EF4-FFF2-40B4-BE49-F238E27FC236}">
                <a16:creationId xmlns:a16="http://schemas.microsoft.com/office/drawing/2014/main" id="{113FF635-581E-9BC5-62B0-76DF3841D7F4}"/>
              </a:ext>
            </a:extLst>
          </p:cNvPr>
          <p:cNvSpPr txBox="1">
            <a:spLocks noChangeArrowheads="1"/>
          </p:cNvSpPr>
          <p:nvPr/>
        </p:nvSpPr>
        <p:spPr bwMode="auto">
          <a:xfrm>
            <a:off x="2361128" y="5836666"/>
            <a:ext cx="3275013"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400" b="1" dirty="0" err="1">
                <a:solidFill>
                  <a:srgbClr val="000000"/>
                </a:solidFill>
                <a:latin typeface="UTM Avo" panose="02040603050506020204" pitchFamily="18" charset="0"/>
                <a:cs typeface="Arial" panose="020B0604020202020204" pitchFamily="34" charset="0"/>
              </a:rPr>
              <a:t>Nơi</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diễn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ra</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những</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trận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đánh</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lớn</a:t>
            </a:r>
            <a:endParaRPr lang="en-US" altLang="en-US" sz="1400" b="1" dirty="0">
              <a:solidFill>
                <a:srgbClr val="000000"/>
              </a:solidFill>
              <a:latin typeface="UTM Avo" panose="02040603050506020204" pitchFamily="18" charset="0"/>
              <a:cs typeface="Arial" panose="020B0604020202020204" pitchFamily="34" charset="0"/>
            </a:endParaRPr>
          </a:p>
        </p:txBody>
      </p:sp>
      <p:sp>
        <p:nvSpPr>
          <p:cNvPr id="25" name="Text Box 24">
            <a:extLst>
              <a:ext uri="{FF2B5EF4-FFF2-40B4-BE49-F238E27FC236}">
                <a16:creationId xmlns:a16="http://schemas.microsoft.com/office/drawing/2014/main" id="{D607B5B7-965E-6A77-EF98-46D2BEF43349}"/>
              </a:ext>
            </a:extLst>
          </p:cNvPr>
          <p:cNvSpPr txBox="1">
            <a:spLocks noChangeArrowheads="1"/>
          </p:cNvSpPr>
          <p:nvPr/>
        </p:nvSpPr>
        <p:spPr bwMode="auto">
          <a:xfrm>
            <a:off x="867158" y="6288138"/>
            <a:ext cx="1088571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sz="2800" b="1" u="sng" dirty="0" err="1">
                <a:solidFill>
                  <a:schemeClr val="bg1"/>
                </a:solidFill>
                <a:latin typeface="Times New Roman" panose="02020603050405020304" pitchFamily="18" charset="0"/>
              </a:rPr>
              <a:t>Hình</a:t>
            </a:r>
            <a:r>
              <a:rPr lang="en-US" altLang="en-US" sz="2800" b="1" u="sng" dirty="0">
                <a:solidFill>
                  <a:schemeClr val="bg1"/>
                </a:solidFill>
                <a:latin typeface="Times New Roman" panose="02020603050405020304" pitchFamily="18" charset="0"/>
              </a:rPr>
              <a:t> 2</a:t>
            </a:r>
            <a:r>
              <a:rPr lang="en-US" altLang="en-US" sz="2800"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Lược</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đồ</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khu</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vực</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cuộc</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kháng</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chiến</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chống</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quân</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Tống</a:t>
            </a:r>
            <a:r>
              <a:rPr lang="en-US" altLang="en-US" sz="2800" i="1" dirty="0">
                <a:solidFill>
                  <a:schemeClr val="bg1"/>
                </a:solidFill>
                <a:latin typeface="Times New Roman" panose="02020603050405020304" pitchFamily="18" charset="0"/>
              </a:rPr>
              <a:t> (</a:t>
            </a:r>
            <a:r>
              <a:rPr lang="en-US" altLang="en-US" sz="2800" i="1" dirty="0" err="1">
                <a:solidFill>
                  <a:schemeClr val="bg1"/>
                </a:solidFill>
                <a:latin typeface="Times New Roman" panose="02020603050405020304" pitchFamily="18" charset="0"/>
              </a:rPr>
              <a:t>năm</a:t>
            </a:r>
            <a:r>
              <a:rPr lang="en-US" altLang="en-US" sz="2800" i="1" dirty="0">
                <a:solidFill>
                  <a:schemeClr val="bg1"/>
                </a:solidFill>
                <a:latin typeface="Times New Roman" panose="02020603050405020304" pitchFamily="18" charset="0"/>
              </a:rPr>
              <a:t> 981)</a:t>
            </a:r>
          </a:p>
        </p:txBody>
      </p:sp>
      <p:sp>
        <p:nvSpPr>
          <p:cNvPr id="26" name="Freeform 30">
            <a:extLst>
              <a:ext uri="{FF2B5EF4-FFF2-40B4-BE49-F238E27FC236}">
                <a16:creationId xmlns:a16="http://schemas.microsoft.com/office/drawing/2014/main" id="{5B48C743-E242-5B6C-B474-A2DF3AC526C3}"/>
              </a:ext>
            </a:extLst>
          </p:cNvPr>
          <p:cNvSpPr>
            <a:spLocks/>
          </p:cNvSpPr>
          <p:nvPr/>
        </p:nvSpPr>
        <p:spPr bwMode="auto">
          <a:xfrm>
            <a:off x="7833196" y="273793"/>
            <a:ext cx="1752600" cy="2057400"/>
          </a:xfrm>
          <a:custGeom>
            <a:avLst/>
            <a:gdLst>
              <a:gd name="T0" fmla="*/ 0 w 1056"/>
              <a:gd name="T1" fmla="*/ 1200 h 1200"/>
              <a:gd name="T2" fmla="*/ 1056 w 1056"/>
              <a:gd name="T3" fmla="*/ 0 h 1200"/>
            </a:gdLst>
            <a:ahLst/>
            <a:cxnLst>
              <a:cxn ang="0">
                <a:pos x="T0" y="T1"/>
              </a:cxn>
              <a:cxn ang="0">
                <a:pos x="T2" y="T3"/>
              </a:cxn>
            </a:cxnLst>
            <a:rect l="0" t="0" r="r" b="b"/>
            <a:pathLst>
              <a:path w="1056" h="1200">
                <a:moveTo>
                  <a:pt x="0" y="1200"/>
                </a:moveTo>
                <a:cubicBezTo>
                  <a:pt x="440" y="700"/>
                  <a:pt x="880" y="200"/>
                  <a:pt x="1056" y="0"/>
                </a:cubicBezTo>
              </a:path>
            </a:pathLst>
          </a:custGeom>
          <a:noFill/>
          <a:ln w="127000" cmpd="sng">
            <a:solidFill>
              <a:srgbClr val="003366"/>
            </a:solidFill>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Freeform 31">
            <a:extLst>
              <a:ext uri="{FF2B5EF4-FFF2-40B4-BE49-F238E27FC236}">
                <a16:creationId xmlns:a16="http://schemas.microsoft.com/office/drawing/2014/main" id="{CC0652EA-DBAB-62DE-2BFF-3C50C48C5C4A}"/>
              </a:ext>
            </a:extLst>
          </p:cNvPr>
          <p:cNvSpPr>
            <a:spLocks/>
          </p:cNvSpPr>
          <p:nvPr/>
        </p:nvSpPr>
        <p:spPr bwMode="auto">
          <a:xfrm rot="20265813">
            <a:off x="8223718" y="2805389"/>
            <a:ext cx="2745728" cy="1219200"/>
          </a:xfrm>
          <a:custGeom>
            <a:avLst/>
            <a:gdLst>
              <a:gd name="T0" fmla="*/ 0 w 1634"/>
              <a:gd name="T1" fmla="*/ 596 h 835"/>
              <a:gd name="T2" fmla="*/ 92 w 1634"/>
              <a:gd name="T3" fmla="*/ 684 h 835"/>
              <a:gd name="T4" fmla="*/ 461 w 1634"/>
              <a:gd name="T5" fmla="*/ 814 h 835"/>
              <a:gd name="T6" fmla="*/ 774 w 1634"/>
              <a:gd name="T7" fmla="*/ 810 h 835"/>
              <a:gd name="T8" fmla="*/ 1079 w 1634"/>
              <a:gd name="T9" fmla="*/ 666 h 835"/>
              <a:gd name="T10" fmla="*/ 1301 w 1634"/>
              <a:gd name="T11" fmla="*/ 483 h 835"/>
              <a:gd name="T12" fmla="*/ 1480 w 1634"/>
              <a:gd name="T13" fmla="*/ 275 h 835"/>
              <a:gd name="T14" fmla="*/ 1614 w 1634"/>
              <a:gd name="T15" fmla="*/ 31 h 835"/>
              <a:gd name="T16" fmla="*/ 1598 w 1634"/>
              <a:gd name="T17" fmla="*/ 87 h 835"/>
              <a:gd name="T18" fmla="*/ 1627 w 1634"/>
              <a:gd name="T19" fmla="*/ 7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4" h="835">
                <a:moveTo>
                  <a:pt x="0" y="596"/>
                </a:moveTo>
                <a:cubicBezTo>
                  <a:pt x="8" y="622"/>
                  <a:pt x="15" y="647"/>
                  <a:pt x="92" y="684"/>
                </a:cubicBezTo>
                <a:cubicBezTo>
                  <a:pt x="169" y="720"/>
                  <a:pt x="348" y="793"/>
                  <a:pt x="461" y="814"/>
                </a:cubicBezTo>
                <a:cubicBezTo>
                  <a:pt x="574" y="835"/>
                  <a:pt x="671" y="834"/>
                  <a:pt x="774" y="810"/>
                </a:cubicBezTo>
                <a:cubicBezTo>
                  <a:pt x="877" y="785"/>
                  <a:pt x="991" y="721"/>
                  <a:pt x="1079" y="666"/>
                </a:cubicBezTo>
                <a:cubicBezTo>
                  <a:pt x="1166" y="612"/>
                  <a:pt x="1233" y="548"/>
                  <a:pt x="1301" y="483"/>
                </a:cubicBezTo>
                <a:cubicBezTo>
                  <a:pt x="1368" y="418"/>
                  <a:pt x="1428" y="350"/>
                  <a:pt x="1480" y="275"/>
                </a:cubicBezTo>
                <a:cubicBezTo>
                  <a:pt x="1532" y="199"/>
                  <a:pt x="1594" y="62"/>
                  <a:pt x="1614" y="31"/>
                </a:cubicBezTo>
                <a:cubicBezTo>
                  <a:pt x="1634" y="0"/>
                  <a:pt x="1596" y="80"/>
                  <a:pt x="1598" y="87"/>
                </a:cubicBezTo>
                <a:cubicBezTo>
                  <a:pt x="1600" y="94"/>
                  <a:pt x="1621" y="76"/>
                  <a:pt x="1627" y="73"/>
                </a:cubicBezTo>
              </a:path>
            </a:pathLst>
          </a:custGeom>
          <a:noFill/>
          <a:ln w="92075" cap="flat" cmpd="sng">
            <a:solidFill>
              <a:srgbClr val="003366"/>
            </a:solidFill>
            <a:prstDash val="solid"/>
            <a:round/>
            <a:headEnd type="triangle" w="med" len="med"/>
            <a:tailEnd type="non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 name="AutoShape 45">
            <a:extLst>
              <a:ext uri="{FF2B5EF4-FFF2-40B4-BE49-F238E27FC236}">
                <a16:creationId xmlns:a16="http://schemas.microsoft.com/office/drawing/2014/main" id="{B2F00BEA-E4D9-6303-5C79-BF213B4AAD3E}"/>
              </a:ext>
            </a:extLst>
          </p:cNvPr>
          <p:cNvSpPr>
            <a:spLocks noChangeArrowheads="1"/>
          </p:cNvSpPr>
          <p:nvPr/>
        </p:nvSpPr>
        <p:spPr bwMode="auto">
          <a:xfrm>
            <a:off x="7435947" y="2312977"/>
            <a:ext cx="397249" cy="329775"/>
          </a:xfrm>
          <a:prstGeom prst="irregularSeal1">
            <a:avLst/>
          </a:prstGeom>
          <a:solidFill>
            <a:srgbClr val="FF0000"/>
          </a:solidFill>
          <a:ln w="38100" algn="ctr">
            <a:solidFill>
              <a:srgbClr val="FF0000"/>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9" name="AutoShape 45">
            <a:extLst>
              <a:ext uri="{FF2B5EF4-FFF2-40B4-BE49-F238E27FC236}">
                <a16:creationId xmlns:a16="http://schemas.microsoft.com/office/drawing/2014/main" id="{CCF731D3-DC92-5ABD-FE21-0884D7CFF0B0}"/>
              </a:ext>
            </a:extLst>
          </p:cNvPr>
          <p:cNvSpPr>
            <a:spLocks noChangeArrowheads="1"/>
          </p:cNvSpPr>
          <p:nvPr/>
        </p:nvSpPr>
        <p:spPr bwMode="auto">
          <a:xfrm>
            <a:off x="7970651" y="3886200"/>
            <a:ext cx="397249" cy="329775"/>
          </a:xfrm>
          <a:prstGeom prst="irregularSeal1">
            <a:avLst/>
          </a:prstGeom>
          <a:solidFill>
            <a:srgbClr val="FF0000"/>
          </a:solidFill>
          <a:ln w="38100" algn="ctr">
            <a:solidFill>
              <a:srgbClr val="FF0000"/>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0" name="AutoShape 45">
            <a:extLst>
              <a:ext uri="{FF2B5EF4-FFF2-40B4-BE49-F238E27FC236}">
                <a16:creationId xmlns:a16="http://schemas.microsoft.com/office/drawing/2014/main" id="{79425FDF-D6AD-719A-B0BA-BA0960867327}"/>
              </a:ext>
            </a:extLst>
          </p:cNvPr>
          <p:cNvSpPr>
            <a:spLocks noChangeArrowheads="1"/>
          </p:cNvSpPr>
          <p:nvPr/>
        </p:nvSpPr>
        <p:spPr bwMode="auto">
          <a:xfrm>
            <a:off x="1674560" y="5816409"/>
            <a:ext cx="397249" cy="329775"/>
          </a:xfrm>
          <a:prstGeom prst="irregularSeal1">
            <a:avLst/>
          </a:prstGeom>
          <a:solidFill>
            <a:srgbClr val="FF0000"/>
          </a:solidFill>
          <a:ln w="38100" algn="ctr">
            <a:solidFill>
              <a:srgbClr val="FF0000"/>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trips(downLeft)">
                                      <p:cBhvr>
                                        <p:cTn id="7" dur="2000"/>
                                        <p:tgtEl>
                                          <p:spTgt spid="26"/>
                                        </p:tgtEl>
                                      </p:cBhvr>
                                    </p:animEffect>
                                  </p:childTnLst>
                                </p:cTn>
                              </p:par>
                            </p:childTnLst>
                          </p:cTn>
                        </p:par>
                        <p:par>
                          <p:cTn id="8" fill="hold">
                            <p:stCondLst>
                              <p:cond delay="2000"/>
                            </p:stCondLst>
                            <p:childTnLst>
                              <p:par>
                                <p:cTn id="9" presetID="23" presetClass="entr" presetSubtype="16" repeatCount="indefinite"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p:cTn id="11" dur="250" fill="hold"/>
                                        <p:tgtEl>
                                          <p:spTgt spid="28"/>
                                        </p:tgtEl>
                                        <p:attrNameLst>
                                          <p:attrName>ppt_w</p:attrName>
                                        </p:attrNameLst>
                                      </p:cBhvr>
                                      <p:tavLst>
                                        <p:tav tm="0">
                                          <p:val>
                                            <p:fltVal val="0"/>
                                          </p:val>
                                        </p:tav>
                                        <p:tav tm="100000">
                                          <p:val>
                                            <p:strVal val="#ppt_w"/>
                                          </p:val>
                                        </p:tav>
                                      </p:tavLst>
                                    </p:anim>
                                    <p:anim calcmode="lin" valueType="num">
                                      <p:cBhvr>
                                        <p:cTn id="12" dur="250" fill="hold"/>
                                        <p:tgtEl>
                                          <p:spTgt spid="28"/>
                                        </p:tgtEl>
                                        <p:attrNameLst>
                                          <p:attrName>ppt_h</p:attrName>
                                        </p:attrNameLst>
                                      </p:cBhvr>
                                      <p:tavLst>
                                        <p:tav tm="0">
                                          <p:val>
                                            <p:fltVal val="0"/>
                                          </p:val>
                                        </p:tav>
                                        <p:tav tm="100000">
                                          <p:val>
                                            <p:strVal val="#ppt_h"/>
                                          </p:val>
                                        </p:tav>
                                      </p:tavLst>
                                    </p:anim>
                                  </p:childTnLst>
                                  <p:subTnLst>
                                    <p:set>
                                      <p:cBhvr override="childStyle">
                                        <p:cTn dur="1" fill="hold" display="0" masterRel="sameClick" afterEffect="1">
                                          <p:stCondLst>
                                            <p:cond evt="end" delay="0">
                                              <p:tn val="9"/>
                                            </p:cond>
                                          </p:stCondLst>
                                        </p:cTn>
                                        <p:tgtEl>
                                          <p:spTgt spid="28"/>
                                        </p:tgtEl>
                                        <p:attrNameLst>
                                          <p:attrName>style.visibility</p:attrName>
                                        </p:attrNameLst>
                                      </p:cBhvr>
                                      <p:to>
                                        <p:strVal val="hidden"/>
                                      </p:to>
                                    </p:set>
                                    <p:audio>
                                      <p:cMediaNode>
                                        <p:cTn display="0" masterRel="sameClick">
                                          <p:stCondLst>
                                            <p:cond evt="begin" delay="0">
                                              <p:tn val="9"/>
                                            </p:cond>
                                          </p:stCondLst>
                                          <p:endCondLst>
                                            <p:cond evt="onStopAudio" delay="0">
                                              <p:tgtEl>
                                                <p:sldTgt/>
                                              </p:tgtEl>
                                            </p:cond>
                                          </p:endCondLst>
                                        </p:cTn>
                                        <p:tgtEl>
                                          <p:sndTgt r:embed="rId3" name="bomb.wav"/>
                                        </p:tgtEl>
                                      </p:cMediaNode>
                                    </p:audio>
                                  </p:sub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strips(downLeft)">
                                      <p:cBhvr>
                                        <p:cTn id="17" dur="2000"/>
                                        <p:tgtEl>
                                          <p:spTgt spid="27"/>
                                        </p:tgtEl>
                                      </p:cBhvr>
                                    </p:animEffect>
                                  </p:childTnLst>
                                </p:cTn>
                              </p:par>
                            </p:childTnLst>
                          </p:cTn>
                        </p:par>
                        <p:par>
                          <p:cTn id="18" fill="hold">
                            <p:stCondLst>
                              <p:cond delay="2000"/>
                            </p:stCondLst>
                            <p:childTnLst>
                              <p:par>
                                <p:cTn id="19" presetID="23" presetClass="entr" presetSubtype="16" repeatCount="indefinite" fill="hold" grpId="0" nodeType="afterEffect">
                                  <p:stCondLst>
                                    <p:cond delay="0"/>
                                  </p:stCondLst>
                                  <p:childTnLst>
                                    <p:set>
                                      <p:cBhvr>
                                        <p:cTn id="20" dur="1" fill="hold">
                                          <p:stCondLst>
                                            <p:cond delay="0"/>
                                          </p:stCondLst>
                                        </p:cTn>
                                        <p:tgtEl>
                                          <p:spTgt spid="29"/>
                                        </p:tgtEl>
                                        <p:attrNameLst>
                                          <p:attrName>style.visibility</p:attrName>
                                        </p:attrNameLst>
                                      </p:cBhvr>
                                      <p:to>
                                        <p:strVal val="visible"/>
                                      </p:to>
                                    </p:set>
                                    <p:anim calcmode="lin" valueType="num">
                                      <p:cBhvr>
                                        <p:cTn id="21" dur="250" fill="hold"/>
                                        <p:tgtEl>
                                          <p:spTgt spid="29"/>
                                        </p:tgtEl>
                                        <p:attrNameLst>
                                          <p:attrName>ppt_w</p:attrName>
                                        </p:attrNameLst>
                                      </p:cBhvr>
                                      <p:tavLst>
                                        <p:tav tm="0">
                                          <p:val>
                                            <p:fltVal val="0"/>
                                          </p:val>
                                        </p:tav>
                                        <p:tav tm="100000">
                                          <p:val>
                                            <p:strVal val="#ppt_w"/>
                                          </p:val>
                                        </p:tav>
                                      </p:tavLst>
                                    </p:anim>
                                    <p:anim calcmode="lin" valueType="num">
                                      <p:cBhvr>
                                        <p:cTn id="22" dur="250" fill="hold"/>
                                        <p:tgtEl>
                                          <p:spTgt spid="29"/>
                                        </p:tgtEl>
                                        <p:attrNameLst>
                                          <p:attrName>ppt_h</p:attrName>
                                        </p:attrNameLst>
                                      </p:cBhvr>
                                      <p:tavLst>
                                        <p:tav tm="0">
                                          <p:val>
                                            <p:fltVal val="0"/>
                                          </p:val>
                                        </p:tav>
                                        <p:tav tm="100000">
                                          <p:val>
                                            <p:strVal val="#ppt_h"/>
                                          </p:val>
                                        </p:tav>
                                      </p:tavLst>
                                    </p:anim>
                                  </p:childTnLst>
                                  <p:subTnLst>
                                    <p:set>
                                      <p:cBhvr override="childStyle">
                                        <p:cTn dur="1" fill="hold" display="0" masterRel="sameClick" afterEffect="1">
                                          <p:stCondLst>
                                            <p:cond evt="end" delay="0">
                                              <p:tn val="19"/>
                                            </p:cond>
                                          </p:stCondLst>
                                        </p:cTn>
                                        <p:tgtEl>
                                          <p:spTgt spid="29"/>
                                        </p:tgtEl>
                                        <p:attrNameLst>
                                          <p:attrName>style.visibility</p:attrName>
                                        </p:attrNameLst>
                                      </p:cBhvr>
                                      <p:to>
                                        <p:strVal val="hidden"/>
                                      </p:to>
                                    </p:set>
                                    <p:audio>
                                      <p:cMediaNode>
                                        <p:cTn display="0" masterRel="sameClick">
                                          <p:stCondLst>
                                            <p:cond evt="begin" delay="0">
                                              <p:tn val="19"/>
                                            </p:cond>
                                          </p:stCondLst>
                                          <p:endCondLst>
                                            <p:cond evt="onStopAudio" delay="0">
                                              <p:tgtEl>
                                                <p:sldTgt/>
                                              </p:tgtEl>
                                            </p:cond>
                                          </p:endCondLst>
                                        </p:cTn>
                                        <p:tgtEl>
                                          <p:sndTgt r:embed="rId3"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84B8F8-E957-C83B-5A3B-96A0CC75CB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826" y="369007"/>
            <a:ext cx="4798054" cy="6399811"/>
          </a:xfrm>
          <a:prstGeom prst="rect">
            <a:avLst/>
          </a:prstGeom>
          <a:solidFill>
            <a:srgbClr val="FFFFFF">
              <a:shade val="85000"/>
            </a:srgbClr>
          </a:solidFill>
          <a:ln w="28575" cap="sq">
            <a:solidFill>
              <a:schemeClr val="bg1">
                <a:lumMod val="1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9A7B31CF-827F-8E42-13E6-C6745B945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1999" y="3312393"/>
            <a:ext cx="6334330" cy="3337178"/>
          </a:xfrm>
          <a:prstGeom prst="rect">
            <a:avLst/>
          </a:prstGeom>
          <a:solidFill>
            <a:srgbClr val="FFFFFF">
              <a:shade val="85000"/>
            </a:srgbClr>
          </a:solidFill>
          <a:ln w="28575" cap="sq">
            <a:solidFill>
              <a:schemeClr val="bg1">
                <a:lumMod val="1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19E64EE4-F889-B362-78ED-5764ACD44D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3517" y="269855"/>
            <a:ext cx="3692028" cy="2784844"/>
          </a:xfrm>
          <a:prstGeom prst="rect">
            <a:avLst/>
          </a:prstGeom>
          <a:solidFill>
            <a:srgbClr val="FFFFFF">
              <a:shade val="85000"/>
            </a:srgbClr>
          </a:solidFill>
          <a:ln w="28575" cap="sq">
            <a:solidFill>
              <a:schemeClr val="bg1">
                <a:lumMod val="1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8FE85D70-7231-3EC6-9C28-B37ACD4353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82182" y="269855"/>
            <a:ext cx="3054333" cy="2784844"/>
          </a:xfrm>
          <a:prstGeom prst="rect">
            <a:avLst/>
          </a:prstGeom>
          <a:solidFill>
            <a:srgbClr val="FFFFFF">
              <a:shade val="85000"/>
            </a:srgbClr>
          </a:solidFill>
          <a:ln w="28575" cap="sq">
            <a:solidFill>
              <a:schemeClr val="bg1">
                <a:lumMod val="1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80019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185;p18">
            <a:extLst>
              <a:ext uri="{FF2B5EF4-FFF2-40B4-BE49-F238E27FC236}">
                <a16:creationId xmlns:a16="http://schemas.microsoft.com/office/drawing/2014/main" id="{EAB98460-E6B9-83F4-17B7-C05327FE54F8}"/>
              </a:ext>
            </a:extLst>
          </p:cNvPr>
          <p:cNvSpPr/>
          <p:nvPr/>
        </p:nvSpPr>
        <p:spPr>
          <a:xfrm>
            <a:off x="9211" y="468630"/>
            <a:ext cx="12192000" cy="880135"/>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a:extLst>
              <a:ext uri="{FF2B5EF4-FFF2-40B4-BE49-F238E27FC236}">
                <a16:creationId xmlns:a16="http://schemas.microsoft.com/office/drawing/2014/main" id="{8134F0FB-5BA4-EA77-0F1B-BC7F80D59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01" y="2216017"/>
            <a:ext cx="11953597" cy="4062659"/>
          </a:xfrm>
          <a:prstGeom prst="rect">
            <a:avLst/>
          </a:prstGeom>
        </p:spPr>
      </p:pic>
      <p:sp>
        <p:nvSpPr>
          <p:cNvPr id="10" name="TextBox 9">
            <a:extLst>
              <a:ext uri="{FF2B5EF4-FFF2-40B4-BE49-F238E27FC236}">
                <a16:creationId xmlns:a16="http://schemas.microsoft.com/office/drawing/2014/main" id="{AB539BF2-1FB9-1FEE-86D0-3FAA76C2E424}"/>
              </a:ext>
            </a:extLst>
          </p:cNvPr>
          <p:cNvSpPr txBox="1"/>
          <p:nvPr/>
        </p:nvSpPr>
        <p:spPr>
          <a:xfrm>
            <a:off x="2081241" y="579324"/>
            <a:ext cx="9605819" cy="769441"/>
          </a:xfrm>
          <a:prstGeom prst="rect">
            <a:avLst/>
          </a:prstGeom>
          <a:noFill/>
        </p:spPr>
        <p:txBody>
          <a:bodyPr wrap="square" rtlCol="0">
            <a:spAutoFit/>
          </a:bodyPr>
          <a:lstStyle/>
          <a:p>
            <a:r>
              <a:rPr lang="en-US" sz="4400" b="1" dirty="0" err="1">
                <a:solidFill>
                  <a:schemeClr val="tx1"/>
                </a:solidFill>
                <a:effectLst>
                  <a:outerShdw blurRad="38100" dist="38100" dir="2700000" algn="tl">
                    <a:srgbClr val="000000">
                      <a:alpha val="43137"/>
                    </a:srgbClr>
                  </a:outerShdw>
                </a:effectLst>
                <a:latin typeface="UTM Avo" panose="02040603050506020204" pitchFamily="18" charset="0"/>
              </a:rPr>
              <a:t>Đọc</a:t>
            </a:r>
            <a:r>
              <a:rPr lang="en-US" sz="44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solidFill>
                <a:effectLst>
                  <a:outerShdw blurRad="38100" dist="38100" dir="2700000" algn="tl">
                    <a:srgbClr val="000000">
                      <a:alpha val="43137"/>
                    </a:srgbClr>
                  </a:outerShdw>
                </a:effectLst>
                <a:latin typeface="UTM Avo" panose="02040603050506020204" pitchFamily="18" charset="0"/>
              </a:rPr>
              <a:t>thầm</a:t>
            </a:r>
            <a:r>
              <a:rPr lang="en-US" sz="4400" b="1" dirty="0">
                <a:solidFill>
                  <a:schemeClr val="tx1"/>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solidFill>
                <a:effectLst>
                  <a:outerShdw blurRad="38100" dist="38100" dir="2700000" algn="tl">
                    <a:srgbClr val="000000">
                      <a:alpha val="43137"/>
                    </a:srgbClr>
                  </a:outerShdw>
                </a:effectLst>
                <a:latin typeface="UTM Avo" panose="02040603050506020204" pitchFamily="18" charset="0"/>
              </a:rPr>
              <a:t>thông</a:t>
            </a:r>
            <a:r>
              <a:rPr lang="en-US" sz="4400" b="1" dirty="0">
                <a:solidFill>
                  <a:schemeClr val="tx1"/>
                </a:solidFill>
                <a:effectLst>
                  <a:outerShdw blurRad="38100" dist="38100" dir="2700000" algn="tl">
                    <a:srgbClr val="000000">
                      <a:alpha val="43137"/>
                    </a:srgbClr>
                  </a:outerShdw>
                </a:effectLst>
                <a:latin typeface="UTM Avo" panose="02040603050506020204" pitchFamily="18" charset="0"/>
              </a:rPr>
              <a:t> tin </a:t>
            </a:r>
            <a:r>
              <a:rPr lang="en-US" sz="4400" b="1" dirty="0" err="1">
                <a:solidFill>
                  <a:schemeClr val="tx1"/>
                </a:solidFill>
                <a:effectLst>
                  <a:outerShdw blurRad="38100" dist="38100" dir="2700000" algn="tl">
                    <a:srgbClr val="000000">
                      <a:alpha val="43137"/>
                    </a:srgbClr>
                  </a:outerShdw>
                </a:effectLst>
                <a:latin typeface="UTM Avo" panose="02040603050506020204" pitchFamily="18" charset="0"/>
              </a:rPr>
              <a:t>trang</a:t>
            </a:r>
            <a:r>
              <a:rPr lang="en-US" sz="4400" b="1" dirty="0">
                <a:solidFill>
                  <a:schemeClr val="tx1"/>
                </a:solidFill>
                <a:effectLst>
                  <a:outerShdw blurRad="38100" dist="38100" dir="2700000" algn="tl">
                    <a:srgbClr val="000000">
                      <a:alpha val="43137"/>
                    </a:srgbClr>
                  </a:outerShdw>
                </a:effectLst>
                <a:latin typeface="UTM Avo" panose="02040603050506020204" pitchFamily="18" charset="0"/>
              </a:rPr>
              <a:t> 28</a:t>
            </a:r>
            <a:endParaRPr lang="en-US" sz="4400" dirty="0">
              <a:solidFill>
                <a:schemeClr val="tx1"/>
              </a:solidFill>
              <a:effectLst>
                <a:outerShdw blurRad="38100" dist="38100" dir="2700000" algn="tl">
                  <a:srgbClr val="000000">
                    <a:alpha val="43137"/>
                  </a:srgbClr>
                </a:outerShdw>
              </a:effectLst>
              <a:latin typeface="UTM Avo" panose="02040603050506020204" pitchFamily="18" charset="0"/>
            </a:endParaRPr>
          </a:p>
        </p:txBody>
      </p:sp>
      <p:sp>
        <p:nvSpPr>
          <p:cNvPr id="11" name="TextBox 10">
            <a:extLst>
              <a:ext uri="{FF2B5EF4-FFF2-40B4-BE49-F238E27FC236}">
                <a16:creationId xmlns:a16="http://schemas.microsoft.com/office/drawing/2014/main" id="{2CAB7406-CE9D-6468-151D-A78FE1AFD619}"/>
              </a:ext>
            </a:extLst>
          </p:cNvPr>
          <p:cNvSpPr txBox="1"/>
          <p:nvPr/>
        </p:nvSpPr>
        <p:spPr>
          <a:xfrm>
            <a:off x="-9210" y="468630"/>
            <a:ext cx="12201210" cy="1446550"/>
          </a:xfrm>
          <a:prstGeom prst="rect">
            <a:avLst/>
          </a:prstGeom>
          <a:solidFill>
            <a:schemeClr val="bg2">
              <a:lumMod val="60000"/>
              <a:lumOff val="40000"/>
            </a:schemeClr>
          </a:solidFill>
        </p:spPr>
        <p:txBody>
          <a:bodyPr wrap="square" rtlCol="0">
            <a:spAutoFit/>
          </a:bodyPr>
          <a:lstStyle/>
          <a:p>
            <a:pPr algn="ct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Vua</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Lê</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đã</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đánh</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đuổi</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 </a:t>
            </a:r>
          </a:p>
          <a:p>
            <a:pPr algn="ct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quân</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Tống</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như</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thế</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tx1">
                    <a:lumMod val="75000"/>
                  </a:schemeClr>
                </a:solidFill>
                <a:effectLst>
                  <a:outerShdw blurRad="38100" dist="38100" dir="2700000" algn="tl">
                    <a:srgbClr val="000000">
                      <a:alpha val="43137"/>
                    </a:srgbClr>
                  </a:outerShdw>
                </a:effectLst>
                <a:latin typeface="UTM Avo" panose="02040603050506020204" pitchFamily="18" charset="0"/>
              </a:rPr>
              <a:t>nào</a:t>
            </a:r>
            <a:r>
              <a:rPr lang="en-US"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rPr>
              <a:t>?</a:t>
            </a:r>
            <a:endParaRPr lang="vi-VN" sz="4400" b="1" dirty="0">
              <a:solidFill>
                <a:schemeClr val="tx1">
                  <a:lumMod val="75000"/>
                </a:schemeClr>
              </a:solidFill>
              <a:effectLst>
                <a:outerShdw blurRad="38100" dist="38100" dir="2700000" algn="tl">
                  <a:srgbClr val="000000">
                    <a:alpha val="43137"/>
                  </a:srgbClr>
                </a:outerShdw>
              </a:effectLst>
              <a:latin typeface="UTM Avo" panose="02040603050506020204" pitchFamily="18" charset="0"/>
            </a:endParaRPr>
          </a:p>
        </p:txBody>
      </p:sp>
      <p:cxnSp>
        <p:nvCxnSpPr>
          <p:cNvPr id="12" name="Straight Connector 11">
            <a:extLst>
              <a:ext uri="{FF2B5EF4-FFF2-40B4-BE49-F238E27FC236}">
                <a16:creationId xmlns:a16="http://schemas.microsoft.com/office/drawing/2014/main" id="{C2BDF430-87F0-59BD-51C1-EB68EC1B9795}"/>
              </a:ext>
            </a:extLst>
          </p:cNvPr>
          <p:cNvCxnSpPr/>
          <p:nvPr/>
        </p:nvCxnSpPr>
        <p:spPr>
          <a:xfrm>
            <a:off x="263769" y="3152077"/>
            <a:ext cx="1168455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E1B4044-121C-5F0C-19CC-FB724D2960E6}"/>
              </a:ext>
            </a:extLst>
          </p:cNvPr>
          <p:cNvCxnSpPr/>
          <p:nvPr/>
        </p:nvCxnSpPr>
        <p:spPr>
          <a:xfrm>
            <a:off x="844899" y="4811732"/>
            <a:ext cx="110933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201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10"/>
                                        <p:tgtEl>
                                          <p:spTgt spid="11"/>
                                        </p:tgtEl>
                                      </p:cBhvr>
                                    </p:animEffect>
                                    <p:anim calcmode="lin" valueType="num">
                                      <p:cBhvr>
                                        <p:cTn id="19" dur="10" fill="hold"/>
                                        <p:tgtEl>
                                          <p:spTgt spid="11"/>
                                        </p:tgtEl>
                                        <p:attrNameLst>
                                          <p:attrName>ppt_x</p:attrName>
                                        </p:attrNameLst>
                                      </p:cBhvr>
                                      <p:tavLst>
                                        <p:tav tm="0">
                                          <p:val>
                                            <p:strVal val="#ppt_x"/>
                                          </p:val>
                                        </p:tav>
                                        <p:tav tm="100000">
                                          <p:val>
                                            <p:strVal val="#ppt_x"/>
                                          </p:val>
                                        </p:tav>
                                      </p:tavLst>
                                    </p:anim>
                                    <p:anim calcmode="lin" valueType="num">
                                      <p:cBhvr>
                                        <p:cTn id="20" dur="10" fill="hold"/>
                                        <p:tgtEl>
                                          <p:spTgt spid="11"/>
                                        </p:tgtEl>
                                        <p:attrNameLst>
                                          <p:attrName>ppt_y</p:attrName>
                                        </p:attrNameLst>
                                      </p:cBhvr>
                                      <p:tavLst>
                                        <p:tav tm="0">
                                          <p:val>
                                            <p:strVal val="#ppt_y-.1"/>
                                          </p:val>
                                        </p:tav>
                                        <p:tav tm="100000">
                                          <p:val>
                                            <p:strVal val="#ppt_y"/>
                                          </p:val>
                                        </p:tav>
                                      </p:tavLst>
                                    </p:anim>
                                  </p:childTnLst>
                                </p:cTn>
                              </p:par>
                              <p:par>
                                <p:cTn id="21" presetID="1" presetClass="exit" presetSubtype="0" fill="hold" grpId="1" nodeType="with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left)">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ài 8_ Cuộc kháng chiến chống quân Tống xâm lược lần 1 (2)">
            <a:hlinkClick r:id="" action="ppaction://media"/>
          </p:cNvPr>
          <p:cNvPicPr>
            <a:picLocks noChangeAspect="1"/>
          </p:cNvPicPr>
          <p:nvPr>
            <a:videoFile r:link="rId1"/>
            <p:extLst>
              <p:ext uri="{DAA4B4D4-6D71-4841-9C94-3DE7FCFB9230}">
                <p14:media xmlns:p14="http://schemas.microsoft.com/office/powerpoint/2010/main" r:embed="rId2">
                  <p14:trim st="26164"/>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92793606"/>
      </p:ext>
    </p:extLst>
  </p:cSld>
  <p:clrMapOvr>
    <a:masterClrMapping/>
  </p:clrMapOvr>
  <p:transition spd="med" advClick="0">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37617E0F-EC70-ABC2-697E-1A2C6142ED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5430" y="98342"/>
            <a:ext cx="9425940" cy="6217920"/>
          </a:xfrm>
          <a:prstGeom prst="rect">
            <a:avLst/>
          </a:prstGeom>
        </p:spPr>
      </p:pic>
      <p:sp>
        <p:nvSpPr>
          <p:cNvPr id="28" name="Freeform 3">
            <a:extLst>
              <a:ext uri="{FF2B5EF4-FFF2-40B4-BE49-F238E27FC236}">
                <a16:creationId xmlns:a16="http://schemas.microsoft.com/office/drawing/2014/main" id="{A00F7242-EFA0-82D3-3425-1D3737CC00FF}"/>
              </a:ext>
            </a:extLst>
          </p:cNvPr>
          <p:cNvSpPr>
            <a:spLocks/>
          </p:cNvSpPr>
          <p:nvPr/>
        </p:nvSpPr>
        <p:spPr bwMode="auto">
          <a:xfrm>
            <a:off x="7848600" y="492126"/>
            <a:ext cx="1828800" cy="2057400"/>
          </a:xfrm>
          <a:custGeom>
            <a:avLst/>
            <a:gdLst>
              <a:gd name="T0" fmla="*/ 0 w 1056"/>
              <a:gd name="T1" fmla="*/ 1200 h 1200"/>
              <a:gd name="T2" fmla="*/ 1056 w 1056"/>
              <a:gd name="T3" fmla="*/ 0 h 1200"/>
            </a:gdLst>
            <a:ahLst/>
            <a:cxnLst>
              <a:cxn ang="0">
                <a:pos x="T0" y="T1"/>
              </a:cxn>
              <a:cxn ang="0">
                <a:pos x="T2" y="T3"/>
              </a:cxn>
            </a:cxnLst>
            <a:rect l="0" t="0" r="r" b="b"/>
            <a:pathLst>
              <a:path w="1056" h="1200">
                <a:moveTo>
                  <a:pt x="0" y="1200"/>
                </a:moveTo>
                <a:cubicBezTo>
                  <a:pt x="440" y="700"/>
                  <a:pt x="880" y="200"/>
                  <a:pt x="1056" y="0"/>
                </a:cubicBezTo>
              </a:path>
            </a:pathLst>
          </a:custGeom>
          <a:noFill/>
          <a:ln w="127000" cmpd="sng">
            <a:solidFill>
              <a:srgbClr val="003366"/>
            </a:solidFill>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Freeform 4">
            <a:extLst>
              <a:ext uri="{FF2B5EF4-FFF2-40B4-BE49-F238E27FC236}">
                <a16:creationId xmlns:a16="http://schemas.microsoft.com/office/drawing/2014/main" id="{436F3BCC-8F3E-F967-0823-ADA93629DB01}"/>
              </a:ext>
            </a:extLst>
          </p:cNvPr>
          <p:cNvSpPr>
            <a:spLocks/>
          </p:cNvSpPr>
          <p:nvPr/>
        </p:nvSpPr>
        <p:spPr bwMode="auto">
          <a:xfrm rot="20152574">
            <a:off x="8133462" y="2742429"/>
            <a:ext cx="2813050" cy="1244600"/>
          </a:xfrm>
          <a:custGeom>
            <a:avLst/>
            <a:gdLst>
              <a:gd name="T0" fmla="*/ 0 w 1634"/>
              <a:gd name="T1" fmla="*/ 596 h 835"/>
              <a:gd name="T2" fmla="*/ 92 w 1634"/>
              <a:gd name="T3" fmla="*/ 684 h 835"/>
              <a:gd name="T4" fmla="*/ 461 w 1634"/>
              <a:gd name="T5" fmla="*/ 814 h 835"/>
              <a:gd name="T6" fmla="*/ 774 w 1634"/>
              <a:gd name="T7" fmla="*/ 810 h 835"/>
              <a:gd name="T8" fmla="*/ 1079 w 1634"/>
              <a:gd name="T9" fmla="*/ 666 h 835"/>
              <a:gd name="T10" fmla="*/ 1301 w 1634"/>
              <a:gd name="T11" fmla="*/ 483 h 835"/>
              <a:gd name="T12" fmla="*/ 1480 w 1634"/>
              <a:gd name="T13" fmla="*/ 275 h 835"/>
              <a:gd name="T14" fmla="*/ 1614 w 1634"/>
              <a:gd name="T15" fmla="*/ 31 h 835"/>
              <a:gd name="T16" fmla="*/ 1598 w 1634"/>
              <a:gd name="T17" fmla="*/ 87 h 835"/>
              <a:gd name="T18" fmla="*/ 1627 w 1634"/>
              <a:gd name="T19" fmla="*/ 7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4" h="835">
                <a:moveTo>
                  <a:pt x="0" y="596"/>
                </a:moveTo>
                <a:cubicBezTo>
                  <a:pt x="8" y="622"/>
                  <a:pt x="15" y="647"/>
                  <a:pt x="92" y="684"/>
                </a:cubicBezTo>
                <a:cubicBezTo>
                  <a:pt x="169" y="720"/>
                  <a:pt x="348" y="793"/>
                  <a:pt x="461" y="814"/>
                </a:cubicBezTo>
                <a:cubicBezTo>
                  <a:pt x="574" y="835"/>
                  <a:pt x="671" y="834"/>
                  <a:pt x="774" y="810"/>
                </a:cubicBezTo>
                <a:cubicBezTo>
                  <a:pt x="877" y="785"/>
                  <a:pt x="991" y="721"/>
                  <a:pt x="1079" y="666"/>
                </a:cubicBezTo>
                <a:cubicBezTo>
                  <a:pt x="1166" y="612"/>
                  <a:pt x="1233" y="548"/>
                  <a:pt x="1301" y="483"/>
                </a:cubicBezTo>
                <a:cubicBezTo>
                  <a:pt x="1368" y="418"/>
                  <a:pt x="1428" y="350"/>
                  <a:pt x="1480" y="275"/>
                </a:cubicBezTo>
                <a:cubicBezTo>
                  <a:pt x="1532" y="199"/>
                  <a:pt x="1594" y="62"/>
                  <a:pt x="1614" y="31"/>
                </a:cubicBezTo>
                <a:cubicBezTo>
                  <a:pt x="1634" y="0"/>
                  <a:pt x="1596" y="80"/>
                  <a:pt x="1598" y="87"/>
                </a:cubicBezTo>
                <a:cubicBezTo>
                  <a:pt x="1600" y="94"/>
                  <a:pt x="1621" y="76"/>
                  <a:pt x="1627" y="73"/>
                </a:cubicBezTo>
              </a:path>
            </a:pathLst>
          </a:custGeom>
          <a:noFill/>
          <a:ln w="92075" cap="flat" cmpd="sng">
            <a:solidFill>
              <a:srgbClr val="003366"/>
            </a:solidFill>
            <a:prstDash val="solid"/>
            <a:round/>
            <a:headEnd type="triangle" w="med" len="med"/>
            <a:tailEnd type="non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 name="Freeform 7">
            <a:extLst>
              <a:ext uri="{FF2B5EF4-FFF2-40B4-BE49-F238E27FC236}">
                <a16:creationId xmlns:a16="http://schemas.microsoft.com/office/drawing/2014/main" id="{0F9861B1-364A-278B-C859-AF0507BC479C}"/>
              </a:ext>
            </a:extLst>
          </p:cNvPr>
          <p:cNvSpPr>
            <a:spLocks/>
          </p:cNvSpPr>
          <p:nvPr/>
        </p:nvSpPr>
        <p:spPr bwMode="auto">
          <a:xfrm>
            <a:off x="6847533" y="1515623"/>
            <a:ext cx="685800" cy="914400"/>
          </a:xfrm>
          <a:custGeom>
            <a:avLst/>
            <a:gdLst>
              <a:gd name="T0" fmla="*/ 0 w 288"/>
              <a:gd name="T1" fmla="*/ 0 h 384"/>
              <a:gd name="T2" fmla="*/ 288 w 288"/>
              <a:gd name="T3" fmla="*/ 384 h 384"/>
            </a:gdLst>
            <a:ahLst/>
            <a:cxnLst>
              <a:cxn ang="0">
                <a:pos x="T0" y="T1"/>
              </a:cxn>
              <a:cxn ang="0">
                <a:pos x="T2" y="T3"/>
              </a:cxn>
            </a:cxnLst>
            <a:rect l="0" t="0" r="r" b="b"/>
            <a:pathLst>
              <a:path w="288" h="384">
                <a:moveTo>
                  <a:pt x="0" y="0"/>
                </a:moveTo>
                <a:cubicBezTo>
                  <a:pt x="120" y="160"/>
                  <a:pt x="240" y="320"/>
                  <a:pt x="288" y="384"/>
                </a:cubicBezTo>
              </a:path>
            </a:pathLst>
          </a:custGeom>
          <a:noFill/>
          <a:ln w="1270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 name="Freeform 8">
            <a:extLst>
              <a:ext uri="{FF2B5EF4-FFF2-40B4-BE49-F238E27FC236}">
                <a16:creationId xmlns:a16="http://schemas.microsoft.com/office/drawing/2014/main" id="{BCD70049-A563-1635-A9F6-AA00FA46F976}"/>
              </a:ext>
            </a:extLst>
          </p:cNvPr>
          <p:cNvSpPr>
            <a:spLocks/>
          </p:cNvSpPr>
          <p:nvPr/>
        </p:nvSpPr>
        <p:spPr bwMode="auto">
          <a:xfrm rot="16630460">
            <a:off x="6658806" y="2496358"/>
            <a:ext cx="685800" cy="914400"/>
          </a:xfrm>
          <a:custGeom>
            <a:avLst/>
            <a:gdLst>
              <a:gd name="T0" fmla="*/ 0 w 288"/>
              <a:gd name="T1" fmla="*/ 0 h 384"/>
              <a:gd name="T2" fmla="*/ 288 w 288"/>
              <a:gd name="T3" fmla="*/ 384 h 384"/>
            </a:gdLst>
            <a:ahLst/>
            <a:cxnLst>
              <a:cxn ang="0">
                <a:pos x="T0" y="T1"/>
              </a:cxn>
              <a:cxn ang="0">
                <a:pos x="T2" y="T3"/>
              </a:cxn>
            </a:cxnLst>
            <a:rect l="0" t="0" r="r" b="b"/>
            <a:pathLst>
              <a:path w="288" h="384">
                <a:moveTo>
                  <a:pt x="0" y="0"/>
                </a:moveTo>
                <a:cubicBezTo>
                  <a:pt x="120" y="160"/>
                  <a:pt x="240" y="320"/>
                  <a:pt x="288" y="384"/>
                </a:cubicBezTo>
              </a:path>
            </a:pathLst>
          </a:custGeom>
          <a:noFill/>
          <a:ln w="1270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 name="Freeform 9">
            <a:extLst>
              <a:ext uri="{FF2B5EF4-FFF2-40B4-BE49-F238E27FC236}">
                <a16:creationId xmlns:a16="http://schemas.microsoft.com/office/drawing/2014/main" id="{15945293-A45F-C314-5E89-93A59F272AA1}"/>
              </a:ext>
            </a:extLst>
          </p:cNvPr>
          <p:cNvSpPr>
            <a:spLocks/>
          </p:cNvSpPr>
          <p:nvPr/>
        </p:nvSpPr>
        <p:spPr bwMode="auto">
          <a:xfrm>
            <a:off x="7737602" y="2742784"/>
            <a:ext cx="381000" cy="609600"/>
          </a:xfrm>
          <a:custGeom>
            <a:avLst/>
            <a:gdLst>
              <a:gd name="T0" fmla="*/ 0 w 288"/>
              <a:gd name="T1" fmla="*/ 0 h 384"/>
              <a:gd name="T2" fmla="*/ 288 w 288"/>
              <a:gd name="T3" fmla="*/ 384 h 384"/>
            </a:gdLst>
            <a:ahLst/>
            <a:cxnLst>
              <a:cxn ang="0">
                <a:pos x="T0" y="T1"/>
              </a:cxn>
              <a:cxn ang="0">
                <a:pos x="T2" y="T3"/>
              </a:cxn>
            </a:cxnLst>
            <a:rect l="0" t="0" r="r" b="b"/>
            <a:pathLst>
              <a:path w="288" h="384">
                <a:moveTo>
                  <a:pt x="0" y="0"/>
                </a:moveTo>
                <a:cubicBezTo>
                  <a:pt x="120" y="160"/>
                  <a:pt x="240" y="320"/>
                  <a:pt x="288" y="384"/>
                </a:cubicBezTo>
              </a:path>
            </a:pathLst>
          </a:custGeom>
          <a:noFill/>
          <a:ln w="127000" cap="flat" cmpd="sng">
            <a:solidFill>
              <a:srgbClr val="FF0000"/>
            </a:solidFill>
            <a:prstDash val="solid"/>
            <a:round/>
            <a:headEnd type="triangle" w="med" len="med"/>
            <a:tailEnd type="non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 name="Freeform 10">
            <a:extLst>
              <a:ext uri="{FF2B5EF4-FFF2-40B4-BE49-F238E27FC236}">
                <a16:creationId xmlns:a16="http://schemas.microsoft.com/office/drawing/2014/main" id="{49499352-B4D1-CBF5-FD4A-42644673F7A1}"/>
              </a:ext>
            </a:extLst>
          </p:cNvPr>
          <p:cNvSpPr>
            <a:spLocks/>
          </p:cNvSpPr>
          <p:nvPr/>
        </p:nvSpPr>
        <p:spPr bwMode="auto">
          <a:xfrm rot="16692243">
            <a:off x="7439264" y="4009380"/>
            <a:ext cx="582613" cy="700088"/>
          </a:xfrm>
          <a:custGeom>
            <a:avLst/>
            <a:gdLst>
              <a:gd name="T0" fmla="*/ 0 w 288"/>
              <a:gd name="T1" fmla="*/ 0 h 384"/>
              <a:gd name="T2" fmla="*/ 288 w 288"/>
              <a:gd name="T3" fmla="*/ 384 h 384"/>
            </a:gdLst>
            <a:ahLst/>
            <a:cxnLst>
              <a:cxn ang="0">
                <a:pos x="T0" y="T1"/>
              </a:cxn>
              <a:cxn ang="0">
                <a:pos x="T2" y="T3"/>
              </a:cxn>
            </a:cxnLst>
            <a:rect l="0" t="0" r="r" b="b"/>
            <a:pathLst>
              <a:path w="288" h="384">
                <a:moveTo>
                  <a:pt x="0" y="0"/>
                </a:moveTo>
                <a:cubicBezTo>
                  <a:pt x="120" y="160"/>
                  <a:pt x="240" y="320"/>
                  <a:pt x="288" y="384"/>
                </a:cubicBezTo>
              </a:path>
            </a:pathLst>
          </a:custGeom>
          <a:noFill/>
          <a:ln w="1270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 name="Freeform 11">
            <a:extLst>
              <a:ext uri="{FF2B5EF4-FFF2-40B4-BE49-F238E27FC236}">
                <a16:creationId xmlns:a16="http://schemas.microsoft.com/office/drawing/2014/main" id="{D05F58BE-F053-4C64-F877-E5BE96FEEFB6}"/>
              </a:ext>
            </a:extLst>
          </p:cNvPr>
          <p:cNvSpPr>
            <a:spLocks/>
          </p:cNvSpPr>
          <p:nvPr/>
        </p:nvSpPr>
        <p:spPr bwMode="auto">
          <a:xfrm rot="4456404">
            <a:off x="8555876" y="3165476"/>
            <a:ext cx="457200" cy="914400"/>
          </a:xfrm>
          <a:custGeom>
            <a:avLst/>
            <a:gdLst>
              <a:gd name="T0" fmla="*/ 0 w 288"/>
              <a:gd name="T1" fmla="*/ 0 h 384"/>
              <a:gd name="T2" fmla="*/ 288 w 288"/>
              <a:gd name="T3" fmla="*/ 384 h 384"/>
            </a:gdLst>
            <a:ahLst/>
            <a:cxnLst>
              <a:cxn ang="0">
                <a:pos x="T0" y="T1"/>
              </a:cxn>
              <a:cxn ang="0">
                <a:pos x="T2" y="T3"/>
              </a:cxn>
            </a:cxnLst>
            <a:rect l="0" t="0" r="r" b="b"/>
            <a:pathLst>
              <a:path w="288" h="384">
                <a:moveTo>
                  <a:pt x="0" y="0"/>
                </a:moveTo>
                <a:cubicBezTo>
                  <a:pt x="120" y="160"/>
                  <a:pt x="240" y="320"/>
                  <a:pt x="288" y="384"/>
                </a:cubicBezTo>
              </a:path>
            </a:pathLst>
          </a:custGeom>
          <a:noFill/>
          <a:ln w="12700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 name="Freeform 12">
            <a:extLst>
              <a:ext uri="{FF2B5EF4-FFF2-40B4-BE49-F238E27FC236}">
                <a16:creationId xmlns:a16="http://schemas.microsoft.com/office/drawing/2014/main" id="{2589BFE9-8F25-DC49-B02C-155C22648402}"/>
              </a:ext>
            </a:extLst>
          </p:cNvPr>
          <p:cNvSpPr>
            <a:spLocks/>
          </p:cNvSpPr>
          <p:nvPr/>
        </p:nvSpPr>
        <p:spPr bwMode="auto">
          <a:xfrm>
            <a:off x="8150875" y="3581513"/>
            <a:ext cx="2590800" cy="1169987"/>
          </a:xfrm>
          <a:custGeom>
            <a:avLst/>
            <a:gdLst>
              <a:gd name="T0" fmla="*/ 0 w 1731"/>
              <a:gd name="T1" fmla="*/ 432 h 592"/>
              <a:gd name="T2" fmla="*/ 144 w 1731"/>
              <a:gd name="T3" fmla="*/ 528 h 592"/>
              <a:gd name="T4" fmla="*/ 432 w 1731"/>
              <a:gd name="T5" fmla="*/ 576 h 592"/>
              <a:gd name="T6" fmla="*/ 720 w 1731"/>
              <a:gd name="T7" fmla="*/ 576 h 592"/>
              <a:gd name="T8" fmla="*/ 1104 w 1731"/>
              <a:gd name="T9" fmla="*/ 480 h 592"/>
              <a:gd name="T10" fmla="*/ 1344 w 1731"/>
              <a:gd name="T11" fmla="*/ 384 h 592"/>
              <a:gd name="T12" fmla="*/ 1565 w 1731"/>
              <a:gd name="T13" fmla="*/ 240 h 592"/>
              <a:gd name="T14" fmla="*/ 1680 w 1731"/>
              <a:gd name="T15" fmla="*/ 144 h 592"/>
              <a:gd name="T16" fmla="*/ 1723 w 1731"/>
              <a:gd name="T17" fmla="*/ 53 h 592"/>
              <a:gd name="T18" fmla="*/ 1728 w 1731"/>
              <a:gd name="T19" fmla="*/ 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31" h="592">
                <a:moveTo>
                  <a:pt x="0" y="432"/>
                </a:moveTo>
                <a:cubicBezTo>
                  <a:pt x="36" y="468"/>
                  <a:pt x="72" y="504"/>
                  <a:pt x="144" y="528"/>
                </a:cubicBezTo>
                <a:cubicBezTo>
                  <a:pt x="216" y="552"/>
                  <a:pt x="336" y="568"/>
                  <a:pt x="432" y="576"/>
                </a:cubicBezTo>
                <a:cubicBezTo>
                  <a:pt x="528" y="584"/>
                  <a:pt x="608" y="592"/>
                  <a:pt x="720" y="576"/>
                </a:cubicBezTo>
                <a:cubicBezTo>
                  <a:pt x="832" y="560"/>
                  <a:pt x="1000" y="512"/>
                  <a:pt x="1104" y="480"/>
                </a:cubicBezTo>
                <a:cubicBezTo>
                  <a:pt x="1208" y="448"/>
                  <a:pt x="1267" y="424"/>
                  <a:pt x="1344" y="384"/>
                </a:cubicBezTo>
                <a:cubicBezTo>
                  <a:pt x="1421" y="344"/>
                  <a:pt x="1509" y="280"/>
                  <a:pt x="1565" y="240"/>
                </a:cubicBezTo>
                <a:cubicBezTo>
                  <a:pt x="1621" y="200"/>
                  <a:pt x="1654" y="175"/>
                  <a:pt x="1680" y="144"/>
                </a:cubicBezTo>
                <a:cubicBezTo>
                  <a:pt x="1706" y="113"/>
                  <a:pt x="1715" y="77"/>
                  <a:pt x="1723" y="53"/>
                </a:cubicBezTo>
                <a:cubicBezTo>
                  <a:pt x="1731" y="29"/>
                  <a:pt x="1727" y="11"/>
                  <a:pt x="1728" y="0"/>
                </a:cubicBezTo>
              </a:path>
            </a:pathLst>
          </a:custGeom>
          <a:noFill/>
          <a:ln w="76200" cap="flat" cmpd="sng">
            <a:solidFill>
              <a:srgbClr val="003366"/>
            </a:solidFill>
            <a:prstDash val="dash"/>
            <a:round/>
            <a:headEnd type="none" w="med" len="med"/>
            <a:tailEnd type="triangl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 name="Freeform 13">
            <a:extLst>
              <a:ext uri="{FF2B5EF4-FFF2-40B4-BE49-F238E27FC236}">
                <a16:creationId xmlns:a16="http://schemas.microsoft.com/office/drawing/2014/main" id="{7D8EB38E-5B15-AE47-57D9-EDFE2D47BF34}"/>
              </a:ext>
            </a:extLst>
          </p:cNvPr>
          <p:cNvSpPr>
            <a:spLocks/>
          </p:cNvSpPr>
          <p:nvPr/>
        </p:nvSpPr>
        <p:spPr bwMode="auto">
          <a:xfrm>
            <a:off x="8039100" y="1545810"/>
            <a:ext cx="1447800" cy="1143000"/>
          </a:xfrm>
          <a:custGeom>
            <a:avLst/>
            <a:gdLst>
              <a:gd name="T0" fmla="*/ 0 w 864"/>
              <a:gd name="T1" fmla="*/ 720 h 720"/>
              <a:gd name="T2" fmla="*/ 144 w 864"/>
              <a:gd name="T3" fmla="*/ 624 h 720"/>
              <a:gd name="T4" fmla="*/ 288 w 864"/>
              <a:gd name="T5" fmla="*/ 528 h 720"/>
              <a:gd name="T6" fmla="*/ 528 w 864"/>
              <a:gd name="T7" fmla="*/ 336 h 720"/>
              <a:gd name="T8" fmla="*/ 864 w 864"/>
              <a:gd name="T9" fmla="*/ 0 h 720"/>
            </a:gdLst>
            <a:ahLst/>
            <a:cxnLst>
              <a:cxn ang="0">
                <a:pos x="T0" y="T1"/>
              </a:cxn>
              <a:cxn ang="0">
                <a:pos x="T2" y="T3"/>
              </a:cxn>
              <a:cxn ang="0">
                <a:pos x="T4" y="T5"/>
              </a:cxn>
              <a:cxn ang="0">
                <a:pos x="T6" y="T7"/>
              </a:cxn>
              <a:cxn ang="0">
                <a:pos x="T8" y="T9"/>
              </a:cxn>
            </a:cxnLst>
            <a:rect l="0" t="0" r="r" b="b"/>
            <a:pathLst>
              <a:path w="864" h="720">
                <a:moveTo>
                  <a:pt x="0" y="720"/>
                </a:moveTo>
                <a:cubicBezTo>
                  <a:pt x="48" y="688"/>
                  <a:pt x="96" y="656"/>
                  <a:pt x="144" y="624"/>
                </a:cubicBezTo>
                <a:cubicBezTo>
                  <a:pt x="192" y="592"/>
                  <a:pt x="224" y="576"/>
                  <a:pt x="288" y="528"/>
                </a:cubicBezTo>
                <a:cubicBezTo>
                  <a:pt x="352" y="480"/>
                  <a:pt x="432" y="424"/>
                  <a:pt x="528" y="336"/>
                </a:cubicBezTo>
                <a:cubicBezTo>
                  <a:pt x="624" y="248"/>
                  <a:pt x="808" y="56"/>
                  <a:pt x="864" y="0"/>
                </a:cubicBezTo>
              </a:path>
            </a:pathLst>
          </a:custGeom>
          <a:noFill/>
          <a:ln w="88900" cap="flat" cmpd="sng">
            <a:solidFill>
              <a:srgbClr val="003366"/>
            </a:solidFill>
            <a:prstDash val="dash"/>
            <a:round/>
            <a:headEnd type="none" w="med" len="med"/>
            <a:tailEnd type="triangl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 name="Text Box 15">
            <a:extLst>
              <a:ext uri="{FF2B5EF4-FFF2-40B4-BE49-F238E27FC236}">
                <a16:creationId xmlns:a16="http://schemas.microsoft.com/office/drawing/2014/main" id="{55FABDEC-D3B4-2DD7-B42F-4C9BFAB1ACA3}"/>
              </a:ext>
            </a:extLst>
          </p:cNvPr>
          <p:cNvSpPr txBox="1">
            <a:spLocks noChangeArrowheads="1"/>
          </p:cNvSpPr>
          <p:nvPr/>
        </p:nvSpPr>
        <p:spPr bwMode="auto">
          <a:xfrm>
            <a:off x="2819401" y="3886200"/>
            <a:ext cx="1203325"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en-US" sz="1400" b="1">
                <a:solidFill>
                  <a:srgbClr val="000000"/>
                </a:solidFill>
                <a:cs typeface="Arial" panose="020B0604020202020204" pitchFamily="34" charset="0"/>
              </a:rPr>
              <a:t>CHÚ GIẢI</a:t>
            </a:r>
          </a:p>
        </p:txBody>
      </p:sp>
      <p:sp>
        <p:nvSpPr>
          <p:cNvPr id="40" name="Text Box 24">
            <a:extLst>
              <a:ext uri="{FF2B5EF4-FFF2-40B4-BE49-F238E27FC236}">
                <a16:creationId xmlns:a16="http://schemas.microsoft.com/office/drawing/2014/main" id="{DF40D173-BD5D-BCDC-4119-993D4CA534F2}"/>
              </a:ext>
            </a:extLst>
          </p:cNvPr>
          <p:cNvSpPr txBox="1">
            <a:spLocks noChangeArrowheads="1"/>
          </p:cNvSpPr>
          <p:nvPr/>
        </p:nvSpPr>
        <p:spPr bwMode="auto">
          <a:xfrm>
            <a:off x="2362200" y="6308726"/>
            <a:ext cx="7772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1" u="sng" dirty="0" err="1">
                <a:solidFill>
                  <a:schemeClr val="bg1"/>
                </a:solidFill>
                <a:latin typeface="Times New Roman" panose="02020603050405020304" pitchFamily="18" charset="0"/>
              </a:rPr>
              <a:t>Hình</a:t>
            </a:r>
            <a:r>
              <a:rPr lang="en-US" altLang="en-US" sz="2000" b="1" u="sng" dirty="0">
                <a:solidFill>
                  <a:schemeClr val="bg1"/>
                </a:solidFill>
                <a:latin typeface="Times New Roman" panose="02020603050405020304" pitchFamily="18" charset="0"/>
              </a:rPr>
              <a:t> 2</a:t>
            </a:r>
            <a:r>
              <a:rPr lang="en-US" altLang="en-US" sz="2000"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Lược</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đồ</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khu</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vực</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cuộc</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kháng</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chiến</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chống</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quân</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Tống</a:t>
            </a:r>
            <a:r>
              <a:rPr lang="en-US" altLang="en-US" sz="2000" i="1" dirty="0">
                <a:solidFill>
                  <a:schemeClr val="bg1"/>
                </a:solidFill>
                <a:latin typeface="Times New Roman" panose="02020603050405020304" pitchFamily="18" charset="0"/>
              </a:rPr>
              <a:t> (</a:t>
            </a:r>
            <a:r>
              <a:rPr lang="en-US" altLang="en-US" sz="2000" i="1" dirty="0" err="1">
                <a:solidFill>
                  <a:schemeClr val="bg1"/>
                </a:solidFill>
                <a:latin typeface="Times New Roman" panose="02020603050405020304" pitchFamily="18" charset="0"/>
              </a:rPr>
              <a:t>năm</a:t>
            </a:r>
            <a:r>
              <a:rPr lang="en-US" altLang="en-US" sz="2000" i="1" dirty="0">
                <a:solidFill>
                  <a:schemeClr val="bg1"/>
                </a:solidFill>
                <a:latin typeface="Times New Roman" panose="02020603050405020304" pitchFamily="18" charset="0"/>
              </a:rPr>
              <a:t> 981)</a:t>
            </a:r>
          </a:p>
        </p:txBody>
      </p:sp>
      <p:sp>
        <p:nvSpPr>
          <p:cNvPr id="41" name="Rectangle 14">
            <a:extLst>
              <a:ext uri="{FF2B5EF4-FFF2-40B4-BE49-F238E27FC236}">
                <a16:creationId xmlns:a16="http://schemas.microsoft.com/office/drawing/2014/main" id="{9B4D5FA5-F5B6-71E0-651D-E9724FEAEE96}"/>
              </a:ext>
            </a:extLst>
          </p:cNvPr>
          <p:cNvSpPr>
            <a:spLocks noChangeArrowheads="1"/>
          </p:cNvSpPr>
          <p:nvPr/>
        </p:nvSpPr>
        <p:spPr bwMode="auto">
          <a:xfrm>
            <a:off x="1545478" y="4599100"/>
            <a:ext cx="3932256" cy="1713699"/>
          </a:xfrm>
          <a:prstGeom prst="rect">
            <a:avLst/>
          </a:prstGeom>
          <a:solidFill>
            <a:srgbClr val="FFFFFF"/>
          </a:solidFill>
          <a:ln w="9525" algn="ctr">
            <a:solidFill>
              <a:srgbClr val="000000"/>
            </a:solidFill>
            <a:miter lim="800000"/>
            <a:headEnd/>
            <a:tailEnd/>
          </a:ln>
          <a:effectLst/>
        </p:spPr>
        <p:txBody>
          <a:bodyPr wrap="none" anchor="ctr"/>
          <a:lstStyle/>
          <a:p>
            <a:endParaRPr lang="en-US"/>
          </a:p>
        </p:txBody>
      </p:sp>
      <p:sp>
        <p:nvSpPr>
          <p:cNvPr id="42" name="Line 16">
            <a:extLst>
              <a:ext uri="{FF2B5EF4-FFF2-40B4-BE49-F238E27FC236}">
                <a16:creationId xmlns:a16="http://schemas.microsoft.com/office/drawing/2014/main" id="{B7E65BAE-03E5-7918-E260-D2FF3DE189CA}"/>
              </a:ext>
            </a:extLst>
          </p:cNvPr>
          <p:cNvSpPr>
            <a:spLocks noChangeShapeType="1"/>
          </p:cNvSpPr>
          <p:nvPr/>
        </p:nvSpPr>
        <p:spPr bwMode="auto">
          <a:xfrm>
            <a:off x="1545478" y="4751500"/>
            <a:ext cx="801688" cy="0"/>
          </a:xfrm>
          <a:prstGeom prst="line">
            <a:avLst/>
          </a:prstGeom>
          <a:noFill/>
          <a:ln w="76200">
            <a:solidFill>
              <a:srgbClr val="0033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 name="Text Box 17">
            <a:extLst>
              <a:ext uri="{FF2B5EF4-FFF2-40B4-BE49-F238E27FC236}">
                <a16:creationId xmlns:a16="http://schemas.microsoft.com/office/drawing/2014/main" id="{0272F691-0FEB-EB1E-B567-322E48AB6F23}"/>
              </a:ext>
            </a:extLst>
          </p:cNvPr>
          <p:cNvSpPr txBox="1">
            <a:spLocks noChangeArrowheads="1"/>
          </p:cNvSpPr>
          <p:nvPr/>
        </p:nvSpPr>
        <p:spPr bwMode="auto">
          <a:xfrm>
            <a:off x="2459878" y="4599100"/>
            <a:ext cx="2597150"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400" b="1" dirty="0" err="1">
                <a:solidFill>
                  <a:srgbClr val="000000"/>
                </a:solidFill>
                <a:latin typeface="UTM Avo" panose="02040603050506020204" pitchFamily="18" charset="0"/>
                <a:cs typeface="Arial" panose="020B0604020202020204" pitchFamily="34" charset="0"/>
              </a:rPr>
              <a:t>Quân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Tống</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tiến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công</a:t>
            </a:r>
            <a:endParaRPr lang="en-US" altLang="en-US" sz="1400" b="1" dirty="0">
              <a:solidFill>
                <a:srgbClr val="000000"/>
              </a:solidFill>
              <a:latin typeface="UTM Avo" panose="02040603050506020204" pitchFamily="18" charset="0"/>
              <a:cs typeface="Arial" panose="020B0604020202020204" pitchFamily="34" charset="0"/>
            </a:endParaRPr>
          </a:p>
        </p:txBody>
      </p:sp>
      <p:sp>
        <p:nvSpPr>
          <p:cNvPr id="44" name="Freeform 18">
            <a:extLst>
              <a:ext uri="{FF2B5EF4-FFF2-40B4-BE49-F238E27FC236}">
                <a16:creationId xmlns:a16="http://schemas.microsoft.com/office/drawing/2014/main" id="{3458576A-B4C5-7C71-49DC-AE469B34EA0D}"/>
              </a:ext>
            </a:extLst>
          </p:cNvPr>
          <p:cNvSpPr>
            <a:spLocks/>
          </p:cNvSpPr>
          <p:nvPr/>
        </p:nvSpPr>
        <p:spPr bwMode="auto">
          <a:xfrm rot="18101842">
            <a:off x="1750265" y="4844917"/>
            <a:ext cx="468312" cy="728663"/>
          </a:xfrm>
          <a:custGeom>
            <a:avLst/>
            <a:gdLst>
              <a:gd name="T0" fmla="*/ 0 w 288"/>
              <a:gd name="T1" fmla="*/ 0 h 384"/>
              <a:gd name="T2" fmla="*/ 288 w 288"/>
              <a:gd name="T3" fmla="*/ 384 h 384"/>
            </a:gdLst>
            <a:ahLst/>
            <a:cxnLst>
              <a:cxn ang="0">
                <a:pos x="T0" y="T1"/>
              </a:cxn>
              <a:cxn ang="0">
                <a:pos x="T2" y="T3"/>
              </a:cxn>
            </a:cxnLst>
            <a:rect l="0" t="0" r="r" b="b"/>
            <a:pathLst>
              <a:path w="288" h="384">
                <a:moveTo>
                  <a:pt x="0" y="0"/>
                </a:moveTo>
                <a:cubicBezTo>
                  <a:pt x="120" y="160"/>
                  <a:pt x="240" y="320"/>
                  <a:pt x="288" y="384"/>
                </a:cubicBezTo>
              </a:path>
            </a:pathLst>
          </a:custGeom>
          <a:noFill/>
          <a:ln w="57150" cap="flat" cmpd="sng">
            <a:solidFill>
              <a:srgbClr val="FF0000"/>
            </a:solidFill>
            <a:prstDash val="solid"/>
            <a:round/>
            <a:headEnd type="none" w="med" len="med"/>
            <a:tailEnd type="triangle" w="med" len="med"/>
          </a:ln>
          <a:effectLst/>
          <a:extLst>
            <a:ext uri="{909E8E84-426E-40DD-AFC4-6F175D3DCCD1}">
              <a14:hiddenFill xmlns:a14="http://schemas.microsoft.com/office/drawing/2010/main">
                <a:solidFill>
                  <a:schemeClr val="accent2">
                    <a:alpha val="57001"/>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 name="Text Box 19">
            <a:extLst>
              <a:ext uri="{FF2B5EF4-FFF2-40B4-BE49-F238E27FC236}">
                <a16:creationId xmlns:a16="http://schemas.microsoft.com/office/drawing/2014/main" id="{20B6537C-9FD5-CC4D-D320-713BFB92A2E0}"/>
              </a:ext>
            </a:extLst>
          </p:cNvPr>
          <p:cNvSpPr txBox="1">
            <a:spLocks noChangeArrowheads="1"/>
          </p:cNvSpPr>
          <p:nvPr/>
        </p:nvSpPr>
        <p:spPr bwMode="auto">
          <a:xfrm>
            <a:off x="2459878" y="5056300"/>
            <a:ext cx="3130550"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400" b="1" dirty="0" err="1">
                <a:solidFill>
                  <a:srgbClr val="000000"/>
                </a:solidFill>
                <a:latin typeface="UTM Avo" panose="02040603050506020204" pitchFamily="18" charset="0"/>
                <a:cs typeface="Arial" panose="020B0604020202020204" pitchFamily="34" charset="0"/>
              </a:rPr>
              <a:t>Quân</a:t>
            </a:r>
            <a:r>
              <a:rPr lang="en-US" altLang="en-US" sz="1400" b="1" dirty="0">
                <a:solidFill>
                  <a:srgbClr val="000000"/>
                </a:solidFill>
                <a:latin typeface="UTM Avo" panose="02040603050506020204" pitchFamily="18" charset="0"/>
                <a:cs typeface="Arial" panose="020B0604020202020204" pitchFamily="34" charset="0"/>
              </a:rPr>
              <a:t> ta </a:t>
            </a:r>
            <a:r>
              <a:rPr lang="en-US" altLang="en-US" sz="1400" b="1" dirty="0" err="1">
                <a:solidFill>
                  <a:srgbClr val="000000"/>
                </a:solidFill>
                <a:latin typeface="UTM Avo" panose="02040603050506020204" pitchFamily="18" charset="0"/>
                <a:cs typeface="Arial" panose="020B0604020202020204" pitchFamily="34" charset="0"/>
              </a:rPr>
              <a:t>chặn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đánh</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quân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Tống</a:t>
            </a:r>
            <a:endParaRPr lang="en-US" altLang="en-US" sz="1400" b="1" dirty="0">
              <a:solidFill>
                <a:srgbClr val="000000"/>
              </a:solidFill>
              <a:latin typeface="UTM Avo" panose="02040603050506020204" pitchFamily="18" charset="0"/>
              <a:cs typeface="Arial" panose="020B0604020202020204" pitchFamily="34" charset="0"/>
            </a:endParaRPr>
          </a:p>
        </p:txBody>
      </p:sp>
      <p:sp>
        <p:nvSpPr>
          <p:cNvPr id="46" name="Line 20">
            <a:extLst>
              <a:ext uri="{FF2B5EF4-FFF2-40B4-BE49-F238E27FC236}">
                <a16:creationId xmlns:a16="http://schemas.microsoft.com/office/drawing/2014/main" id="{0C2EDEF7-A692-CD8F-741D-B7F5F34C349B}"/>
              </a:ext>
            </a:extLst>
          </p:cNvPr>
          <p:cNvSpPr>
            <a:spLocks noChangeShapeType="1"/>
          </p:cNvSpPr>
          <p:nvPr/>
        </p:nvSpPr>
        <p:spPr bwMode="auto">
          <a:xfrm>
            <a:off x="1572466" y="5622518"/>
            <a:ext cx="735013" cy="0"/>
          </a:xfrm>
          <a:prstGeom prst="line">
            <a:avLst/>
          </a:prstGeom>
          <a:noFill/>
          <a:ln w="57150">
            <a:solidFill>
              <a:srgbClr val="003366"/>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 name="Text Box 21">
            <a:extLst>
              <a:ext uri="{FF2B5EF4-FFF2-40B4-BE49-F238E27FC236}">
                <a16:creationId xmlns:a16="http://schemas.microsoft.com/office/drawing/2014/main" id="{FC0FE5FB-47A6-01BA-DF52-3BFCF9FEFD26}"/>
              </a:ext>
            </a:extLst>
          </p:cNvPr>
          <p:cNvSpPr txBox="1">
            <a:spLocks noChangeArrowheads="1"/>
          </p:cNvSpPr>
          <p:nvPr/>
        </p:nvSpPr>
        <p:spPr bwMode="auto">
          <a:xfrm>
            <a:off x="2444429" y="5470118"/>
            <a:ext cx="2806700"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400" b="1" dirty="0" err="1">
                <a:solidFill>
                  <a:srgbClr val="000000"/>
                </a:solidFill>
                <a:latin typeface="UTM Avo" panose="02040603050506020204" pitchFamily="18" charset="0"/>
                <a:cs typeface="Arial" panose="020B0604020202020204" pitchFamily="34" charset="0"/>
              </a:rPr>
              <a:t>Quân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giặc</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rút</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chạy</a:t>
            </a:r>
            <a:endParaRPr lang="en-US" altLang="en-US" sz="1400" b="1" dirty="0">
              <a:solidFill>
                <a:srgbClr val="000000"/>
              </a:solidFill>
              <a:latin typeface="UTM Avo" panose="02040603050506020204" pitchFamily="18" charset="0"/>
              <a:cs typeface="Arial" panose="020B0604020202020204" pitchFamily="34" charset="0"/>
            </a:endParaRPr>
          </a:p>
        </p:txBody>
      </p:sp>
      <p:sp>
        <p:nvSpPr>
          <p:cNvPr id="49" name="Text Box 23">
            <a:extLst>
              <a:ext uri="{FF2B5EF4-FFF2-40B4-BE49-F238E27FC236}">
                <a16:creationId xmlns:a16="http://schemas.microsoft.com/office/drawing/2014/main" id="{8D817F20-5D0F-0C33-15AB-488633681049}"/>
              </a:ext>
            </a:extLst>
          </p:cNvPr>
          <p:cNvSpPr txBox="1">
            <a:spLocks noChangeArrowheads="1"/>
          </p:cNvSpPr>
          <p:nvPr/>
        </p:nvSpPr>
        <p:spPr bwMode="auto">
          <a:xfrm>
            <a:off x="2434265" y="5861327"/>
            <a:ext cx="3275013" cy="304800"/>
          </a:xfrm>
          <a:prstGeom prst="rect">
            <a:avLst/>
          </a:prstGeom>
          <a:noFill/>
          <a:ln>
            <a:noFill/>
          </a:ln>
          <a:effectLst/>
          <a:extLst>
            <a:ext uri="{909E8E84-426E-40DD-AFC4-6F175D3DCCD1}">
              <a14:hiddenFill xmlns:a14="http://schemas.microsoft.com/office/drawing/2010/main">
                <a:solidFill>
                  <a:schemeClr val="accent2">
                    <a:alpha val="57001"/>
                  </a:schemeClr>
                </a:solidFill>
              </a14:hiddenFill>
            </a:ext>
            <a:ext uri="{91240B29-F687-4F45-9708-019B960494DF}">
              <a14:hiddenLine xmlns:a14="http://schemas.microsoft.com/office/drawing/2010/main" w="9525"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400" b="1" dirty="0" err="1">
                <a:solidFill>
                  <a:srgbClr val="000000"/>
                </a:solidFill>
                <a:latin typeface="UTM Avo" panose="02040603050506020204" pitchFamily="18" charset="0"/>
                <a:cs typeface="Arial" panose="020B0604020202020204" pitchFamily="34" charset="0"/>
              </a:rPr>
              <a:t>Nơi</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diễn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ra</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những</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trận</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đánh</a:t>
            </a:r>
            <a:r>
              <a:rPr lang="en-US" altLang="en-US" sz="1400" b="1" dirty="0">
                <a:solidFill>
                  <a:srgbClr val="000000"/>
                </a:solidFill>
                <a:latin typeface="UTM Avo" panose="02040603050506020204" pitchFamily="18" charset="0"/>
                <a:cs typeface="Arial" panose="020B0604020202020204" pitchFamily="34" charset="0"/>
              </a:rPr>
              <a:t> </a:t>
            </a:r>
            <a:r>
              <a:rPr lang="en-US" altLang="en-US" sz="1400" b="1" dirty="0" err="1">
                <a:solidFill>
                  <a:srgbClr val="000000"/>
                </a:solidFill>
                <a:latin typeface="UTM Avo" panose="02040603050506020204" pitchFamily="18" charset="0"/>
                <a:cs typeface="Arial" panose="020B0604020202020204" pitchFamily="34" charset="0"/>
              </a:rPr>
              <a:t>lớn</a:t>
            </a:r>
            <a:endParaRPr lang="en-US" altLang="en-US" sz="1400" b="1" dirty="0">
              <a:solidFill>
                <a:srgbClr val="000000"/>
              </a:solidFill>
              <a:latin typeface="UTM Avo" panose="02040603050506020204" pitchFamily="18" charset="0"/>
              <a:cs typeface="Arial" panose="020B0604020202020204" pitchFamily="34" charset="0"/>
            </a:endParaRPr>
          </a:p>
        </p:txBody>
      </p:sp>
      <p:sp>
        <p:nvSpPr>
          <p:cNvPr id="50" name="AutoShape 45">
            <a:extLst>
              <a:ext uri="{FF2B5EF4-FFF2-40B4-BE49-F238E27FC236}">
                <a16:creationId xmlns:a16="http://schemas.microsoft.com/office/drawing/2014/main" id="{C431FB7D-C3FB-9554-31FA-560297D9355B}"/>
              </a:ext>
            </a:extLst>
          </p:cNvPr>
          <p:cNvSpPr>
            <a:spLocks noChangeArrowheads="1"/>
          </p:cNvSpPr>
          <p:nvPr/>
        </p:nvSpPr>
        <p:spPr bwMode="auto">
          <a:xfrm>
            <a:off x="1828940" y="5861327"/>
            <a:ext cx="321863" cy="304799"/>
          </a:xfrm>
          <a:prstGeom prst="irregularSeal1">
            <a:avLst/>
          </a:prstGeom>
          <a:solidFill>
            <a:srgbClr val="FF0000"/>
          </a:solidFill>
          <a:ln w="38100" algn="ctr">
            <a:solidFill>
              <a:srgbClr val="FF0000"/>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51" name="AutoShape 45">
            <a:extLst>
              <a:ext uri="{FF2B5EF4-FFF2-40B4-BE49-F238E27FC236}">
                <a16:creationId xmlns:a16="http://schemas.microsoft.com/office/drawing/2014/main" id="{5805776D-89EB-3C22-DC55-C761F7D047CA}"/>
              </a:ext>
            </a:extLst>
          </p:cNvPr>
          <p:cNvSpPr>
            <a:spLocks noChangeArrowheads="1"/>
          </p:cNvSpPr>
          <p:nvPr/>
        </p:nvSpPr>
        <p:spPr bwMode="auto">
          <a:xfrm>
            <a:off x="7467673" y="2377333"/>
            <a:ext cx="397249" cy="329775"/>
          </a:xfrm>
          <a:prstGeom prst="irregularSeal1">
            <a:avLst/>
          </a:prstGeom>
          <a:solidFill>
            <a:srgbClr val="FF0000"/>
          </a:solidFill>
          <a:ln w="38100" algn="ctr">
            <a:solidFill>
              <a:srgbClr val="FF0000"/>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5" name="AutoShape 45">
            <a:extLst>
              <a:ext uri="{FF2B5EF4-FFF2-40B4-BE49-F238E27FC236}">
                <a16:creationId xmlns:a16="http://schemas.microsoft.com/office/drawing/2014/main" id="{DAA35C30-091F-D42C-655D-29D2B1343358}"/>
              </a:ext>
            </a:extLst>
          </p:cNvPr>
          <p:cNvSpPr>
            <a:spLocks noChangeArrowheads="1"/>
          </p:cNvSpPr>
          <p:nvPr/>
        </p:nvSpPr>
        <p:spPr bwMode="auto">
          <a:xfrm>
            <a:off x="8029825" y="3840110"/>
            <a:ext cx="397249" cy="329775"/>
          </a:xfrm>
          <a:prstGeom prst="irregularSeal1">
            <a:avLst/>
          </a:prstGeom>
          <a:solidFill>
            <a:srgbClr val="FF0000"/>
          </a:solidFill>
          <a:ln w="38100" algn="ctr">
            <a:solidFill>
              <a:srgbClr val="FF0000"/>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23789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repeatCount="indefinite" fill="hold" grpId="0" nodeType="after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250" fill="hold"/>
                                        <p:tgtEl>
                                          <p:spTgt spid="51"/>
                                        </p:tgtEl>
                                        <p:attrNameLst>
                                          <p:attrName>ppt_w</p:attrName>
                                        </p:attrNameLst>
                                      </p:cBhvr>
                                      <p:tavLst>
                                        <p:tav tm="0">
                                          <p:val>
                                            <p:fltVal val="0"/>
                                          </p:val>
                                        </p:tav>
                                        <p:tav tm="100000">
                                          <p:val>
                                            <p:strVal val="#ppt_w"/>
                                          </p:val>
                                        </p:tav>
                                      </p:tavLst>
                                    </p:anim>
                                    <p:anim calcmode="lin" valueType="num">
                                      <p:cBhvr>
                                        <p:cTn id="8" dur="250" fill="hold"/>
                                        <p:tgtEl>
                                          <p:spTgt spid="51"/>
                                        </p:tgtEl>
                                        <p:attrNameLst>
                                          <p:attrName>ppt_h</p:attrName>
                                        </p:attrNameLst>
                                      </p:cBhvr>
                                      <p:tavLst>
                                        <p:tav tm="0">
                                          <p:val>
                                            <p:fltVal val="0"/>
                                          </p:val>
                                        </p:tav>
                                        <p:tav tm="100000">
                                          <p:val>
                                            <p:strVal val="#ppt_h"/>
                                          </p:val>
                                        </p:tav>
                                      </p:tavLst>
                                    </p:anim>
                                  </p:childTnLst>
                                  <p:subTnLst>
                                    <p:set>
                                      <p:cBhvr override="childStyle">
                                        <p:cTn dur="1" fill="hold" display="0" masterRel="sameClick" afterEffect="1">
                                          <p:stCondLst>
                                            <p:cond evt="end" delay="0">
                                              <p:tn val="5"/>
                                            </p:cond>
                                          </p:stCondLst>
                                        </p:cTn>
                                        <p:tgtEl>
                                          <p:spTgt spid="51"/>
                                        </p:tgtEl>
                                        <p:attrNameLst>
                                          <p:attrName>style.visibility</p:attrName>
                                        </p:attrNameLst>
                                      </p:cBhvr>
                                      <p:to>
                                        <p:strVal val="hidden"/>
                                      </p:to>
                                    </p:set>
                                    <p:audio>
                                      <p:cMediaNode>
                                        <p:cTn display="0" masterRel="sameClick">
                                          <p:stCondLst>
                                            <p:cond evt="begin" delay="0">
                                              <p:tn val="5"/>
                                            </p:cond>
                                          </p:stCondLst>
                                          <p:endCondLst>
                                            <p:cond evt="onStopAudio" delay="0">
                                              <p:tgtEl>
                                                <p:sldTgt/>
                                              </p:tgtEl>
                                            </p:cond>
                                          </p:endCondLst>
                                        </p:cTn>
                                        <p:tgtEl>
                                          <p:sndTgt r:embed="rId2" name="bomb.wav"/>
                                        </p:tgtEl>
                                      </p:cMediaNode>
                                    </p:audio>
                                  </p:subTnLst>
                                </p:cTn>
                              </p:par>
                            </p:childTnLst>
                          </p:cTn>
                        </p:par>
                        <p:par>
                          <p:cTn id="9" fill="hold">
                            <p:stCondLst>
                              <p:cond delay="250"/>
                            </p:stCondLst>
                            <p:childTnLst>
                              <p:par>
                                <p:cTn id="10" presetID="23" presetClass="entr" presetSubtype="16" repeatCount="indefinite"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250" fill="hold"/>
                                        <p:tgtEl>
                                          <p:spTgt spid="25"/>
                                        </p:tgtEl>
                                        <p:attrNameLst>
                                          <p:attrName>ppt_w</p:attrName>
                                        </p:attrNameLst>
                                      </p:cBhvr>
                                      <p:tavLst>
                                        <p:tav tm="0">
                                          <p:val>
                                            <p:fltVal val="0"/>
                                          </p:val>
                                        </p:tav>
                                        <p:tav tm="100000">
                                          <p:val>
                                            <p:strVal val="#ppt_w"/>
                                          </p:val>
                                        </p:tav>
                                      </p:tavLst>
                                    </p:anim>
                                    <p:anim calcmode="lin" valueType="num">
                                      <p:cBhvr>
                                        <p:cTn id="13" dur="250" fill="hold"/>
                                        <p:tgtEl>
                                          <p:spTgt spid="25"/>
                                        </p:tgtEl>
                                        <p:attrNameLst>
                                          <p:attrName>ppt_h</p:attrName>
                                        </p:attrNameLst>
                                      </p:cBhvr>
                                      <p:tavLst>
                                        <p:tav tm="0">
                                          <p:val>
                                            <p:fltVal val="0"/>
                                          </p:val>
                                        </p:tav>
                                        <p:tav tm="100000">
                                          <p:val>
                                            <p:strVal val="#ppt_h"/>
                                          </p:val>
                                        </p:tav>
                                      </p:tavLst>
                                    </p:anim>
                                  </p:childTnLst>
                                  <p:subTnLst>
                                    <p:set>
                                      <p:cBhvr override="childStyle">
                                        <p:cTn dur="1" fill="hold" display="0" masterRel="sameClick" afterEffect="1">
                                          <p:stCondLst>
                                            <p:cond evt="end" delay="0">
                                              <p:tn val="10"/>
                                            </p:cond>
                                          </p:stCondLst>
                                        </p:cTn>
                                        <p:tgtEl>
                                          <p:spTgt spid="25"/>
                                        </p:tgtEl>
                                        <p:attrNameLst>
                                          <p:attrName>style.visibility</p:attrName>
                                        </p:attrNameLst>
                                      </p:cBhvr>
                                      <p:to>
                                        <p:strVal val="hidden"/>
                                      </p:to>
                                    </p:set>
                                    <p:audio>
                                      <p:cMediaNode>
                                        <p:cTn display="0" masterRel="sameClick">
                                          <p:stCondLst>
                                            <p:cond evt="begin" delay="0">
                                              <p:tn val="10"/>
                                            </p:cond>
                                          </p:stCondLst>
                                          <p:endCondLst>
                                            <p:cond evt="onStopAudio" delay="0">
                                              <p:tgtEl>
                                                <p:sldTgt/>
                                              </p:tgtEl>
                                            </p:cond>
                                          </p:endCondLst>
                                        </p:cTn>
                                        <p:tgtEl>
                                          <p:sndTgt r:embed="rId2" name="bomb.wav"/>
                                        </p:tgtEl>
                                      </p:cMediaNode>
                                    </p:audio>
                                  </p:subTnLst>
                                </p:cTn>
                              </p:par>
                            </p:childTnLst>
                          </p:cTn>
                        </p:par>
                      </p:childTnLst>
                    </p:cTn>
                  </p:par>
                  <p:par>
                    <p:cTn id="14" fill="hold">
                      <p:stCondLst>
                        <p:cond delay="indefinite"/>
                      </p:stCondLst>
                      <p:childTnLst>
                        <p:par>
                          <p:cTn id="15" fill="hold">
                            <p:stCondLst>
                              <p:cond delay="0"/>
                            </p:stCondLst>
                            <p:childTnLst>
                              <p:par>
                                <p:cTn id="16" presetID="18" presetClass="entr" presetSubtype="3" fill="hold" nodeType="click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strips(upRight)">
                                      <p:cBhvr>
                                        <p:cTn id="18" dur="2000"/>
                                        <p:tgtEl>
                                          <p:spTgt spid="35"/>
                                        </p:tgtEl>
                                      </p:cBhvr>
                                    </p:animEffect>
                                  </p:childTnLst>
                                </p:cTn>
                              </p:par>
                              <p:par>
                                <p:cTn id="19" presetID="18" presetClass="entr" presetSubtype="12"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strips(downLeft)">
                                      <p:cBhvr>
                                        <p:cTn id="21" dur="20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6" fill="hold"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strips(downRight)">
                                      <p:cBhvr>
                                        <p:cTn id="26" dur="20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6" fill="hold"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strips(downRight)">
                                      <p:cBhvr>
                                        <p:cTn id="31" dur="2000"/>
                                        <p:tgtEl>
                                          <p:spTgt spid="32"/>
                                        </p:tgtEl>
                                      </p:cBhvr>
                                    </p:animEffect>
                                  </p:childTnLst>
                                </p:cTn>
                              </p:par>
                              <p:par>
                                <p:cTn id="32" presetID="18" presetClass="entr" presetSubtype="3" fill="hold" nodeType="withEffect">
                                  <p:stCondLst>
                                    <p:cond delay="0"/>
                                  </p:stCondLst>
                                  <p:childTnLst>
                                    <p:set>
                                      <p:cBhvr>
                                        <p:cTn id="33" dur="1" fill="hold">
                                          <p:stCondLst>
                                            <p:cond delay="0"/>
                                          </p:stCondLst>
                                        </p:cTn>
                                        <p:tgtEl>
                                          <p:spTgt spid="33"/>
                                        </p:tgtEl>
                                        <p:attrNameLst>
                                          <p:attrName>style.visibility</p:attrName>
                                        </p:attrNameLst>
                                      </p:cBhvr>
                                      <p:to>
                                        <p:strVal val="visible"/>
                                      </p:to>
                                    </p:set>
                                    <p:animEffect transition="in" filter="strips(upRight)">
                                      <p:cBhvr>
                                        <p:cTn id="34" dur="2000"/>
                                        <p:tgtEl>
                                          <p:spTgt spid="33"/>
                                        </p:tgtEl>
                                      </p:cBhvr>
                                    </p:animEffect>
                                  </p:childTnLst>
                                </p:cTn>
                              </p:par>
                              <p:par>
                                <p:cTn id="35" presetID="18" presetClass="entr" presetSubtype="9"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strips(upLeft)">
                                      <p:cBhvr>
                                        <p:cTn id="37" dur="20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3" fill="hold"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strips(upRight)">
                                      <p:cBhvr>
                                        <p:cTn id="42"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2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F9D07A-FDF3-2758-E51E-83869F0A79BA}"/>
              </a:ext>
            </a:extLst>
          </p:cNvPr>
          <p:cNvSpPr txBox="1"/>
          <p:nvPr/>
        </p:nvSpPr>
        <p:spPr>
          <a:xfrm>
            <a:off x="189280" y="1515568"/>
            <a:ext cx="12028170" cy="3539430"/>
          </a:xfrm>
          <a:prstGeom prst="rect">
            <a:avLst/>
          </a:prstGeom>
          <a:noFill/>
        </p:spPr>
        <p:txBody>
          <a:bodyPr wrap="square">
            <a:spAutoFit/>
          </a:bodyPr>
          <a:lstStyle/>
          <a:p>
            <a:pPr algn="l" fontAlgn="base">
              <a:spcBef>
                <a:spcPct val="50000"/>
              </a:spcBef>
              <a:spcAft>
                <a:spcPct val="0"/>
              </a:spcAft>
            </a:pPr>
            <a:r>
              <a:rPr lang="en-US" altLang="vi-VN" sz="2800" b="1" dirty="0">
                <a:solidFill>
                  <a:schemeClr val="tx1"/>
                </a:solidFill>
                <a:latin typeface="UVN Gia Dinh Hep" panose="02020606070506020304" pitchFamily="18" charset="0"/>
              </a:rPr>
              <a:t>-</a:t>
            </a:r>
            <a:r>
              <a:rPr lang="en-US" altLang="vi-VN" sz="2800" b="1" dirty="0" err="1">
                <a:solidFill>
                  <a:schemeClr val="tx1"/>
                </a:solidFill>
                <a:latin typeface="UVN Gia Dinh Hep" panose="02020606070506020304" pitchFamily="18" charset="0"/>
              </a:rPr>
              <a:t>Năm</a:t>
            </a:r>
            <a:r>
              <a:rPr lang="en-US" altLang="vi-VN" sz="2800" b="1" dirty="0">
                <a:solidFill>
                  <a:schemeClr val="tx1"/>
                </a:solidFill>
                <a:latin typeface="UVN Gia Dinh Hep" panose="02020606070506020304" pitchFamily="18" charset="0"/>
              </a:rPr>
              <a:t> 981 </a:t>
            </a:r>
            <a:r>
              <a:rPr lang="en-US" altLang="vi-VN" sz="2800" b="1" dirty="0" err="1">
                <a:solidFill>
                  <a:schemeClr val="tx1"/>
                </a:solidFill>
                <a:latin typeface="UVN Gia Dinh Hep" panose="02020606070506020304" pitchFamily="18" charset="0"/>
              </a:rPr>
              <a:t>quân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Tống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tiến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vào</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nước</a:t>
            </a:r>
            <a:r>
              <a:rPr lang="en-US" altLang="vi-VN" sz="2800" b="1" dirty="0">
                <a:solidFill>
                  <a:schemeClr val="tx1"/>
                </a:solidFill>
                <a:latin typeface="UVN Gia Dinh Hep" panose="02020606070506020304" pitchFamily="18" charset="0"/>
              </a:rPr>
              <a:t> ta </a:t>
            </a:r>
            <a:r>
              <a:rPr lang="en-US" altLang="vi-VN" sz="2800" b="1" dirty="0" err="1">
                <a:solidFill>
                  <a:schemeClr val="tx1"/>
                </a:solidFill>
                <a:latin typeface="UVN Gia Dinh Hep" panose="02020606070506020304" pitchFamily="18" charset="0"/>
              </a:rPr>
              <a:t>theo</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đường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thủy</a:t>
            </a:r>
            <a:r>
              <a:rPr lang="en-US" altLang="vi-VN" sz="2800" b="1" dirty="0">
                <a:solidFill>
                  <a:schemeClr val="tx1"/>
                </a:solidFill>
                <a:latin typeface="UVN Gia Dinh Hep" panose="02020606070506020304" pitchFamily="18" charset="0"/>
              </a:rPr>
              <a:t> ở </a:t>
            </a:r>
            <a:r>
              <a:rPr lang="en-US" altLang="vi-VN" sz="2800" b="1" dirty="0" err="1">
                <a:solidFill>
                  <a:schemeClr val="tx1"/>
                </a:solidFill>
                <a:latin typeface="UVN Gia Dinh Hep" panose="02020606070506020304" pitchFamily="18" charset="0"/>
              </a:rPr>
              <a:t>cửa</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sông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Bạch</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Đằng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và</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đường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bộ</a:t>
            </a:r>
            <a:r>
              <a:rPr lang="en-US" altLang="vi-VN" sz="2800" b="1" dirty="0">
                <a:solidFill>
                  <a:schemeClr val="tx1"/>
                </a:solidFill>
                <a:latin typeface="UVN Gia Dinh Hep" panose="02020606070506020304" pitchFamily="18" charset="0"/>
              </a:rPr>
              <a:t> ở </a:t>
            </a:r>
            <a:r>
              <a:rPr lang="en-US" altLang="vi-VN" sz="2800" b="1" dirty="0" err="1">
                <a:solidFill>
                  <a:schemeClr val="tx1"/>
                </a:solidFill>
                <a:latin typeface="UVN Gia Dinh Hep" panose="02020606070506020304" pitchFamily="18" charset="0"/>
              </a:rPr>
              <a:t>Lạng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Sơn</a:t>
            </a:r>
            <a:endParaRPr lang="en-US" altLang="vi-VN" sz="2800" b="1" dirty="0">
              <a:solidFill>
                <a:schemeClr val="tx1"/>
              </a:solidFill>
              <a:latin typeface="UVN Gia Dinh Hep" panose="02020606070506020304" pitchFamily="18" charset="0"/>
            </a:endParaRPr>
          </a:p>
          <a:p>
            <a:pPr algn="l" fontAlgn="base">
              <a:spcBef>
                <a:spcPct val="50000"/>
              </a:spcBef>
              <a:spcAft>
                <a:spcPct val="0"/>
              </a:spcAft>
            </a:pPr>
            <a:r>
              <a:rPr lang="en-US" altLang="vi-VN" sz="2800" b="1" dirty="0">
                <a:solidFill>
                  <a:schemeClr val="tx1"/>
                </a:solidFill>
                <a:latin typeface="UVN Gia Dinh Hep" panose="02020606070506020304" pitchFamily="18" charset="0"/>
              </a:rPr>
              <a:t>-Lê </a:t>
            </a:r>
            <a:r>
              <a:rPr lang="en-US" altLang="vi-VN" sz="2800" b="1" dirty="0" err="1">
                <a:solidFill>
                  <a:schemeClr val="tx1"/>
                </a:solidFill>
                <a:latin typeface="UVN Gia Dinh Hep" panose="02020606070506020304" pitchFamily="18" charset="0"/>
              </a:rPr>
              <a:t>Hoàn</a:t>
            </a:r>
            <a:r>
              <a:rPr lang="en-US" altLang="vi-VN" sz="2800" b="1" dirty="0">
                <a:solidFill>
                  <a:schemeClr val="tx1"/>
                </a:solidFill>
                <a:latin typeface="UVN Gia Dinh Hep" panose="02020606070506020304" pitchFamily="18" charset="0"/>
              </a:rPr>
              <a:t> chia </a:t>
            </a:r>
            <a:r>
              <a:rPr lang="en-US" altLang="vi-VN" sz="2800" b="1" dirty="0" err="1">
                <a:solidFill>
                  <a:schemeClr val="tx1"/>
                </a:solidFill>
                <a:latin typeface="UVN Gia Dinh Hep" panose="02020606070506020304" pitchFamily="18" charset="0"/>
              </a:rPr>
              <a:t>thành</a:t>
            </a:r>
            <a:r>
              <a:rPr lang="en-US" altLang="vi-VN" sz="2800" b="1" dirty="0">
                <a:solidFill>
                  <a:schemeClr val="tx1"/>
                </a:solidFill>
                <a:latin typeface="UVN Gia Dinh Hep" panose="02020606070506020304" pitchFamily="18" charset="0"/>
              </a:rPr>
              <a:t> 2 </a:t>
            </a:r>
            <a:r>
              <a:rPr lang="en-US" altLang="vi-VN" sz="2800" b="1" dirty="0" err="1">
                <a:solidFill>
                  <a:schemeClr val="tx1"/>
                </a:solidFill>
                <a:latin typeface="UVN Gia Dinh Hep" panose="02020606070506020304" pitchFamily="18" charset="0"/>
              </a:rPr>
              <a:t>cánh</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quân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chặn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đánh</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giặc</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Tại</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cửa</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sông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Bạch</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Đằng,Lê</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Hoàn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trực</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tiếp</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chỉ</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huy</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cho</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đóng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cọc</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để</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ngăn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chặn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thuyền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địch,Nhiều</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trận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chiến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đấu</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ác</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liệt</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diễn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ra,cuối</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cùng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quân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thủy</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của</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địch</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bị</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đánh</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lui.Trên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bộ</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quân</a:t>
            </a:r>
            <a:r>
              <a:rPr lang="en-US" altLang="vi-VN" sz="2800" b="1" dirty="0">
                <a:solidFill>
                  <a:schemeClr val="tx1"/>
                </a:solidFill>
                <a:latin typeface="UVN Gia Dinh Hep" panose="02020606070506020304" pitchFamily="18" charset="0"/>
              </a:rPr>
              <a:t> ta </a:t>
            </a:r>
            <a:r>
              <a:rPr lang="en-US" altLang="vi-VN" sz="2800" b="1" dirty="0" err="1">
                <a:solidFill>
                  <a:schemeClr val="tx1"/>
                </a:solidFill>
                <a:latin typeface="UVN Gia Dinh Hep" panose="02020606070506020304" pitchFamily="18" charset="0"/>
              </a:rPr>
              <a:t>chặn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đánh</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tại</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ải</a:t>
            </a:r>
            <a:r>
              <a:rPr lang="en-US" altLang="vi-VN" sz="2800" b="1" dirty="0">
                <a:solidFill>
                  <a:schemeClr val="tx1"/>
                </a:solidFill>
                <a:latin typeface="UVN Gia Dinh Hep" panose="02020606070506020304" pitchFamily="18" charset="0"/>
              </a:rPr>
              <a:t> Chi </a:t>
            </a:r>
            <a:r>
              <a:rPr lang="en-US" altLang="vi-VN" sz="2800" b="1" dirty="0" err="1">
                <a:solidFill>
                  <a:schemeClr val="tx1"/>
                </a:solidFill>
                <a:latin typeface="UVN Gia Dinh Hep" panose="02020606070506020304" pitchFamily="18" charset="0"/>
              </a:rPr>
              <a:t>Lăng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buộc</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chúng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phải</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rút</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lui</a:t>
            </a:r>
            <a:endParaRPr lang="en-US" altLang="vi-VN" sz="2800" b="1" dirty="0">
              <a:solidFill>
                <a:schemeClr val="tx1"/>
              </a:solidFill>
              <a:latin typeface="UVN Gia Dinh Hep" panose="02020606070506020304" pitchFamily="18" charset="0"/>
            </a:endParaRPr>
          </a:p>
          <a:p>
            <a:pPr algn="l" fontAlgn="base">
              <a:spcBef>
                <a:spcPct val="50000"/>
              </a:spcBef>
              <a:spcAft>
                <a:spcPct val="0"/>
              </a:spcAft>
            </a:pPr>
            <a:r>
              <a:rPr lang="en-US" altLang="vi-VN" sz="2800" b="1" dirty="0">
                <a:solidFill>
                  <a:schemeClr val="tx1"/>
                </a:solidFill>
                <a:latin typeface="UVN Gia Dinh Hep" panose="02020606070506020304" pitchFamily="18" charset="0"/>
              </a:rPr>
              <a:t>-</a:t>
            </a:r>
            <a:r>
              <a:rPr lang="en-US" altLang="vi-VN" sz="2800" b="1" dirty="0" err="1">
                <a:solidFill>
                  <a:schemeClr val="tx1"/>
                </a:solidFill>
                <a:latin typeface="UVN Gia Dinh Hep" panose="02020606070506020304" pitchFamily="18" charset="0"/>
              </a:rPr>
              <a:t>Quân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giặc</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chết</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quá</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nửa,tướng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giặc</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bị</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giết.Cuộc</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kháng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chiến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hoàn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toàn</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thắng</a:t>
            </a:r>
            <a:r>
              <a:rPr lang="en-US" altLang="vi-VN" sz="2800" b="1" dirty="0">
                <a:solidFill>
                  <a:schemeClr val="tx1"/>
                </a:solidFill>
                <a:latin typeface="UVN Gia Dinh Hep" panose="02020606070506020304" pitchFamily="18" charset="0"/>
              </a:rPr>
              <a:t> </a:t>
            </a:r>
            <a:r>
              <a:rPr lang="en-US" altLang="vi-VN" sz="2800" b="1" dirty="0" err="1">
                <a:solidFill>
                  <a:schemeClr val="tx1"/>
                </a:solidFill>
                <a:latin typeface="UVN Gia Dinh Hep" panose="02020606070506020304" pitchFamily="18" charset="0"/>
              </a:rPr>
              <a:t>lợi</a:t>
            </a:r>
            <a:endParaRPr lang="en-US" altLang="vi-VN" sz="2800" b="1" dirty="0">
              <a:solidFill>
                <a:schemeClr val="tx1"/>
              </a:solidFill>
              <a:latin typeface="UVN Gia Dinh Hep" panose="02020606070506020304" pitchFamily="18" charset="0"/>
            </a:endParaRPr>
          </a:p>
        </p:txBody>
      </p:sp>
      <p:pic>
        <p:nvPicPr>
          <p:cNvPr id="3" name="图片 50">
            <a:extLst>
              <a:ext uri="{FF2B5EF4-FFF2-40B4-BE49-F238E27FC236}">
                <a16:creationId xmlns:a16="http://schemas.microsoft.com/office/drawing/2014/main" id="{E6BF9EA1-87DA-D01E-0659-C5CFE2C13A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21" y="0"/>
            <a:ext cx="12184129" cy="1973824"/>
          </a:xfrm>
          <a:prstGeom prst="rect">
            <a:avLst/>
          </a:prstGeom>
        </p:spPr>
      </p:pic>
      <p:grpSp>
        <p:nvGrpSpPr>
          <p:cNvPr id="4" name="组合 5">
            <a:extLst>
              <a:ext uri="{FF2B5EF4-FFF2-40B4-BE49-F238E27FC236}">
                <a16:creationId xmlns:a16="http://schemas.microsoft.com/office/drawing/2014/main" id="{302E56E8-EABA-F09E-1253-C873DCCB98EE}"/>
              </a:ext>
            </a:extLst>
          </p:cNvPr>
          <p:cNvGrpSpPr/>
          <p:nvPr/>
        </p:nvGrpSpPr>
        <p:grpSpPr>
          <a:xfrm>
            <a:off x="2777490" y="340843"/>
            <a:ext cx="5966460" cy="1110767"/>
            <a:chOff x="567231" y="808107"/>
            <a:chExt cx="8148724" cy="3661617"/>
          </a:xfrm>
          <a:solidFill>
            <a:srgbClr val="F8F7F7"/>
          </a:solidFill>
        </p:grpSpPr>
        <p:sp>
          <p:nvSpPr>
            <p:cNvPr id="5" name="矩形: 圆角 4">
              <a:extLst>
                <a:ext uri="{FF2B5EF4-FFF2-40B4-BE49-F238E27FC236}">
                  <a16:creationId xmlns:a16="http://schemas.microsoft.com/office/drawing/2014/main" id="{66F3EE48-A5E9-9422-46DD-90FB841ED92B}"/>
                </a:ext>
              </a:extLst>
            </p:cNvPr>
            <p:cNvSpPr/>
            <p:nvPr/>
          </p:nvSpPr>
          <p:spPr>
            <a:xfrm>
              <a:off x="567231" y="808107"/>
              <a:ext cx="8148724" cy="3661617"/>
            </a:xfrm>
            <a:prstGeom prst="roundRect">
              <a:avLst/>
            </a:prstGeom>
            <a:grpFill/>
            <a:ln w="34925">
              <a:solidFill>
                <a:srgbClr val="033B3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6" name="矩形: 圆角 38">
              <a:extLst>
                <a:ext uri="{FF2B5EF4-FFF2-40B4-BE49-F238E27FC236}">
                  <a16:creationId xmlns:a16="http://schemas.microsoft.com/office/drawing/2014/main" id="{B1DBC028-6C78-FC4A-0E4E-ADBC3C6D989B}"/>
                </a:ext>
              </a:extLst>
            </p:cNvPr>
            <p:cNvSpPr/>
            <p:nvPr/>
          </p:nvSpPr>
          <p:spPr>
            <a:xfrm>
              <a:off x="715870" y="1111660"/>
              <a:ext cx="7857128" cy="2997113"/>
            </a:xfrm>
            <a:prstGeom prst="roundRect">
              <a:avLst/>
            </a:prstGeom>
            <a:grpFill/>
            <a:ln w="25400">
              <a:solidFill>
                <a:srgbClr val="033B3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7" name="Group 6">
            <a:extLst>
              <a:ext uri="{FF2B5EF4-FFF2-40B4-BE49-F238E27FC236}">
                <a16:creationId xmlns:a16="http://schemas.microsoft.com/office/drawing/2014/main" id="{87BC7922-D014-B5A6-3F75-2627CE162ACA}"/>
              </a:ext>
            </a:extLst>
          </p:cNvPr>
          <p:cNvGrpSpPr/>
          <p:nvPr/>
        </p:nvGrpSpPr>
        <p:grpSpPr>
          <a:xfrm>
            <a:off x="11272" y="3617968"/>
            <a:ext cx="12206178" cy="3240032"/>
            <a:chOff x="0" y="3617968"/>
            <a:chExt cx="12206178" cy="3240032"/>
          </a:xfrm>
        </p:grpSpPr>
        <p:pic>
          <p:nvPicPr>
            <p:cNvPr id="8" name="Picture 7">
              <a:extLst>
                <a:ext uri="{FF2B5EF4-FFF2-40B4-BE49-F238E27FC236}">
                  <a16:creationId xmlns:a16="http://schemas.microsoft.com/office/drawing/2014/main" id="{61FE0F31-89E9-6CE1-DC1D-4F493D5F7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17969"/>
              <a:ext cx="6110178" cy="3240031"/>
            </a:xfrm>
            <a:prstGeom prst="rect">
              <a:avLst/>
            </a:prstGeom>
          </p:spPr>
        </p:pic>
        <p:pic>
          <p:nvPicPr>
            <p:cNvPr id="9" name="Picture 8">
              <a:extLst>
                <a:ext uri="{FF2B5EF4-FFF2-40B4-BE49-F238E27FC236}">
                  <a16:creationId xmlns:a16="http://schemas.microsoft.com/office/drawing/2014/main" id="{9EB020BF-A6F8-4442-95DC-1BF853B894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617968"/>
              <a:ext cx="6110178" cy="3240031"/>
            </a:xfrm>
            <a:prstGeom prst="rect">
              <a:avLst/>
            </a:prstGeom>
          </p:spPr>
        </p:pic>
      </p:grpSp>
      <p:sp>
        <p:nvSpPr>
          <p:cNvPr id="11" name="TextBox 10">
            <a:extLst>
              <a:ext uri="{FF2B5EF4-FFF2-40B4-BE49-F238E27FC236}">
                <a16:creationId xmlns:a16="http://schemas.microsoft.com/office/drawing/2014/main" id="{9AF85095-2892-4AD4-162A-F303F2F47178}"/>
              </a:ext>
            </a:extLst>
          </p:cNvPr>
          <p:cNvSpPr txBox="1"/>
          <p:nvPr/>
        </p:nvSpPr>
        <p:spPr>
          <a:xfrm>
            <a:off x="2583866" y="601108"/>
            <a:ext cx="6349364" cy="646331"/>
          </a:xfrm>
          <a:prstGeom prst="rect">
            <a:avLst/>
          </a:prstGeom>
          <a:noFill/>
        </p:spPr>
        <p:txBody>
          <a:bodyPr wrap="square">
            <a:spAutoFit/>
          </a:bodyPr>
          <a:lstStyle/>
          <a:p>
            <a:pPr algn="ctr"/>
            <a:r>
              <a:rPr lang="en-US" sz="3600" b="1" dirty="0">
                <a:solidFill>
                  <a:srgbClr val="F6A9A9"/>
                </a:solidFill>
                <a:effectLst>
                  <a:outerShdw blurRad="38100" dist="38100" dir="2700000" algn="tl">
                    <a:srgbClr val="000000">
                      <a:alpha val="43137"/>
                    </a:srgbClr>
                  </a:outerShdw>
                </a:effectLst>
                <a:latin typeface="UTM Guanine" panose="02040603050506020204" pitchFamily="18" charset="0"/>
              </a:rPr>
              <a:t>TÓM TẮT DIỄN BIẾN</a:t>
            </a:r>
            <a:endParaRPr lang="en-US" sz="3600" dirty="0">
              <a:solidFill>
                <a:srgbClr val="F6A9A9"/>
              </a:solidFill>
              <a:effectLst>
                <a:outerShdw blurRad="38100" dist="38100" dir="2700000" algn="tl">
                  <a:srgbClr val="000000">
                    <a:alpha val="43137"/>
                  </a:srgbClr>
                </a:outerShdw>
              </a:effectLst>
              <a:latin typeface="UTM Avo" panose="02040603050506020204" pitchFamily="18" charset="0"/>
            </a:endParaRPr>
          </a:p>
        </p:txBody>
      </p:sp>
    </p:spTree>
    <p:extLst>
      <p:ext uri="{BB962C8B-B14F-4D97-AF65-F5344CB8AC3E}">
        <p14:creationId xmlns:p14="http://schemas.microsoft.com/office/powerpoint/2010/main" val="1372200501"/>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accel="32000" decel="68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barn(inVertical)">
                                      <p:cBhvr>
                                        <p:cTn id="25" dur="500"/>
                                        <p:tgtEl>
                                          <p:spTgt spid="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2">
                                            <p:txEl>
                                              <p:pRg st="1" end="1"/>
                                            </p:txEl>
                                          </p:spTgt>
                                        </p:tgtEl>
                                        <p:attrNameLst>
                                          <p:attrName>style.visibility</p:attrName>
                                        </p:attrNameLst>
                                      </p:cBhvr>
                                      <p:to>
                                        <p:strVal val="visible"/>
                                      </p:to>
                                    </p:set>
                                    <p:animEffect transition="in" filter="barn(inVertical)">
                                      <p:cBhvr>
                                        <p:cTn id="30" dur="500"/>
                                        <p:tgtEl>
                                          <p:spTgt spid="2">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Effect transition="in" filter="barn(inVertical)">
                                      <p:cBhvr>
                                        <p:cTn id="35"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3">
            <a:extLst>
              <a:ext uri="{FF2B5EF4-FFF2-40B4-BE49-F238E27FC236}">
                <a16:creationId xmlns:a16="http://schemas.microsoft.com/office/drawing/2014/main" id="{5B4C6A84-8C58-F4FD-D905-01277B0C8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310" y="1825016"/>
            <a:ext cx="9966959" cy="3409923"/>
          </a:xfrm>
          <a:prstGeom prst="rect">
            <a:avLst/>
          </a:prstGeom>
        </p:spPr>
      </p:pic>
      <p:sp>
        <p:nvSpPr>
          <p:cNvPr id="2" name="TextBox 1">
            <a:extLst>
              <a:ext uri="{FF2B5EF4-FFF2-40B4-BE49-F238E27FC236}">
                <a16:creationId xmlns:a16="http://schemas.microsoft.com/office/drawing/2014/main" id="{1FF9D07A-FDF3-2758-E51E-83869F0A79BA}"/>
              </a:ext>
            </a:extLst>
          </p:cNvPr>
          <p:cNvSpPr txBox="1"/>
          <p:nvPr/>
        </p:nvSpPr>
        <p:spPr>
          <a:xfrm>
            <a:off x="1071908" y="2151727"/>
            <a:ext cx="7237702" cy="2554545"/>
          </a:xfrm>
          <a:prstGeom prst="rect">
            <a:avLst/>
          </a:prstGeom>
          <a:noFill/>
        </p:spPr>
        <p:txBody>
          <a:bodyPr wrap="square">
            <a:spAutoFit/>
          </a:bodyPr>
          <a:lstStyle/>
          <a:p>
            <a:pPr algn="ctr">
              <a:spcBef>
                <a:spcPct val="50000"/>
              </a:spcBef>
            </a:pP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Cuộc</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kháng</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chiến</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chống</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quân</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Tống</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xâm</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lược</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thắng</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lợi</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đã</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giữ</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vững</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được</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nền</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độc</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lập</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của</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nước</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nhà</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và</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đem</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lại</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cho</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nhân</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dân</a:t>
            </a:r>
            <a:r>
              <a:rPr lang="en-US" altLang="en-US" sz="3200" b="1" dirty="0">
                <a:solidFill>
                  <a:schemeClr val="tx1"/>
                </a:solidFill>
                <a:latin typeface="UVN Gia Dinh Hep" panose="02020606070506020304" pitchFamily="18" charset="0"/>
              </a:rPr>
              <a:t> ta </a:t>
            </a:r>
            <a:r>
              <a:rPr lang="en-US" altLang="en-US" sz="3200" b="1" dirty="0" err="1">
                <a:solidFill>
                  <a:schemeClr val="tx1"/>
                </a:solidFill>
                <a:latin typeface="UVN Gia Dinh Hep" panose="02020606070506020304" pitchFamily="18" charset="0"/>
              </a:rPr>
              <a:t>niềm</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tự</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hào</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lòng</a:t>
            </a:r>
            <a:r>
              <a:rPr lang="en-US" altLang="en-US" sz="3200" b="1" dirty="0">
                <a:solidFill>
                  <a:schemeClr val="tx1"/>
                </a:solidFill>
                <a:latin typeface="UVN Gia Dinh Hep" panose="02020606070506020304" pitchFamily="18" charset="0"/>
              </a:rPr>
              <a:t> tin ở </a:t>
            </a:r>
            <a:r>
              <a:rPr lang="en-US" altLang="en-US" sz="3200" b="1" dirty="0" err="1">
                <a:solidFill>
                  <a:schemeClr val="tx1"/>
                </a:solidFill>
                <a:latin typeface="UVN Gia Dinh Hep" panose="02020606070506020304" pitchFamily="18" charset="0"/>
              </a:rPr>
              <a:t>sức</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mạnh</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và</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tiền</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đồ</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của</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dân</a:t>
            </a:r>
            <a:r>
              <a:rPr lang="en-US" altLang="en-US" sz="3200" b="1" dirty="0">
                <a:solidFill>
                  <a:schemeClr val="tx1"/>
                </a:solidFill>
                <a:latin typeface="UVN Gia Dinh Hep" panose="02020606070506020304" pitchFamily="18" charset="0"/>
              </a:rPr>
              <a:t> </a:t>
            </a:r>
            <a:r>
              <a:rPr lang="en-US" altLang="en-US" sz="3200" b="1" dirty="0" err="1">
                <a:solidFill>
                  <a:schemeClr val="tx1"/>
                </a:solidFill>
                <a:latin typeface="UVN Gia Dinh Hep" panose="02020606070506020304" pitchFamily="18" charset="0"/>
              </a:rPr>
              <a:t>tộc</a:t>
            </a:r>
            <a:r>
              <a:rPr lang="en-US" altLang="en-US" sz="3200" b="1" dirty="0">
                <a:solidFill>
                  <a:schemeClr val="tx1"/>
                </a:solidFill>
                <a:latin typeface="UVN Gia Dinh Hep" panose="02020606070506020304" pitchFamily="18" charset="0"/>
              </a:rPr>
              <a:t>.</a:t>
            </a:r>
          </a:p>
        </p:txBody>
      </p:sp>
      <p:pic>
        <p:nvPicPr>
          <p:cNvPr id="3" name="图片 50">
            <a:extLst>
              <a:ext uri="{FF2B5EF4-FFF2-40B4-BE49-F238E27FC236}">
                <a16:creationId xmlns:a16="http://schemas.microsoft.com/office/drawing/2014/main" id="{E6BF9EA1-87DA-D01E-0659-C5CFE2C13A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21" y="0"/>
            <a:ext cx="12184129" cy="1973824"/>
          </a:xfrm>
          <a:prstGeom prst="rect">
            <a:avLst/>
          </a:prstGeom>
        </p:spPr>
      </p:pic>
      <p:grpSp>
        <p:nvGrpSpPr>
          <p:cNvPr id="4" name="组合 5">
            <a:extLst>
              <a:ext uri="{FF2B5EF4-FFF2-40B4-BE49-F238E27FC236}">
                <a16:creationId xmlns:a16="http://schemas.microsoft.com/office/drawing/2014/main" id="{302E56E8-EABA-F09E-1253-C873DCCB98EE}"/>
              </a:ext>
            </a:extLst>
          </p:cNvPr>
          <p:cNvGrpSpPr/>
          <p:nvPr/>
        </p:nvGrpSpPr>
        <p:grpSpPr>
          <a:xfrm>
            <a:off x="2777490" y="340843"/>
            <a:ext cx="5966460" cy="1110767"/>
            <a:chOff x="567231" y="808107"/>
            <a:chExt cx="8148724" cy="3661617"/>
          </a:xfrm>
          <a:solidFill>
            <a:srgbClr val="F8F7F7"/>
          </a:solidFill>
        </p:grpSpPr>
        <p:sp>
          <p:nvSpPr>
            <p:cNvPr id="5" name="矩形: 圆角 4">
              <a:extLst>
                <a:ext uri="{FF2B5EF4-FFF2-40B4-BE49-F238E27FC236}">
                  <a16:creationId xmlns:a16="http://schemas.microsoft.com/office/drawing/2014/main" id="{66F3EE48-A5E9-9422-46DD-90FB841ED92B}"/>
                </a:ext>
              </a:extLst>
            </p:cNvPr>
            <p:cNvSpPr/>
            <p:nvPr/>
          </p:nvSpPr>
          <p:spPr>
            <a:xfrm>
              <a:off x="567231" y="808107"/>
              <a:ext cx="8148724" cy="3661617"/>
            </a:xfrm>
            <a:prstGeom prst="roundRect">
              <a:avLst/>
            </a:prstGeom>
            <a:grpFill/>
            <a:ln w="34925">
              <a:solidFill>
                <a:srgbClr val="033B3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6" name="矩形: 圆角 38">
              <a:extLst>
                <a:ext uri="{FF2B5EF4-FFF2-40B4-BE49-F238E27FC236}">
                  <a16:creationId xmlns:a16="http://schemas.microsoft.com/office/drawing/2014/main" id="{B1DBC028-6C78-FC4A-0E4E-ADBC3C6D989B}"/>
                </a:ext>
              </a:extLst>
            </p:cNvPr>
            <p:cNvSpPr/>
            <p:nvPr/>
          </p:nvSpPr>
          <p:spPr>
            <a:xfrm>
              <a:off x="715870" y="1111660"/>
              <a:ext cx="7857128" cy="2997113"/>
            </a:xfrm>
            <a:prstGeom prst="roundRect">
              <a:avLst/>
            </a:prstGeom>
            <a:grpFill/>
            <a:ln w="25400">
              <a:solidFill>
                <a:srgbClr val="033B3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grpSp>
        <p:nvGrpSpPr>
          <p:cNvPr id="7" name="Group 6">
            <a:extLst>
              <a:ext uri="{FF2B5EF4-FFF2-40B4-BE49-F238E27FC236}">
                <a16:creationId xmlns:a16="http://schemas.microsoft.com/office/drawing/2014/main" id="{87BC7922-D014-B5A6-3F75-2627CE162ACA}"/>
              </a:ext>
            </a:extLst>
          </p:cNvPr>
          <p:cNvGrpSpPr/>
          <p:nvPr/>
        </p:nvGrpSpPr>
        <p:grpSpPr>
          <a:xfrm>
            <a:off x="11272" y="3617968"/>
            <a:ext cx="12206178" cy="3240032"/>
            <a:chOff x="0" y="3617968"/>
            <a:chExt cx="12206178" cy="3240032"/>
          </a:xfrm>
        </p:grpSpPr>
        <p:pic>
          <p:nvPicPr>
            <p:cNvPr id="8" name="Picture 7">
              <a:extLst>
                <a:ext uri="{FF2B5EF4-FFF2-40B4-BE49-F238E27FC236}">
                  <a16:creationId xmlns:a16="http://schemas.microsoft.com/office/drawing/2014/main" id="{61FE0F31-89E9-6CE1-DC1D-4F493D5F7D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17969"/>
              <a:ext cx="6110178" cy="3240031"/>
            </a:xfrm>
            <a:prstGeom prst="rect">
              <a:avLst/>
            </a:prstGeom>
          </p:spPr>
        </p:pic>
        <p:pic>
          <p:nvPicPr>
            <p:cNvPr id="9" name="Picture 8">
              <a:extLst>
                <a:ext uri="{FF2B5EF4-FFF2-40B4-BE49-F238E27FC236}">
                  <a16:creationId xmlns:a16="http://schemas.microsoft.com/office/drawing/2014/main" id="{9EB020BF-A6F8-4442-95DC-1BF853B894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617968"/>
              <a:ext cx="6110178" cy="3240031"/>
            </a:xfrm>
            <a:prstGeom prst="rect">
              <a:avLst/>
            </a:prstGeom>
          </p:spPr>
        </p:pic>
      </p:grpSp>
      <p:sp>
        <p:nvSpPr>
          <p:cNvPr id="11" name="TextBox 10">
            <a:extLst>
              <a:ext uri="{FF2B5EF4-FFF2-40B4-BE49-F238E27FC236}">
                <a16:creationId xmlns:a16="http://schemas.microsoft.com/office/drawing/2014/main" id="{9AF85095-2892-4AD4-162A-F303F2F47178}"/>
              </a:ext>
            </a:extLst>
          </p:cNvPr>
          <p:cNvSpPr txBox="1"/>
          <p:nvPr/>
        </p:nvSpPr>
        <p:spPr>
          <a:xfrm>
            <a:off x="2583866" y="601108"/>
            <a:ext cx="6349364" cy="707886"/>
          </a:xfrm>
          <a:prstGeom prst="rect">
            <a:avLst/>
          </a:prstGeom>
          <a:noFill/>
        </p:spPr>
        <p:txBody>
          <a:bodyPr wrap="square">
            <a:spAutoFit/>
          </a:bodyPr>
          <a:lstStyle/>
          <a:p>
            <a:pPr algn="ctr"/>
            <a:r>
              <a:rPr lang="en-US" sz="4000" b="1" dirty="0">
                <a:solidFill>
                  <a:srgbClr val="F6A9A9"/>
                </a:solidFill>
                <a:effectLst>
                  <a:outerShdw blurRad="38100" dist="38100" dir="2700000" algn="tl">
                    <a:srgbClr val="000000">
                      <a:alpha val="43137"/>
                    </a:srgbClr>
                  </a:outerShdw>
                </a:effectLst>
                <a:latin typeface="UTM Guanine" panose="02040603050506020204" pitchFamily="18" charset="0"/>
              </a:rPr>
              <a:t>Ý NGHĨA LỊCH SỬ</a:t>
            </a:r>
            <a:endParaRPr lang="en-US" sz="4000" dirty="0">
              <a:solidFill>
                <a:srgbClr val="F6A9A9"/>
              </a:solidFill>
              <a:effectLst>
                <a:outerShdw blurRad="38100" dist="38100" dir="2700000" algn="tl">
                  <a:srgbClr val="000000">
                    <a:alpha val="43137"/>
                  </a:srgbClr>
                </a:outerShdw>
              </a:effectLst>
              <a:latin typeface="UTM Guanine" panose="02040603050506020204" pitchFamily="18" charset="0"/>
            </a:endParaRPr>
          </a:p>
        </p:txBody>
      </p:sp>
      <p:pic>
        <p:nvPicPr>
          <p:cNvPr id="12" name="Picture 11">
            <a:extLst>
              <a:ext uri="{FF2B5EF4-FFF2-40B4-BE49-F238E27FC236}">
                <a16:creationId xmlns:a16="http://schemas.microsoft.com/office/drawing/2014/main" id="{F2779B30-8701-D39F-D902-E6E41106C813}"/>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t="2256" r="10566"/>
          <a:stretch/>
        </p:blipFill>
        <p:spPr>
          <a:xfrm flipH="1">
            <a:off x="7938664" y="2297848"/>
            <a:ext cx="4278786" cy="4560151"/>
          </a:xfrm>
          <a:prstGeom prst="rect">
            <a:avLst/>
          </a:prstGeom>
        </p:spPr>
      </p:pic>
    </p:spTree>
    <p:extLst>
      <p:ext uri="{BB962C8B-B14F-4D97-AF65-F5344CB8AC3E}">
        <p14:creationId xmlns:p14="http://schemas.microsoft.com/office/powerpoint/2010/main" val="3798707749"/>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accel="32000" decel="68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1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
                                            <p:txEl>
                                              <p:pRg st="0" end="0"/>
                                            </p:txEl>
                                          </p:spTgt>
                                        </p:tgtEl>
                                        <p:attrNameLst>
                                          <p:attrName>style.visibility</p:attrName>
                                        </p:attrNameLst>
                                      </p:cBhvr>
                                      <p:to>
                                        <p:strVal val="visible"/>
                                      </p:to>
                                    </p:set>
                                    <p:animEffect transition="in" filter="barn(inVertical)">
                                      <p:cBhvr>
                                        <p:cTn id="28" dur="500"/>
                                        <p:tgtEl>
                                          <p:spTgt spid="2">
                                            <p:txEl>
                                              <p:pRg st="0" end="0"/>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50">
            <a:extLst>
              <a:ext uri="{FF2B5EF4-FFF2-40B4-BE49-F238E27FC236}">
                <a16:creationId xmlns:a16="http://schemas.microsoft.com/office/drawing/2014/main" id="{E6BF9EA1-87DA-D01E-0659-C5CFE2C13A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21" y="0"/>
            <a:ext cx="12184129" cy="1973824"/>
          </a:xfrm>
          <a:prstGeom prst="rect">
            <a:avLst/>
          </a:prstGeom>
        </p:spPr>
      </p:pic>
      <p:pic>
        <p:nvPicPr>
          <p:cNvPr id="16" name="图片 34">
            <a:extLst>
              <a:ext uri="{FF2B5EF4-FFF2-40B4-BE49-F238E27FC236}">
                <a16:creationId xmlns:a16="http://schemas.microsoft.com/office/drawing/2014/main" id="{8053821D-B128-4E79-81B4-5C71BA8E4E9F}"/>
              </a:ext>
            </a:extLst>
          </p:cNvPr>
          <p:cNvPicPr>
            <a:picLocks noChangeAspect="1"/>
          </p:cNvPicPr>
          <p:nvPr/>
        </p:nvPicPr>
        <p:blipFill rotWithShape="1">
          <a:blip r:embed="rId3">
            <a:extLst>
              <a:ext uri="{28A0092B-C50C-407E-A947-70E740481C1C}">
                <a14:useLocalDpi xmlns:a14="http://schemas.microsoft.com/office/drawing/2010/main" val="0"/>
              </a:ext>
            </a:extLst>
          </a:blip>
          <a:srcRect l="6481" t="19561"/>
          <a:stretch/>
        </p:blipFill>
        <p:spPr>
          <a:xfrm>
            <a:off x="3901186" y="2058"/>
            <a:ext cx="5395993" cy="2605066"/>
          </a:xfrm>
          <a:prstGeom prst="rect">
            <a:avLst/>
          </a:prstGeom>
        </p:spPr>
      </p:pic>
      <p:sp>
        <p:nvSpPr>
          <p:cNvPr id="5" name="矩形: 圆角 4">
            <a:extLst>
              <a:ext uri="{FF2B5EF4-FFF2-40B4-BE49-F238E27FC236}">
                <a16:creationId xmlns:a16="http://schemas.microsoft.com/office/drawing/2014/main" id="{66F3EE48-A5E9-9422-46DD-90FB841ED92B}"/>
              </a:ext>
            </a:extLst>
          </p:cNvPr>
          <p:cNvSpPr/>
          <p:nvPr/>
        </p:nvSpPr>
        <p:spPr>
          <a:xfrm>
            <a:off x="254050" y="1761129"/>
            <a:ext cx="11518850" cy="4550483"/>
          </a:xfrm>
          <a:prstGeom prst="roundRect">
            <a:avLst>
              <a:gd name="adj" fmla="val 10785"/>
            </a:avLst>
          </a:prstGeom>
          <a:solidFill>
            <a:srgbClr val="F8F7F7"/>
          </a:solidFill>
          <a:ln w="34925">
            <a:solidFill>
              <a:srgbClr val="033B3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dirty="0"/>
          </a:p>
        </p:txBody>
      </p:sp>
      <p:sp>
        <p:nvSpPr>
          <p:cNvPr id="6" name="矩形: 圆角 38">
            <a:extLst>
              <a:ext uri="{FF2B5EF4-FFF2-40B4-BE49-F238E27FC236}">
                <a16:creationId xmlns:a16="http://schemas.microsoft.com/office/drawing/2014/main" id="{B1DBC028-6C78-FC4A-0E4E-ADBC3C6D989B}"/>
              </a:ext>
            </a:extLst>
          </p:cNvPr>
          <p:cNvSpPr/>
          <p:nvPr/>
        </p:nvSpPr>
        <p:spPr>
          <a:xfrm>
            <a:off x="460147" y="1973824"/>
            <a:ext cx="11106656" cy="4152656"/>
          </a:xfrm>
          <a:prstGeom prst="roundRect">
            <a:avLst>
              <a:gd name="adj" fmla="val 8618"/>
            </a:avLst>
          </a:prstGeom>
          <a:solidFill>
            <a:srgbClr val="F8F7F7"/>
          </a:solidFill>
          <a:ln w="25400">
            <a:solidFill>
              <a:srgbClr val="033B3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nvGrpSpPr>
          <p:cNvPr id="7" name="Group 6">
            <a:extLst>
              <a:ext uri="{FF2B5EF4-FFF2-40B4-BE49-F238E27FC236}">
                <a16:creationId xmlns:a16="http://schemas.microsoft.com/office/drawing/2014/main" id="{87BC7922-D014-B5A6-3F75-2627CE162ACA}"/>
              </a:ext>
            </a:extLst>
          </p:cNvPr>
          <p:cNvGrpSpPr/>
          <p:nvPr/>
        </p:nvGrpSpPr>
        <p:grpSpPr>
          <a:xfrm>
            <a:off x="11272" y="3617968"/>
            <a:ext cx="12206178" cy="3240032"/>
            <a:chOff x="0" y="3617968"/>
            <a:chExt cx="12206178" cy="3240032"/>
          </a:xfrm>
        </p:grpSpPr>
        <p:pic>
          <p:nvPicPr>
            <p:cNvPr id="8" name="Picture 7">
              <a:extLst>
                <a:ext uri="{FF2B5EF4-FFF2-40B4-BE49-F238E27FC236}">
                  <a16:creationId xmlns:a16="http://schemas.microsoft.com/office/drawing/2014/main" id="{61FE0F31-89E9-6CE1-DC1D-4F493D5F7D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617969"/>
              <a:ext cx="6110178" cy="3240031"/>
            </a:xfrm>
            <a:prstGeom prst="rect">
              <a:avLst/>
            </a:prstGeom>
          </p:spPr>
        </p:pic>
        <p:pic>
          <p:nvPicPr>
            <p:cNvPr id="9" name="Picture 8">
              <a:extLst>
                <a:ext uri="{FF2B5EF4-FFF2-40B4-BE49-F238E27FC236}">
                  <a16:creationId xmlns:a16="http://schemas.microsoft.com/office/drawing/2014/main" id="{9EB020BF-A6F8-4442-95DC-1BF853B894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617968"/>
              <a:ext cx="6110178" cy="3240031"/>
            </a:xfrm>
            <a:prstGeom prst="rect">
              <a:avLst/>
            </a:prstGeom>
          </p:spPr>
        </p:pic>
      </p:grpSp>
      <p:sp>
        <p:nvSpPr>
          <p:cNvPr id="11" name="TextBox 10">
            <a:extLst>
              <a:ext uri="{FF2B5EF4-FFF2-40B4-BE49-F238E27FC236}">
                <a16:creationId xmlns:a16="http://schemas.microsoft.com/office/drawing/2014/main" id="{9AF85095-2892-4AD4-162A-F303F2F47178}"/>
              </a:ext>
            </a:extLst>
          </p:cNvPr>
          <p:cNvSpPr txBox="1"/>
          <p:nvPr/>
        </p:nvSpPr>
        <p:spPr>
          <a:xfrm>
            <a:off x="2812997" y="850392"/>
            <a:ext cx="6349364" cy="707886"/>
          </a:xfrm>
          <a:prstGeom prst="rect">
            <a:avLst/>
          </a:prstGeom>
          <a:noFill/>
        </p:spPr>
        <p:txBody>
          <a:bodyPr wrap="square">
            <a:spAutoFit/>
          </a:bodyPr>
          <a:lstStyle/>
          <a:p>
            <a:pPr algn="ctr"/>
            <a:r>
              <a:rPr lang="en-US" sz="4000" b="1" dirty="0">
                <a:solidFill>
                  <a:srgbClr val="F6A9A9"/>
                </a:solidFill>
                <a:effectLst>
                  <a:outerShdw blurRad="38100" dist="38100" dir="2700000" algn="tl">
                    <a:srgbClr val="000000">
                      <a:alpha val="43137"/>
                    </a:srgbClr>
                  </a:outerShdw>
                </a:effectLst>
                <a:latin typeface="UTM Guanine" panose="02040603050506020204" pitchFamily="18" charset="0"/>
              </a:rPr>
              <a:t>BÀI HỌC</a:t>
            </a:r>
            <a:endParaRPr lang="en-US" sz="4000" dirty="0">
              <a:solidFill>
                <a:srgbClr val="F6A9A9"/>
              </a:solidFill>
              <a:effectLst>
                <a:outerShdw blurRad="38100" dist="38100" dir="2700000" algn="tl">
                  <a:srgbClr val="000000">
                    <a:alpha val="43137"/>
                  </a:srgbClr>
                </a:outerShdw>
              </a:effectLst>
              <a:latin typeface="UTM Guanine" panose="02040603050506020204" pitchFamily="18" charset="0"/>
            </a:endParaRPr>
          </a:p>
        </p:txBody>
      </p:sp>
      <p:sp>
        <p:nvSpPr>
          <p:cNvPr id="13" name="Text Box 21">
            <a:extLst>
              <a:ext uri="{FF2B5EF4-FFF2-40B4-BE49-F238E27FC236}">
                <a16:creationId xmlns:a16="http://schemas.microsoft.com/office/drawing/2014/main" id="{09E7B076-9EC6-5339-5C17-A5028CA7CE38}"/>
              </a:ext>
            </a:extLst>
          </p:cNvPr>
          <p:cNvSpPr txBox="1">
            <a:spLocks noChangeArrowheads="1"/>
          </p:cNvSpPr>
          <p:nvPr/>
        </p:nvSpPr>
        <p:spPr bwMode="auto">
          <a:xfrm>
            <a:off x="1101957" y="2054409"/>
            <a:ext cx="985646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a:spcBef>
                <a:spcPct val="50000"/>
              </a:spcBef>
            </a:pP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Lợi</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dụng</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tình</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hình</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không</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ổn</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định</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của</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triều</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đình</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nhà</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Đinh</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năm</a:t>
            </a:r>
            <a:r>
              <a:rPr lang="en-US" altLang="en-US" sz="3600" b="1" dirty="0">
                <a:latin typeface="UVN Gia Dinh Hep" panose="02020606070506020304" pitchFamily="18" charset="0"/>
              </a:rPr>
              <a:t> 981 </a:t>
            </a:r>
            <a:r>
              <a:rPr lang="en-US" altLang="en-US" sz="3600" b="1" dirty="0" err="1">
                <a:latin typeface="UVN Gia Dinh Hep" panose="02020606070506020304" pitchFamily="18" charset="0"/>
              </a:rPr>
              <a:t>quân</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Tống</a:t>
            </a:r>
            <a:r>
              <a:rPr lang="en-US" altLang="en-US" sz="3600" b="1" dirty="0">
                <a:latin typeface="UVN Gia Dinh Hep" panose="02020606070506020304" pitchFamily="18" charset="0"/>
              </a:rPr>
              <a:t> sang </a:t>
            </a:r>
            <a:r>
              <a:rPr lang="en-US" altLang="en-US" sz="3600" b="1" dirty="0" err="1">
                <a:latin typeface="UVN Gia Dinh Hep" panose="02020606070506020304" pitchFamily="18" charset="0"/>
              </a:rPr>
              <a:t>xâm</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lược</a:t>
            </a:r>
            <a:r>
              <a:rPr lang="en-US" altLang="en-US" sz="3600" b="1" dirty="0">
                <a:latin typeface="UVN Gia Dinh Hep" panose="02020606070506020304" pitchFamily="18" charset="0"/>
              </a:rPr>
              <a:t> </a:t>
            </a:r>
            <a:r>
              <a:rPr lang="en-US" altLang="en-US" sz="3600" b="1" dirty="0" err="1">
                <a:latin typeface="UVN Gia Dinh Hep" panose="02020606070506020304" pitchFamily="18" charset="0"/>
              </a:rPr>
              <a:t>nước</a:t>
            </a:r>
            <a:r>
              <a:rPr lang="en-US" altLang="en-US" sz="3600" b="1" dirty="0">
                <a:latin typeface="UVN Gia Dinh Hep" panose="02020606070506020304" pitchFamily="18" charset="0"/>
              </a:rPr>
              <a:t> ta.</a:t>
            </a:r>
          </a:p>
        </p:txBody>
      </p:sp>
      <p:sp>
        <p:nvSpPr>
          <p:cNvPr id="14" name="TextBox 13">
            <a:extLst>
              <a:ext uri="{FF2B5EF4-FFF2-40B4-BE49-F238E27FC236}">
                <a16:creationId xmlns:a16="http://schemas.microsoft.com/office/drawing/2014/main" id="{77E490E2-5827-596E-DB60-D21AC4EF5193}"/>
              </a:ext>
            </a:extLst>
          </p:cNvPr>
          <p:cNvSpPr txBox="1"/>
          <p:nvPr/>
        </p:nvSpPr>
        <p:spPr>
          <a:xfrm>
            <a:off x="1101957" y="3333592"/>
            <a:ext cx="10245084" cy="1754326"/>
          </a:xfrm>
          <a:prstGeom prst="rect">
            <a:avLst/>
          </a:prstGeom>
          <a:noFill/>
        </p:spPr>
        <p:txBody>
          <a:bodyPr wrap="square">
            <a:spAutoFit/>
          </a:bodyPr>
          <a:lstStyle/>
          <a:p>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Chiến</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thắng</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Bạch</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Đằng</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Chi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Lăng</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đã</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chặn</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được</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âm</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mưu</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xâm</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lược</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của</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nhà</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Tống</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Độc</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lập</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được</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giữ</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vững</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Nhân</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dân</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vững</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tin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vào</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tiền</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đồ</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của</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dân</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r>
              <a:rPr kumimoji="0" lang="en-US" sz="3600" b="1" i="0" u="none" strike="noStrike" kern="0" cap="none" spc="0" normalizeH="0" baseline="0" noProof="0" dirty="0" err="1">
                <a:ln>
                  <a:noFill/>
                </a:ln>
                <a:solidFill>
                  <a:schemeClr val="tx1"/>
                </a:solidFill>
                <a:effectLst/>
                <a:uLnTx/>
                <a:uFillTx/>
                <a:latin typeface="UVN Gia Dinh Hep" panose="02020606070506020304" pitchFamily="18" charset="0"/>
                <a:ea typeface="+mn-ea"/>
                <a:cs typeface="Times New Roman" pitchFamily="18" charset="0"/>
              </a:rPr>
              <a:t>tộc</a:t>
            </a:r>
            <a:r>
              <a:rPr kumimoji="0" lang="en-US" sz="3600" b="1" i="0" u="none" strike="noStrike" kern="0" cap="none" spc="0" normalizeH="0" baseline="0" noProof="0" dirty="0">
                <a:ln>
                  <a:noFill/>
                </a:ln>
                <a:solidFill>
                  <a:schemeClr val="tx1"/>
                </a:solidFill>
                <a:effectLst/>
                <a:uLnTx/>
                <a:uFillTx/>
                <a:latin typeface="UVN Gia Dinh Hep" panose="02020606070506020304" pitchFamily="18" charset="0"/>
                <a:ea typeface="+mn-ea"/>
                <a:cs typeface="Times New Roman" pitchFamily="18" charset="0"/>
              </a:rPr>
              <a:t>. </a:t>
            </a:r>
            <a:endParaRPr lang="en-US" sz="3600" b="1" dirty="0">
              <a:solidFill>
                <a:schemeClr val="tx1"/>
              </a:solidFill>
              <a:latin typeface="UVN Gia Dinh Hep" panose="02020606070506020304" pitchFamily="18" charset="0"/>
            </a:endParaRPr>
          </a:p>
        </p:txBody>
      </p:sp>
    </p:spTree>
    <p:extLst>
      <p:ext uri="{BB962C8B-B14F-4D97-AF65-F5344CB8AC3E}">
        <p14:creationId xmlns:p14="http://schemas.microsoft.com/office/powerpoint/2010/main" val="2899847749"/>
      </p:ext>
    </p:extLst>
  </p:cSld>
  <p:clrMapOvr>
    <a:masterClrMapping/>
  </p:clrMapOvr>
  <p:transition spd="med"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par>
                                <p:cTn id="9" presetID="2" presetClass="entr" presetSubtype="4" accel="32000" decel="68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box(in)">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circle(in)">
                                      <p:cBhvr>
                                        <p:cTn id="30"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cxnSp>
        <p:nvCxnSpPr>
          <p:cNvPr id="285" name="Google Shape;285;p26"/>
          <p:cNvCxnSpPr/>
          <p:nvPr/>
        </p:nvCxnSpPr>
        <p:spPr>
          <a:xfrm rot="10800000">
            <a:off x="2537100" y="0"/>
            <a:ext cx="0" cy="2133600"/>
          </a:xfrm>
          <a:prstGeom prst="straightConnector1">
            <a:avLst/>
          </a:prstGeom>
          <a:noFill/>
          <a:ln w="28575" cap="rnd" cmpd="sng">
            <a:solidFill>
              <a:schemeClr val="dk2"/>
            </a:solidFill>
            <a:prstDash val="solid"/>
            <a:round/>
            <a:headEnd type="none" w="med" len="med"/>
            <a:tailEnd type="none" w="med" len="med"/>
          </a:ln>
        </p:spPr>
      </p:cxnSp>
      <p:sp>
        <p:nvSpPr>
          <p:cNvPr id="286" name="Google Shape;286;p26"/>
          <p:cNvSpPr txBox="1">
            <a:spLocks noGrp="1"/>
          </p:cNvSpPr>
          <p:nvPr>
            <p:ph type="title"/>
          </p:nvPr>
        </p:nvSpPr>
        <p:spPr>
          <a:xfrm>
            <a:off x="2989200" y="689400"/>
            <a:ext cx="3106800" cy="15516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dirty="0">
                <a:solidFill>
                  <a:schemeClr val="lt1"/>
                </a:solidFill>
                <a:latin typeface="UTM Loko" panose="02040603050506020204" pitchFamily="18" charset="0"/>
                <a:ea typeface="EB Garamond"/>
                <a:cs typeface="EB Garamond"/>
                <a:sym typeface="EB Garamond"/>
              </a:rPr>
              <a:t>03</a:t>
            </a:r>
            <a:endParaRPr dirty="0">
              <a:solidFill>
                <a:schemeClr val="lt1"/>
              </a:solidFill>
              <a:latin typeface="UTM Loko" panose="02040603050506020204" pitchFamily="18" charset="0"/>
              <a:ea typeface="EB Garamond"/>
              <a:cs typeface="EB Garamond"/>
              <a:sym typeface="EB Garamond"/>
            </a:endParaRPr>
          </a:p>
        </p:txBody>
      </p:sp>
      <p:cxnSp>
        <p:nvCxnSpPr>
          <p:cNvPr id="287" name="Google Shape;287;p26"/>
          <p:cNvCxnSpPr/>
          <p:nvPr/>
        </p:nvCxnSpPr>
        <p:spPr>
          <a:xfrm>
            <a:off x="3146700" y="5029200"/>
            <a:ext cx="9045300" cy="0"/>
          </a:xfrm>
          <a:prstGeom prst="straightConnector1">
            <a:avLst/>
          </a:prstGeom>
          <a:noFill/>
          <a:ln w="28575" cap="rnd" cmpd="sng">
            <a:solidFill>
              <a:schemeClr val="dk2"/>
            </a:solidFill>
            <a:prstDash val="solid"/>
            <a:round/>
            <a:headEnd type="none" w="med" len="med"/>
            <a:tailEnd type="none" w="med" len="med"/>
          </a:ln>
        </p:spPr>
      </p:cxnSp>
      <p:sp>
        <p:nvSpPr>
          <p:cNvPr id="11" name="Google Shape;286;p26">
            <a:extLst>
              <a:ext uri="{FF2B5EF4-FFF2-40B4-BE49-F238E27FC236}">
                <a16:creationId xmlns:a16="http://schemas.microsoft.com/office/drawing/2014/main" id="{2DB4F824-CE3F-400A-B5BC-771B53FC38E9}"/>
              </a:ext>
            </a:extLst>
          </p:cNvPr>
          <p:cNvSpPr txBox="1">
            <a:spLocks/>
          </p:cNvSpPr>
          <p:nvPr/>
        </p:nvSpPr>
        <p:spPr>
          <a:xfrm>
            <a:off x="870333" y="2653200"/>
            <a:ext cx="6929609" cy="1551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0000"/>
              <a:buFont typeface="Playfair Display SemiBold"/>
              <a:buNone/>
              <a:defRPr sz="10000" b="0" i="0" u="none" strike="noStrike" cap="none">
                <a:solidFill>
                  <a:schemeClr val="dk1"/>
                </a:solidFill>
                <a:latin typeface="Playfair Display SemiBold"/>
                <a:ea typeface="Playfair Display SemiBold"/>
                <a:cs typeface="Playfair Display SemiBold"/>
                <a:sym typeface="Playfair Display SemiBold"/>
              </a:defRPr>
            </a:lvl1pPr>
            <a:lvl2pPr marR="0" lvl="1"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2pPr>
            <a:lvl3pPr marR="0" lvl="2"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3pPr>
            <a:lvl4pPr marR="0" lvl="3"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4pPr>
            <a:lvl5pPr marR="0" lvl="4"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5pPr>
            <a:lvl6pPr marR="0" lvl="5"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6pPr>
            <a:lvl7pPr marR="0" lvl="6"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7pPr>
            <a:lvl8pPr marR="0" lvl="7"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8pPr>
            <a:lvl9pPr marR="0" lvl="8"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9pPr>
          </a:lstStyle>
          <a:p>
            <a:r>
              <a:rPr lang="en" sz="8800" dirty="0">
                <a:solidFill>
                  <a:schemeClr val="lt1"/>
                </a:solidFill>
                <a:latin typeface="UTM Loko" panose="02040603050506020204" pitchFamily="18" charset="0"/>
                <a:ea typeface="EB Garamond"/>
                <a:cs typeface="EB Garamond"/>
                <a:sym typeface="EB Garamond"/>
              </a:rPr>
              <a:t>CỦNG CỐ</a:t>
            </a:r>
          </a:p>
        </p:txBody>
      </p:sp>
      <p:pic>
        <p:nvPicPr>
          <p:cNvPr id="12" name="Google Shape;297;p27">
            <a:extLst>
              <a:ext uri="{FF2B5EF4-FFF2-40B4-BE49-F238E27FC236}">
                <a16:creationId xmlns:a16="http://schemas.microsoft.com/office/drawing/2014/main" id="{44AF32C9-21D6-2017-FFEC-31E1FCF7954B}"/>
              </a:ext>
            </a:extLst>
          </p:cNvPr>
          <p:cNvPicPr preferRelativeResize="0"/>
          <p:nvPr/>
        </p:nvPicPr>
        <p:blipFill rotWithShape="1">
          <a:blip r:embed="rId3">
            <a:alphaModFix/>
          </a:blip>
          <a:srcRect l="7969" b="6032"/>
          <a:stretch/>
        </p:blipFill>
        <p:spPr>
          <a:xfrm flipH="1">
            <a:off x="7799942" y="581025"/>
            <a:ext cx="4400550" cy="4448175"/>
          </a:xfrm>
          <a:prstGeom prst="rect">
            <a:avLst/>
          </a:prstGeom>
          <a:noFill/>
          <a:ln>
            <a:noFill/>
          </a:ln>
        </p:spPr>
      </p:pic>
    </p:spTree>
    <p:extLst>
      <p:ext uri="{BB962C8B-B14F-4D97-AF65-F5344CB8AC3E}">
        <p14:creationId xmlns:p14="http://schemas.microsoft.com/office/powerpoint/2010/main" val="1110033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5">
            <a:extLst>
              <a:ext uri="{FF2B5EF4-FFF2-40B4-BE49-F238E27FC236}">
                <a16:creationId xmlns:a16="http://schemas.microsoft.com/office/drawing/2014/main" id="{FAAF0D0A-DEF1-6995-E21C-5D426B0724AB}"/>
              </a:ext>
            </a:extLst>
          </p:cNvPr>
          <p:cNvGrpSpPr/>
          <p:nvPr/>
        </p:nvGrpSpPr>
        <p:grpSpPr>
          <a:xfrm>
            <a:off x="2628346" y="68107"/>
            <a:ext cx="6742306" cy="740877"/>
            <a:chOff x="567231" y="808107"/>
            <a:chExt cx="8148724" cy="3661617"/>
          </a:xfrm>
          <a:solidFill>
            <a:srgbClr val="F8F7F7"/>
          </a:solidFill>
        </p:grpSpPr>
        <p:sp>
          <p:nvSpPr>
            <p:cNvPr id="28" name="矩形: 圆角 4">
              <a:extLst>
                <a:ext uri="{FF2B5EF4-FFF2-40B4-BE49-F238E27FC236}">
                  <a16:creationId xmlns:a16="http://schemas.microsoft.com/office/drawing/2014/main" id="{16B687FA-6955-3B6B-7F26-98BFBAD537F1}"/>
                </a:ext>
              </a:extLst>
            </p:cNvPr>
            <p:cNvSpPr/>
            <p:nvPr/>
          </p:nvSpPr>
          <p:spPr>
            <a:xfrm>
              <a:off x="567231" y="808107"/>
              <a:ext cx="8148724" cy="3661617"/>
            </a:xfrm>
            <a:prstGeom prst="roundRect">
              <a:avLst/>
            </a:prstGeom>
            <a:grpFill/>
            <a:ln w="34925">
              <a:solidFill>
                <a:srgbClr val="033B32"/>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矩形: 圆角 38">
              <a:extLst>
                <a:ext uri="{FF2B5EF4-FFF2-40B4-BE49-F238E27FC236}">
                  <a16:creationId xmlns:a16="http://schemas.microsoft.com/office/drawing/2014/main" id="{AB4FB0EE-D722-1643-ADB8-DC29FE0A64AA}"/>
                </a:ext>
              </a:extLst>
            </p:cNvPr>
            <p:cNvSpPr/>
            <p:nvPr/>
          </p:nvSpPr>
          <p:spPr>
            <a:xfrm>
              <a:off x="715870" y="1111660"/>
              <a:ext cx="7857128" cy="2997113"/>
            </a:xfrm>
            <a:prstGeom prst="roundRect">
              <a:avLst/>
            </a:prstGeom>
            <a:grpFill/>
            <a:ln w="25400">
              <a:solidFill>
                <a:srgbClr val="033B3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grpSp>
      <p:sp>
        <p:nvSpPr>
          <p:cNvPr id="15" name="TextBox 1">
            <a:extLst>
              <a:ext uri="{FF2B5EF4-FFF2-40B4-BE49-F238E27FC236}">
                <a16:creationId xmlns:a16="http://schemas.microsoft.com/office/drawing/2014/main" id="{6D645184-972E-5CD5-4CA7-E143DEDFD573}"/>
              </a:ext>
            </a:extLst>
          </p:cNvPr>
          <p:cNvSpPr txBox="1">
            <a:spLocks noChangeArrowheads="1"/>
          </p:cNvSpPr>
          <p:nvPr/>
        </p:nvSpPr>
        <p:spPr bwMode="auto">
          <a:xfrm>
            <a:off x="230981" y="2908720"/>
            <a:ext cx="1173003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Năm</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giặc</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kéo</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quân</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sang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xâm</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lược</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nước</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ta.</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Dưới</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sự</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lãnh</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đạo</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của</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quân</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dân</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ta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đã</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giành</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chiến</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thắng</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vẻ</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vang ở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trận</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và</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trận</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Cuộc</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kháng</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chiến</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chống</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Tống</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Nền</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của</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dân</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tộc</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được</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giữ</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 </a:t>
            </a:r>
            <a:r>
              <a:rPr kumimoji="0" lang="en-US" altLang="vi-VN" sz="4800" b="0" i="0" u="none" strike="noStrike" kern="1200" cap="none" spc="0" normalizeH="0" baseline="0" noProof="0" dirty="0" err="1">
                <a:ln>
                  <a:noFill/>
                </a:ln>
                <a:effectLst/>
                <a:uLnTx/>
                <a:uFillTx/>
                <a:latin typeface="UVN Ban Tay" panose="03080702020302020206" pitchFamily="66" charset="0"/>
                <a:ea typeface="+mn-ea"/>
                <a:cs typeface="Times New Roman" panose="02020603050405020304" pitchFamily="18" charset="0"/>
              </a:rPr>
              <a:t>vững</a:t>
            </a:r>
            <a:r>
              <a:rPr kumimoji="0" lang="en-US" altLang="vi-VN" sz="4800" b="0" i="0" u="none" strike="noStrike" kern="1200" cap="none" spc="0" normalizeH="0" baseline="0" noProof="0" dirty="0">
                <a:ln>
                  <a:noFill/>
                </a:ln>
                <a:effectLst/>
                <a:uLnTx/>
                <a:uFillTx/>
                <a:latin typeface="UVN Ban Tay" panose="03080702020302020206" pitchFamily="66" charset="0"/>
                <a:ea typeface="+mn-ea"/>
                <a:cs typeface="Times New Roman" panose="02020603050405020304" pitchFamily="18" charset="0"/>
              </a:rPr>
              <a:t>.</a:t>
            </a:r>
          </a:p>
        </p:txBody>
      </p:sp>
      <p:sp>
        <p:nvSpPr>
          <p:cNvPr id="16" name="TextBox 2">
            <a:extLst>
              <a:ext uri="{FF2B5EF4-FFF2-40B4-BE49-F238E27FC236}">
                <a16:creationId xmlns:a16="http://schemas.microsoft.com/office/drawing/2014/main" id="{CD036514-013B-6D05-DA8C-47BA5EE5BFAD}"/>
              </a:ext>
            </a:extLst>
          </p:cNvPr>
          <p:cNvSpPr txBox="1">
            <a:spLocks noChangeArrowheads="1"/>
          </p:cNvSpPr>
          <p:nvPr/>
        </p:nvSpPr>
        <p:spPr bwMode="auto">
          <a:xfrm>
            <a:off x="3664876" y="846829"/>
            <a:ext cx="18473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vi-VN" altLang="vi-VN" sz="4800" b="1" i="0" u="none" strike="noStrike" kern="1200" cap="none" spc="0" normalizeH="0" baseline="0" noProof="0">
              <a:ln>
                <a:solidFill>
                  <a:srgbClr val="C00000"/>
                </a:solid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sp>
        <p:nvSpPr>
          <p:cNvPr id="17" name="TextBox 4">
            <a:extLst>
              <a:ext uri="{FF2B5EF4-FFF2-40B4-BE49-F238E27FC236}">
                <a16:creationId xmlns:a16="http://schemas.microsoft.com/office/drawing/2014/main" id="{A699ACF3-5D1B-6D4A-E3BE-228D4EDF0AB4}"/>
              </a:ext>
            </a:extLst>
          </p:cNvPr>
          <p:cNvSpPr txBox="1">
            <a:spLocks noChangeArrowheads="1"/>
          </p:cNvSpPr>
          <p:nvPr/>
        </p:nvSpPr>
        <p:spPr bwMode="auto">
          <a:xfrm>
            <a:off x="3318637" y="77388"/>
            <a:ext cx="5554726"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4400" b="0" i="1" u="none" strike="noStrike" kern="1200" cap="none" spc="0" normalizeH="0" baseline="0" noProof="0" dirty="0" err="1">
                <a:ln>
                  <a:noFill/>
                </a:ln>
                <a:solidFill>
                  <a:srgbClr val="F6A9A9"/>
                </a:solidFill>
                <a:effectLst/>
                <a:uLnTx/>
                <a:uFillTx/>
                <a:latin typeface="UVN Ban Tay" panose="03080702020302020206" pitchFamily="66" charset="0"/>
                <a:ea typeface="+mn-ea"/>
                <a:cs typeface="Times New Roman" panose="02020603050405020304" pitchFamily="18" charset="0"/>
              </a:rPr>
              <a:t>Chọn</a:t>
            </a:r>
            <a:r>
              <a:rPr kumimoji="0" lang="en-US" altLang="vi-VN" sz="4400" b="0" i="1" u="none" strike="noStrike" kern="1200" cap="none" spc="0" normalizeH="0" baseline="0" noProof="0" dirty="0">
                <a:ln>
                  <a:noFill/>
                </a:ln>
                <a:solidFill>
                  <a:srgbClr val="F6A9A9"/>
                </a:solidFill>
                <a:effectLst/>
                <a:uLnTx/>
                <a:uFillTx/>
                <a:latin typeface="UVN Ban Tay" panose="03080702020302020206" pitchFamily="66" charset="0"/>
                <a:ea typeface="+mn-ea"/>
                <a:cs typeface="Times New Roman" panose="02020603050405020304" pitchFamily="18" charset="0"/>
              </a:rPr>
              <a:t> </a:t>
            </a:r>
            <a:r>
              <a:rPr kumimoji="0" lang="en-US" altLang="vi-VN" sz="4400" b="0" i="1" u="none" strike="noStrike" kern="1200" cap="none" spc="0" normalizeH="0" baseline="0" noProof="0" dirty="0" err="1">
                <a:ln>
                  <a:noFill/>
                </a:ln>
                <a:solidFill>
                  <a:srgbClr val="F6A9A9"/>
                </a:solidFill>
                <a:effectLst/>
                <a:uLnTx/>
                <a:uFillTx/>
                <a:latin typeface="UVN Ban Tay" panose="03080702020302020206" pitchFamily="66" charset="0"/>
                <a:ea typeface="+mn-ea"/>
                <a:cs typeface="Times New Roman" panose="02020603050405020304" pitchFamily="18" charset="0"/>
              </a:rPr>
              <a:t>từ</a:t>
            </a:r>
            <a:r>
              <a:rPr kumimoji="0" lang="en-US" altLang="vi-VN" sz="4400" b="0" i="1" u="none" strike="noStrike" kern="1200" cap="none" spc="0" normalizeH="0" baseline="0" noProof="0" dirty="0">
                <a:ln>
                  <a:noFill/>
                </a:ln>
                <a:solidFill>
                  <a:srgbClr val="F6A9A9"/>
                </a:solidFill>
                <a:effectLst/>
                <a:uLnTx/>
                <a:uFillTx/>
                <a:latin typeface="UVN Ban Tay" panose="03080702020302020206" pitchFamily="66" charset="0"/>
                <a:ea typeface="+mn-ea"/>
                <a:cs typeface="Times New Roman" panose="02020603050405020304" pitchFamily="18" charset="0"/>
              </a:rPr>
              <a:t> </a:t>
            </a:r>
            <a:r>
              <a:rPr kumimoji="0" lang="en-US" altLang="vi-VN" sz="4400" b="0" i="1" u="none" strike="noStrike" kern="1200" cap="none" spc="0" normalizeH="0" baseline="0" noProof="0" dirty="0" err="1">
                <a:ln>
                  <a:noFill/>
                </a:ln>
                <a:solidFill>
                  <a:srgbClr val="F6A9A9"/>
                </a:solidFill>
                <a:effectLst/>
                <a:uLnTx/>
                <a:uFillTx/>
                <a:latin typeface="UVN Ban Tay" panose="03080702020302020206" pitchFamily="66" charset="0"/>
                <a:ea typeface="+mn-ea"/>
                <a:cs typeface="Times New Roman" panose="02020603050405020304" pitchFamily="18" charset="0"/>
              </a:rPr>
              <a:t>thích</a:t>
            </a:r>
            <a:r>
              <a:rPr kumimoji="0" lang="en-US" altLang="vi-VN" sz="4400" b="0" i="1" u="none" strike="noStrike" kern="1200" cap="none" spc="0" normalizeH="0" baseline="0" noProof="0" dirty="0">
                <a:ln>
                  <a:noFill/>
                </a:ln>
                <a:solidFill>
                  <a:srgbClr val="F6A9A9"/>
                </a:solidFill>
                <a:effectLst/>
                <a:uLnTx/>
                <a:uFillTx/>
                <a:latin typeface="UVN Ban Tay" panose="03080702020302020206" pitchFamily="66" charset="0"/>
                <a:ea typeface="+mn-ea"/>
                <a:cs typeface="Times New Roman" panose="02020603050405020304" pitchFamily="18" charset="0"/>
              </a:rPr>
              <a:t> </a:t>
            </a:r>
            <a:r>
              <a:rPr kumimoji="0" lang="en-US" altLang="vi-VN" sz="4400" b="0" i="1" u="none" strike="noStrike" kern="1200" cap="none" spc="0" normalizeH="0" baseline="0" noProof="0" dirty="0" err="1">
                <a:ln>
                  <a:noFill/>
                </a:ln>
                <a:solidFill>
                  <a:srgbClr val="F6A9A9"/>
                </a:solidFill>
                <a:effectLst/>
                <a:uLnTx/>
                <a:uFillTx/>
                <a:latin typeface="UVN Ban Tay" panose="03080702020302020206" pitchFamily="66" charset="0"/>
                <a:ea typeface="+mn-ea"/>
                <a:cs typeface="Times New Roman" panose="02020603050405020304" pitchFamily="18" charset="0"/>
              </a:rPr>
              <a:t>hợp</a:t>
            </a:r>
            <a:r>
              <a:rPr kumimoji="0" lang="en-US" altLang="vi-VN" sz="4400" b="0" i="1" u="none" strike="noStrike" kern="1200" cap="none" spc="0" normalizeH="0" baseline="0" noProof="0" dirty="0">
                <a:ln>
                  <a:noFill/>
                </a:ln>
                <a:solidFill>
                  <a:srgbClr val="F6A9A9"/>
                </a:solidFill>
                <a:effectLst/>
                <a:uLnTx/>
                <a:uFillTx/>
                <a:latin typeface="UVN Ban Tay" panose="03080702020302020206" pitchFamily="66" charset="0"/>
                <a:ea typeface="+mn-ea"/>
                <a:cs typeface="Times New Roman" panose="02020603050405020304" pitchFamily="18" charset="0"/>
              </a:rPr>
              <a:t> </a:t>
            </a:r>
            <a:r>
              <a:rPr kumimoji="0" lang="en-US" altLang="vi-VN" sz="4400" b="0" i="1" u="none" strike="noStrike" kern="1200" cap="none" spc="0" normalizeH="0" baseline="0" noProof="0" dirty="0" err="1">
                <a:ln>
                  <a:noFill/>
                </a:ln>
                <a:solidFill>
                  <a:srgbClr val="F6A9A9"/>
                </a:solidFill>
                <a:effectLst/>
                <a:uLnTx/>
                <a:uFillTx/>
                <a:latin typeface="UVN Ban Tay" panose="03080702020302020206" pitchFamily="66" charset="0"/>
                <a:ea typeface="+mn-ea"/>
                <a:cs typeface="Times New Roman" panose="02020603050405020304" pitchFamily="18" charset="0"/>
              </a:rPr>
              <a:t>điền</a:t>
            </a:r>
            <a:r>
              <a:rPr kumimoji="0" lang="en-US" altLang="vi-VN" sz="4400" b="0" i="1" u="none" strike="noStrike" kern="1200" cap="none" spc="0" normalizeH="0" baseline="0" noProof="0" dirty="0">
                <a:ln>
                  <a:noFill/>
                </a:ln>
                <a:solidFill>
                  <a:srgbClr val="F6A9A9"/>
                </a:solidFill>
                <a:effectLst/>
                <a:uLnTx/>
                <a:uFillTx/>
                <a:latin typeface="UVN Ban Tay" panose="03080702020302020206" pitchFamily="66" charset="0"/>
                <a:ea typeface="+mn-ea"/>
                <a:cs typeface="Times New Roman" panose="02020603050405020304" pitchFamily="18" charset="0"/>
              </a:rPr>
              <a:t> </a:t>
            </a:r>
            <a:r>
              <a:rPr kumimoji="0" lang="en-US" altLang="vi-VN" sz="4400" b="0" i="1" u="none" strike="noStrike" kern="1200" cap="none" spc="0" normalizeH="0" baseline="0" noProof="0" dirty="0" err="1">
                <a:ln>
                  <a:noFill/>
                </a:ln>
                <a:solidFill>
                  <a:srgbClr val="F6A9A9"/>
                </a:solidFill>
                <a:effectLst/>
                <a:uLnTx/>
                <a:uFillTx/>
                <a:latin typeface="UVN Ban Tay" panose="03080702020302020206" pitchFamily="66" charset="0"/>
                <a:ea typeface="+mn-ea"/>
                <a:cs typeface="Times New Roman" panose="02020603050405020304" pitchFamily="18" charset="0"/>
              </a:rPr>
              <a:t>vào</a:t>
            </a:r>
            <a:r>
              <a:rPr kumimoji="0" lang="en-US" altLang="vi-VN" sz="4400" b="0" i="1" u="none" strike="noStrike" kern="1200" cap="none" spc="0" normalizeH="0" baseline="0" noProof="0" dirty="0">
                <a:ln>
                  <a:noFill/>
                </a:ln>
                <a:solidFill>
                  <a:srgbClr val="F6A9A9"/>
                </a:solidFill>
                <a:effectLst/>
                <a:uLnTx/>
                <a:uFillTx/>
                <a:latin typeface="UVN Ban Tay" panose="03080702020302020206" pitchFamily="66" charset="0"/>
                <a:ea typeface="+mn-ea"/>
                <a:cs typeface="Times New Roman" panose="02020603050405020304" pitchFamily="18" charset="0"/>
              </a:rPr>
              <a:t> </a:t>
            </a:r>
            <a:r>
              <a:rPr kumimoji="0" lang="en-US" altLang="vi-VN" sz="4400" b="0" i="1" u="none" strike="noStrike" kern="1200" cap="none" spc="0" normalizeH="0" baseline="0" noProof="0" dirty="0" err="1">
                <a:ln>
                  <a:noFill/>
                </a:ln>
                <a:solidFill>
                  <a:srgbClr val="F6A9A9"/>
                </a:solidFill>
                <a:effectLst/>
                <a:uLnTx/>
                <a:uFillTx/>
                <a:latin typeface="UVN Ban Tay" panose="03080702020302020206" pitchFamily="66" charset="0"/>
                <a:ea typeface="+mn-ea"/>
                <a:cs typeface="Times New Roman" panose="02020603050405020304" pitchFamily="18" charset="0"/>
              </a:rPr>
              <a:t>chỗ</a:t>
            </a:r>
            <a:r>
              <a:rPr kumimoji="0" lang="en-US" altLang="vi-VN" sz="4400" b="0" i="1" u="none" strike="noStrike" kern="1200" cap="none" spc="0" normalizeH="0" baseline="0" noProof="0" dirty="0">
                <a:ln>
                  <a:noFill/>
                </a:ln>
                <a:solidFill>
                  <a:srgbClr val="F6A9A9"/>
                </a:solidFill>
                <a:effectLst/>
                <a:uLnTx/>
                <a:uFillTx/>
                <a:latin typeface="UVN Ban Tay" panose="03080702020302020206" pitchFamily="66" charset="0"/>
                <a:ea typeface="+mn-ea"/>
                <a:cs typeface="Times New Roman" panose="02020603050405020304" pitchFamily="18" charset="0"/>
              </a:rPr>
              <a:t> </a:t>
            </a:r>
            <a:r>
              <a:rPr kumimoji="0" lang="en-US" altLang="vi-VN" sz="4400" b="0" i="1" u="none" strike="noStrike" kern="1200" cap="none" spc="0" normalizeH="0" baseline="0" noProof="0" dirty="0" err="1">
                <a:ln>
                  <a:noFill/>
                </a:ln>
                <a:solidFill>
                  <a:srgbClr val="F6A9A9"/>
                </a:solidFill>
                <a:effectLst/>
                <a:uLnTx/>
                <a:uFillTx/>
                <a:latin typeface="UVN Ban Tay" panose="03080702020302020206" pitchFamily="66" charset="0"/>
                <a:ea typeface="+mn-ea"/>
                <a:cs typeface="Times New Roman" panose="02020603050405020304" pitchFamily="18" charset="0"/>
              </a:rPr>
              <a:t>trống</a:t>
            </a:r>
            <a:r>
              <a:rPr kumimoji="0" lang="en-US" altLang="vi-VN" sz="4400" b="0" i="1" u="none" strike="noStrike" kern="1200" cap="none" spc="0" normalizeH="0" baseline="0" noProof="0" dirty="0">
                <a:ln>
                  <a:noFill/>
                </a:ln>
                <a:solidFill>
                  <a:srgbClr val="F6A9A9"/>
                </a:solidFill>
                <a:effectLst/>
                <a:uLnTx/>
                <a:uFillTx/>
                <a:latin typeface="UVN Ban Tay" panose="03080702020302020206" pitchFamily="66" charset="0"/>
                <a:ea typeface="+mn-ea"/>
                <a:cs typeface="Times New Roman" panose="02020603050405020304" pitchFamily="18" charset="0"/>
              </a:rPr>
              <a:t>:</a:t>
            </a:r>
          </a:p>
        </p:txBody>
      </p:sp>
      <p:sp>
        <p:nvSpPr>
          <p:cNvPr id="18" name="TextBox 17">
            <a:extLst>
              <a:ext uri="{FF2B5EF4-FFF2-40B4-BE49-F238E27FC236}">
                <a16:creationId xmlns:a16="http://schemas.microsoft.com/office/drawing/2014/main" id="{FD4614F0-1D3E-1B44-B95C-29380D8444F1}"/>
              </a:ext>
            </a:extLst>
          </p:cNvPr>
          <p:cNvSpPr txBox="1"/>
          <p:nvPr/>
        </p:nvSpPr>
        <p:spPr>
          <a:xfrm>
            <a:off x="428103" y="994259"/>
            <a:ext cx="710451" cy="830997"/>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0" i="0" u="none" strike="noStrike" kern="1200" cap="none" spc="0" normalizeH="0" baseline="0" noProof="0" dirty="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891</a:t>
            </a:r>
          </a:p>
        </p:txBody>
      </p:sp>
      <p:sp>
        <p:nvSpPr>
          <p:cNvPr id="19" name="TextBox 18">
            <a:extLst>
              <a:ext uri="{FF2B5EF4-FFF2-40B4-BE49-F238E27FC236}">
                <a16:creationId xmlns:a16="http://schemas.microsoft.com/office/drawing/2014/main" id="{A18A5AFB-F541-31F6-EF58-CF39C17C6CEA}"/>
              </a:ext>
            </a:extLst>
          </p:cNvPr>
          <p:cNvSpPr txBox="1"/>
          <p:nvPr/>
        </p:nvSpPr>
        <p:spPr>
          <a:xfrm>
            <a:off x="1798191" y="1007051"/>
            <a:ext cx="710451" cy="830997"/>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0" i="0" u="none" strike="noStrike" kern="1200" cap="none" spc="0" normalizeH="0" baseline="0" noProof="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981</a:t>
            </a:r>
          </a:p>
        </p:txBody>
      </p:sp>
      <p:sp>
        <p:nvSpPr>
          <p:cNvPr id="20" name="TextBox 19">
            <a:extLst>
              <a:ext uri="{FF2B5EF4-FFF2-40B4-BE49-F238E27FC236}">
                <a16:creationId xmlns:a16="http://schemas.microsoft.com/office/drawing/2014/main" id="{D2FE6F6E-F63E-3A48-7182-EB37F2A269AA}"/>
              </a:ext>
            </a:extLst>
          </p:cNvPr>
          <p:cNvSpPr txBox="1"/>
          <p:nvPr/>
        </p:nvSpPr>
        <p:spPr>
          <a:xfrm>
            <a:off x="3633534" y="1012014"/>
            <a:ext cx="1782860" cy="830997"/>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0" i="0" u="none" strike="noStrike" kern="1200" cap="none" spc="0" normalizeH="0" baseline="0" noProof="0" dirty="0" err="1">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Bạch</a:t>
            </a:r>
            <a:r>
              <a:rPr kumimoji="0" lang="en-US" sz="4800" b="0" i="0" u="none" strike="noStrike" kern="1200" cap="none" spc="0" normalizeH="0" baseline="0" noProof="0" dirty="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 </a:t>
            </a:r>
            <a:r>
              <a:rPr kumimoji="0" lang="en-US" sz="4800" b="0" i="0" u="none" strike="noStrike" kern="1200" cap="none" spc="0" normalizeH="0" baseline="0" noProof="0" dirty="0" err="1">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Đằng</a:t>
            </a:r>
            <a:endParaRPr kumimoji="0" lang="en-US" sz="4800" b="0" i="0" u="none" strike="noStrike" kern="1200" cap="none" spc="0" normalizeH="0" baseline="0" noProof="0" dirty="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endParaRPr>
          </a:p>
        </p:txBody>
      </p:sp>
      <p:sp>
        <p:nvSpPr>
          <p:cNvPr id="21" name="TextBox 20">
            <a:extLst>
              <a:ext uri="{FF2B5EF4-FFF2-40B4-BE49-F238E27FC236}">
                <a16:creationId xmlns:a16="http://schemas.microsoft.com/office/drawing/2014/main" id="{AA019AAF-B772-D011-EDE9-2FB2E5867E74}"/>
              </a:ext>
            </a:extLst>
          </p:cNvPr>
          <p:cNvSpPr txBox="1"/>
          <p:nvPr/>
        </p:nvSpPr>
        <p:spPr>
          <a:xfrm>
            <a:off x="6612860" y="994258"/>
            <a:ext cx="1402948" cy="830997"/>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0" i="0" u="none" strike="noStrike" kern="1200" cap="none" spc="0" normalizeH="0" baseline="0" noProof="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Lê Hoàn</a:t>
            </a:r>
          </a:p>
        </p:txBody>
      </p:sp>
      <p:sp>
        <p:nvSpPr>
          <p:cNvPr id="22" name="TextBox 21">
            <a:extLst>
              <a:ext uri="{FF2B5EF4-FFF2-40B4-BE49-F238E27FC236}">
                <a16:creationId xmlns:a16="http://schemas.microsoft.com/office/drawing/2014/main" id="{4553C2D7-E903-5A4B-9031-10FFE3F35032}"/>
              </a:ext>
            </a:extLst>
          </p:cNvPr>
          <p:cNvSpPr txBox="1"/>
          <p:nvPr/>
        </p:nvSpPr>
        <p:spPr>
          <a:xfrm>
            <a:off x="9500207" y="994259"/>
            <a:ext cx="1569660" cy="830997"/>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0" i="0" u="none" strike="noStrike" kern="1200" cap="none" spc="0" normalizeH="0" baseline="0" noProof="0" dirty="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Nam </a:t>
            </a:r>
            <a:r>
              <a:rPr kumimoji="0" lang="en-US" sz="4800" b="0" i="0" u="none" strike="noStrike" kern="1200" cap="none" spc="0" normalizeH="0" baseline="0" noProof="0" dirty="0" err="1">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Hán</a:t>
            </a:r>
            <a:endParaRPr kumimoji="0" lang="en-US" sz="4800" b="0" i="0" u="none" strike="noStrike" kern="1200" cap="none" spc="0" normalizeH="0" baseline="0" noProof="0" dirty="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endParaRPr>
          </a:p>
        </p:txBody>
      </p:sp>
      <p:sp>
        <p:nvSpPr>
          <p:cNvPr id="23" name="TextBox 22">
            <a:extLst>
              <a:ext uri="{FF2B5EF4-FFF2-40B4-BE49-F238E27FC236}">
                <a16:creationId xmlns:a16="http://schemas.microsoft.com/office/drawing/2014/main" id="{2B154F1F-10C6-762B-86F4-D33D74A1ACA5}"/>
              </a:ext>
            </a:extLst>
          </p:cNvPr>
          <p:cNvSpPr txBox="1"/>
          <p:nvPr/>
        </p:nvSpPr>
        <p:spPr>
          <a:xfrm>
            <a:off x="9250948" y="1972211"/>
            <a:ext cx="1500732" cy="830997"/>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0" i="0" u="none" strike="noStrike" kern="1200" cap="none" spc="0" normalizeH="0" baseline="0" noProof="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Chi Lăng</a:t>
            </a:r>
          </a:p>
        </p:txBody>
      </p:sp>
      <p:sp>
        <p:nvSpPr>
          <p:cNvPr id="24" name="TextBox 23">
            <a:extLst>
              <a:ext uri="{FF2B5EF4-FFF2-40B4-BE49-F238E27FC236}">
                <a16:creationId xmlns:a16="http://schemas.microsoft.com/office/drawing/2014/main" id="{972BCC9A-195E-30DF-D4E5-E90062E797E2}"/>
              </a:ext>
            </a:extLst>
          </p:cNvPr>
          <p:cNvSpPr txBox="1"/>
          <p:nvPr/>
        </p:nvSpPr>
        <p:spPr>
          <a:xfrm>
            <a:off x="428103" y="1972212"/>
            <a:ext cx="918841" cy="830997"/>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0" i="0" u="none" strike="noStrike" kern="1200" cap="none" spc="0" normalizeH="0" baseline="0" noProof="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Tống</a:t>
            </a:r>
          </a:p>
        </p:txBody>
      </p:sp>
      <p:sp>
        <p:nvSpPr>
          <p:cNvPr id="25" name="TextBox 24">
            <a:extLst>
              <a:ext uri="{FF2B5EF4-FFF2-40B4-BE49-F238E27FC236}">
                <a16:creationId xmlns:a16="http://schemas.microsoft.com/office/drawing/2014/main" id="{D0F780AF-8F93-2AA6-463B-3A2F88DFC564}"/>
              </a:ext>
            </a:extLst>
          </p:cNvPr>
          <p:cNvSpPr txBox="1"/>
          <p:nvPr/>
        </p:nvSpPr>
        <p:spPr>
          <a:xfrm>
            <a:off x="3061507" y="1951489"/>
            <a:ext cx="1569660" cy="830997"/>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0" i="0" u="none" strike="noStrike" kern="1200" cap="none" spc="0" normalizeH="0" baseline="0" noProof="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thắng lợi</a:t>
            </a:r>
          </a:p>
        </p:txBody>
      </p:sp>
      <p:sp>
        <p:nvSpPr>
          <p:cNvPr id="26" name="TextBox 25">
            <a:extLst>
              <a:ext uri="{FF2B5EF4-FFF2-40B4-BE49-F238E27FC236}">
                <a16:creationId xmlns:a16="http://schemas.microsoft.com/office/drawing/2014/main" id="{F363BCC5-7A23-89B8-4CAC-6F52A98353EA}"/>
              </a:ext>
            </a:extLst>
          </p:cNvPr>
          <p:cNvSpPr txBox="1"/>
          <p:nvPr/>
        </p:nvSpPr>
        <p:spPr>
          <a:xfrm>
            <a:off x="6111959" y="1970241"/>
            <a:ext cx="1268296" cy="830997"/>
          </a:xfrm>
          <a:prstGeom prst="rect">
            <a:avLst/>
          </a:prstGeom>
          <a:no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4800" b="0" i="0" u="none" strike="noStrike" kern="1200" cap="none" spc="0" normalizeH="0" baseline="0" noProof="0">
                <a:ln>
                  <a:solidFill>
                    <a:srgbClr val="C00000"/>
                  </a:solidFill>
                </a:ln>
                <a:solidFill>
                  <a:srgbClr val="C00000"/>
                </a:solidFill>
                <a:effectLst/>
                <a:uLnTx/>
                <a:uFillTx/>
                <a:latin typeface="UVN Ban Tay" panose="03080702020302020206" pitchFamily="66" charset="0"/>
                <a:ea typeface="+mn-ea"/>
                <a:cs typeface="Times New Roman" panose="02020603050405020304" pitchFamily="18" charset="0"/>
              </a:rPr>
              <a:t>độc lập</a:t>
            </a:r>
          </a:p>
        </p:txBody>
      </p:sp>
    </p:spTree>
    <p:extLst>
      <p:ext uri="{BB962C8B-B14F-4D97-AF65-F5344CB8AC3E}">
        <p14:creationId xmlns:p14="http://schemas.microsoft.com/office/powerpoint/2010/main" val="315585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barn(inVertical)">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5E-6 2.59259E-6 L -0.03203 0.27268 " pathEditMode="relative" rAng="0" ptsTypes="AA">
                                      <p:cBhvr>
                                        <p:cTn id="14" dur="1000" fill="hold"/>
                                        <p:tgtEl>
                                          <p:spTgt spid="19"/>
                                        </p:tgtEl>
                                        <p:attrNameLst>
                                          <p:attrName>ppt_x</p:attrName>
                                          <p:attrName>ppt_y</p:attrName>
                                        </p:attrNameLst>
                                      </p:cBhvr>
                                      <p:rCtr x="-1602" y="13634"/>
                                    </p:animMotion>
                                  </p:childTnLst>
                                  <p:subTnLst>
                                    <p:audio>
                                      <p:cMediaNode>
                                        <p:cTn display="0" masterRel="sameClick">
                                          <p:stCondLst>
                                            <p:cond evt="begin" delay="0">
                                              <p:tn val="13"/>
                                            </p:cond>
                                          </p:stCondLst>
                                          <p:endCondLst>
                                            <p:cond evt="onStopAudio" delay="0">
                                              <p:tgtEl>
                                                <p:sldTgt/>
                                              </p:tgtEl>
                                            </p:cond>
                                          </p:endCondLst>
                                        </p:cTn>
                                        <p:tgtEl>
                                          <p:sndTgt r:embed="rId2" name="chimes.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3.54167E-6 1.85185E-6 L 0.24297 0.13541 " pathEditMode="relative" rAng="0" ptsTypes="AA">
                                      <p:cBhvr>
                                        <p:cTn id="18" dur="1000" fill="hold"/>
                                        <p:tgtEl>
                                          <p:spTgt spid="24"/>
                                        </p:tgtEl>
                                        <p:attrNameLst>
                                          <p:attrName>ppt_x</p:attrName>
                                          <p:attrName>ppt_y</p:attrName>
                                        </p:attrNameLst>
                                      </p:cBhvr>
                                      <p:rCtr x="12148" y="6759"/>
                                    </p:animMotion>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2.08333E-7 4.44444E-6 L -0.18932 0.38032 " pathEditMode="relative" rAng="0" ptsTypes="AA">
                                      <p:cBhvr>
                                        <p:cTn id="22" dur="1000" fill="hold"/>
                                        <p:tgtEl>
                                          <p:spTgt spid="21"/>
                                        </p:tgtEl>
                                        <p:attrNameLst>
                                          <p:attrName>ppt_x</p:attrName>
                                          <p:attrName>ppt_y</p:attrName>
                                        </p:attrNameLst>
                                      </p:cBhvr>
                                      <p:rCtr x="-9466" y="19005"/>
                                    </p:animMotion>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75E-6 -1.85185E-6 L -0.07044 0.49097 " pathEditMode="relative" rAng="0" ptsTypes="AA">
                                      <p:cBhvr>
                                        <p:cTn id="26" dur="1000" fill="hold"/>
                                        <p:tgtEl>
                                          <p:spTgt spid="20"/>
                                        </p:tgtEl>
                                        <p:attrNameLst>
                                          <p:attrName>ppt_x</p:attrName>
                                          <p:attrName>ppt_y</p:attrName>
                                        </p:attrNameLst>
                                      </p:cBhvr>
                                      <p:rCtr x="-3529" y="24537"/>
                                    </p:animMotion>
                                  </p:childTnLst>
                                  <p:subTnLst>
                                    <p:audio>
                                      <p:cMediaNode>
                                        <p:cTn display="0" masterRel="sameClick">
                                          <p:stCondLst>
                                            <p:cond evt="begin" delay="0">
                                              <p:tn val="25"/>
                                            </p:cond>
                                          </p:stCondLst>
                                          <p:endCondLst>
                                            <p:cond evt="onStopAudio" delay="0">
                                              <p:tgtEl>
                                                <p:sldTgt/>
                                              </p:tgtEl>
                                            </p:cond>
                                          </p:endCondLst>
                                        </p:cTn>
                                        <p:tgtEl>
                                          <p:sndTgt r:embed="rId2" name="chimes.wav"/>
                                        </p:tgtEl>
                                      </p:cMediaNode>
                                    </p:audio>
                                  </p:sub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2.5E-6 1.85185E-6 L -0.19817 0.35278 " pathEditMode="relative" rAng="0" ptsTypes="AA">
                                      <p:cBhvr>
                                        <p:cTn id="30" dur="1000" fill="hold"/>
                                        <p:tgtEl>
                                          <p:spTgt spid="23"/>
                                        </p:tgtEl>
                                        <p:attrNameLst>
                                          <p:attrName>ppt_x</p:attrName>
                                          <p:attrName>ppt_y</p:attrName>
                                        </p:attrNameLst>
                                      </p:cBhvr>
                                      <p:rCtr x="-9909" y="17639"/>
                                    </p:animMotion>
                                  </p:childTnLst>
                                  <p:subTnLst>
                                    <p:audio>
                                      <p:cMediaNode>
                                        <p:cTn display="0" masterRel="sameClick">
                                          <p:stCondLst>
                                            <p:cond evt="begin" delay="0">
                                              <p:tn val="29"/>
                                            </p:cond>
                                          </p:stCondLst>
                                          <p:endCondLst>
                                            <p:cond evt="onStopAudio" delay="0">
                                              <p:tgtEl>
                                                <p:sldTgt/>
                                              </p:tgtEl>
                                            </p:cond>
                                          </p:endCondLst>
                                        </p:cTn>
                                        <p:tgtEl>
                                          <p:sndTgt r:embed="rId2" name="chimes.wav"/>
                                        </p:tgtEl>
                                      </p:cMediaNode>
                                    </p:audio>
                                  </p:sub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4.79167E-6 1.11111E-6 L 0.21537 0.44907 " pathEditMode="relative" rAng="0" ptsTypes="AA">
                                      <p:cBhvr>
                                        <p:cTn id="34" dur="1000" fill="hold"/>
                                        <p:tgtEl>
                                          <p:spTgt spid="25"/>
                                        </p:tgtEl>
                                        <p:attrNameLst>
                                          <p:attrName>ppt_x</p:attrName>
                                          <p:attrName>ppt_y</p:attrName>
                                        </p:attrNameLst>
                                      </p:cBhvr>
                                      <p:rCtr x="10768" y="22454"/>
                                    </p:animMotion>
                                  </p:childTnLst>
                                  <p:subTnLst>
                                    <p:audio>
                                      <p:cMediaNode>
                                        <p:cTn display="0" masterRel="sameClick">
                                          <p:stCondLst>
                                            <p:cond evt="begin" delay="0">
                                              <p:tn val="33"/>
                                            </p:cond>
                                          </p:stCondLst>
                                          <p:endCondLst>
                                            <p:cond evt="onStopAudio" delay="0">
                                              <p:tgtEl>
                                                <p:sldTgt/>
                                              </p:tgtEl>
                                            </p:cond>
                                          </p:endCondLst>
                                        </p:cTn>
                                        <p:tgtEl>
                                          <p:sndTgt r:embed="rId2" name="chimes.wav"/>
                                        </p:tgtEl>
                                      </p:cMediaNode>
                                    </p:audio>
                                  </p:sub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4.79167E-6 3.33333E-6 L 0.21744 0.45162 " pathEditMode="relative" rAng="0" ptsTypes="AA">
                                      <p:cBhvr>
                                        <p:cTn id="38" dur="1000" fill="hold"/>
                                        <p:tgtEl>
                                          <p:spTgt spid="26"/>
                                        </p:tgtEl>
                                        <p:attrNameLst>
                                          <p:attrName>ppt_x</p:attrName>
                                          <p:attrName>ppt_y</p:attrName>
                                        </p:attrNameLst>
                                      </p:cBhvr>
                                      <p:rCtr x="10872" y="22569"/>
                                    </p:animMotion>
                                  </p:childTnLst>
                                  <p:subTnLst>
                                    <p:audio>
                                      <p:cMediaNode>
                                        <p:cTn display="0" masterRel="sameClick">
                                          <p:stCondLst>
                                            <p:cond evt="begin" delay="0">
                                              <p:tn val="37"/>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cxnSp>
        <p:nvCxnSpPr>
          <p:cNvPr id="285" name="Google Shape;285;p26"/>
          <p:cNvCxnSpPr/>
          <p:nvPr/>
        </p:nvCxnSpPr>
        <p:spPr>
          <a:xfrm rot="10800000">
            <a:off x="2537100" y="0"/>
            <a:ext cx="0" cy="2133600"/>
          </a:xfrm>
          <a:prstGeom prst="straightConnector1">
            <a:avLst/>
          </a:prstGeom>
          <a:noFill/>
          <a:ln w="28575" cap="rnd" cmpd="sng">
            <a:solidFill>
              <a:schemeClr val="dk2"/>
            </a:solidFill>
            <a:prstDash val="solid"/>
            <a:round/>
            <a:headEnd type="none" w="med" len="med"/>
            <a:tailEnd type="none" w="med" len="med"/>
          </a:ln>
        </p:spPr>
      </p:cxnSp>
      <p:sp>
        <p:nvSpPr>
          <p:cNvPr id="286" name="Google Shape;286;p26"/>
          <p:cNvSpPr txBox="1">
            <a:spLocks noGrp="1"/>
          </p:cNvSpPr>
          <p:nvPr>
            <p:ph type="title"/>
          </p:nvPr>
        </p:nvSpPr>
        <p:spPr>
          <a:xfrm>
            <a:off x="2989200" y="689400"/>
            <a:ext cx="3106800" cy="15516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dirty="0">
                <a:solidFill>
                  <a:schemeClr val="lt1"/>
                </a:solidFill>
                <a:latin typeface="UTM Loko" panose="02040603050506020204" pitchFamily="18" charset="0"/>
                <a:ea typeface="EB Garamond"/>
                <a:cs typeface="EB Garamond"/>
                <a:sym typeface="EB Garamond"/>
              </a:rPr>
              <a:t>01</a:t>
            </a:r>
            <a:endParaRPr dirty="0">
              <a:solidFill>
                <a:schemeClr val="lt1"/>
              </a:solidFill>
              <a:latin typeface="UTM Loko" panose="02040603050506020204" pitchFamily="18" charset="0"/>
              <a:ea typeface="EB Garamond"/>
              <a:cs typeface="EB Garamond"/>
              <a:sym typeface="EB Garamond"/>
            </a:endParaRPr>
          </a:p>
        </p:txBody>
      </p:sp>
      <p:cxnSp>
        <p:nvCxnSpPr>
          <p:cNvPr id="287" name="Google Shape;287;p26"/>
          <p:cNvCxnSpPr/>
          <p:nvPr/>
        </p:nvCxnSpPr>
        <p:spPr>
          <a:xfrm>
            <a:off x="3146700" y="5029200"/>
            <a:ext cx="9045300" cy="0"/>
          </a:xfrm>
          <a:prstGeom prst="straightConnector1">
            <a:avLst/>
          </a:prstGeom>
          <a:noFill/>
          <a:ln w="28575" cap="rnd" cmpd="sng">
            <a:solidFill>
              <a:schemeClr val="dk2"/>
            </a:solidFill>
            <a:prstDash val="solid"/>
            <a:round/>
            <a:headEnd type="none" w="med" len="med"/>
            <a:tailEnd type="none" w="med" len="med"/>
          </a:ln>
        </p:spPr>
      </p:cxnSp>
      <p:sp>
        <p:nvSpPr>
          <p:cNvPr id="11" name="Google Shape;286;p26">
            <a:extLst>
              <a:ext uri="{FF2B5EF4-FFF2-40B4-BE49-F238E27FC236}">
                <a16:creationId xmlns:a16="http://schemas.microsoft.com/office/drawing/2014/main" id="{2DB4F824-CE3F-400A-B5BC-771B53FC38E9}"/>
              </a:ext>
            </a:extLst>
          </p:cNvPr>
          <p:cNvSpPr txBox="1">
            <a:spLocks/>
          </p:cNvSpPr>
          <p:nvPr/>
        </p:nvSpPr>
        <p:spPr>
          <a:xfrm>
            <a:off x="870333" y="2653200"/>
            <a:ext cx="6929609" cy="1551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0000"/>
              <a:buFont typeface="Playfair Display SemiBold"/>
              <a:buNone/>
              <a:defRPr sz="10000" b="0" i="0" u="none" strike="noStrike" cap="none">
                <a:solidFill>
                  <a:schemeClr val="dk1"/>
                </a:solidFill>
                <a:latin typeface="Playfair Display SemiBold"/>
                <a:ea typeface="Playfair Display SemiBold"/>
                <a:cs typeface="Playfair Display SemiBold"/>
                <a:sym typeface="Playfair Display SemiBold"/>
              </a:defRPr>
            </a:lvl1pPr>
            <a:lvl2pPr marR="0" lvl="1"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2pPr>
            <a:lvl3pPr marR="0" lvl="2"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3pPr>
            <a:lvl4pPr marR="0" lvl="3"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4pPr>
            <a:lvl5pPr marR="0" lvl="4"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5pPr>
            <a:lvl6pPr marR="0" lvl="5"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6pPr>
            <a:lvl7pPr marR="0" lvl="6"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7pPr>
            <a:lvl8pPr marR="0" lvl="7"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8pPr>
            <a:lvl9pPr marR="0" lvl="8"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9pPr>
          </a:lstStyle>
          <a:p>
            <a:r>
              <a:rPr lang="en" sz="8800" dirty="0">
                <a:solidFill>
                  <a:schemeClr val="lt1"/>
                </a:solidFill>
                <a:latin typeface="UTM Loko" panose="02040603050506020204" pitchFamily="18" charset="0"/>
                <a:ea typeface="EB Garamond"/>
                <a:cs typeface="EB Garamond"/>
                <a:sym typeface="EB Garamond"/>
              </a:rPr>
              <a:t>KHỞI ĐỘNG</a:t>
            </a:r>
          </a:p>
        </p:txBody>
      </p:sp>
      <p:pic>
        <p:nvPicPr>
          <p:cNvPr id="12" name="Google Shape;297;p27">
            <a:extLst>
              <a:ext uri="{FF2B5EF4-FFF2-40B4-BE49-F238E27FC236}">
                <a16:creationId xmlns:a16="http://schemas.microsoft.com/office/drawing/2014/main" id="{44AF32C9-21D6-2017-FFEC-31E1FCF7954B}"/>
              </a:ext>
            </a:extLst>
          </p:cNvPr>
          <p:cNvPicPr preferRelativeResize="0"/>
          <p:nvPr/>
        </p:nvPicPr>
        <p:blipFill rotWithShape="1">
          <a:blip r:embed="rId3">
            <a:alphaModFix/>
          </a:blip>
          <a:srcRect l="7969" b="6032"/>
          <a:stretch/>
        </p:blipFill>
        <p:spPr>
          <a:xfrm flipH="1">
            <a:off x="7799942" y="581025"/>
            <a:ext cx="4400550" cy="44481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850C27-FB71-C870-67B8-5C00081E486E}"/>
              </a:ext>
            </a:extLst>
          </p:cNvPr>
          <p:cNvSpPr/>
          <p:nvPr/>
        </p:nvSpPr>
        <p:spPr>
          <a:xfrm>
            <a:off x="4832037" y="1155984"/>
            <a:ext cx="6841938" cy="3293209"/>
          </a:xfrm>
          <a:prstGeom prst="rect">
            <a:avLst/>
          </a:prstGeom>
          <a:noFill/>
        </p:spPr>
        <p:txBody>
          <a:bodyPr wrap="none" lIns="91440" tIns="45720" rIns="91440" bIns="45720">
            <a:spAutoFit/>
          </a:bodyPr>
          <a:lstStyle/>
          <a:p>
            <a:pPr algn="ctr"/>
            <a:r>
              <a:rPr lang="en-US" sz="8800" dirty="0">
                <a:ln w="0"/>
                <a:solidFill>
                  <a:srgbClr val="E05A5F"/>
                </a:solidFill>
                <a:effectLst>
                  <a:outerShdw blurRad="38100" dist="19050" dir="2700000" algn="tl" rotWithShape="0">
                    <a:schemeClr val="dk1">
                      <a:alpha val="40000"/>
                    </a:schemeClr>
                  </a:outerShdw>
                </a:effectLst>
                <a:latin typeface="UVN Bach Dang Nang" panose="02070803090706020303" pitchFamily="18" charset="0"/>
              </a:rPr>
              <a:t>DẶN DÒ</a:t>
            </a:r>
          </a:p>
          <a:p>
            <a:r>
              <a:rPr lang="en-US" sz="6000" b="0" cap="none" spc="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 </a:t>
            </a:r>
            <a:r>
              <a:rPr lang="en-US" sz="6000" b="0" cap="none" spc="0" dirty="0" err="1">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Xem</a:t>
            </a:r>
            <a:r>
              <a:rPr lang="en-US" sz="6000" b="0" cap="none" spc="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 </a:t>
            </a:r>
            <a:r>
              <a:rPr lang="en-US" sz="6000" b="0" cap="none" spc="0" dirty="0" err="1">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lại</a:t>
            </a:r>
            <a:r>
              <a:rPr lang="en-US" sz="6000" b="0" cap="none" spc="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 </a:t>
            </a:r>
            <a:r>
              <a:rPr lang="en-US" sz="6000" b="0" cap="none" spc="0" dirty="0" err="1">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bài</a:t>
            </a:r>
            <a:r>
              <a:rPr lang="en-US" sz="6000" b="0" cap="none" spc="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a:t>
            </a:r>
          </a:p>
          <a:p>
            <a:r>
              <a:rPr lang="en-US" sz="600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 </a:t>
            </a:r>
            <a:r>
              <a:rPr lang="en-US" sz="6000" dirty="0" err="1">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Chuẩn</a:t>
            </a:r>
            <a:r>
              <a:rPr lang="en-US" sz="600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 </a:t>
            </a:r>
            <a:r>
              <a:rPr lang="en-US" sz="6000" dirty="0" err="1">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bị</a:t>
            </a:r>
            <a:r>
              <a:rPr lang="en-US" sz="600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 </a:t>
            </a:r>
            <a:r>
              <a:rPr lang="en-US" sz="6000" dirty="0" err="1">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bài</a:t>
            </a:r>
            <a:r>
              <a:rPr lang="en-US" sz="600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 </a:t>
            </a:r>
            <a:r>
              <a:rPr lang="en-US" sz="6000" dirty="0" err="1">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sau</a:t>
            </a:r>
            <a:r>
              <a:rPr lang="en-US" sz="600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rPr>
              <a:t>.</a:t>
            </a:r>
            <a:endParaRPr lang="en-US" sz="6000" b="0" cap="none" spc="0" dirty="0">
              <a:ln w="0"/>
              <a:solidFill>
                <a:srgbClr val="002060"/>
              </a:solidFill>
              <a:effectLst>
                <a:outerShdw blurRad="38100" dist="19050" dir="2700000" algn="tl" rotWithShape="0">
                  <a:schemeClr val="dk1">
                    <a:alpha val="40000"/>
                  </a:schemeClr>
                </a:outerShdw>
              </a:effectLst>
              <a:latin typeface="UVN Bach Dang Nang" panose="02070803090706020303" pitchFamily="18" charset="0"/>
            </a:endParaRPr>
          </a:p>
        </p:txBody>
      </p:sp>
      <p:pic>
        <p:nvPicPr>
          <p:cNvPr id="8" name="Picture 2">
            <a:extLst>
              <a:ext uri="{FF2B5EF4-FFF2-40B4-BE49-F238E27FC236}">
                <a16:creationId xmlns:a16="http://schemas.microsoft.com/office/drawing/2014/main" id="{49B6E942-CDA0-374E-E8E1-CD0A3842354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9924" y="390353"/>
            <a:ext cx="5098092" cy="6077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0235FDEA-B84E-666B-E5C6-479ACD5DBDA9}"/>
              </a:ext>
            </a:extLst>
          </p:cNvPr>
          <p:cNvGrpSpPr/>
          <p:nvPr/>
        </p:nvGrpSpPr>
        <p:grpSpPr>
          <a:xfrm>
            <a:off x="0" y="3617968"/>
            <a:ext cx="12206178" cy="3240032"/>
            <a:chOff x="0" y="3617968"/>
            <a:chExt cx="12206178" cy="3240032"/>
          </a:xfrm>
        </p:grpSpPr>
        <p:pic>
          <p:nvPicPr>
            <p:cNvPr id="6" name="Picture 5">
              <a:extLst>
                <a:ext uri="{FF2B5EF4-FFF2-40B4-BE49-F238E27FC236}">
                  <a16:creationId xmlns:a16="http://schemas.microsoft.com/office/drawing/2014/main" id="{2902AF7D-9746-4146-A473-53810FF27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17969"/>
              <a:ext cx="6110178" cy="3240031"/>
            </a:xfrm>
            <a:prstGeom prst="rect">
              <a:avLst/>
            </a:prstGeom>
          </p:spPr>
        </p:pic>
        <p:pic>
          <p:nvPicPr>
            <p:cNvPr id="7" name="Picture 6">
              <a:extLst>
                <a:ext uri="{FF2B5EF4-FFF2-40B4-BE49-F238E27FC236}">
                  <a16:creationId xmlns:a16="http://schemas.microsoft.com/office/drawing/2014/main" id="{1D2884BF-4ADD-79B4-2135-F81A9F6BCA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617968"/>
              <a:ext cx="6110178" cy="3240031"/>
            </a:xfrm>
            <a:prstGeom prst="rect">
              <a:avLst/>
            </a:prstGeom>
          </p:spPr>
        </p:pic>
      </p:grpSp>
    </p:spTree>
    <p:extLst>
      <p:ext uri="{BB962C8B-B14F-4D97-AF65-F5344CB8AC3E}">
        <p14:creationId xmlns:p14="http://schemas.microsoft.com/office/powerpoint/2010/main" val="381792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32000" decel="68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750"/>
                                        <p:tgtEl>
                                          <p:spTgt spid="8"/>
                                        </p:tgtEl>
                                      </p:cBhvr>
                                    </p:animEffect>
                                  </p:childTnLst>
                                </p:cTn>
                              </p:par>
                            </p:childTnLst>
                          </p:cTn>
                        </p:par>
                        <p:par>
                          <p:cTn id="13" fill="hold">
                            <p:stCondLst>
                              <p:cond delay="1250"/>
                            </p:stCondLst>
                            <p:childTnLst>
                              <p:par>
                                <p:cTn id="14" presetID="26" presetClass="entr" presetSubtype="0" fill="hold" grpId="0" nodeType="afterEffect">
                                  <p:stCondLst>
                                    <p:cond delay="0"/>
                                  </p:stCondLst>
                                  <p:iterate type="wd">
                                    <p:tmPct val="13000"/>
                                  </p:iterate>
                                  <p:childTnLst>
                                    <p:set>
                                      <p:cBhvr>
                                        <p:cTn id="15" dur="1" fill="hold">
                                          <p:stCondLst>
                                            <p:cond delay="0"/>
                                          </p:stCondLst>
                                        </p:cTn>
                                        <p:tgtEl>
                                          <p:spTgt spid="3"/>
                                        </p:tgtEl>
                                        <p:attrNameLst>
                                          <p:attrName>style.visibility</p:attrName>
                                        </p:attrNameLst>
                                      </p:cBhvr>
                                      <p:to>
                                        <p:strVal val="visible"/>
                                      </p:to>
                                    </p:set>
                                    <p:animEffect transition="in" filter="wipe(down)">
                                      <p:cBhvr>
                                        <p:cTn id="16" dur="145">
                                          <p:stCondLst>
                                            <p:cond delay="0"/>
                                          </p:stCondLst>
                                        </p:cTn>
                                        <p:tgtEl>
                                          <p:spTgt spid="3"/>
                                        </p:tgtEl>
                                      </p:cBhvr>
                                    </p:animEffect>
                                    <p:anim calcmode="lin" valueType="num">
                                      <p:cBhvr>
                                        <p:cTn id="17" dur="456"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3"/>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3"/>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3"/>
                                        </p:tgtEl>
                                        <p:attrNameLst>
                                          <p:attrName>ppt_y</p:attrName>
                                        </p:attrNameLst>
                                      </p:cBhvr>
                                      <p:tavLst>
                                        <p:tav tm="0" fmla="#ppt_y-sin(pi*$)/81">
                                          <p:val>
                                            <p:fltVal val="0"/>
                                          </p:val>
                                        </p:tav>
                                        <p:tav tm="100000">
                                          <p:val>
                                            <p:fltVal val="1"/>
                                          </p:val>
                                        </p:tav>
                                      </p:tavLst>
                                    </p:anim>
                                    <p:animScale>
                                      <p:cBhvr>
                                        <p:cTn id="22" dur="7">
                                          <p:stCondLst>
                                            <p:cond delay="162"/>
                                          </p:stCondLst>
                                        </p:cTn>
                                        <p:tgtEl>
                                          <p:spTgt spid="3"/>
                                        </p:tgtEl>
                                      </p:cBhvr>
                                      <p:to x="100000" y="60000"/>
                                    </p:animScale>
                                    <p:animScale>
                                      <p:cBhvr>
                                        <p:cTn id="23" dur="41" decel="50000">
                                          <p:stCondLst>
                                            <p:cond delay="169"/>
                                          </p:stCondLst>
                                        </p:cTn>
                                        <p:tgtEl>
                                          <p:spTgt spid="3"/>
                                        </p:tgtEl>
                                      </p:cBhvr>
                                      <p:to x="100000" y="100000"/>
                                    </p:animScale>
                                    <p:animScale>
                                      <p:cBhvr>
                                        <p:cTn id="24" dur="7">
                                          <p:stCondLst>
                                            <p:cond delay="328"/>
                                          </p:stCondLst>
                                        </p:cTn>
                                        <p:tgtEl>
                                          <p:spTgt spid="3"/>
                                        </p:tgtEl>
                                      </p:cBhvr>
                                      <p:to x="100000" y="80000"/>
                                    </p:animScale>
                                    <p:animScale>
                                      <p:cBhvr>
                                        <p:cTn id="25" dur="41" decel="50000">
                                          <p:stCondLst>
                                            <p:cond delay="335"/>
                                          </p:stCondLst>
                                        </p:cTn>
                                        <p:tgtEl>
                                          <p:spTgt spid="3"/>
                                        </p:tgtEl>
                                      </p:cBhvr>
                                      <p:to x="100000" y="100000"/>
                                    </p:animScale>
                                    <p:animScale>
                                      <p:cBhvr>
                                        <p:cTn id="26" dur="7">
                                          <p:stCondLst>
                                            <p:cond delay="410"/>
                                          </p:stCondLst>
                                        </p:cTn>
                                        <p:tgtEl>
                                          <p:spTgt spid="3"/>
                                        </p:tgtEl>
                                      </p:cBhvr>
                                      <p:to x="100000" y="90000"/>
                                    </p:animScale>
                                    <p:animScale>
                                      <p:cBhvr>
                                        <p:cTn id="27" dur="41" decel="50000">
                                          <p:stCondLst>
                                            <p:cond delay="417"/>
                                          </p:stCondLst>
                                        </p:cTn>
                                        <p:tgtEl>
                                          <p:spTgt spid="3"/>
                                        </p:tgtEl>
                                      </p:cBhvr>
                                      <p:to x="100000" y="100000"/>
                                    </p:animScale>
                                    <p:animScale>
                                      <p:cBhvr>
                                        <p:cTn id="28" dur="7">
                                          <p:stCondLst>
                                            <p:cond delay="452"/>
                                          </p:stCondLst>
                                        </p:cTn>
                                        <p:tgtEl>
                                          <p:spTgt spid="3"/>
                                        </p:tgtEl>
                                      </p:cBhvr>
                                      <p:to x="100000" y="95000"/>
                                    </p:animScale>
                                    <p:animScale>
                                      <p:cBhvr>
                                        <p:cTn id="29" dur="41" decel="50000">
                                          <p:stCondLst>
                                            <p:cond delay="459"/>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2" name="Picture 3">
            <a:extLst>
              <a:ext uri="{FF2B5EF4-FFF2-40B4-BE49-F238E27FC236}">
                <a16:creationId xmlns:a16="http://schemas.microsoft.com/office/drawing/2014/main" id="{7E337B81-B10A-D0D7-0548-46EF1712C48C}"/>
              </a:ext>
            </a:extLst>
          </p:cNvPr>
          <p:cNvPicPr>
            <a:picLocks noChangeAspect="1"/>
          </p:cNvPicPr>
          <p:nvPr/>
        </p:nvPicPr>
        <p:blipFill>
          <a:blip r:embed="rId3">
            <a:duotone>
              <a:prstClr val="black"/>
              <a:srgbClr val="D9C3A5">
                <a:tint val="50000"/>
                <a:satMod val="180000"/>
              </a:srgbClr>
            </a:duotone>
          </a:blip>
          <a:srcRect l="2092" t="9832" r="2092"/>
          <a:stretch>
            <a:fillRect/>
          </a:stretch>
        </p:blipFill>
        <p:spPr>
          <a:xfrm rot="464859">
            <a:off x="-87020" y="3890594"/>
            <a:ext cx="13193549" cy="3931674"/>
          </a:xfrm>
          <a:prstGeom prst="rect">
            <a:avLst/>
          </a:prstGeom>
        </p:spPr>
      </p:pic>
      <p:pic>
        <p:nvPicPr>
          <p:cNvPr id="21" name="Picture 3">
            <a:extLst>
              <a:ext uri="{FF2B5EF4-FFF2-40B4-BE49-F238E27FC236}">
                <a16:creationId xmlns:a16="http://schemas.microsoft.com/office/drawing/2014/main" id="{931604C6-5E1F-D61D-D505-68A8CBD362FB}"/>
              </a:ext>
            </a:extLst>
          </p:cNvPr>
          <p:cNvPicPr>
            <a:picLocks noChangeAspect="1"/>
          </p:cNvPicPr>
          <p:nvPr/>
        </p:nvPicPr>
        <p:blipFill>
          <a:blip r:embed="rId4">
            <a:duotone>
              <a:prstClr val="black"/>
              <a:srgbClr val="D9C3A5">
                <a:tint val="50000"/>
                <a:satMod val="180000"/>
              </a:srgbClr>
            </a:duotone>
          </a:blip>
          <a:srcRect/>
          <a:stretch>
            <a:fillRect/>
          </a:stretch>
        </p:blipFill>
        <p:spPr>
          <a:xfrm>
            <a:off x="3145212" y="5326451"/>
            <a:ext cx="9192232" cy="1601809"/>
          </a:xfrm>
          <a:prstGeom prst="rect">
            <a:avLst/>
          </a:prstGeom>
        </p:spPr>
      </p:pic>
      <p:pic>
        <p:nvPicPr>
          <p:cNvPr id="252" name="Google Shape;252;p23"/>
          <p:cNvPicPr preferRelativeResize="0"/>
          <p:nvPr/>
        </p:nvPicPr>
        <p:blipFill rotWithShape="1">
          <a:blip r:embed="rId5">
            <a:alphaModFix amt="58000"/>
          </a:blip>
          <a:srcRect b="5276"/>
          <a:stretch/>
        </p:blipFill>
        <p:spPr>
          <a:xfrm>
            <a:off x="0" y="165162"/>
            <a:ext cx="3793444" cy="5391150"/>
          </a:xfrm>
          <a:prstGeom prst="rect">
            <a:avLst/>
          </a:prstGeom>
          <a:noFill/>
          <a:ln>
            <a:noFill/>
          </a:ln>
        </p:spPr>
      </p:pic>
      <p:sp>
        <p:nvSpPr>
          <p:cNvPr id="16" name="TextBox 15">
            <a:extLst>
              <a:ext uri="{FF2B5EF4-FFF2-40B4-BE49-F238E27FC236}">
                <a16:creationId xmlns:a16="http://schemas.microsoft.com/office/drawing/2014/main" id="{62069AC7-8845-6740-DC41-6AFDF072AE43}"/>
              </a:ext>
            </a:extLst>
          </p:cNvPr>
          <p:cNvSpPr txBox="1"/>
          <p:nvPr/>
        </p:nvSpPr>
        <p:spPr>
          <a:xfrm>
            <a:off x="3682524" y="1741953"/>
            <a:ext cx="8117607" cy="2554545"/>
          </a:xfrm>
          <a:prstGeom prst="rect">
            <a:avLst/>
          </a:prstGeom>
          <a:noFill/>
        </p:spPr>
        <p:txBody>
          <a:bodyPr wrap="square" rtlCol="0">
            <a:spAutoFit/>
          </a:bodyPr>
          <a:lstStyle/>
          <a:p>
            <a:pPr algn="ctr"/>
            <a:r>
              <a:rPr lang="en-US" sz="8000" b="1" dirty="0">
                <a:solidFill>
                  <a:schemeClr val="bg1">
                    <a:lumMod val="50000"/>
                  </a:schemeClr>
                </a:solidFill>
                <a:latin typeface="UTM Guanine" panose="02040603050506020204" pitchFamily="18" charset="0"/>
              </a:rPr>
              <a:t>CHÚC CÁC EM HỌC TỐT!</a:t>
            </a:r>
            <a:endParaRPr lang="en-US" sz="8000" dirty="0">
              <a:solidFill>
                <a:schemeClr val="bg1">
                  <a:lumMod val="50000"/>
                </a:schemeClr>
              </a:solidFill>
              <a:latin typeface="UTM Guanine" panose="02040603050506020204" pitchFamily="18" charset="0"/>
            </a:endParaRPr>
          </a:p>
        </p:txBody>
      </p:sp>
      <p:pic>
        <p:nvPicPr>
          <p:cNvPr id="19" name="Picture 10">
            <a:extLst>
              <a:ext uri="{FF2B5EF4-FFF2-40B4-BE49-F238E27FC236}">
                <a16:creationId xmlns:a16="http://schemas.microsoft.com/office/drawing/2014/main" id="{28AF5722-12B1-8D4D-3AFF-7553CB014EC9}"/>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40000"/>
                    </a14:imgEffect>
                  </a14:imgLayer>
                </a14:imgProps>
              </a:ext>
            </a:extLst>
          </a:blip>
          <a:srcRect l="74479" t="25501"/>
          <a:stretch/>
        </p:blipFill>
        <p:spPr>
          <a:xfrm>
            <a:off x="9120459" y="3113904"/>
            <a:ext cx="3071542" cy="3814356"/>
          </a:xfrm>
          <a:prstGeom prst="rect">
            <a:avLst/>
          </a:prstGeom>
        </p:spPr>
      </p:pic>
    </p:spTree>
    <p:extLst>
      <p:ext uri="{BB962C8B-B14F-4D97-AF65-F5344CB8AC3E}">
        <p14:creationId xmlns:p14="http://schemas.microsoft.com/office/powerpoint/2010/main" val="2119583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17402767-3376-2EFF-16E1-357D7BABDC96}"/>
              </a:ext>
            </a:extLst>
          </p:cNvPr>
          <p:cNvSpPr txBox="1"/>
          <p:nvPr/>
        </p:nvSpPr>
        <p:spPr>
          <a:xfrm>
            <a:off x="1821632" y="723105"/>
            <a:ext cx="9428442" cy="1569660"/>
          </a:xfrm>
          <a:prstGeom prst="rect">
            <a:avLst/>
          </a:prstGeom>
          <a:solidFill>
            <a:schemeClr val="accent2">
              <a:lumMod val="60000"/>
              <a:lumOff val="40000"/>
              <a:alpha val="60000"/>
            </a:schemeClr>
          </a:solidFill>
          <a:ln w="38100">
            <a:solidFill>
              <a:srgbClr val="800000"/>
            </a:solidFill>
            <a:prstDash val="sysDash"/>
          </a:ln>
        </p:spPr>
        <p:txBody>
          <a:bodyPr wrap="square" rtlCol="0">
            <a:spAutoFit/>
          </a:bodyPr>
          <a:lstStyle/>
          <a:p>
            <a:pPr lvl="0" fontAlgn="base">
              <a:spcBef>
                <a:spcPct val="0"/>
              </a:spcBef>
              <a:spcAft>
                <a:spcPct val="0"/>
              </a:spcAft>
            </a:pPr>
            <a:r>
              <a:rPr lang="en-US" sz="4800" dirty="0" err="1">
                <a:latin typeface="UTM Azuki" panose="02040603050506020204" pitchFamily="18" charset="0"/>
                <a:ea typeface="AvantGarde" pitchFamily="2" charset="0"/>
                <a:cs typeface="Arial" pitchFamily="34" charset="0"/>
              </a:rPr>
              <a:t>Câu</a:t>
            </a:r>
            <a:r>
              <a:rPr lang="en-US" sz="4800" dirty="0">
                <a:latin typeface="UTM Azuki" panose="02040603050506020204" pitchFamily="18" charset="0"/>
                <a:ea typeface="AvantGarde" pitchFamily="2" charset="0"/>
                <a:cs typeface="Arial" pitchFamily="34" charset="0"/>
              </a:rPr>
              <a:t> 1: </a:t>
            </a:r>
            <a:r>
              <a:rPr lang="en-US" altLang="en-US" sz="4800" dirty="0" err="1">
                <a:latin typeface="UTM Azuki" panose="02040603050506020204" pitchFamily="18" charset="0"/>
                <a:cs typeface="Times New Roman" panose="02020603050405020304" pitchFamily="18" charset="0"/>
              </a:rPr>
              <a:t>Truyện</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Cờ</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lau</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tập</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trận</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nói</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lên</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điều</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gì</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về</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Đinh</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Bộ</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Lĩnh</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khi</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còn</a:t>
            </a:r>
            <a:r>
              <a:rPr lang="en-US" altLang="en-US" sz="4800" dirty="0">
                <a:latin typeface="UTM Azuki" panose="02040603050506020204" pitchFamily="18" charset="0"/>
                <a:cs typeface="Times New Roman" panose="02020603050405020304" pitchFamily="18" charset="0"/>
              </a:rPr>
              <a:t> </a:t>
            </a:r>
            <a:r>
              <a:rPr lang="en-US" altLang="en-US" sz="4800" dirty="0" err="1">
                <a:latin typeface="UTM Azuki" panose="02040603050506020204" pitchFamily="18" charset="0"/>
                <a:cs typeface="Times New Roman" panose="02020603050405020304" pitchFamily="18" charset="0"/>
              </a:rPr>
              <a:t>nhỏ</a:t>
            </a:r>
            <a:r>
              <a:rPr lang="en-US" altLang="en-US" sz="4800" dirty="0">
                <a:latin typeface="UTM Azuki" panose="02040603050506020204" pitchFamily="18" charset="0"/>
                <a:cs typeface="Times New Roman" panose="02020603050405020304" pitchFamily="18" charset="0"/>
              </a:rPr>
              <a:t> ?</a:t>
            </a:r>
          </a:p>
        </p:txBody>
      </p:sp>
      <p:sp>
        <p:nvSpPr>
          <p:cNvPr id="16" name="TextBox 15">
            <a:extLst>
              <a:ext uri="{FF2B5EF4-FFF2-40B4-BE49-F238E27FC236}">
                <a16:creationId xmlns:a16="http://schemas.microsoft.com/office/drawing/2014/main" id="{E16D1553-C5CB-CCD8-333D-E7C9C8009F1D}"/>
              </a:ext>
            </a:extLst>
          </p:cNvPr>
          <p:cNvSpPr txBox="1"/>
          <p:nvPr/>
        </p:nvSpPr>
        <p:spPr>
          <a:xfrm>
            <a:off x="2684444" y="2677288"/>
            <a:ext cx="8916317" cy="707886"/>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lvl="0">
              <a:defRPr/>
            </a:pPr>
            <a:r>
              <a:rPr lang="en-US" sz="4000" dirty="0">
                <a:solidFill>
                  <a:prstClr val="black"/>
                </a:solidFill>
                <a:latin typeface="UTM Azuki" panose="02040603050506020204" pitchFamily="18" charset="0"/>
                <a:cs typeface="Times New Roman" pitchFamily="18" charset="0"/>
              </a:rPr>
              <a:t>A. </a:t>
            </a:r>
            <a:r>
              <a:rPr lang="en-US" sz="4000" dirty="0" err="1">
                <a:solidFill>
                  <a:prstClr val="black"/>
                </a:solidFill>
                <a:latin typeface="UTM Azuki" panose="02040603050506020204" pitchFamily="18" charset="0"/>
                <a:cs typeface="Times New Roman" pitchFamily="18" charset="0"/>
              </a:rPr>
              <a:t>Đinh</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Bộ</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Lĩnh</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là</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người</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tài</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giỏi</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có</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chí</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lớn</a:t>
            </a:r>
            <a:r>
              <a:rPr lang="en-US" sz="4000" dirty="0">
                <a:solidFill>
                  <a:prstClr val="black"/>
                </a:solidFill>
                <a:latin typeface="UTM Azuki" panose="02040603050506020204" pitchFamily="18" charset="0"/>
                <a:cs typeface="Times New Roman" pitchFamily="18" charset="0"/>
              </a:rPr>
              <a:t>.</a:t>
            </a:r>
          </a:p>
        </p:txBody>
      </p:sp>
      <p:sp>
        <p:nvSpPr>
          <p:cNvPr id="17" name="TextBox 16">
            <a:extLst>
              <a:ext uri="{FF2B5EF4-FFF2-40B4-BE49-F238E27FC236}">
                <a16:creationId xmlns:a16="http://schemas.microsoft.com/office/drawing/2014/main" id="{32063710-BE40-AB56-E312-96A75500A7D3}"/>
              </a:ext>
            </a:extLst>
          </p:cNvPr>
          <p:cNvSpPr txBox="1"/>
          <p:nvPr/>
        </p:nvSpPr>
        <p:spPr>
          <a:xfrm>
            <a:off x="2684444" y="3627304"/>
            <a:ext cx="8916317" cy="707886"/>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lvl="0">
              <a:defRPr/>
            </a:pPr>
            <a:r>
              <a:rPr lang="en-US" sz="4000" dirty="0">
                <a:solidFill>
                  <a:prstClr val="black"/>
                </a:solidFill>
                <a:latin typeface="UTM Azuki" panose="02040603050506020204" pitchFamily="18" charset="0"/>
                <a:cs typeface="Times New Roman" pitchFamily="18" charset="0"/>
              </a:rPr>
              <a:t>B. </a:t>
            </a:r>
            <a:r>
              <a:rPr lang="en-US" sz="4000" dirty="0" err="1">
                <a:solidFill>
                  <a:prstClr val="black"/>
                </a:solidFill>
                <a:latin typeface="UTM Azuki" panose="02040603050506020204" pitchFamily="18" charset="0"/>
                <a:cs typeface="Times New Roman" pitchFamily="18" charset="0"/>
              </a:rPr>
              <a:t>Đinh</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Bộ</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Lĩnh</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là</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người</a:t>
            </a:r>
            <a:r>
              <a:rPr lang="en-US" sz="4000" dirty="0">
                <a:solidFill>
                  <a:prstClr val="black"/>
                </a:solidFill>
                <a:latin typeface="UTM Azuki" panose="02040603050506020204" pitchFamily="18" charset="0"/>
                <a:cs typeface="Times New Roman" pitchFamily="18" charset="0"/>
              </a:rPr>
              <a:t> phi </a:t>
            </a:r>
            <a:r>
              <a:rPr lang="en-US" sz="4000" dirty="0" err="1">
                <a:solidFill>
                  <a:prstClr val="black"/>
                </a:solidFill>
                <a:latin typeface="UTM Azuki" panose="02040603050506020204" pitchFamily="18" charset="0"/>
                <a:cs typeface="Times New Roman" pitchFamily="18" charset="0"/>
              </a:rPr>
              <a:t>thường</a:t>
            </a:r>
            <a:r>
              <a:rPr lang="en-US" sz="4000" dirty="0">
                <a:solidFill>
                  <a:prstClr val="black"/>
                </a:solidFill>
                <a:latin typeface="UTM Azuki" panose="02040603050506020204" pitchFamily="18" charset="0"/>
                <a:cs typeface="Times New Roman" pitchFamily="18" charset="0"/>
              </a:rPr>
              <a:t>.  </a:t>
            </a:r>
          </a:p>
        </p:txBody>
      </p:sp>
      <p:sp>
        <p:nvSpPr>
          <p:cNvPr id="19" name="TextBox 18">
            <a:extLst>
              <a:ext uri="{FF2B5EF4-FFF2-40B4-BE49-F238E27FC236}">
                <a16:creationId xmlns:a16="http://schemas.microsoft.com/office/drawing/2014/main" id="{AB679016-DAEF-CBA9-DA1A-5304C0656CDA}"/>
              </a:ext>
            </a:extLst>
          </p:cNvPr>
          <p:cNvSpPr txBox="1"/>
          <p:nvPr/>
        </p:nvSpPr>
        <p:spPr>
          <a:xfrm>
            <a:off x="2684443" y="4596546"/>
            <a:ext cx="8916317" cy="707886"/>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lvl="0">
              <a:defRPr/>
            </a:pPr>
            <a:r>
              <a:rPr lang="en-US" sz="4000" dirty="0">
                <a:solidFill>
                  <a:prstClr val="black"/>
                </a:solidFill>
                <a:latin typeface="UTM Azuki" panose="02040603050506020204" pitchFamily="18" charset="0"/>
                <a:cs typeface="Times New Roman" pitchFamily="18" charset="0"/>
              </a:rPr>
              <a:t>C. </a:t>
            </a:r>
            <a:r>
              <a:rPr lang="en-US" sz="4000" dirty="0" err="1">
                <a:solidFill>
                  <a:prstClr val="black"/>
                </a:solidFill>
                <a:latin typeface="UTM Azuki" panose="02040603050506020204" pitchFamily="18" charset="0"/>
                <a:cs typeface="Times New Roman" pitchFamily="18" charset="0"/>
              </a:rPr>
              <a:t>Đinh</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Bộ</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Lĩnh</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là</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người</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thông</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minh</a:t>
            </a:r>
            <a:r>
              <a:rPr lang="en-US" sz="4000" dirty="0">
                <a:solidFill>
                  <a:prstClr val="black"/>
                </a:solidFill>
                <a:latin typeface="UTM Azuki" panose="02040603050506020204" pitchFamily="18" charset="0"/>
                <a:cs typeface="Times New Roman" pitchFamily="18" charset="0"/>
              </a:rPr>
              <a:t>.</a:t>
            </a:r>
          </a:p>
        </p:txBody>
      </p:sp>
      <p:pic>
        <p:nvPicPr>
          <p:cNvPr id="20" name="Picture 19" descr="C:\Users\Administrator\Desktop\3.png">
            <a:extLst>
              <a:ext uri="{FF2B5EF4-FFF2-40B4-BE49-F238E27FC236}">
                <a16:creationId xmlns:a16="http://schemas.microsoft.com/office/drawing/2014/main" id="{3B2E1C84-3815-651D-47BD-9990B150D25F}"/>
              </a:ext>
            </a:extLst>
          </p:cNvPr>
          <p:cNvPicPr>
            <a:picLocks noChangeAspect="1" noChangeArrowheads="1"/>
          </p:cNvPicPr>
          <p:nvPr/>
        </p:nvPicPr>
        <p:blipFill>
          <a:blip r:embed="rId3">
            <a:biLevel thresh="75000"/>
          </a:blip>
          <a:srcRect/>
          <a:stretch>
            <a:fillRect/>
          </a:stretch>
        </p:blipFill>
        <p:spPr bwMode="auto">
          <a:xfrm flipH="1">
            <a:off x="0" y="1"/>
            <a:ext cx="2915816" cy="6858000"/>
          </a:xfrm>
          <a:prstGeom prst="rect">
            <a:avLst/>
          </a:prstGeom>
          <a:noFill/>
        </p:spPr>
      </p:pic>
    </p:spTree>
    <p:extLst>
      <p:ext uri="{BB962C8B-B14F-4D97-AF65-F5344CB8AC3E}">
        <p14:creationId xmlns:p14="http://schemas.microsoft.com/office/powerpoint/2010/main" val="354472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17"/>
                                        </p:tgtEl>
                                      </p:cBhvr>
                                    </p:animEffect>
                                    <p:anim calcmode="lin" valueType="num">
                                      <p:cBhvr>
                                        <p:cTn id="21" dur="1000"/>
                                        <p:tgtEl>
                                          <p:spTgt spid="17"/>
                                        </p:tgtEl>
                                        <p:attrNameLst>
                                          <p:attrName>ppt_x</p:attrName>
                                        </p:attrNameLst>
                                      </p:cBhvr>
                                      <p:tavLst>
                                        <p:tav tm="0">
                                          <p:val>
                                            <p:strVal val="ppt_x"/>
                                          </p:val>
                                        </p:tav>
                                        <p:tav tm="100000">
                                          <p:val>
                                            <p:strVal val="ppt_x"/>
                                          </p:val>
                                        </p:tav>
                                      </p:tavLst>
                                    </p:anim>
                                    <p:anim calcmode="lin" valueType="num">
                                      <p:cBhvr>
                                        <p:cTn id="22" dur="1000"/>
                                        <p:tgtEl>
                                          <p:spTgt spid="17"/>
                                        </p:tgtEl>
                                        <p:attrNameLst>
                                          <p:attrName>ppt_y</p:attrName>
                                        </p:attrNameLst>
                                      </p:cBhvr>
                                      <p:tavLst>
                                        <p:tav tm="0">
                                          <p:val>
                                            <p:strVal val="ppt_y"/>
                                          </p:val>
                                        </p:tav>
                                        <p:tav tm="100000">
                                          <p:val>
                                            <p:strVal val="ppt_y+.1"/>
                                          </p:val>
                                        </p:tav>
                                      </p:tavLst>
                                    </p:anim>
                                    <p:set>
                                      <p:cBhvr>
                                        <p:cTn id="23" dur="1" fill="hold">
                                          <p:stCondLst>
                                            <p:cond delay="999"/>
                                          </p:stCondLst>
                                        </p:cTn>
                                        <p:tgtEl>
                                          <p:spTgt spid="17"/>
                                        </p:tgtEl>
                                        <p:attrNameLst>
                                          <p:attrName>style.visibility</p:attrName>
                                        </p:attrNameLst>
                                      </p:cBhvr>
                                      <p:to>
                                        <p:strVal val="hidden"/>
                                      </p:to>
                                    </p:set>
                                  </p:childTnLst>
                                </p:cTn>
                              </p:par>
                              <p:par>
                                <p:cTn id="24" presetID="26" presetClass="emph" presetSubtype="0" fill="hold" grpId="1" nodeType="withEffect">
                                  <p:stCondLst>
                                    <p:cond delay="0"/>
                                  </p:stCondLst>
                                  <p:childTnLst>
                                    <p:animEffect transition="out" filter="fade">
                                      <p:cBhvr>
                                        <p:cTn id="25" dur="500" tmFilter="0, 0; .2, .5; .8, .5; 1, 0"/>
                                        <p:tgtEl>
                                          <p:spTgt spid="16"/>
                                        </p:tgtEl>
                                      </p:cBhvr>
                                    </p:animEffect>
                                    <p:animScale>
                                      <p:cBhvr>
                                        <p:cTn id="26" dur="250" autoRev="1" fill="hold"/>
                                        <p:tgtEl>
                                          <p:spTgt spid="16"/>
                                        </p:tgtEl>
                                      </p:cBhvr>
                                      <p:by x="105000" y="105000"/>
                                    </p:animScale>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par>
                                <p:cTn id="27" presetID="42" presetClass="exit" presetSubtype="0" fill="hold" grpId="1" nodeType="withEffect">
                                  <p:stCondLst>
                                    <p:cond delay="0"/>
                                  </p:stCondLst>
                                  <p:childTnLst>
                                    <p:animEffect transition="out" filter="fade">
                                      <p:cBhvr>
                                        <p:cTn id="28" dur="1000"/>
                                        <p:tgtEl>
                                          <p:spTgt spid="19"/>
                                        </p:tgtEl>
                                      </p:cBhvr>
                                    </p:animEffect>
                                    <p:anim calcmode="lin" valueType="num">
                                      <p:cBhvr>
                                        <p:cTn id="29" dur="1000"/>
                                        <p:tgtEl>
                                          <p:spTgt spid="19"/>
                                        </p:tgtEl>
                                        <p:attrNameLst>
                                          <p:attrName>ppt_x</p:attrName>
                                        </p:attrNameLst>
                                      </p:cBhvr>
                                      <p:tavLst>
                                        <p:tav tm="0">
                                          <p:val>
                                            <p:strVal val="ppt_x"/>
                                          </p:val>
                                        </p:tav>
                                        <p:tav tm="100000">
                                          <p:val>
                                            <p:strVal val="ppt_x"/>
                                          </p:val>
                                        </p:tav>
                                      </p:tavLst>
                                    </p:anim>
                                    <p:anim calcmode="lin" valueType="num">
                                      <p:cBhvr>
                                        <p:cTn id="30" dur="1000"/>
                                        <p:tgtEl>
                                          <p:spTgt spid="19"/>
                                        </p:tgtEl>
                                        <p:attrNameLst>
                                          <p:attrName>ppt_y</p:attrName>
                                        </p:attrNameLst>
                                      </p:cBhvr>
                                      <p:tavLst>
                                        <p:tav tm="0">
                                          <p:val>
                                            <p:strVal val="ppt_y"/>
                                          </p:val>
                                        </p:tav>
                                        <p:tav tm="100000">
                                          <p:val>
                                            <p:strVal val="ppt_y+.1"/>
                                          </p:val>
                                        </p:tav>
                                      </p:tavLst>
                                    </p:anim>
                                    <p:set>
                                      <p:cBhvr>
                                        <p:cTn id="31" dur="1" fill="hold">
                                          <p:stCondLst>
                                            <p:cond delay="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9" grpId="0" animBg="1"/>
      <p:bldP spid="19"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A8F3BBF0-1484-E235-47AF-91CAEAC8F692}"/>
              </a:ext>
            </a:extLst>
          </p:cNvPr>
          <p:cNvSpPr txBox="1"/>
          <p:nvPr/>
        </p:nvSpPr>
        <p:spPr>
          <a:xfrm>
            <a:off x="2173418" y="412791"/>
            <a:ext cx="9428442" cy="1569660"/>
          </a:xfrm>
          <a:prstGeom prst="rect">
            <a:avLst/>
          </a:prstGeom>
          <a:solidFill>
            <a:schemeClr val="accent2">
              <a:lumMod val="60000"/>
              <a:lumOff val="40000"/>
              <a:alpha val="60000"/>
            </a:schemeClr>
          </a:solidFill>
          <a:ln w="38100">
            <a:solidFill>
              <a:srgbClr val="800000"/>
            </a:solidFill>
            <a:prstDash val="sysDash"/>
          </a:ln>
        </p:spPr>
        <p:txBody>
          <a:bodyPr wrap="square" rtlCol="0">
            <a:spAutoFit/>
          </a:bodyPr>
          <a:lstStyle/>
          <a:p>
            <a:pPr lvl="0" fontAlgn="base">
              <a:spcBef>
                <a:spcPct val="0"/>
              </a:spcBef>
              <a:spcAft>
                <a:spcPct val="0"/>
              </a:spcAft>
            </a:pPr>
            <a:r>
              <a:rPr lang="en-US" altLang="en-US" sz="4800" dirty="0" err="1">
                <a:solidFill>
                  <a:prstClr val="black"/>
                </a:solidFill>
                <a:latin typeface="UTM Azuki" panose="02040603050506020204" pitchFamily="18" charset="0"/>
                <a:cs typeface="Times New Roman" panose="02020603050405020304" pitchFamily="18" charset="0"/>
              </a:rPr>
              <a:t>Câu</a:t>
            </a:r>
            <a:r>
              <a:rPr lang="en-US" altLang="en-US" sz="4800" dirty="0">
                <a:solidFill>
                  <a:prstClr val="black"/>
                </a:solidFill>
                <a:latin typeface="UTM Azuki" panose="02040603050506020204" pitchFamily="18" charset="0"/>
                <a:cs typeface="Times New Roman" panose="02020603050405020304" pitchFamily="18" charset="0"/>
              </a:rPr>
              <a:t> 2: </a:t>
            </a:r>
            <a:r>
              <a:rPr lang="en-US" altLang="en-US" sz="4800" dirty="0" err="1">
                <a:solidFill>
                  <a:prstClr val="black"/>
                </a:solidFill>
                <a:latin typeface="UTM Azuki" panose="02040603050506020204" pitchFamily="18" charset="0"/>
                <a:cs typeface="Times New Roman" panose="02020603050405020304" pitchFamily="18" charset="0"/>
              </a:rPr>
              <a:t>Đinh</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Bộ</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Lĩnh</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có</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công</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gì</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trong</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buổi</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đầu</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độc</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lập</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của</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đất</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nước</a:t>
            </a:r>
            <a:r>
              <a:rPr lang="en-US" altLang="en-US" sz="4800" dirty="0">
                <a:solidFill>
                  <a:prstClr val="black"/>
                </a:solidFill>
                <a:latin typeface="UTM Azuki" panose="02040603050506020204" pitchFamily="18" charset="0"/>
                <a:cs typeface="Times New Roman" panose="02020603050405020304" pitchFamily="18" charset="0"/>
              </a:rPr>
              <a:t> ?</a:t>
            </a:r>
          </a:p>
        </p:txBody>
      </p:sp>
      <p:sp>
        <p:nvSpPr>
          <p:cNvPr id="21" name="TextBox 20">
            <a:extLst>
              <a:ext uri="{FF2B5EF4-FFF2-40B4-BE49-F238E27FC236}">
                <a16:creationId xmlns:a16="http://schemas.microsoft.com/office/drawing/2014/main" id="{9FF6AC84-F3BC-A8DF-4008-71276F8C05E3}"/>
              </a:ext>
            </a:extLst>
          </p:cNvPr>
          <p:cNvSpPr txBox="1"/>
          <p:nvPr/>
        </p:nvSpPr>
        <p:spPr>
          <a:xfrm>
            <a:off x="665295" y="3719272"/>
            <a:ext cx="10936565" cy="1323439"/>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lvl="0">
              <a:defRPr/>
            </a:pPr>
            <a:r>
              <a:rPr lang="en-US" sz="4000" dirty="0">
                <a:solidFill>
                  <a:prstClr val="black"/>
                </a:solidFill>
                <a:latin typeface="UTM Azuki" panose="02040603050506020204" pitchFamily="18" charset="0"/>
                <a:cs typeface="Times New Roman" pitchFamily="18" charset="0"/>
              </a:rPr>
              <a:t>B. </a:t>
            </a:r>
            <a:r>
              <a:rPr lang="en-US" sz="4000" dirty="0" err="1">
                <a:solidFill>
                  <a:prstClr val="black"/>
                </a:solidFill>
                <a:latin typeface="UTM Azuki" panose="02040603050506020204" pitchFamily="18" charset="0"/>
                <a:cs typeface="Times New Roman" pitchFamily="18" charset="0"/>
              </a:rPr>
              <a:t>Xây</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dựng</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lực</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lượng</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quân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đội</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tập</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hợp</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nhân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dân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dẹp</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loạn</a:t>
            </a:r>
            <a:r>
              <a:rPr lang="en-US" sz="4000" dirty="0">
                <a:solidFill>
                  <a:prstClr val="black"/>
                </a:solidFill>
                <a:latin typeface="UTM Azuki" panose="02040603050506020204" pitchFamily="18" charset="0"/>
                <a:cs typeface="Times New Roman" pitchFamily="18" charset="0"/>
              </a:rPr>
              <a:t> 12 </a:t>
            </a:r>
            <a:r>
              <a:rPr lang="en-US" sz="4000" dirty="0" err="1">
                <a:solidFill>
                  <a:prstClr val="black"/>
                </a:solidFill>
                <a:latin typeface="UTM Azuki" panose="02040603050506020204" pitchFamily="18" charset="0"/>
                <a:cs typeface="Times New Roman" pitchFamily="18" charset="0"/>
              </a:rPr>
              <a:t>sứ</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quân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thống</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nhất</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đất</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nước</a:t>
            </a:r>
            <a:r>
              <a:rPr lang="en-US" sz="4000" dirty="0">
                <a:solidFill>
                  <a:prstClr val="black"/>
                </a:solidFill>
                <a:latin typeface="UTM Azuki" panose="02040603050506020204" pitchFamily="18" charset="0"/>
                <a:cs typeface="Times New Roman" pitchFamily="18" charset="0"/>
              </a:rPr>
              <a:t>.</a:t>
            </a:r>
            <a:endParaRPr lang="en-US" altLang="en-US" sz="4000" dirty="0">
              <a:solidFill>
                <a:prstClr val="black"/>
              </a:solidFill>
              <a:latin typeface="UTM Azuki" panose="020406030505060202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072F7DE4-6D99-D7E6-191E-976F4ED1546C}"/>
              </a:ext>
            </a:extLst>
          </p:cNvPr>
          <p:cNvSpPr txBox="1"/>
          <p:nvPr/>
        </p:nvSpPr>
        <p:spPr>
          <a:xfrm>
            <a:off x="642117" y="2721114"/>
            <a:ext cx="11298635" cy="707886"/>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lvl="0">
              <a:defRPr/>
            </a:pPr>
            <a:r>
              <a:rPr lang="en-US" sz="4000" dirty="0">
                <a:solidFill>
                  <a:prstClr val="black"/>
                </a:solidFill>
                <a:latin typeface="UTM Azuki" panose="02040603050506020204" pitchFamily="18" charset="0"/>
                <a:cs typeface="Times New Roman" pitchFamily="18" charset="0"/>
              </a:rPr>
              <a:t>A. </a:t>
            </a:r>
            <a:r>
              <a:rPr lang="en-US" sz="4000" dirty="0" err="1">
                <a:solidFill>
                  <a:prstClr val="black"/>
                </a:solidFill>
                <a:latin typeface="UTM Azuki" panose="02040603050506020204" pitchFamily="18" charset="0"/>
                <a:cs typeface="Times New Roman" pitchFamily="18" charset="0"/>
              </a:rPr>
              <a:t>Đinh</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Bộ</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Lĩnh</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kêu</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gọi</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nhân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dân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trở</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về</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quê</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cày</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cấy</a:t>
            </a:r>
            <a:r>
              <a:rPr lang="en-US" sz="4000" dirty="0">
                <a:solidFill>
                  <a:prstClr val="black"/>
                </a:solidFill>
                <a:latin typeface="UTM Azuki" panose="02040603050506020204" pitchFamily="18" charset="0"/>
                <a:cs typeface="Times New Roman" pitchFamily="18" charset="0"/>
              </a:rPr>
              <a:t>.</a:t>
            </a:r>
          </a:p>
        </p:txBody>
      </p:sp>
      <p:sp>
        <p:nvSpPr>
          <p:cNvPr id="23" name="TextBox 22">
            <a:extLst>
              <a:ext uri="{FF2B5EF4-FFF2-40B4-BE49-F238E27FC236}">
                <a16:creationId xmlns:a16="http://schemas.microsoft.com/office/drawing/2014/main" id="{D52EB773-AA86-220D-DB86-7EECBC726A43}"/>
              </a:ext>
            </a:extLst>
          </p:cNvPr>
          <p:cNvSpPr txBox="1"/>
          <p:nvPr/>
        </p:nvSpPr>
        <p:spPr>
          <a:xfrm>
            <a:off x="642117" y="5332983"/>
            <a:ext cx="10038494" cy="707886"/>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lvl="0">
              <a:defRPr/>
            </a:pPr>
            <a:r>
              <a:rPr lang="en-US" sz="4000" dirty="0">
                <a:solidFill>
                  <a:prstClr val="black"/>
                </a:solidFill>
                <a:latin typeface="UTM Azuki" panose="02040603050506020204" pitchFamily="18" charset="0"/>
                <a:cs typeface="Times New Roman" pitchFamily="18" charset="0"/>
              </a:rPr>
              <a:t>C. </a:t>
            </a:r>
            <a:r>
              <a:rPr lang="en-US" sz="4000" dirty="0" err="1">
                <a:solidFill>
                  <a:prstClr val="black"/>
                </a:solidFill>
                <a:latin typeface="UTM Azuki" panose="02040603050506020204" pitchFamily="18" charset="0"/>
                <a:cs typeface="Times New Roman" pitchFamily="18" charset="0"/>
              </a:rPr>
              <a:t>Dẹp</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loạn</a:t>
            </a:r>
            <a:r>
              <a:rPr lang="en-US" sz="4000" dirty="0">
                <a:solidFill>
                  <a:prstClr val="black"/>
                </a:solidFill>
                <a:latin typeface="UTM Azuki" panose="02040603050506020204" pitchFamily="18" charset="0"/>
                <a:cs typeface="Times New Roman" pitchFamily="18" charset="0"/>
              </a:rPr>
              <a:t> 12 </a:t>
            </a:r>
            <a:r>
              <a:rPr lang="en-US" sz="4000" dirty="0" err="1">
                <a:solidFill>
                  <a:prstClr val="black"/>
                </a:solidFill>
                <a:latin typeface="UTM Azuki" panose="02040603050506020204" pitchFamily="18" charset="0"/>
                <a:cs typeface="Times New Roman" pitchFamily="18" charset="0"/>
              </a:rPr>
              <a:t>sứ</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quân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thống</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nhất</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đất</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nước</a:t>
            </a:r>
            <a:r>
              <a:rPr lang="en-US" sz="4000" dirty="0">
                <a:solidFill>
                  <a:prstClr val="black"/>
                </a:solidFill>
                <a:latin typeface="UTM Azuki" panose="02040603050506020204" pitchFamily="18" charset="0"/>
                <a:cs typeface="Times New Roman" pitchFamily="18" charset="0"/>
              </a:rPr>
              <a:t>.</a:t>
            </a:r>
          </a:p>
        </p:txBody>
      </p:sp>
      <p:pic>
        <p:nvPicPr>
          <p:cNvPr id="6" name="Picture 11" descr="C:\Users\Administrator\Desktop\2.png">
            <a:extLst>
              <a:ext uri="{FF2B5EF4-FFF2-40B4-BE49-F238E27FC236}">
                <a16:creationId xmlns:a16="http://schemas.microsoft.com/office/drawing/2014/main" id="{96370087-B444-4F2B-86D8-5C79166D47A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388497"/>
            <a:ext cx="3162250" cy="17796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Users\Administrator\Desktop\00.png">
            <a:extLst>
              <a:ext uri="{FF2B5EF4-FFF2-40B4-BE49-F238E27FC236}">
                <a16:creationId xmlns:a16="http://schemas.microsoft.com/office/drawing/2014/main" id="{EC4CF11D-9C53-4CB8-CEE1-0C7B3FF85CA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a:fillRect/>
          </a:stretch>
        </p:blipFill>
        <p:spPr bwMode="auto">
          <a:xfrm flipH="1">
            <a:off x="10635077" y="4874773"/>
            <a:ext cx="2536193" cy="1983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0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22"/>
                                        </p:tgtEl>
                                      </p:cBhvr>
                                    </p:animEffect>
                                    <p:anim calcmode="lin" valueType="num">
                                      <p:cBhvr>
                                        <p:cTn id="21" dur="1000"/>
                                        <p:tgtEl>
                                          <p:spTgt spid="22"/>
                                        </p:tgtEl>
                                        <p:attrNameLst>
                                          <p:attrName>ppt_x</p:attrName>
                                        </p:attrNameLst>
                                      </p:cBhvr>
                                      <p:tavLst>
                                        <p:tav tm="0">
                                          <p:val>
                                            <p:strVal val="ppt_x"/>
                                          </p:val>
                                        </p:tav>
                                        <p:tav tm="100000">
                                          <p:val>
                                            <p:strVal val="ppt_x"/>
                                          </p:val>
                                        </p:tav>
                                      </p:tavLst>
                                    </p:anim>
                                    <p:anim calcmode="lin" valueType="num">
                                      <p:cBhvr>
                                        <p:cTn id="22" dur="1000"/>
                                        <p:tgtEl>
                                          <p:spTgt spid="22"/>
                                        </p:tgtEl>
                                        <p:attrNameLst>
                                          <p:attrName>ppt_y</p:attrName>
                                        </p:attrNameLst>
                                      </p:cBhvr>
                                      <p:tavLst>
                                        <p:tav tm="0">
                                          <p:val>
                                            <p:strVal val="ppt_y"/>
                                          </p:val>
                                        </p:tav>
                                        <p:tav tm="100000">
                                          <p:val>
                                            <p:strVal val="ppt_y+.1"/>
                                          </p:val>
                                        </p:tav>
                                      </p:tavLst>
                                    </p:anim>
                                    <p:set>
                                      <p:cBhvr>
                                        <p:cTn id="23" dur="1" fill="hold">
                                          <p:stCondLst>
                                            <p:cond delay="999"/>
                                          </p:stCondLst>
                                        </p:cTn>
                                        <p:tgtEl>
                                          <p:spTgt spid="22"/>
                                        </p:tgtEl>
                                        <p:attrNameLst>
                                          <p:attrName>style.visibility</p:attrName>
                                        </p:attrNameLst>
                                      </p:cBhvr>
                                      <p:to>
                                        <p:strVal val="hidden"/>
                                      </p:to>
                                    </p:set>
                                  </p:childTnLst>
                                </p:cTn>
                              </p:par>
                              <p:par>
                                <p:cTn id="24" presetID="26" presetClass="emph" presetSubtype="0" fill="hold" grpId="1" nodeType="withEffect">
                                  <p:stCondLst>
                                    <p:cond delay="0"/>
                                  </p:stCondLst>
                                  <p:childTnLst>
                                    <p:animEffect transition="out" filter="fade">
                                      <p:cBhvr>
                                        <p:cTn id="25" dur="500" tmFilter="0, 0; .2, .5; .8, .5; 1, 0"/>
                                        <p:tgtEl>
                                          <p:spTgt spid="21"/>
                                        </p:tgtEl>
                                      </p:cBhvr>
                                    </p:animEffect>
                                    <p:animScale>
                                      <p:cBhvr>
                                        <p:cTn id="26" dur="250" autoRev="1" fill="hold"/>
                                        <p:tgtEl>
                                          <p:spTgt spid="21"/>
                                        </p:tgtEl>
                                      </p:cBhvr>
                                      <p:by x="105000" y="105000"/>
                                    </p:animScale>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par>
                                <p:cTn id="27" presetID="42" presetClass="exit" presetSubtype="0" fill="hold" grpId="1" nodeType="withEffect">
                                  <p:stCondLst>
                                    <p:cond delay="0"/>
                                  </p:stCondLst>
                                  <p:childTnLst>
                                    <p:animEffect transition="out" filter="fade">
                                      <p:cBhvr>
                                        <p:cTn id="28" dur="1000"/>
                                        <p:tgtEl>
                                          <p:spTgt spid="23"/>
                                        </p:tgtEl>
                                      </p:cBhvr>
                                    </p:animEffect>
                                    <p:anim calcmode="lin" valueType="num">
                                      <p:cBhvr>
                                        <p:cTn id="29" dur="1000"/>
                                        <p:tgtEl>
                                          <p:spTgt spid="23"/>
                                        </p:tgtEl>
                                        <p:attrNameLst>
                                          <p:attrName>ppt_x</p:attrName>
                                        </p:attrNameLst>
                                      </p:cBhvr>
                                      <p:tavLst>
                                        <p:tav tm="0">
                                          <p:val>
                                            <p:strVal val="ppt_x"/>
                                          </p:val>
                                        </p:tav>
                                        <p:tav tm="100000">
                                          <p:val>
                                            <p:strVal val="ppt_x"/>
                                          </p:val>
                                        </p:tav>
                                      </p:tavLst>
                                    </p:anim>
                                    <p:anim calcmode="lin" valueType="num">
                                      <p:cBhvr>
                                        <p:cTn id="30" dur="1000"/>
                                        <p:tgtEl>
                                          <p:spTgt spid="23"/>
                                        </p:tgtEl>
                                        <p:attrNameLst>
                                          <p:attrName>ppt_y</p:attrName>
                                        </p:attrNameLst>
                                      </p:cBhvr>
                                      <p:tavLst>
                                        <p:tav tm="0">
                                          <p:val>
                                            <p:strVal val="ppt_y"/>
                                          </p:val>
                                        </p:tav>
                                        <p:tav tm="100000">
                                          <p:val>
                                            <p:strVal val="ppt_y+.1"/>
                                          </p:val>
                                        </p:tav>
                                      </p:tavLst>
                                    </p:anim>
                                    <p:set>
                                      <p:cBhvr>
                                        <p:cTn id="31"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2" grpId="0" animBg="1"/>
      <p:bldP spid="22" grpId="1" animBg="1"/>
      <p:bldP spid="23" grpId="0" animBg="1"/>
      <p:bldP spid="2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17402767-3376-2EFF-16E1-357D7BABDC96}"/>
              </a:ext>
            </a:extLst>
          </p:cNvPr>
          <p:cNvSpPr txBox="1"/>
          <p:nvPr/>
        </p:nvSpPr>
        <p:spPr>
          <a:xfrm>
            <a:off x="1821632" y="723105"/>
            <a:ext cx="9428442" cy="1569660"/>
          </a:xfrm>
          <a:prstGeom prst="rect">
            <a:avLst/>
          </a:prstGeom>
          <a:solidFill>
            <a:schemeClr val="accent2">
              <a:lumMod val="60000"/>
              <a:lumOff val="40000"/>
              <a:alpha val="60000"/>
            </a:schemeClr>
          </a:solidFill>
          <a:ln w="38100">
            <a:solidFill>
              <a:srgbClr val="800000"/>
            </a:solidFill>
            <a:prstDash val="sysDash"/>
          </a:ln>
        </p:spPr>
        <p:txBody>
          <a:bodyPr wrap="square" rtlCol="0">
            <a:spAutoFit/>
          </a:bodyPr>
          <a:lstStyle/>
          <a:p>
            <a:pPr lvl="0" fontAlgn="base">
              <a:spcBef>
                <a:spcPct val="0"/>
              </a:spcBef>
              <a:spcAft>
                <a:spcPct val="0"/>
              </a:spcAft>
            </a:pPr>
            <a:r>
              <a:rPr lang="en-US" altLang="en-US" sz="4800" dirty="0" err="1">
                <a:solidFill>
                  <a:prstClr val="black"/>
                </a:solidFill>
                <a:latin typeface="UTM Azuki" panose="02040603050506020204" pitchFamily="18" charset="0"/>
                <a:cs typeface="Times New Roman" panose="02020603050405020304" pitchFamily="18" charset="0"/>
              </a:rPr>
              <a:t>Câu</a:t>
            </a:r>
            <a:r>
              <a:rPr lang="en-US" altLang="en-US" sz="4800" dirty="0">
                <a:solidFill>
                  <a:prstClr val="black"/>
                </a:solidFill>
                <a:latin typeface="UTM Azuki" panose="02040603050506020204" pitchFamily="18" charset="0"/>
                <a:cs typeface="Times New Roman" panose="02020603050405020304" pitchFamily="18" charset="0"/>
              </a:rPr>
              <a:t> 3: Sau </a:t>
            </a:r>
            <a:r>
              <a:rPr lang="en-US" altLang="en-US" sz="4800" dirty="0" err="1">
                <a:solidFill>
                  <a:prstClr val="black"/>
                </a:solidFill>
                <a:latin typeface="UTM Azuki" panose="02040603050506020204" pitchFamily="18" charset="0"/>
                <a:cs typeface="Times New Roman" panose="02020603050405020304" pitchFamily="18" charset="0"/>
              </a:rPr>
              <a:t>khi</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thống</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nhất</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đất</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nước</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Đinh</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Bộ</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Lĩnh</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làm</a:t>
            </a:r>
            <a:r>
              <a:rPr lang="en-US" altLang="en-US" sz="4800" dirty="0">
                <a:solidFill>
                  <a:prstClr val="black"/>
                </a:solidFill>
                <a:latin typeface="UTM Azuki" panose="02040603050506020204" pitchFamily="18" charset="0"/>
                <a:cs typeface="Times New Roman" panose="02020603050405020304" pitchFamily="18" charset="0"/>
              </a:rPr>
              <a:t> </a:t>
            </a:r>
            <a:r>
              <a:rPr lang="en-US" altLang="en-US" sz="4800" dirty="0" err="1">
                <a:solidFill>
                  <a:prstClr val="black"/>
                </a:solidFill>
                <a:latin typeface="UTM Azuki" panose="02040603050506020204" pitchFamily="18" charset="0"/>
                <a:cs typeface="Times New Roman" panose="02020603050405020304" pitchFamily="18" charset="0"/>
              </a:rPr>
              <a:t>gì</a:t>
            </a:r>
            <a:r>
              <a:rPr lang="en-US" altLang="en-US" sz="4800" dirty="0">
                <a:solidFill>
                  <a:prstClr val="black"/>
                </a:solidFill>
                <a:latin typeface="UTM Azuki" panose="02040603050506020204" pitchFamily="18" charset="0"/>
                <a:cs typeface="Times New Roman" panose="02020603050405020304" pitchFamily="18" charset="0"/>
              </a:rPr>
              <a:t> ?</a:t>
            </a:r>
          </a:p>
        </p:txBody>
      </p:sp>
      <p:sp>
        <p:nvSpPr>
          <p:cNvPr id="16" name="TextBox 15">
            <a:extLst>
              <a:ext uri="{FF2B5EF4-FFF2-40B4-BE49-F238E27FC236}">
                <a16:creationId xmlns:a16="http://schemas.microsoft.com/office/drawing/2014/main" id="{E16D1553-C5CB-CCD8-333D-E7C9C8009F1D}"/>
              </a:ext>
            </a:extLst>
          </p:cNvPr>
          <p:cNvSpPr txBox="1"/>
          <p:nvPr/>
        </p:nvSpPr>
        <p:spPr>
          <a:xfrm>
            <a:off x="2759601" y="3103173"/>
            <a:ext cx="8916317" cy="707886"/>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lvl="0">
              <a:defRPr/>
            </a:pPr>
            <a:r>
              <a:rPr lang="en-US" sz="4000" dirty="0">
                <a:solidFill>
                  <a:prstClr val="black"/>
                </a:solidFill>
                <a:latin typeface="UTM Azuki" panose="02040603050506020204" pitchFamily="18" charset="0"/>
                <a:cs typeface="Times New Roman" pitchFamily="18" charset="0"/>
              </a:rPr>
              <a:t>A. </a:t>
            </a:r>
            <a:r>
              <a:rPr lang="en-US" sz="4000" dirty="0" err="1">
                <a:solidFill>
                  <a:prstClr val="black"/>
                </a:solidFill>
                <a:latin typeface="UTM Azuki" panose="02040603050506020204" pitchFamily="18" charset="0"/>
                <a:cs typeface="Times New Roman" pitchFamily="18" charset="0"/>
              </a:rPr>
              <a:t>Lên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ngôi</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vua</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hiệu</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là</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Đinh</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Tiên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Hoàng</a:t>
            </a:r>
            <a:r>
              <a:rPr lang="en-US" sz="4000" dirty="0">
                <a:solidFill>
                  <a:prstClr val="black"/>
                </a:solidFill>
                <a:latin typeface="UTM Azuki" panose="02040603050506020204" pitchFamily="18" charset="0"/>
                <a:cs typeface="Times New Roman" pitchFamily="18" charset="0"/>
              </a:rPr>
              <a:t>.</a:t>
            </a:r>
          </a:p>
        </p:txBody>
      </p:sp>
      <p:sp>
        <p:nvSpPr>
          <p:cNvPr id="17" name="TextBox 16">
            <a:extLst>
              <a:ext uri="{FF2B5EF4-FFF2-40B4-BE49-F238E27FC236}">
                <a16:creationId xmlns:a16="http://schemas.microsoft.com/office/drawing/2014/main" id="{32063710-BE40-AB56-E312-96A75500A7D3}"/>
              </a:ext>
            </a:extLst>
          </p:cNvPr>
          <p:cNvSpPr txBox="1"/>
          <p:nvPr/>
        </p:nvSpPr>
        <p:spPr>
          <a:xfrm>
            <a:off x="2759601" y="4053189"/>
            <a:ext cx="8916317" cy="707886"/>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defRPr/>
            </a:pPr>
            <a:r>
              <a:rPr lang="en-US" sz="4000" dirty="0">
                <a:solidFill>
                  <a:prstClr val="black"/>
                </a:solidFill>
                <a:latin typeface="UTM Azuki" panose="02040603050506020204" pitchFamily="18" charset="0"/>
                <a:cs typeface="Times New Roman" pitchFamily="18" charset="0"/>
              </a:rPr>
              <a:t>B. </a:t>
            </a:r>
            <a:r>
              <a:rPr lang="en-US" sz="4000" dirty="0" err="1">
                <a:solidFill>
                  <a:prstClr val="black"/>
                </a:solidFill>
                <a:latin typeface="UTM Azuki" panose="02040603050506020204" pitchFamily="18" charset="0"/>
                <a:cs typeface="Times New Roman" pitchFamily="18" charset="0"/>
              </a:rPr>
              <a:t>Đưa</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hậu</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duệ</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của</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Ngô</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Quyền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lên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ngôi</a:t>
            </a:r>
            <a:r>
              <a:rPr lang="en-US" sz="4000" dirty="0">
                <a:solidFill>
                  <a:prstClr val="black"/>
                </a:solidFill>
                <a:latin typeface="UTM Azuki" panose="02040603050506020204" pitchFamily="18" charset="0"/>
                <a:cs typeface="Times New Roman" pitchFamily="18" charset="0"/>
              </a:rPr>
              <a:t>.</a:t>
            </a:r>
          </a:p>
        </p:txBody>
      </p:sp>
      <p:sp>
        <p:nvSpPr>
          <p:cNvPr id="19" name="TextBox 18">
            <a:extLst>
              <a:ext uri="{FF2B5EF4-FFF2-40B4-BE49-F238E27FC236}">
                <a16:creationId xmlns:a16="http://schemas.microsoft.com/office/drawing/2014/main" id="{AB679016-DAEF-CBA9-DA1A-5304C0656CDA}"/>
              </a:ext>
            </a:extLst>
          </p:cNvPr>
          <p:cNvSpPr txBox="1"/>
          <p:nvPr/>
        </p:nvSpPr>
        <p:spPr>
          <a:xfrm>
            <a:off x="2759600" y="5022431"/>
            <a:ext cx="8916317" cy="707886"/>
          </a:xfrm>
          <a:prstGeom prst="rect">
            <a:avLst/>
          </a:prstGeom>
          <a:solidFill>
            <a:schemeClr val="accent1">
              <a:lumMod val="60000"/>
              <a:lumOff val="40000"/>
              <a:alpha val="60000"/>
            </a:schemeClr>
          </a:solidFill>
          <a:ln w="38100">
            <a:solidFill>
              <a:schemeClr val="tx2">
                <a:lumMod val="60000"/>
                <a:lumOff val="40000"/>
              </a:schemeClr>
            </a:solidFill>
            <a:prstDash val="sysDash"/>
          </a:ln>
        </p:spPr>
        <p:txBody>
          <a:bodyPr wrap="square" rtlCol="0">
            <a:spAutoFit/>
          </a:bodyPr>
          <a:lstStyle/>
          <a:p>
            <a:pPr>
              <a:defRPr/>
            </a:pPr>
            <a:r>
              <a:rPr lang="en-US" sz="4000" dirty="0">
                <a:solidFill>
                  <a:prstClr val="black"/>
                </a:solidFill>
                <a:latin typeface="UTM Azuki" panose="02040603050506020204" pitchFamily="18" charset="0"/>
                <a:cs typeface="Times New Roman" pitchFamily="18" charset="0"/>
              </a:rPr>
              <a:t>C. </a:t>
            </a:r>
            <a:r>
              <a:rPr lang="en-US" sz="4000" dirty="0" err="1">
                <a:solidFill>
                  <a:prstClr val="black"/>
                </a:solidFill>
                <a:latin typeface="UTM Azuki" panose="02040603050506020204" pitchFamily="18" charset="0"/>
                <a:cs typeface="Times New Roman" pitchFamily="18" charset="0"/>
              </a:rPr>
              <a:t>Trở</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về</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Hoa</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Lư</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làm</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dân</a:t>
            </a:r>
            <a:r>
              <a:rPr lang="en-US" sz="4000" dirty="0">
                <a:solidFill>
                  <a:prstClr val="black"/>
                </a:solidFill>
                <a:latin typeface="UTM Azuki" panose="02040603050506020204" pitchFamily="18" charset="0"/>
                <a:cs typeface="Times New Roman" pitchFamily="18" charset="0"/>
              </a:rPr>
              <a:t> </a:t>
            </a:r>
            <a:r>
              <a:rPr lang="en-US" sz="4000" dirty="0" err="1">
                <a:solidFill>
                  <a:prstClr val="black"/>
                </a:solidFill>
                <a:latin typeface="UTM Azuki" panose="02040603050506020204" pitchFamily="18" charset="0"/>
                <a:cs typeface="Times New Roman" pitchFamily="18" charset="0"/>
              </a:rPr>
              <a:t>thường</a:t>
            </a:r>
            <a:r>
              <a:rPr lang="en-US" sz="4000" dirty="0">
                <a:solidFill>
                  <a:prstClr val="black"/>
                </a:solidFill>
                <a:latin typeface="UTM Azuki" panose="02040603050506020204" pitchFamily="18" charset="0"/>
                <a:cs typeface="Times New Roman" pitchFamily="18" charset="0"/>
              </a:rPr>
              <a:t>.</a:t>
            </a:r>
          </a:p>
        </p:txBody>
      </p:sp>
      <p:pic>
        <p:nvPicPr>
          <p:cNvPr id="20" name="Picture 19" descr="C:\Users\Administrator\Desktop\3.png">
            <a:extLst>
              <a:ext uri="{FF2B5EF4-FFF2-40B4-BE49-F238E27FC236}">
                <a16:creationId xmlns:a16="http://schemas.microsoft.com/office/drawing/2014/main" id="{3B2E1C84-3815-651D-47BD-9990B150D25F}"/>
              </a:ext>
            </a:extLst>
          </p:cNvPr>
          <p:cNvPicPr>
            <a:picLocks noChangeAspect="1" noChangeArrowheads="1"/>
          </p:cNvPicPr>
          <p:nvPr/>
        </p:nvPicPr>
        <p:blipFill>
          <a:blip r:embed="rId3">
            <a:biLevel thresh="75000"/>
          </a:blip>
          <a:srcRect/>
          <a:stretch>
            <a:fillRect/>
          </a:stretch>
        </p:blipFill>
        <p:spPr bwMode="auto">
          <a:xfrm flipH="1">
            <a:off x="0" y="1"/>
            <a:ext cx="2915816" cy="6858000"/>
          </a:xfrm>
          <a:prstGeom prst="rect">
            <a:avLst/>
          </a:prstGeom>
          <a:noFill/>
        </p:spPr>
      </p:pic>
    </p:spTree>
    <p:extLst>
      <p:ext uri="{BB962C8B-B14F-4D97-AF65-F5344CB8AC3E}">
        <p14:creationId xmlns:p14="http://schemas.microsoft.com/office/powerpoint/2010/main" val="207677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xit" presetSubtype="0" fill="hold" grpId="1" nodeType="clickEffect">
                                  <p:stCondLst>
                                    <p:cond delay="0"/>
                                  </p:stCondLst>
                                  <p:childTnLst>
                                    <p:animEffect transition="out" filter="fade">
                                      <p:cBhvr>
                                        <p:cTn id="20" dur="1000"/>
                                        <p:tgtEl>
                                          <p:spTgt spid="17"/>
                                        </p:tgtEl>
                                      </p:cBhvr>
                                    </p:animEffect>
                                    <p:anim calcmode="lin" valueType="num">
                                      <p:cBhvr>
                                        <p:cTn id="21" dur="1000"/>
                                        <p:tgtEl>
                                          <p:spTgt spid="17"/>
                                        </p:tgtEl>
                                        <p:attrNameLst>
                                          <p:attrName>ppt_x</p:attrName>
                                        </p:attrNameLst>
                                      </p:cBhvr>
                                      <p:tavLst>
                                        <p:tav tm="0">
                                          <p:val>
                                            <p:strVal val="ppt_x"/>
                                          </p:val>
                                        </p:tav>
                                        <p:tav tm="100000">
                                          <p:val>
                                            <p:strVal val="ppt_x"/>
                                          </p:val>
                                        </p:tav>
                                      </p:tavLst>
                                    </p:anim>
                                    <p:anim calcmode="lin" valueType="num">
                                      <p:cBhvr>
                                        <p:cTn id="22" dur="1000"/>
                                        <p:tgtEl>
                                          <p:spTgt spid="17"/>
                                        </p:tgtEl>
                                        <p:attrNameLst>
                                          <p:attrName>ppt_y</p:attrName>
                                        </p:attrNameLst>
                                      </p:cBhvr>
                                      <p:tavLst>
                                        <p:tav tm="0">
                                          <p:val>
                                            <p:strVal val="ppt_y"/>
                                          </p:val>
                                        </p:tav>
                                        <p:tav tm="100000">
                                          <p:val>
                                            <p:strVal val="ppt_y+.1"/>
                                          </p:val>
                                        </p:tav>
                                      </p:tavLst>
                                    </p:anim>
                                    <p:set>
                                      <p:cBhvr>
                                        <p:cTn id="23" dur="1" fill="hold">
                                          <p:stCondLst>
                                            <p:cond delay="999"/>
                                          </p:stCondLst>
                                        </p:cTn>
                                        <p:tgtEl>
                                          <p:spTgt spid="17"/>
                                        </p:tgtEl>
                                        <p:attrNameLst>
                                          <p:attrName>style.visibility</p:attrName>
                                        </p:attrNameLst>
                                      </p:cBhvr>
                                      <p:to>
                                        <p:strVal val="hidden"/>
                                      </p:to>
                                    </p:set>
                                  </p:childTnLst>
                                </p:cTn>
                              </p:par>
                              <p:par>
                                <p:cTn id="24" presetID="26" presetClass="emph" presetSubtype="0" fill="hold" grpId="1" nodeType="withEffect">
                                  <p:stCondLst>
                                    <p:cond delay="0"/>
                                  </p:stCondLst>
                                  <p:childTnLst>
                                    <p:animEffect transition="out" filter="fade">
                                      <p:cBhvr>
                                        <p:cTn id="25" dur="500" tmFilter="0, 0; .2, .5; .8, .5; 1, 0"/>
                                        <p:tgtEl>
                                          <p:spTgt spid="16"/>
                                        </p:tgtEl>
                                      </p:cBhvr>
                                    </p:animEffect>
                                    <p:animScale>
                                      <p:cBhvr>
                                        <p:cTn id="26" dur="250" autoRev="1" fill="hold"/>
                                        <p:tgtEl>
                                          <p:spTgt spid="16"/>
                                        </p:tgtEl>
                                      </p:cBhvr>
                                      <p:by x="105000" y="105000"/>
                                    </p:animScale>
                                  </p:childTnLst>
                                  <p:subTnLst>
                                    <p:audio>
                                      <p:cMediaNode>
                                        <p:cTn display="0" masterRel="sameClick">
                                          <p:stCondLst>
                                            <p:cond evt="begin" delay="0">
                                              <p:tn val="24"/>
                                            </p:cond>
                                          </p:stCondLst>
                                          <p:endCondLst>
                                            <p:cond evt="onStopAudio" delay="0">
                                              <p:tgtEl>
                                                <p:sldTgt/>
                                              </p:tgtEl>
                                            </p:cond>
                                          </p:endCondLst>
                                        </p:cTn>
                                        <p:tgtEl>
                                          <p:sndTgt r:embed="rId2" name="chimes.wav"/>
                                        </p:tgtEl>
                                      </p:cMediaNode>
                                    </p:audio>
                                  </p:subTnLst>
                                </p:cTn>
                              </p:par>
                              <p:par>
                                <p:cTn id="27" presetID="42" presetClass="exit" presetSubtype="0" fill="hold" grpId="1" nodeType="withEffect">
                                  <p:stCondLst>
                                    <p:cond delay="0"/>
                                  </p:stCondLst>
                                  <p:childTnLst>
                                    <p:animEffect transition="out" filter="fade">
                                      <p:cBhvr>
                                        <p:cTn id="28" dur="1000"/>
                                        <p:tgtEl>
                                          <p:spTgt spid="19"/>
                                        </p:tgtEl>
                                      </p:cBhvr>
                                    </p:animEffect>
                                    <p:anim calcmode="lin" valueType="num">
                                      <p:cBhvr>
                                        <p:cTn id="29" dur="1000"/>
                                        <p:tgtEl>
                                          <p:spTgt spid="19"/>
                                        </p:tgtEl>
                                        <p:attrNameLst>
                                          <p:attrName>ppt_x</p:attrName>
                                        </p:attrNameLst>
                                      </p:cBhvr>
                                      <p:tavLst>
                                        <p:tav tm="0">
                                          <p:val>
                                            <p:strVal val="ppt_x"/>
                                          </p:val>
                                        </p:tav>
                                        <p:tav tm="100000">
                                          <p:val>
                                            <p:strVal val="ppt_x"/>
                                          </p:val>
                                        </p:tav>
                                      </p:tavLst>
                                    </p:anim>
                                    <p:anim calcmode="lin" valueType="num">
                                      <p:cBhvr>
                                        <p:cTn id="30" dur="1000"/>
                                        <p:tgtEl>
                                          <p:spTgt spid="19"/>
                                        </p:tgtEl>
                                        <p:attrNameLst>
                                          <p:attrName>ppt_y</p:attrName>
                                        </p:attrNameLst>
                                      </p:cBhvr>
                                      <p:tavLst>
                                        <p:tav tm="0">
                                          <p:val>
                                            <p:strVal val="ppt_y"/>
                                          </p:val>
                                        </p:tav>
                                        <p:tav tm="100000">
                                          <p:val>
                                            <p:strVal val="ppt_y+.1"/>
                                          </p:val>
                                        </p:tav>
                                      </p:tavLst>
                                    </p:anim>
                                    <p:set>
                                      <p:cBhvr>
                                        <p:cTn id="31" dur="1" fill="hold">
                                          <p:stCondLst>
                                            <p:cond delay="9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9" grpId="0" animBg="1"/>
      <p:bldP spid="1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cxnSp>
        <p:nvCxnSpPr>
          <p:cNvPr id="285" name="Google Shape;285;p26"/>
          <p:cNvCxnSpPr/>
          <p:nvPr/>
        </p:nvCxnSpPr>
        <p:spPr>
          <a:xfrm rot="10800000">
            <a:off x="2537100" y="0"/>
            <a:ext cx="0" cy="2133600"/>
          </a:xfrm>
          <a:prstGeom prst="straightConnector1">
            <a:avLst/>
          </a:prstGeom>
          <a:noFill/>
          <a:ln w="28575" cap="rnd" cmpd="sng">
            <a:solidFill>
              <a:schemeClr val="dk2"/>
            </a:solidFill>
            <a:prstDash val="solid"/>
            <a:round/>
            <a:headEnd type="none" w="med" len="med"/>
            <a:tailEnd type="none" w="med" len="med"/>
          </a:ln>
        </p:spPr>
      </p:cxnSp>
      <p:sp>
        <p:nvSpPr>
          <p:cNvPr id="286" name="Google Shape;286;p26"/>
          <p:cNvSpPr txBox="1">
            <a:spLocks noGrp="1"/>
          </p:cNvSpPr>
          <p:nvPr>
            <p:ph type="title"/>
          </p:nvPr>
        </p:nvSpPr>
        <p:spPr>
          <a:xfrm>
            <a:off x="2989200" y="689400"/>
            <a:ext cx="3106800" cy="15516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 dirty="0">
                <a:solidFill>
                  <a:schemeClr val="lt1"/>
                </a:solidFill>
                <a:latin typeface="UTM Loko" panose="02040603050506020204" pitchFamily="18" charset="0"/>
                <a:ea typeface="EB Garamond"/>
                <a:cs typeface="EB Garamond"/>
                <a:sym typeface="EB Garamond"/>
              </a:rPr>
              <a:t>02</a:t>
            </a:r>
            <a:endParaRPr dirty="0">
              <a:solidFill>
                <a:schemeClr val="lt1"/>
              </a:solidFill>
              <a:latin typeface="UTM Loko" panose="02040603050506020204" pitchFamily="18" charset="0"/>
              <a:ea typeface="EB Garamond"/>
              <a:cs typeface="EB Garamond"/>
              <a:sym typeface="EB Garamond"/>
            </a:endParaRPr>
          </a:p>
        </p:txBody>
      </p:sp>
      <p:cxnSp>
        <p:nvCxnSpPr>
          <p:cNvPr id="287" name="Google Shape;287;p26"/>
          <p:cNvCxnSpPr/>
          <p:nvPr/>
        </p:nvCxnSpPr>
        <p:spPr>
          <a:xfrm>
            <a:off x="3146700" y="5029200"/>
            <a:ext cx="9045300" cy="0"/>
          </a:xfrm>
          <a:prstGeom prst="straightConnector1">
            <a:avLst/>
          </a:prstGeom>
          <a:noFill/>
          <a:ln w="28575" cap="rnd" cmpd="sng">
            <a:solidFill>
              <a:schemeClr val="dk2"/>
            </a:solidFill>
            <a:prstDash val="solid"/>
            <a:round/>
            <a:headEnd type="none" w="med" len="med"/>
            <a:tailEnd type="none" w="med" len="med"/>
          </a:ln>
        </p:spPr>
      </p:cxnSp>
      <p:sp>
        <p:nvSpPr>
          <p:cNvPr id="11" name="Google Shape;286;p26">
            <a:extLst>
              <a:ext uri="{FF2B5EF4-FFF2-40B4-BE49-F238E27FC236}">
                <a16:creationId xmlns:a16="http://schemas.microsoft.com/office/drawing/2014/main" id="{2DB4F824-CE3F-400A-B5BC-771B53FC38E9}"/>
              </a:ext>
            </a:extLst>
          </p:cNvPr>
          <p:cNvSpPr txBox="1">
            <a:spLocks/>
          </p:cNvSpPr>
          <p:nvPr/>
        </p:nvSpPr>
        <p:spPr>
          <a:xfrm>
            <a:off x="870333" y="2653200"/>
            <a:ext cx="6929609" cy="1551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0000"/>
              <a:buFont typeface="Playfair Display SemiBold"/>
              <a:buNone/>
              <a:defRPr sz="10000" b="0" i="0" u="none" strike="noStrike" cap="none">
                <a:solidFill>
                  <a:schemeClr val="dk1"/>
                </a:solidFill>
                <a:latin typeface="Playfair Display SemiBold"/>
                <a:ea typeface="Playfair Display SemiBold"/>
                <a:cs typeface="Playfair Display SemiBold"/>
                <a:sym typeface="Playfair Display SemiBold"/>
              </a:defRPr>
            </a:lvl1pPr>
            <a:lvl2pPr marR="0" lvl="1"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2pPr>
            <a:lvl3pPr marR="0" lvl="2"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3pPr>
            <a:lvl4pPr marR="0" lvl="3"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4pPr>
            <a:lvl5pPr marR="0" lvl="4"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5pPr>
            <a:lvl6pPr marR="0" lvl="5"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6pPr>
            <a:lvl7pPr marR="0" lvl="6"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7pPr>
            <a:lvl8pPr marR="0" lvl="7"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8pPr>
            <a:lvl9pPr marR="0" lvl="8" algn="r" rtl="0">
              <a:lnSpc>
                <a:spcPct val="100000"/>
              </a:lnSpc>
              <a:spcBef>
                <a:spcPts val="0"/>
              </a:spcBef>
              <a:spcAft>
                <a:spcPts val="0"/>
              </a:spcAft>
              <a:buClr>
                <a:schemeClr val="dk1"/>
              </a:buClr>
              <a:buSzPts val="15000"/>
              <a:buFont typeface="Playfair Display SemiBold"/>
              <a:buNone/>
              <a:defRPr sz="15000" b="0" i="0" u="none" strike="noStrike" cap="none">
                <a:solidFill>
                  <a:schemeClr val="dk1"/>
                </a:solidFill>
                <a:latin typeface="Playfair Display SemiBold"/>
                <a:ea typeface="Playfair Display SemiBold"/>
                <a:cs typeface="Playfair Display SemiBold"/>
                <a:sym typeface="Playfair Display SemiBold"/>
              </a:defRPr>
            </a:lvl9pPr>
          </a:lstStyle>
          <a:p>
            <a:r>
              <a:rPr lang="en-US" sz="8800" dirty="0">
                <a:solidFill>
                  <a:schemeClr val="lt1"/>
                </a:solidFill>
                <a:latin typeface="UTM Loko" panose="02040603050506020204" pitchFamily="18" charset="0"/>
                <a:ea typeface="EB Garamond"/>
                <a:cs typeface="EB Garamond"/>
                <a:sym typeface="EB Garamond"/>
              </a:rPr>
              <a:t>K</a:t>
            </a:r>
            <a:r>
              <a:rPr lang="en" sz="8800" dirty="0">
                <a:solidFill>
                  <a:schemeClr val="lt1"/>
                </a:solidFill>
                <a:latin typeface="UTM Loko" panose="02040603050506020204" pitchFamily="18" charset="0"/>
                <a:ea typeface="EB Garamond"/>
                <a:cs typeface="EB Garamond"/>
                <a:sym typeface="EB Garamond"/>
              </a:rPr>
              <a:t>HÁM PHÁ</a:t>
            </a:r>
          </a:p>
        </p:txBody>
      </p:sp>
      <p:pic>
        <p:nvPicPr>
          <p:cNvPr id="12" name="Google Shape;297;p27">
            <a:extLst>
              <a:ext uri="{FF2B5EF4-FFF2-40B4-BE49-F238E27FC236}">
                <a16:creationId xmlns:a16="http://schemas.microsoft.com/office/drawing/2014/main" id="{44AF32C9-21D6-2017-FFEC-31E1FCF7954B}"/>
              </a:ext>
            </a:extLst>
          </p:cNvPr>
          <p:cNvPicPr preferRelativeResize="0"/>
          <p:nvPr/>
        </p:nvPicPr>
        <p:blipFill rotWithShape="1">
          <a:blip r:embed="rId3">
            <a:alphaModFix/>
          </a:blip>
          <a:srcRect l="7969" b="6032"/>
          <a:stretch/>
        </p:blipFill>
        <p:spPr>
          <a:xfrm flipH="1">
            <a:off x="7799942" y="581025"/>
            <a:ext cx="4400550" cy="4448175"/>
          </a:xfrm>
          <a:prstGeom prst="rect">
            <a:avLst/>
          </a:prstGeom>
          <a:noFill/>
          <a:ln>
            <a:noFill/>
          </a:ln>
        </p:spPr>
      </p:pic>
    </p:spTree>
    <p:extLst>
      <p:ext uri="{BB962C8B-B14F-4D97-AF65-F5344CB8AC3E}">
        <p14:creationId xmlns:p14="http://schemas.microsoft.com/office/powerpoint/2010/main" val="369740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cxnSp>
        <p:nvCxnSpPr>
          <p:cNvPr id="295" name="Google Shape;295;p27"/>
          <p:cNvCxnSpPr/>
          <p:nvPr/>
        </p:nvCxnSpPr>
        <p:spPr>
          <a:xfrm rot="10800000">
            <a:off x="3268150" y="2442250"/>
            <a:ext cx="2488800" cy="0"/>
          </a:xfrm>
          <a:prstGeom prst="straightConnector1">
            <a:avLst/>
          </a:prstGeom>
          <a:noFill/>
          <a:ln w="28575" cap="rnd" cmpd="sng">
            <a:solidFill>
              <a:schemeClr val="dk2"/>
            </a:solidFill>
            <a:prstDash val="solid"/>
            <a:round/>
            <a:headEnd type="none" w="med" len="med"/>
            <a:tailEnd type="none" w="med" len="med"/>
          </a:ln>
        </p:spPr>
      </p:cxnSp>
      <p:cxnSp>
        <p:nvCxnSpPr>
          <p:cNvPr id="296" name="Google Shape;296;p27"/>
          <p:cNvCxnSpPr/>
          <p:nvPr/>
        </p:nvCxnSpPr>
        <p:spPr>
          <a:xfrm rot="10800000">
            <a:off x="-19100" y="1908575"/>
            <a:ext cx="660000" cy="0"/>
          </a:xfrm>
          <a:prstGeom prst="straightConnector1">
            <a:avLst/>
          </a:prstGeom>
          <a:noFill/>
          <a:ln w="28575" cap="rnd" cmpd="sng">
            <a:solidFill>
              <a:schemeClr val="dk2"/>
            </a:solidFill>
            <a:prstDash val="solid"/>
            <a:round/>
            <a:headEnd type="none" w="med" len="med"/>
            <a:tailEnd type="none" w="med" len="med"/>
          </a:ln>
        </p:spPr>
      </p:cxnSp>
      <p:pic>
        <p:nvPicPr>
          <p:cNvPr id="297" name="Google Shape;297;p27"/>
          <p:cNvPicPr preferRelativeResize="0"/>
          <p:nvPr/>
        </p:nvPicPr>
        <p:blipFill rotWithShape="1">
          <a:blip r:embed="rId3">
            <a:alphaModFix/>
          </a:blip>
          <a:srcRect l="7969" b="6032"/>
          <a:stretch/>
        </p:blipFill>
        <p:spPr>
          <a:xfrm flipH="1">
            <a:off x="7489610" y="2409825"/>
            <a:ext cx="4400550" cy="4448175"/>
          </a:xfrm>
          <a:prstGeom prst="rect">
            <a:avLst/>
          </a:prstGeom>
          <a:noFill/>
          <a:ln>
            <a:noFill/>
          </a:ln>
        </p:spPr>
      </p:pic>
      <p:sp>
        <p:nvSpPr>
          <p:cNvPr id="14" name="矩形 8">
            <a:extLst>
              <a:ext uri="{FF2B5EF4-FFF2-40B4-BE49-F238E27FC236}">
                <a16:creationId xmlns:a16="http://schemas.microsoft.com/office/drawing/2014/main" id="{9FBC458F-4EBE-EFAF-5FAA-E56B7CEFD6C9}"/>
              </a:ext>
            </a:extLst>
          </p:cNvPr>
          <p:cNvSpPr/>
          <p:nvPr/>
        </p:nvSpPr>
        <p:spPr>
          <a:xfrm>
            <a:off x="0" y="2644170"/>
            <a:ext cx="6827876" cy="1754326"/>
          </a:xfrm>
          <a:prstGeom prst="rect">
            <a:avLst/>
          </a:prstGeom>
        </p:spPr>
        <p:txBody>
          <a:bodyPr wrap="square">
            <a:spAutoFit/>
            <a:scene3d>
              <a:camera prst="orthographicFront"/>
              <a:lightRig rig="threePt" dir="t"/>
            </a:scene3d>
            <a:sp3d contourW="12700"/>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54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字魂59号-创粗黑"/>
                <a:cs typeface="+mn-cs"/>
              </a:rPr>
              <a:t>Tình</a:t>
            </a:r>
            <a:r>
              <a:rPr kumimoji="0" lang="en-US" sz="54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字魂59号-创粗黑"/>
                <a:cs typeface="+mn-cs"/>
              </a:rPr>
              <a:t> </a:t>
            </a:r>
            <a:r>
              <a:rPr kumimoji="0" lang="en-US" sz="54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字魂59号-创粗黑"/>
                <a:cs typeface="+mn-cs"/>
              </a:rPr>
              <a:t>hình</a:t>
            </a:r>
            <a:r>
              <a:rPr kumimoji="0" lang="en-US" sz="54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字魂59号-创粗黑"/>
                <a:cs typeface="+mn-cs"/>
              </a:rPr>
              <a:t> </a:t>
            </a:r>
            <a:r>
              <a:rPr kumimoji="0" lang="en-US" sz="54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字魂59号-创粗黑"/>
                <a:cs typeface="+mn-cs"/>
              </a:rPr>
              <a:t>nước</a:t>
            </a:r>
            <a:r>
              <a:rPr kumimoji="0" lang="en-US" sz="54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字魂59号-创粗黑"/>
                <a:cs typeface="+mn-cs"/>
              </a:rPr>
              <a:t> ta </a:t>
            </a:r>
            <a:r>
              <a:rPr kumimoji="0" lang="en-US" sz="54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字魂59号-创粗黑"/>
                <a:cs typeface="+mn-cs"/>
              </a:rPr>
              <a:t>trước</a:t>
            </a:r>
            <a:r>
              <a:rPr kumimoji="0" lang="en-US" sz="54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字魂59号-创粗黑"/>
                <a:cs typeface="+mn-cs"/>
              </a:rPr>
              <a:t> </a:t>
            </a:r>
            <a:r>
              <a:rPr kumimoji="0" lang="en-US" sz="54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字魂59号-创粗黑"/>
                <a:cs typeface="+mn-cs"/>
              </a:rPr>
              <a:t>khi</a:t>
            </a:r>
            <a:r>
              <a:rPr kumimoji="0" lang="en-US" sz="54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字魂59号-创粗黑"/>
                <a:cs typeface="+mn-cs"/>
              </a:rPr>
              <a:t> </a:t>
            </a:r>
            <a:r>
              <a:rPr kumimoji="0" lang="en-US" sz="54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字魂59号-创粗黑"/>
                <a:cs typeface="+mn-cs"/>
              </a:rPr>
              <a:t>quân</a:t>
            </a:r>
            <a:r>
              <a:rPr kumimoji="0" lang="en-US" sz="54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字魂59号-创粗黑"/>
                <a:cs typeface="+mn-cs"/>
              </a:rPr>
              <a:t> </a:t>
            </a:r>
            <a:r>
              <a:rPr kumimoji="0" lang="en-US" sz="54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字魂59号-创粗黑"/>
                <a:cs typeface="+mn-cs"/>
              </a:rPr>
              <a:t>Tống</a:t>
            </a:r>
            <a:r>
              <a:rPr kumimoji="0" lang="en-US" sz="54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字魂59号-创粗黑"/>
                <a:cs typeface="+mn-cs"/>
              </a:rPr>
              <a:t> </a:t>
            </a:r>
            <a:r>
              <a:rPr kumimoji="0" lang="en-US" sz="54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字魂59号-创粗黑"/>
                <a:cs typeface="+mn-cs"/>
              </a:rPr>
              <a:t>xâm</a:t>
            </a:r>
            <a:r>
              <a:rPr kumimoji="0" lang="en-US" sz="54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字魂59号-创粗黑"/>
                <a:cs typeface="+mn-cs"/>
              </a:rPr>
              <a:t> </a:t>
            </a:r>
            <a:r>
              <a:rPr kumimoji="0" lang="en-US" sz="5400" b="1" i="0" u="none" strike="noStrike" kern="1200" cap="none" spc="0" normalizeH="0" baseline="0" noProof="0" dirty="0" err="1">
                <a:ln>
                  <a:noFill/>
                </a:ln>
                <a:solidFill>
                  <a:schemeClr val="accent1">
                    <a:lumMod val="50000"/>
                  </a:schemeClr>
                </a:solidFill>
                <a:effectLst/>
                <a:uLnTx/>
                <a:uFillTx/>
                <a:latin typeface="UVN Mang Tre" panose="00000400000000000000" pitchFamily="2" charset="0"/>
                <a:ea typeface="字魂59号-创粗黑"/>
                <a:cs typeface="+mn-cs"/>
              </a:rPr>
              <a:t>lược</a:t>
            </a:r>
            <a:endParaRPr kumimoji="0" lang="en-US" sz="5400" b="1" i="0" u="none" strike="noStrike" kern="1200" cap="none" spc="0" normalizeH="0" baseline="0" noProof="0" dirty="0">
              <a:ln>
                <a:noFill/>
              </a:ln>
              <a:solidFill>
                <a:schemeClr val="accent1">
                  <a:lumMod val="50000"/>
                </a:schemeClr>
              </a:solidFill>
              <a:effectLst/>
              <a:uLnTx/>
              <a:uFillTx/>
              <a:latin typeface="UVN Mang Tre" panose="00000400000000000000" pitchFamily="2" charset="0"/>
              <a:ea typeface="字魂59号-创粗黑"/>
              <a:cs typeface="+mn-cs"/>
            </a:endParaRPr>
          </a:p>
        </p:txBody>
      </p:sp>
      <p:sp>
        <p:nvSpPr>
          <p:cNvPr id="6" name="矩形 8">
            <a:extLst>
              <a:ext uri="{FF2B5EF4-FFF2-40B4-BE49-F238E27FC236}">
                <a16:creationId xmlns:a16="http://schemas.microsoft.com/office/drawing/2014/main" id="{C1D91403-89EB-038A-E729-F6D4AAB3503C}"/>
              </a:ext>
            </a:extLst>
          </p:cNvPr>
          <p:cNvSpPr/>
          <p:nvPr/>
        </p:nvSpPr>
        <p:spPr>
          <a:xfrm>
            <a:off x="1642982" y="1028847"/>
            <a:ext cx="6280468" cy="879728"/>
          </a:xfrm>
          <a:prstGeom prst="rect">
            <a:avLst/>
          </a:prstGeom>
        </p:spPr>
        <p:txBody>
          <a:bodyPr wrap="square">
            <a:spAutoFit/>
            <a:scene3d>
              <a:camera prst="orthographicFront"/>
              <a:lightRig rig="threePt" dir="t"/>
            </a:scene3d>
            <a:sp3d contourW="12700"/>
          </a:bodyPr>
          <a:lstStyle/>
          <a:p>
            <a:pPr>
              <a:lnSpc>
                <a:spcPct val="120000"/>
              </a:lnSpc>
            </a:pPr>
            <a:r>
              <a:rPr lang="en-US" altLang="zh-CN" sz="4800" b="1" kern="1200" dirty="0">
                <a:solidFill>
                  <a:schemeClr val="accent1">
                    <a:lumMod val="50000"/>
                  </a:schemeClr>
                </a:solidFill>
                <a:latin typeface="UVN Huong Que Nang" panose="020E0804040705030404" pitchFamily="34" charset="0"/>
                <a:ea typeface="+mj-ea"/>
                <a:cs typeface="Times New Roman" panose="02020603050405020304" pitchFamily="18" charset="0"/>
                <a:sym typeface="字魂59号-创粗黑" panose="00000500000000000000" pitchFamily="2" charset="-122"/>
              </a:rPr>
              <a:t>HOẠT ĐỘNG 1</a:t>
            </a:r>
            <a:endParaRPr lang="zh-CN" altLang="en-US" sz="2400" b="1" dirty="0">
              <a:solidFill>
                <a:schemeClr val="accent1">
                  <a:lumMod val="50000"/>
                </a:schemeClr>
              </a:solidFill>
              <a:latin typeface="UVN Huong Que Nang" panose="020E0804040705030404" pitchFamily="34" charset="0"/>
              <a:ea typeface="字魂59号-创粗黑" panose="00000500000000000000" pitchFamily="2" charset="-122"/>
              <a:cs typeface="+mn-ea"/>
              <a:sym typeface="字魂59号-创粗黑" panose="00000500000000000000" pitchFamily="2"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6" name="Google Shape;316;p29"/>
          <p:cNvPicPr preferRelativeResize="0"/>
          <p:nvPr/>
        </p:nvPicPr>
        <p:blipFill rotWithShape="1">
          <a:blip r:embed="rId3">
            <a:alphaModFix amt="58000"/>
          </a:blip>
          <a:srcRect b="5276"/>
          <a:stretch/>
        </p:blipFill>
        <p:spPr>
          <a:xfrm flipH="1">
            <a:off x="8780602" y="1466850"/>
            <a:ext cx="3793444" cy="5391150"/>
          </a:xfrm>
          <a:prstGeom prst="rect">
            <a:avLst/>
          </a:prstGeom>
          <a:noFill/>
          <a:ln>
            <a:noFill/>
          </a:ln>
        </p:spPr>
      </p:pic>
      <p:pic>
        <p:nvPicPr>
          <p:cNvPr id="10" name="Picture 9">
            <a:extLst>
              <a:ext uri="{FF2B5EF4-FFF2-40B4-BE49-F238E27FC236}">
                <a16:creationId xmlns:a16="http://schemas.microsoft.com/office/drawing/2014/main" id="{2D87D878-ADA2-3374-3DCE-96CB687C17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669" y="1466850"/>
            <a:ext cx="11700661" cy="3388891"/>
          </a:xfrm>
          <a:prstGeom prst="rect">
            <a:avLst/>
          </a:prstGeom>
        </p:spPr>
      </p:pic>
      <p:pic>
        <p:nvPicPr>
          <p:cNvPr id="11" name="Picture 10">
            <a:extLst>
              <a:ext uri="{FF2B5EF4-FFF2-40B4-BE49-F238E27FC236}">
                <a16:creationId xmlns:a16="http://schemas.microsoft.com/office/drawing/2014/main" id="{E2477822-5978-571F-54D8-AD9F46CDC8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669" y="4870762"/>
            <a:ext cx="11700661" cy="1040776"/>
          </a:xfrm>
          <a:prstGeom prst="rect">
            <a:avLst/>
          </a:prstGeom>
        </p:spPr>
      </p:pic>
      <p:sp>
        <p:nvSpPr>
          <p:cNvPr id="12" name="TextBox 11">
            <a:extLst>
              <a:ext uri="{FF2B5EF4-FFF2-40B4-BE49-F238E27FC236}">
                <a16:creationId xmlns:a16="http://schemas.microsoft.com/office/drawing/2014/main" id="{6D596AB3-E6E0-6069-8F37-B4E7166B815E}"/>
              </a:ext>
            </a:extLst>
          </p:cNvPr>
          <p:cNvSpPr txBox="1"/>
          <p:nvPr/>
        </p:nvSpPr>
        <p:spPr>
          <a:xfrm>
            <a:off x="1315275" y="304746"/>
            <a:ext cx="9605819" cy="769441"/>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4400" b="1" dirty="0" err="1">
                <a:solidFill>
                  <a:schemeClr val="bg1"/>
                </a:solidFill>
                <a:effectLst>
                  <a:outerShdw blurRad="38100" dist="38100" dir="2700000" algn="tl">
                    <a:srgbClr val="000000">
                      <a:alpha val="43137"/>
                    </a:srgbClr>
                  </a:outerShdw>
                </a:effectLst>
                <a:latin typeface="UTM Avo" panose="02040603050506020204" pitchFamily="18" charset="0"/>
              </a:rPr>
              <a:t>Đọc</a:t>
            </a:r>
            <a:r>
              <a:rPr lang="en-US" sz="4400" b="1" dirty="0">
                <a:solidFill>
                  <a:schemeClr val="bg1"/>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bg1"/>
                </a:solidFill>
                <a:effectLst>
                  <a:outerShdw blurRad="38100" dist="38100" dir="2700000" algn="tl">
                    <a:srgbClr val="000000">
                      <a:alpha val="43137"/>
                    </a:srgbClr>
                  </a:outerShdw>
                </a:effectLst>
                <a:latin typeface="UTM Avo" panose="02040603050506020204" pitchFamily="18" charset="0"/>
              </a:rPr>
              <a:t>thầm</a:t>
            </a:r>
            <a:r>
              <a:rPr lang="en-US" sz="4400" b="1" dirty="0">
                <a:solidFill>
                  <a:schemeClr val="bg1"/>
                </a:solidFill>
                <a:effectLst>
                  <a:outerShdw blurRad="38100" dist="38100" dir="2700000" algn="tl">
                    <a:srgbClr val="000000">
                      <a:alpha val="43137"/>
                    </a:srgbClr>
                  </a:outerShdw>
                </a:effectLst>
                <a:latin typeface="UTM Avo" panose="02040603050506020204" pitchFamily="18" charset="0"/>
              </a:rPr>
              <a:t> </a:t>
            </a:r>
            <a:r>
              <a:rPr lang="en-US" sz="4400" b="1" dirty="0" err="1">
                <a:solidFill>
                  <a:schemeClr val="bg1"/>
                </a:solidFill>
                <a:effectLst>
                  <a:outerShdw blurRad="38100" dist="38100" dir="2700000" algn="tl">
                    <a:srgbClr val="000000">
                      <a:alpha val="43137"/>
                    </a:srgbClr>
                  </a:outerShdw>
                </a:effectLst>
                <a:latin typeface="UTM Avo" panose="02040603050506020204" pitchFamily="18" charset="0"/>
              </a:rPr>
              <a:t>thông</a:t>
            </a:r>
            <a:r>
              <a:rPr lang="en-US" sz="4400" b="1" dirty="0">
                <a:solidFill>
                  <a:schemeClr val="bg1"/>
                </a:solidFill>
                <a:effectLst>
                  <a:outerShdw blurRad="38100" dist="38100" dir="2700000" algn="tl">
                    <a:srgbClr val="000000">
                      <a:alpha val="43137"/>
                    </a:srgbClr>
                  </a:outerShdw>
                </a:effectLst>
                <a:latin typeface="UTM Avo" panose="02040603050506020204" pitchFamily="18" charset="0"/>
              </a:rPr>
              <a:t> tin </a:t>
            </a:r>
            <a:r>
              <a:rPr lang="en-US" sz="4400" b="1" dirty="0" err="1">
                <a:solidFill>
                  <a:schemeClr val="bg1"/>
                </a:solidFill>
                <a:effectLst>
                  <a:outerShdw blurRad="38100" dist="38100" dir="2700000" algn="tl">
                    <a:srgbClr val="000000">
                      <a:alpha val="43137"/>
                    </a:srgbClr>
                  </a:outerShdw>
                </a:effectLst>
                <a:latin typeface="UTM Avo" panose="02040603050506020204" pitchFamily="18" charset="0"/>
              </a:rPr>
              <a:t>trang</a:t>
            </a:r>
            <a:r>
              <a:rPr lang="en-US" sz="4400" b="1" dirty="0">
                <a:solidFill>
                  <a:schemeClr val="bg1"/>
                </a:solidFill>
                <a:effectLst>
                  <a:outerShdw blurRad="38100" dist="38100" dir="2700000" algn="tl">
                    <a:srgbClr val="000000">
                      <a:alpha val="43137"/>
                    </a:srgbClr>
                  </a:outerShdw>
                </a:effectLst>
                <a:latin typeface="UTM Avo" panose="02040603050506020204" pitchFamily="18" charset="0"/>
              </a:rPr>
              <a:t> 27, 28</a:t>
            </a:r>
            <a:endParaRPr lang="en-US" sz="4400" dirty="0">
              <a:solidFill>
                <a:schemeClr val="bg1"/>
              </a:solidFill>
              <a:effectLst>
                <a:outerShdw blurRad="38100" dist="38100" dir="2700000" algn="tl">
                  <a:srgbClr val="000000">
                    <a:alpha val="43137"/>
                  </a:srgbClr>
                </a:outerShdw>
              </a:effectLst>
              <a:latin typeface="UTM Avo" panose="020406030505060202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anim calcmode="lin" valueType="num">
                                      <p:cBhvr>
                                        <p:cTn id="14" dur="1000" fill="hold"/>
                                        <p:tgtEl>
                                          <p:spTgt spid="10"/>
                                        </p:tgtEl>
                                        <p:attrNameLst>
                                          <p:attrName>ppt_x</p:attrName>
                                        </p:attrNameLst>
                                      </p:cBhvr>
                                      <p:tavLst>
                                        <p:tav tm="0">
                                          <p:val>
                                            <p:strVal val="#ppt_x"/>
                                          </p:val>
                                        </p:tav>
                                        <p:tav tm="100000">
                                          <p:val>
                                            <p:strVal val="#ppt_x"/>
                                          </p:val>
                                        </p:tav>
                                      </p:tavLst>
                                    </p:anim>
                                    <p:anim calcmode="lin" valueType="num">
                                      <p:cBhvr>
                                        <p:cTn id="15" dur="1000" fill="hold"/>
                                        <p:tgtEl>
                                          <p:spTgt spid="10"/>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SlidesMania">
  <a:themeElements>
    <a:clrScheme name="Simple Light">
      <a:dk1>
        <a:srgbClr val="69615C"/>
      </a:dk1>
      <a:lt1>
        <a:srgbClr val="EBE8DF"/>
      </a:lt1>
      <a:dk2>
        <a:srgbClr val="88807B"/>
      </a:dk2>
      <a:lt2>
        <a:srgbClr val="FFFFFF"/>
      </a:lt2>
      <a:accent1>
        <a:srgbClr val="BEA398"/>
      </a:accent1>
      <a:accent2>
        <a:srgbClr val="838780"/>
      </a:accent2>
      <a:accent3>
        <a:srgbClr val="C6B19D"/>
      </a:accent3>
      <a:accent4>
        <a:srgbClr val="D3C8BC"/>
      </a:accent4>
      <a:accent5>
        <a:srgbClr val="5D615A"/>
      </a:accent5>
      <a:accent6>
        <a:srgbClr val="333F2A"/>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848</TotalTime>
  <Words>1154</Words>
  <Application>Microsoft Office PowerPoint</Application>
  <PresentationFormat>Widescreen</PresentationFormat>
  <Paragraphs>103</Paragraphs>
  <Slides>31</Slides>
  <Notes>17</Notes>
  <HiddenSlides>0</HiddenSlides>
  <MMClips>4</MMClips>
  <ScaleCrop>false</ScaleCrop>
  <HeadingPairs>
    <vt:vector size="6" baseType="variant">
      <vt:variant>
        <vt:lpstr>Fonts Used</vt:lpstr>
      </vt:variant>
      <vt:variant>
        <vt:i4>23</vt:i4>
      </vt:variant>
      <vt:variant>
        <vt:lpstr>Theme</vt:lpstr>
      </vt:variant>
      <vt:variant>
        <vt:i4>2</vt:i4>
      </vt:variant>
      <vt:variant>
        <vt:lpstr>Slide Titles</vt:lpstr>
      </vt:variant>
      <vt:variant>
        <vt:i4>31</vt:i4>
      </vt:variant>
    </vt:vector>
  </HeadingPairs>
  <TitlesOfParts>
    <vt:vector size="56" baseType="lpstr">
      <vt:lpstr>UTM Avo</vt:lpstr>
      <vt:lpstr>Aldrich</vt:lpstr>
      <vt:lpstr>UVN Huong Que Nang</vt:lpstr>
      <vt:lpstr>Calibri Light</vt:lpstr>
      <vt:lpstr>Questrial</vt:lpstr>
      <vt:lpstr>UTM Ambrose</vt:lpstr>
      <vt:lpstr>Abril Fatface</vt:lpstr>
      <vt:lpstr>Arial</vt:lpstr>
      <vt:lpstr>UVN Bach Dang Nang</vt:lpstr>
      <vt:lpstr>UVN Mang Tre</vt:lpstr>
      <vt:lpstr>UTM Azuki</vt:lpstr>
      <vt:lpstr>UTM Loko</vt:lpstr>
      <vt:lpstr>SVN-Newton</vt:lpstr>
      <vt:lpstr>Playfair Display SemiBold</vt:lpstr>
      <vt:lpstr>UTM Guanine</vt:lpstr>
      <vt:lpstr>UVN Gia Dinh Hep</vt:lpstr>
      <vt:lpstr>Calibri</vt:lpstr>
      <vt:lpstr>#9Slide04 Riesling</vt:lpstr>
      <vt:lpstr>Times New Roman</vt:lpstr>
      <vt:lpstr>UVN Ban Tay</vt:lpstr>
      <vt:lpstr>#9Slide07 HoneyCream</vt:lpstr>
      <vt:lpstr>Wingdings</vt:lpstr>
      <vt:lpstr>Barlow Condensed</vt:lpstr>
      <vt:lpstr>SlidesMania</vt:lpstr>
      <vt:lpstr>Custom Design</vt:lpstr>
      <vt:lpstr>PowerPoint Presentation</vt:lpstr>
      <vt:lpstr>YÊU CẦU CẦN ĐẠT </vt:lpstr>
      <vt:lpstr>01</vt:lpstr>
      <vt:lpstr>PowerPoint Presentation</vt:lpstr>
      <vt:lpstr>PowerPoint Presentation</vt:lpstr>
      <vt:lpstr>PowerPoint Presentation</vt:lpstr>
      <vt:lpstr>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03</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Nh.1710</dc:creator>
  <cp:lastModifiedBy>Lan Anh Dương</cp:lastModifiedBy>
  <cp:revision>10</cp:revision>
  <dcterms:modified xsi:type="dcterms:W3CDTF">2023-07-21T06:36:28Z</dcterms:modified>
</cp:coreProperties>
</file>