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71" r:id="rId2"/>
  </p:sldMasterIdLst>
  <p:notesMasterIdLst>
    <p:notesMasterId r:id="rId18"/>
  </p:notesMasterIdLst>
  <p:handoutMasterIdLst>
    <p:handoutMasterId r:id="rId19"/>
  </p:handoutMasterIdLst>
  <p:sldIdLst>
    <p:sldId id="256" r:id="rId3"/>
    <p:sldId id="258" r:id="rId4"/>
    <p:sldId id="316" r:id="rId5"/>
    <p:sldId id="314" r:id="rId6"/>
    <p:sldId id="315" r:id="rId7"/>
    <p:sldId id="295" r:id="rId8"/>
    <p:sldId id="309" r:id="rId9"/>
    <p:sldId id="298" r:id="rId10"/>
    <p:sldId id="299" r:id="rId11"/>
    <p:sldId id="300" r:id="rId12"/>
    <p:sldId id="306" r:id="rId13"/>
    <p:sldId id="307" r:id="rId14"/>
    <p:sldId id="308" r:id="rId15"/>
    <p:sldId id="285" r:id="rId16"/>
    <p:sldId id="311" r:id="rId17"/>
  </p:sldIdLst>
  <p:sldSz cx="18288000" cy="10287000"/>
  <p:notesSz cx="6858000" cy="9144000"/>
  <p:embeddedFontLst>
    <p:embeddedFont>
      <p:font typeface="#9Slide07 HLT Fall For You" panose="020B0604020202020204" charset="0"/>
      <p:regular r:id="rId20"/>
    </p:embeddedFont>
    <p:embeddedFont>
      <p:font typeface="#9Slide07 IcielCrocante" panose="020B0604020202020204" charset="0"/>
      <p:regular r:id="rId21"/>
    </p:embeddedFont>
    <p:embeddedFont>
      <p:font typeface="#9Slide07 SVNBeachwood Sans" charset="0"/>
      <p:bold r:id="rId22"/>
    </p:embeddedFont>
    <p:embeddedFont>
      <p:font typeface="#9Slide07 SVNKG Ten Thousand Re" panose="02040603050506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Gill Sans MT" panose="020B0502020104020203" pitchFamily="34" charset="0"/>
      <p:regular r:id="rId30"/>
      <p:bold r:id="rId31"/>
      <p:italic r:id="rId32"/>
      <p:boldItalic r:id="rId33"/>
    </p:embeddedFont>
    <p:embeddedFont>
      <p:font typeface="SVN-Newton" panose="02040603050506020204" pitchFamily="18" charset="0"/>
      <p:regular r:id="rId34"/>
    </p:embeddedFont>
    <p:embeddedFont>
      <p:font typeface="UTM Bustamalaka" panose="02040603050506020204" pitchFamily="18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87E588-948B-4213-A091-3098478131BC}">
  <a:tblStyle styleId="{4387E588-948B-4213-A091-3098478131B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60" y="6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A1311F-36C3-BCD9-C426-1F5E58013B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531A12-D755-81AB-C6AD-9D42CAB2CC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DE09AA-CBE1-4B7D-B983-09BF340E4AE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4E9D14-19CE-26CE-1224-92EC2A9578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0E2E8A-71AF-0B51-9295-68C3A46E7F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BE90F-9E7B-4C6A-A392-9433E3F5C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14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6" name="Google Shape;3126;g111c087bdce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7" name="Google Shape;3127;g111c087bdce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80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rot="1552322">
            <a:off x="16540639" y="1061526"/>
            <a:ext cx="777769" cy="1303822"/>
            <a:chOff x="5875210" y="3579589"/>
            <a:chExt cx="504443" cy="84562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16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" name="Google Shape;19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1773853">
            <a:off x="1427935" y="4129659"/>
            <a:ext cx="743609" cy="1330509"/>
            <a:chOff x="7289577" y="3651979"/>
            <a:chExt cx="482250" cy="862870"/>
          </a:xfrm>
        </p:grpSpPr>
        <p:grpSp>
          <p:nvGrpSpPr>
            <p:cNvPr id="21" name="Google Shape;21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" name="Google Shape;25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" name="Google Shape;28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2" name="Google Shape;32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" name="Google Shape;34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2"/>
          <p:cNvSpPr/>
          <p:nvPr/>
        </p:nvSpPr>
        <p:spPr>
          <a:xfrm rot="10800000" flipH="1">
            <a:off x="2625970" y="1808513"/>
            <a:ext cx="13036048" cy="6669972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9" name="Google Shape;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40" name="Google Shape;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" name="Google Shape;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43" name="Google Shape;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46" name="Google Shape;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49" name="Google Shape;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52" name="Google Shape;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55" name="Google Shape;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58" name="Google Shape;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" name="Google Shape;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61" name="Google Shape;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3" name="Google Shape;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94" name="Google Shape;94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" name="Google Shape;98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" name="Google Shape;101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105" name="Google Shape;105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" name="Google Shape;107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108" name="Google Shape;108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109" name="Google Shape;109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" name="Google Shape;111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" name="Google Shape;112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114" name="Google Shape;114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" name="Google Shape;116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117" name="Google Shape;117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" name="Google Shape;119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120" name="Google Shape;120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2" name="Google Shape;122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-1773853">
            <a:off x="1427935" y="4131996"/>
            <a:ext cx="743609" cy="1330509"/>
            <a:chOff x="7289577" y="3651979"/>
            <a:chExt cx="482250" cy="862870"/>
          </a:xfrm>
        </p:grpSpPr>
        <p:grpSp>
          <p:nvGrpSpPr>
            <p:cNvPr id="124" name="Google Shape;124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125" name="Google Shape;125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126" name="Google Shape;126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128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129" name="Google Shape;129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131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132" name="Google Shape;132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Google Shape;134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135" name="Google Shape;135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137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2"/>
          <p:cNvGrpSpPr/>
          <p:nvPr/>
        </p:nvGrpSpPr>
        <p:grpSpPr>
          <a:xfrm>
            <a:off x="15073538" y="4288134"/>
            <a:ext cx="1477581" cy="1710736"/>
            <a:chOff x="8390004" y="456115"/>
            <a:chExt cx="904162" cy="1046834"/>
          </a:xfrm>
        </p:grpSpPr>
        <p:grpSp>
          <p:nvGrpSpPr>
            <p:cNvPr id="140" name="Google Shape;14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141" name="Google Shape;14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" name="Google Shape;14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144" name="Google Shape;14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" name="Google Shape;14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155" name="Google Shape;15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158" name="Google Shape;15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"/>
          <p:cNvGrpSpPr/>
          <p:nvPr/>
        </p:nvGrpSpPr>
        <p:grpSpPr>
          <a:xfrm>
            <a:off x="15662019" y="7580072"/>
            <a:ext cx="1385387" cy="1633742"/>
            <a:chOff x="4444301" y="5303307"/>
            <a:chExt cx="837446" cy="987573"/>
          </a:xfrm>
        </p:grpSpPr>
        <p:grpSp>
          <p:nvGrpSpPr>
            <p:cNvPr id="164" name="Google Shape;164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165" name="Google Shape;165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171" name="Google Shape;171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174" name="Google Shape;174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177" name="Google Shape;177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180" name="Google Shape;180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183" name="Google Shape;183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" name="Google Shape;185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187" name="Google Shape;187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" name="Google Shape;189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191" name="Google Shape;191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192" name="Google Shape;192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196" name="Google Shape;196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" name="Google Shape;201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202" name="Google Shape;202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2"/>
          <p:cNvGrpSpPr/>
          <p:nvPr/>
        </p:nvGrpSpPr>
        <p:grpSpPr>
          <a:xfrm>
            <a:off x="15662019" y="7573647"/>
            <a:ext cx="1385387" cy="1633742"/>
            <a:chOff x="4444301" y="5303307"/>
            <a:chExt cx="837446" cy="987573"/>
          </a:xfrm>
        </p:grpSpPr>
        <p:grpSp>
          <p:nvGrpSpPr>
            <p:cNvPr id="205" name="Google Shape;205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209" name="Google Shape;209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211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212" name="Google Shape;212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215" name="Google Shape;215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221" name="Google Shape;221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224" name="Google Shape;224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228" name="Google Shape;228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D8D7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0" name="Google Shape;230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232" name="Google Shape;232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233" name="Google Shape;233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" name="Google Shape;235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6" name="Google Shape;236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237" name="Google Shape;237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238" name="Google Shape;238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" name="Google Shape;240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241" name="Google Shape;241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3" name="Google Shape;243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244" name="Google Shape;244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6" name="Google Shape;246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48" name="Google Shape;248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" name="Google Shape;252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53" name="Google Shape;253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56" name="Google Shape;256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57" name="Google Shape;257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259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60" name="Google Shape;260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2" name="Google Shape;262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64" name="Google Shape;264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65" name="Google Shape;265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8" name="Google Shape;268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69" name="Google Shape;269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72" name="Google Shape;272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73" name="Google Shape;273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" name="Google Shape;275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76" name="Google Shape;276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8" name="Google Shape;278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"/>
          <p:cNvGrpSpPr/>
          <p:nvPr/>
        </p:nvGrpSpPr>
        <p:grpSpPr>
          <a:xfrm flipH="1">
            <a:off x="8127313" y="730397"/>
            <a:ext cx="1477581" cy="1710736"/>
            <a:chOff x="8390004" y="456115"/>
            <a:chExt cx="904162" cy="1046834"/>
          </a:xfrm>
        </p:grpSpPr>
        <p:grpSp>
          <p:nvGrpSpPr>
            <p:cNvPr id="280" name="Google Shape;28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281" name="Google Shape;28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284" name="Google Shape;28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28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8" name="Google Shape;28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289" name="Google Shape;28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292" name="Google Shape;29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295" name="Google Shape;29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298" name="Google Shape;29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0" name="Google Shape;30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2"/>
          <p:cNvGrpSpPr/>
          <p:nvPr/>
        </p:nvGrpSpPr>
        <p:grpSpPr>
          <a:xfrm flipH="1">
            <a:off x="8127313" y="716372"/>
            <a:ext cx="1477581" cy="1710736"/>
            <a:chOff x="8390004" y="456115"/>
            <a:chExt cx="904162" cy="1046834"/>
          </a:xfrm>
        </p:grpSpPr>
        <p:grpSp>
          <p:nvGrpSpPr>
            <p:cNvPr id="304" name="Google Shape;304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305" name="Google Shape;305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307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308" name="Google Shape;308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0" name="Google Shape;310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" name="Google Shape;312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313" name="Google Shape;313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315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316" name="Google Shape;316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319" name="Google Shape;319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322" name="Google Shape;322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"/>
          <p:cNvGrpSpPr/>
          <p:nvPr/>
        </p:nvGrpSpPr>
        <p:grpSpPr>
          <a:xfrm rot="1552322">
            <a:off x="16540628" y="1061521"/>
            <a:ext cx="777769" cy="1303822"/>
            <a:chOff x="5875210" y="3579589"/>
            <a:chExt cx="504443" cy="845629"/>
          </a:xfrm>
        </p:grpSpPr>
        <p:grpSp>
          <p:nvGrpSpPr>
            <p:cNvPr id="328" name="Google Shape;328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329" name="Google Shape;329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330" name="Google Shape;330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2" name="Google Shape;332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333" name="Google Shape;333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5" name="Google Shape;335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38" name="Google Shape;3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39" name="Google Shape;3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340" name="Google Shape;3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2" name="Google Shape;3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343" name="Google Shape;3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3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346" name="Google Shape;3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349" name="Google Shape;3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1" name="Google Shape;3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352" name="Google Shape;3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4" name="Google Shape;3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355" name="Google Shape;3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358" name="Google Shape;3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0" name="Google Shape;3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361" name="Google Shape;3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3" name="Google Shape;3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364" name="Google Shape;3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367" name="Google Shape;3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" name="Google Shape;3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370" name="Google Shape;3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" name="Google Shape;3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373" name="Google Shape;3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376" name="Google Shape;3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379" name="Google Shape;3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382" name="Google Shape;3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385" name="Google Shape;3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388" name="Google Shape;3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0" name="Google Shape;3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Google Shape;392;p2"/>
          <p:cNvGrpSpPr/>
          <p:nvPr/>
        </p:nvGrpSpPr>
        <p:grpSpPr>
          <a:xfrm>
            <a:off x="2451372" y="7926631"/>
            <a:ext cx="1640705" cy="1710795"/>
            <a:chOff x="2451372" y="7926631"/>
            <a:chExt cx="1640705" cy="1710795"/>
          </a:xfrm>
        </p:grpSpPr>
        <p:grpSp>
          <p:nvGrpSpPr>
            <p:cNvPr id="393" name="Google Shape;393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394" name="Google Shape;394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395" name="Google Shape;395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7" name="Google Shape;397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398" name="Google Shape;398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" name="Google Shape;400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01" name="Google Shape;401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3" name="Google Shape;403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04" name="Google Shape;404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6" name="Google Shape;406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07" name="Google Shape;407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9" name="Google Shape;409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10" name="Google Shape;410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11" name="Google Shape;411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14" name="Google Shape;414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17" name="Google Shape;417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19" name="Google Shape;419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0" name="Google Shape;420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421" name="Google Shape;421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422" name="Google Shape;422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4" name="Google Shape;424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425" name="Google Shape;425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7" name="Google Shape;427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28" name="Google Shape;428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0" name="Google Shape;430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31" name="Google Shape;431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3" name="Google Shape;433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34" name="Google Shape;434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6" name="Google Shape;436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37" name="Google Shape;437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38" name="Google Shape;438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" name="Google Shape;439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" name="Google Shape;440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41" name="Google Shape;441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" name="Google Shape;442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" name="Google Shape;443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44" name="Google Shape;444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" name="Google Shape;445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46" name="Google Shape;446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47" name="Google Shape;447;p2"/>
          <p:cNvGrpSpPr/>
          <p:nvPr/>
        </p:nvGrpSpPr>
        <p:grpSpPr>
          <a:xfrm>
            <a:off x="15073538" y="4274109"/>
            <a:ext cx="1477581" cy="1710736"/>
            <a:chOff x="8390004" y="456115"/>
            <a:chExt cx="904162" cy="1046834"/>
          </a:xfrm>
        </p:grpSpPr>
        <p:grpSp>
          <p:nvGrpSpPr>
            <p:cNvPr id="448" name="Google Shape;448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449" name="Google Shape;449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452" name="Google Shape;452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457" name="Google Shape;457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460" name="Google Shape;460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463" name="Google Shape;463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466" name="Google Shape;466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472" name="Google Shape;472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473" name="Google Shape;473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476" name="Google Shape;476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" name="Google Shape;478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479" name="Google Shape;479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482" name="Google Shape;482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485" name="Google Shape;485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488" name="Google Shape;488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491" name="Google Shape;491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494" name="Google Shape;494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497" name="Google Shape;497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00" name="Google Shape;500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03" name="Google Shape;503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06" name="Google Shape;506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09" name="Google Shape;509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12" name="Google Shape;512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15" name="Google Shape;515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18" name="Google Shape;518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21" name="Google Shape;521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3" name="Google Shape;523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525" name="Google Shape;525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526" name="Google Shape;526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529" name="Google Shape;529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532" name="Google Shape;532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535" name="Google Shape;535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538" name="Google Shape;538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541" name="Google Shape;541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544" name="Google Shape;544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547" name="Google Shape;547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9" name="Google Shape;549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550" name="Google Shape;550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53" name="Google Shape;553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5" name="Google Shape;555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56" name="Google Shape;556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8" name="Google Shape;558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59" name="Google Shape;559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62" name="Google Shape;562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4" name="Google Shape;564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65" name="Google Shape;565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7" name="Google Shape;567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68" name="Google Shape;568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71" name="Google Shape;571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74" name="Google Shape;574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6" name="Google Shape;576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DF809-80D6-4514-BB81-0FEBFAE43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5BF3C-483B-4909-8CEA-00F8470D2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1C5FB1-7876-441F-A6F2-0DBE63BCED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E0D52-4816-4D55-9925-D2238144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CFA5D-9464-40CA-AE88-790575DAB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07DD5-9248-4B59-884B-77DA4215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36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09575-8E68-4EE9-AD2F-E4C6711E1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939897-0863-4631-9AD4-3382AFBCC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0BEFD-CB09-45E9-AF15-F17C70671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9452DB-EAD1-446C-AB8B-D1E8253A3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749585-0E8B-460F-BC0B-6067C28D9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64D928-0F90-4CBE-BFF2-202C8D33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B05697-C24E-48DC-84F7-CFA89B3A8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FD1015-BA89-47B4-ACC6-9AA5687BD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622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864D8-D51B-4B23-93CE-17E2E906E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44E142-BF90-40BF-991D-DA65B56AC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AD4CE9-3833-4456-94CB-CD7A4F967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4FB533-A5DA-483C-83A8-0C8033CA8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4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7958E3-2537-4D0F-96A2-2FF7AB5BE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E28BA4-71CE-43E9-A0F1-C6F923F46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02C6D-321F-453C-88AE-53C4A4DE9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2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474E9-B000-4FF5-B72F-918AF81A0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CF82E-35DF-4CB4-852E-8E1186DC4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B98FF-6848-4E0E-8DF5-8F8727778E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91499-385A-40E4-8B3A-71259D40A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09849-ABC9-4862-AC1B-199D18320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6B9F0C-D914-4F52-A453-C9E7BE3F6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748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422B0-5517-4AAC-BE93-C023AEDF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10BAB2-0FCE-413C-9396-EFB9EA706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95AC31-1FC5-4C3F-84E6-7B77C40B7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157D6-8500-4A4A-BD54-09F4B37A7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7079D-F1E3-42C6-8788-BB49980C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9F5FE-EC95-4D77-8877-F504080CA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20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78505-B996-480C-82B4-16FB8FA49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FA948-EFA0-4B7B-B044-528B215A2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DB3DF-AFB9-4D91-89AF-108D7A2FD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40E59-8DAD-43F8-A72F-D60CB858E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C02E4-A27D-4A9E-87C1-02BA987C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68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3D8055-2A39-4635-B1AE-BF0B85E5F3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6AC34-ECC6-48A2-AAC5-38F4C318D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E220A-332B-48F8-AD3B-BF32B3B6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EE44B-F8DC-4218-9DD8-80BB42B7B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FBF89-2469-4655-8BF6-4825DEBF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6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Hierarchy diagram 01">
  <p:cSld name="CUSTOM_21_2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Cause and Effect">
  <p:cSld name="CUSTOM_21_2_1_1_1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3"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78F2B24-3314-4705-AD65-642921E9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81FFF-B8DF-4C7D-AC93-A31883F3B20D}" type="datetime1">
              <a:rPr lang="zh-CN" altLang="en-US"/>
              <a:pPr>
                <a:defRPr/>
              </a:pPr>
              <a:t>2023/7/21</a:t>
            </a:fld>
            <a:endParaRPr lang="zh-CN" altLang="en-US" sz="2700">
              <a:solidFill>
                <a:schemeClr val="tx1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442314E-FD6F-425B-9C67-5A1A3C54B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5D996D-5C5E-43F9-878D-13338948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998683-37CF-499E-AAAE-35F27D64A8CA}" type="slidenum">
              <a:rPr lang="zh-CN" altLang="en-US"/>
              <a:pPr>
                <a:defRPr/>
              </a:pPr>
              <a:t>‹#›</a:t>
            </a:fld>
            <a:endParaRPr lang="zh-CN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4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01D1A-01F5-4455-937E-42F8B17EE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26F8B2-37F1-48DB-8378-9671EB69F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F35DF-9558-499E-8285-C5C08195F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65CCC-D771-4EFD-8AC5-65A1A7001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FAD64-2C31-4D4C-8177-6A57EF7C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4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300" y="2990850"/>
            <a:ext cx="15773400" cy="6286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02A603-22F7-4330-BDF7-6FFACF362E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CD3B0D-1529-4B1B-9639-4A6F9874F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5633345" y="10244450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86917F92-516A-49CC-8FBC-5C0C48D384D3}"/>
              </a:ext>
            </a:extLst>
          </p:cNvPr>
          <p:cNvSpPr txBox="1"/>
          <p:nvPr userDrawn="1"/>
        </p:nvSpPr>
        <p:spPr>
          <a:xfrm>
            <a:off x="7065215" y="11551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5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9D2F8-9D72-44F9-AAE1-AB44B201B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2BDF5-3F28-4A3C-8810-A38A1E631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CCB13-A6B0-43C1-A871-E5DD745B9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4340F-F889-4F41-84DD-7FBF575F7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CA360-216E-44A2-AFB5-B95FC4BC4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4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B648A-7CDF-4FC3-AC5D-586F33C4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AC095-CE27-4962-A8A5-CBFDB5FFB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B9C7E-1D7A-4EEE-986A-5C2455133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E1B81-E0AD-43D1-9099-47A200960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7E1BC-638F-452E-8AB4-F1D3D81B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35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 userDrawn="1"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chemeClr val="dk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" name="Google Shape;7;p1"/>
          <p:cNvGraphicFramePr/>
          <p:nvPr userDrawn="1"/>
        </p:nvGraphicFramePr>
        <p:xfrm>
          <a:off x="485050" y="436250"/>
          <a:ext cx="17317900" cy="9414500"/>
        </p:xfrm>
        <a:graphic>
          <a:graphicData uri="http://schemas.openxmlformats.org/drawingml/2006/table">
            <a:tbl>
              <a:tblPr>
                <a:noFill/>
                <a:tableStyleId>{4387E588-948B-4213-A091-3098478131BC}</a:tableStyleId>
              </a:tblPr>
              <a:tblGrid>
                <a:gridCol w="173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8" name="Google Shape;8;p1"/>
          <p:cNvSpPr/>
          <p:nvPr userDrawn="1"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66" r:id="rId4"/>
    <p:sldLayoutId id="214748366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65A2D7-551A-41D4-B9C8-72501920E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E5660-FFE0-4370-A059-5AB4D6864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E6B23-C56C-4212-B63B-806A76C31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28A00-8B4A-48ED-BA86-4CC1FFE20D5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3D0CD-F426-48E3-BDA1-D6E131733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3DD51-28AB-4AA0-8B63-240ED08C5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C87EF-7C4C-4EFC-A254-2082E39AD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37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3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8" name="Google Shape;3118;p22"/>
          <p:cNvSpPr/>
          <p:nvPr/>
        </p:nvSpPr>
        <p:spPr>
          <a:xfrm>
            <a:off x="3358888" y="3255850"/>
            <a:ext cx="11570219" cy="1769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381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#9Slide07 IcielCrocante" panose="02000000000000000000" pitchFamily="2" charset="0"/>
              </a:rPr>
              <a:t>LUYỆN TẬP </a:t>
            </a:r>
            <a:endParaRPr b="1" i="0" dirty="0"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#9Slide07 IcielCrocante" panose="02000000000000000000" pitchFamily="2" charset="0"/>
            </a:endParaRPr>
          </a:p>
        </p:txBody>
      </p:sp>
      <p:sp>
        <p:nvSpPr>
          <p:cNvPr id="3119" name="Google Shape;3119;p22"/>
          <p:cNvSpPr txBox="1"/>
          <p:nvPr/>
        </p:nvSpPr>
        <p:spPr>
          <a:xfrm>
            <a:off x="2860875" y="5250504"/>
            <a:ext cx="127065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chemeClr val="dk2"/>
                </a:solidFill>
                <a:latin typeface="#9Slide07 SVNBeachwood Sans" pitchFamily="2" charset="0"/>
                <a:ea typeface="Pompiere"/>
                <a:cs typeface="Pompiere"/>
                <a:sym typeface="Pompiere"/>
              </a:rPr>
              <a:t>TR.54</a:t>
            </a:r>
            <a:endParaRPr sz="12000" b="1" dirty="0">
              <a:solidFill>
                <a:schemeClr val="dk2"/>
              </a:solidFill>
              <a:latin typeface="#9Slide07 SVNBeachwood Sans" pitchFamily="2" charset="0"/>
              <a:ea typeface="Pompiere"/>
              <a:cs typeface="Pompiere"/>
              <a:sym typeface="Pompiere"/>
            </a:endParaRPr>
          </a:p>
        </p:txBody>
      </p:sp>
      <p:sp>
        <p:nvSpPr>
          <p:cNvPr id="3120" name="Google Shape;3120;p22"/>
          <p:cNvSpPr/>
          <p:nvPr/>
        </p:nvSpPr>
        <p:spPr>
          <a:xfrm>
            <a:off x="5189150" y="7860800"/>
            <a:ext cx="850650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dk1"/>
                </a:solidFill>
                <a:latin typeface="#9Slide07 IcielCrocante" panose="02000000000000000000" pitchFamily="2" charset="0"/>
                <a:ea typeface="Shadows Into Light Two"/>
                <a:cs typeface="Shadows Into Light Two"/>
                <a:sym typeface="Shadows Into Light Two"/>
              </a:rPr>
              <a:t>TOÁN 4</a:t>
            </a:r>
            <a:endParaRPr sz="4400" b="1" dirty="0">
              <a:solidFill>
                <a:schemeClr val="dk1"/>
              </a:solidFill>
              <a:latin typeface="#9Slide07 IcielCrocante" panose="020000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8" grpId="0"/>
      <p:bldP spid="31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1;p4">
            <a:extLst>
              <a:ext uri="{FF2B5EF4-FFF2-40B4-BE49-F238E27FC236}">
                <a16:creationId xmlns:a16="http://schemas.microsoft.com/office/drawing/2014/main" id="{00BF32B7-3BA0-31A2-3033-B842B504B071}"/>
              </a:ext>
            </a:extLst>
          </p:cNvPr>
          <p:cNvSpPr/>
          <p:nvPr/>
        </p:nvSpPr>
        <p:spPr>
          <a:xfrm>
            <a:off x="1793288" y="651687"/>
            <a:ext cx="14059635" cy="1710820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E8E437-6F03-708F-77CD-BB94172F9929}"/>
              </a:ext>
            </a:extLst>
          </p:cNvPr>
          <p:cNvSpPr txBox="1"/>
          <p:nvPr/>
        </p:nvSpPr>
        <p:spPr>
          <a:xfrm>
            <a:off x="2689709" y="815700"/>
            <a:ext cx="127594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800" b="1" dirty="0">
                <a:solidFill>
                  <a:srgbClr val="EAEAEA"/>
                </a:solidFill>
                <a:latin typeface="Times New Roman" panose="02020603050405020304" pitchFamily="18" charset="0"/>
              </a:rPr>
              <a:t>Bài 3. Cho </a:t>
            </a:r>
            <a:r>
              <a:rPr lang="en-US" altLang="vi-VN" sz="4800" b="1" dirty="0" err="1">
                <a:solidFill>
                  <a:srgbClr val="EAEAEA"/>
                </a:solidFill>
                <a:latin typeface="Times New Roman" panose="02020603050405020304" pitchFamily="18" charset="0"/>
              </a:rPr>
              <a:t>đoạn</a:t>
            </a:r>
            <a:r>
              <a:rPr lang="en-US" altLang="vi-VN" sz="4800" b="1" dirty="0">
                <a:solidFill>
                  <a:srgbClr val="EAEAEA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EAEAEA"/>
                </a:solidFill>
                <a:latin typeface="Times New Roman" panose="02020603050405020304" pitchFamily="18" charset="0"/>
              </a:rPr>
              <a:t>thẳng</a:t>
            </a:r>
            <a:r>
              <a:rPr lang="en-US" altLang="vi-VN" sz="4800" b="1" dirty="0">
                <a:solidFill>
                  <a:srgbClr val="EAEAEA"/>
                </a:solidFill>
                <a:latin typeface="Times New Roman" panose="02020603050405020304" pitchFamily="18" charset="0"/>
              </a:rPr>
              <a:t> AB = 3cm (như </a:t>
            </a:r>
            <a:r>
              <a:rPr lang="en-US" altLang="vi-VN" sz="4800" b="1" dirty="0" err="1">
                <a:solidFill>
                  <a:srgbClr val="EAEAEA"/>
                </a:solidFill>
                <a:latin typeface="Times New Roman" panose="02020603050405020304" pitchFamily="18" charset="0"/>
              </a:rPr>
              <a:t>hình</a:t>
            </a:r>
            <a:r>
              <a:rPr lang="en-US" altLang="vi-VN" sz="4800" b="1" dirty="0">
                <a:solidFill>
                  <a:srgbClr val="EAEAEA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EAEAEA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vi-VN" sz="4800" b="1" dirty="0">
                <a:solidFill>
                  <a:srgbClr val="EAEAEA"/>
                </a:solidFill>
                <a:latin typeface="Times New Roman" panose="02020603050405020304" pitchFamily="18" charset="0"/>
              </a:rPr>
              <a:t>). </a:t>
            </a:r>
            <a:r>
              <a:rPr lang="en-US" altLang="vi-VN" sz="4800" b="1" dirty="0" err="1">
                <a:solidFill>
                  <a:srgbClr val="EAEAEA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vi-VN" sz="4800" b="1" dirty="0">
                <a:solidFill>
                  <a:srgbClr val="EAEAEA"/>
                </a:solidFill>
                <a:latin typeface="Times New Roman" panose="02020603050405020304" pitchFamily="18" charset="0"/>
              </a:rPr>
              <a:t> hình </a:t>
            </a:r>
            <a:r>
              <a:rPr lang="en-US" altLang="vi-VN" sz="4800" b="1" dirty="0" err="1">
                <a:solidFill>
                  <a:srgbClr val="EAEAEA"/>
                </a:solidFill>
                <a:latin typeface="Times New Roman" panose="02020603050405020304" pitchFamily="18" charset="0"/>
              </a:rPr>
              <a:t>vuông</a:t>
            </a:r>
            <a:r>
              <a:rPr lang="en-US" altLang="vi-VN" sz="4800" b="1" dirty="0">
                <a:solidFill>
                  <a:srgbClr val="EAEAEA"/>
                </a:solidFill>
                <a:latin typeface="Times New Roman" panose="02020603050405020304" pitchFamily="18" charset="0"/>
              </a:rPr>
              <a:t> ABCD (có </a:t>
            </a:r>
            <a:r>
              <a:rPr lang="en-US" altLang="vi-VN" sz="4800" b="1" dirty="0" err="1">
                <a:solidFill>
                  <a:srgbClr val="EAEAEA"/>
                </a:solidFill>
                <a:latin typeface="Times New Roman" panose="02020603050405020304" pitchFamily="18" charset="0"/>
              </a:rPr>
              <a:t>cạnh</a:t>
            </a:r>
            <a:r>
              <a:rPr lang="en-US" altLang="vi-VN" sz="4800" b="1" dirty="0">
                <a:solidFill>
                  <a:srgbClr val="EAEAEA"/>
                </a:solidFill>
                <a:latin typeface="Times New Roman" panose="02020603050405020304" pitchFamily="18" charset="0"/>
              </a:rPr>
              <a:t> là AB). </a:t>
            </a:r>
          </a:p>
        </p:txBody>
      </p:sp>
      <p:sp>
        <p:nvSpPr>
          <p:cNvPr id="5" name="Google Shape;1361;p11">
            <a:extLst>
              <a:ext uri="{FF2B5EF4-FFF2-40B4-BE49-F238E27FC236}">
                <a16:creationId xmlns:a16="http://schemas.microsoft.com/office/drawing/2014/main" id="{20A1F6E1-A50A-3C9D-7412-6A6C9CDCDCF6}"/>
              </a:ext>
            </a:extLst>
          </p:cNvPr>
          <p:cNvSpPr/>
          <p:nvPr/>
        </p:nvSpPr>
        <p:spPr>
          <a:xfrm>
            <a:off x="918615" y="2615633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362;p11">
            <a:extLst>
              <a:ext uri="{FF2B5EF4-FFF2-40B4-BE49-F238E27FC236}">
                <a16:creationId xmlns:a16="http://schemas.microsoft.com/office/drawing/2014/main" id="{D27D0336-17A6-9DA4-6E0D-EA4C86581739}"/>
              </a:ext>
            </a:extLst>
          </p:cNvPr>
          <p:cNvSpPr/>
          <p:nvPr/>
        </p:nvSpPr>
        <p:spPr>
          <a:xfrm>
            <a:off x="9328695" y="2606040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363;p11">
            <a:extLst>
              <a:ext uri="{FF2B5EF4-FFF2-40B4-BE49-F238E27FC236}">
                <a16:creationId xmlns:a16="http://schemas.microsoft.com/office/drawing/2014/main" id="{082FC345-3454-DC2A-B65B-CAC1B35409D7}"/>
              </a:ext>
            </a:extLst>
          </p:cNvPr>
          <p:cNvSpPr/>
          <p:nvPr/>
        </p:nvSpPr>
        <p:spPr>
          <a:xfrm>
            <a:off x="924628" y="6197317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364;p11">
            <a:extLst>
              <a:ext uri="{FF2B5EF4-FFF2-40B4-BE49-F238E27FC236}">
                <a16:creationId xmlns:a16="http://schemas.microsoft.com/office/drawing/2014/main" id="{85804B77-667A-DBA1-DA3B-568EBDF21AEC}"/>
              </a:ext>
            </a:extLst>
          </p:cNvPr>
          <p:cNvSpPr/>
          <p:nvPr/>
        </p:nvSpPr>
        <p:spPr>
          <a:xfrm>
            <a:off x="9334708" y="6187724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65;p11">
            <a:extLst>
              <a:ext uri="{FF2B5EF4-FFF2-40B4-BE49-F238E27FC236}">
                <a16:creationId xmlns:a16="http://schemas.microsoft.com/office/drawing/2014/main" id="{A200BF23-81A6-C5A0-06E6-EDE709E35B8C}"/>
              </a:ext>
            </a:extLst>
          </p:cNvPr>
          <p:cNvSpPr/>
          <p:nvPr/>
        </p:nvSpPr>
        <p:spPr>
          <a:xfrm>
            <a:off x="7452749" y="4343542"/>
            <a:ext cx="3775922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70;p11">
            <a:extLst>
              <a:ext uri="{FF2B5EF4-FFF2-40B4-BE49-F238E27FC236}">
                <a16:creationId xmlns:a16="http://schemas.microsoft.com/office/drawing/2014/main" id="{D3A5937B-7121-9E2C-597E-3079842327F6}"/>
              </a:ext>
            </a:extLst>
          </p:cNvPr>
          <p:cNvSpPr/>
          <p:nvPr/>
        </p:nvSpPr>
        <p:spPr>
          <a:xfrm>
            <a:off x="475065" y="2203266"/>
            <a:ext cx="1324360" cy="1277927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71;p11">
            <a:extLst>
              <a:ext uri="{FF2B5EF4-FFF2-40B4-BE49-F238E27FC236}">
                <a16:creationId xmlns:a16="http://schemas.microsoft.com/office/drawing/2014/main" id="{BFCBCB97-D2F6-EB93-AB2A-5D341507320C}"/>
              </a:ext>
            </a:extLst>
          </p:cNvPr>
          <p:cNvSpPr/>
          <p:nvPr/>
        </p:nvSpPr>
        <p:spPr>
          <a:xfrm>
            <a:off x="16620340" y="2089134"/>
            <a:ext cx="1262950" cy="135087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372;p11">
            <a:extLst>
              <a:ext uri="{FF2B5EF4-FFF2-40B4-BE49-F238E27FC236}">
                <a16:creationId xmlns:a16="http://schemas.microsoft.com/office/drawing/2014/main" id="{F2D64E70-FB8C-50D3-EC2C-AC251FBEEACD}"/>
              </a:ext>
            </a:extLst>
          </p:cNvPr>
          <p:cNvSpPr/>
          <p:nvPr/>
        </p:nvSpPr>
        <p:spPr>
          <a:xfrm rot="10800000" flipH="1">
            <a:off x="519040" y="8521750"/>
            <a:ext cx="1324360" cy="1277927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373;p11">
            <a:extLst>
              <a:ext uri="{FF2B5EF4-FFF2-40B4-BE49-F238E27FC236}">
                <a16:creationId xmlns:a16="http://schemas.microsoft.com/office/drawing/2014/main" id="{BB1F14CA-DADE-EA35-0369-6DD3CBE47356}"/>
              </a:ext>
            </a:extLst>
          </p:cNvPr>
          <p:cNvSpPr/>
          <p:nvPr/>
        </p:nvSpPr>
        <p:spPr>
          <a:xfrm rot="10800000" flipH="1">
            <a:off x="16664315" y="8562931"/>
            <a:ext cx="1262950" cy="135087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374;p11">
            <a:extLst>
              <a:ext uri="{FF2B5EF4-FFF2-40B4-BE49-F238E27FC236}">
                <a16:creationId xmlns:a16="http://schemas.microsoft.com/office/drawing/2014/main" id="{301C410D-0CA8-7EEA-98E7-E2622C550F3F}"/>
              </a:ext>
            </a:extLst>
          </p:cNvPr>
          <p:cNvSpPr/>
          <p:nvPr/>
        </p:nvSpPr>
        <p:spPr>
          <a:xfrm>
            <a:off x="7605519" y="4090416"/>
            <a:ext cx="3147932" cy="605337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1375;p11">
            <a:extLst>
              <a:ext uri="{FF2B5EF4-FFF2-40B4-BE49-F238E27FC236}">
                <a16:creationId xmlns:a16="http://schemas.microsoft.com/office/drawing/2014/main" id="{E59ECF4B-B199-BFD9-0E6D-884D79B24179}"/>
              </a:ext>
            </a:extLst>
          </p:cNvPr>
          <p:cNvGrpSpPr/>
          <p:nvPr/>
        </p:nvGrpSpPr>
        <p:grpSpPr>
          <a:xfrm>
            <a:off x="707514" y="658221"/>
            <a:ext cx="1303265" cy="1526515"/>
            <a:chOff x="1148107" y="4032825"/>
            <a:chExt cx="1303265" cy="1526515"/>
          </a:xfrm>
        </p:grpSpPr>
        <p:grpSp>
          <p:nvGrpSpPr>
            <p:cNvPr id="20" name="Google Shape;1376;p11">
              <a:extLst>
                <a:ext uri="{FF2B5EF4-FFF2-40B4-BE49-F238E27FC236}">
                  <a16:creationId xmlns:a16="http://schemas.microsoft.com/office/drawing/2014/main" id="{F77C53DD-1FB2-D819-C7DC-B5776D3222FD}"/>
                </a:ext>
              </a:extLst>
            </p:cNvPr>
            <p:cNvGrpSpPr/>
            <p:nvPr/>
          </p:nvGrpSpPr>
          <p:grpSpPr>
            <a:xfrm rot="-1773853">
              <a:off x="1427935" y="4129659"/>
              <a:ext cx="743609" cy="1330509"/>
              <a:chOff x="7289577" y="3651979"/>
              <a:chExt cx="482250" cy="862870"/>
            </a:xfrm>
          </p:grpSpPr>
          <p:grpSp>
            <p:nvGrpSpPr>
              <p:cNvPr id="37" name="Google Shape;1377;p11">
                <a:extLst>
                  <a:ext uri="{FF2B5EF4-FFF2-40B4-BE49-F238E27FC236}">
                    <a16:creationId xmlns:a16="http://schemas.microsoft.com/office/drawing/2014/main" id="{2193C28A-D490-2302-C90B-FE8327F36C6F}"/>
                  </a:ext>
                </a:extLst>
              </p:cNvPr>
              <p:cNvGrpSpPr/>
              <p:nvPr/>
            </p:nvGrpSpPr>
            <p:grpSpPr>
              <a:xfrm>
                <a:off x="7289577" y="3651979"/>
                <a:ext cx="482250" cy="862870"/>
                <a:chOff x="7289577" y="3651979"/>
                <a:chExt cx="482250" cy="862870"/>
              </a:xfrm>
            </p:grpSpPr>
            <p:grpSp>
              <p:nvGrpSpPr>
                <p:cNvPr id="40" name="Google Shape;1378;p11">
                  <a:extLst>
                    <a:ext uri="{FF2B5EF4-FFF2-40B4-BE49-F238E27FC236}">
                      <a16:creationId xmlns:a16="http://schemas.microsoft.com/office/drawing/2014/main" id="{0AB65C5A-C0C0-69E5-ECC3-E3E6693E3396}"/>
                    </a:ext>
                  </a:extLst>
                </p:cNvPr>
                <p:cNvGrpSpPr/>
                <p:nvPr/>
              </p:nvGrpSpPr>
              <p:grpSpPr>
                <a:xfrm>
                  <a:off x="7289577" y="4061840"/>
                  <a:ext cx="482250" cy="130968"/>
                  <a:chOff x="7289577" y="4061840"/>
                  <a:chExt cx="482250" cy="130968"/>
                </a:xfrm>
              </p:grpSpPr>
              <p:sp>
                <p:nvSpPr>
                  <p:cNvPr id="50" name="Google Shape;1379;p11">
                    <a:extLst>
                      <a:ext uri="{FF2B5EF4-FFF2-40B4-BE49-F238E27FC236}">
                        <a16:creationId xmlns:a16="http://schemas.microsoft.com/office/drawing/2014/main" id="{4C3D6AC2-A504-F6D0-117F-317728A2FD1E}"/>
                      </a:ext>
                    </a:extLst>
                  </p:cNvPr>
                  <p:cNvSpPr/>
                  <p:nvPr/>
                </p:nvSpPr>
                <p:spPr>
                  <a:xfrm>
                    <a:off x="7303865" y="4076128"/>
                    <a:ext cx="453675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75" h="102393" extrusionOk="0">
                        <a:moveTo>
                          <a:pt x="431673" y="102394"/>
                        </a:moveTo>
                        <a:lnTo>
                          <a:pt x="22003" y="102394"/>
                        </a:lnTo>
                        <a:cubicBezTo>
                          <a:pt x="9811" y="102394"/>
                          <a:pt x="0" y="92488"/>
                          <a:pt x="0" y="80391"/>
                        </a:cubicBezTo>
                        <a:lnTo>
                          <a:pt x="0" y="22003"/>
                        </a:lnTo>
                        <a:cubicBezTo>
                          <a:pt x="0" y="9811"/>
                          <a:pt x="9906" y="0"/>
                          <a:pt x="22003" y="0"/>
                        </a:cubicBezTo>
                        <a:lnTo>
                          <a:pt x="431673" y="0"/>
                        </a:lnTo>
                        <a:cubicBezTo>
                          <a:pt x="443865" y="0"/>
                          <a:pt x="453676" y="9906"/>
                          <a:pt x="453676" y="22003"/>
                        </a:cubicBezTo>
                        <a:lnTo>
                          <a:pt x="453676" y="80391"/>
                        </a:lnTo>
                        <a:cubicBezTo>
                          <a:pt x="453676" y="92583"/>
                          <a:pt x="443770" y="102394"/>
                          <a:pt x="431673" y="1023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" name="Google Shape;1380;p11">
                    <a:extLst>
                      <a:ext uri="{FF2B5EF4-FFF2-40B4-BE49-F238E27FC236}">
                        <a16:creationId xmlns:a16="http://schemas.microsoft.com/office/drawing/2014/main" id="{6D4FBE74-DFD3-0BC2-C989-DF70D97A4AED}"/>
                      </a:ext>
                    </a:extLst>
                  </p:cNvPr>
                  <p:cNvSpPr/>
                  <p:nvPr/>
                </p:nvSpPr>
                <p:spPr>
                  <a:xfrm>
                    <a:off x="7289577" y="4061840"/>
                    <a:ext cx="482250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50" h="130968" extrusionOk="0">
                        <a:moveTo>
                          <a:pt x="445961" y="130969"/>
                        </a:moveTo>
                        <a:lnTo>
                          <a:pt x="36290" y="130969"/>
                        </a:lnTo>
                        <a:cubicBezTo>
                          <a:pt x="16288" y="130969"/>
                          <a:pt x="0" y="114681"/>
                          <a:pt x="0" y="94679"/>
                        </a:cubicBezTo>
                        <a:lnTo>
                          <a:pt x="0" y="36290"/>
                        </a:lnTo>
                        <a:cubicBezTo>
                          <a:pt x="0" y="16288"/>
                          <a:pt x="16288" y="0"/>
                          <a:pt x="36290" y="0"/>
                        </a:cubicBezTo>
                        <a:lnTo>
                          <a:pt x="445961" y="0"/>
                        </a:lnTo>
                        <a:cubicBezTo>
                          <a:pt x="465963" y="0"/>
                          <a:pt x="482251" y="16288"/>
                          <a:pt x="482251" y="36290"/>
                        </a:cubicBezTo>
                        <a:lnTo>
                          <a:pt x="482251" y="94679"/>
                        </a:lnTo>
                        <a:cubicBezTo>
                          <a:pt x="482251" y="114681"/>
                          <a:pt x="465963" y="130969"/>
                          <a:pt x="445961" y="130969"/>
                        </a:cubicBezTo>
                        <a:close/>
                        <a:moveTo>
                          <a:pt x="36290" y="28480"/>
                        </a:moveTo>
                        <a:cubicBezTo>
                          <a:pt x="32004" y="28480"/>
                          <a:pt x="28575" y="32004"/>
                          <a:pt x="28575" y="36195"/>
                        </a:cubicBezTo>
                        <a:lnTo>
                          <a:pt x="28575" y="94583"/>
                        </a:lnTo>
                        <a:cubicBezTo>
                          <a:pt x="28575" y="98870"/>
                          <a:pt x="32099" y="102298"/>
                          <a:pt x="36290" y="102298"/>
                        </a:cubicBezTo>
                        <a:lnTo>
                          <a:pt x="445961" y="102298"/>
                        </a:lnTo>
                        <a:cubicBezTo>
                          <a:pt x="450247" y="102298"/>
                          <a:pt x="453676" y="98774"/>
                          <a:pt x="453676" y="94583"/>
                        </a:cubicBezTo>
                        <a:lnTo>
                          <a:pt x="453676" y="36195"/>
                        </a:lnTo>
                        <a:cubicBezTo>
                          <a:pt x="453676" y="31909"/>
                          <a:pt x="450152" y="28480"/>
                          <a:pt x="445961" y="28480"/>
                        </a:cubicBezTo>
                        <a:lnTo>
                          <a:pt x="36290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" name="Google Shape;1381;p11">
                  <a:extLst>
                    <a:ext uri="{FF2B5EF4-FFF2-40B4-BE49-F238E27FC236}">
                      <a16:creationId xmlns:a16="http://schemas.microsoft.com/office/drawing/2014/main" id="{1645E130-C159-566D-8815-8C42C3D2E6B4}"/>
                    </a:ext>
                  </a:extLst>
                </p:cNvPr>
                <p:cNvGrpSpPr/>
                <p:nvPr/>
              </p:nvGrpSpPr>
              <p:grpSpPr>
                <a:xfrm>
                  <a:off x="7318724" y="3651979"/>
                  <a:ext cx="423767" cy="130968"/>
                  <a:chOff x="7318724" y="3651979"/>
                  <a:chExt cx="423767" cy="130968"/>
                </a:xfrm>
              </p:grpSpPr>
              <p:sp>
                <p:nvSpPr>
                  <p:cNvPr id="48" name="Google Shape;1382;p11">
                    <a:extLst>
                      <a:ext uri="{FF2B5EF4-FFF2-40B4-BE49-F238E27FC236}">
                        <a16:creationId xmlns:a16="http://schemas.microsoft.com/office/drawing/2014/main" id="{EB57EC25-F511-9EA5-B70E-85C5AC897388}"/>
                      </a:ext>
                    </a:extLst>
                  </p:cNvPr>
                  <p:cNvSpPr/>
                  <p:nvPr/>
                </p:nvSpPr>
                <p:spPr>
                  <a:xfrm>
                    <a:off x="7333011" y="3666267"/>
                    <a:ext cx="395192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192" h="102393" extrusionOk="0">
                        <a:moveTo>
                          <a:pt x="375285" y="102394"/>
                        </a:moveTo>
                        <a:lnTo>
                          <a:pt x="19907" y="102394"/>
                        </a:lnTo>
                        <a:cubicBezTo>
                          <a:pt x="8858" y="102394"/>
                          <a:pt x="0" y="93440"/>
                          <a:pt x="0" y="82487"/>
                        </a:cubicBezTo>
                        <a:lnTo>
                          <a:pt x="0" y="19907"/>
                        </a:lnTo>
                        <a:cubicBezTo>
                          <a:pt x="0" y="8858"/>
                          <a:pt x="8954" y="0"/>
                          <a:pt x="19907" y="0"/>
                        </a:cubicBezTo>
                        <a:lnTo>
                          <a:pt x="375285" y="0"/>
                        </a:lnTo>
                        <a:cubicBezTo>
                          <a:pt x="386334" y="0"/>
                          <a:pt x="395192" y="8954"/>
                          <a:pt x="395192" y="19907"/>
                        </a:cubicBezTo>
                        <a:lnTo>
                          <a:pt x="395192" y="82487"/>
                        </a:lnTo>
                        <a:cubicBezTo>
                          <a:pt x="395288" y="93535"/>
                          <a:pt x="386334" y="102394"/>
                          <a:pt x="375285" y="1023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" name="Google Shape;1383;p11">
                    <a:extLst>
                      <a:ext uri="{FF2B5EF4-FFF2-40B4-BE49-F238E27FC236}">
                        <a16:creationId xmlns:a16="http://schemas.microsoft.com/office/drawing/2014/main" id="{788DD451-82FF-8DD1-93E3-F61A52958B1A}"/>
                      </a:ext>
                    </a:extLst>
                  </p:cNvPr>
                  <p:cNvSpPr/>
                  <p:nvPr/>
                </p:nvSpPr>
                <p:spPr>
                  <a:xfrm>
                    <a:off x="7318724" y="3651979"/>
                    <a:ext cx="423767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767" h="130968" extrusionOk="0">
                        <a:moveTo>
                          <a:pt x="389572" y="130969"/>
                        </a:moveTo>
                        <a:lnTo>
                          <a:pt x="34195" y="130969"/>
                        </a:lnTo>
                        <a:cubicBezTo>
                          <a:pt x="15335" y="130969"/>
                          <a:pt x="0" y="115633"/>
                          <a:pt x="0" y="96774"/>
                        </a:cubicBezTo>
                        <a:lnTo>
                          <a:pt x="0" y="34195"/>
                        </a:lnTo>
                        <a:cubicBezTo>
                          <a:pt x="0" y="15335"/>
                          <a:pt x="15335" y="0"/>
                          <a:pt x="34195" y="0"/>
                        </a:cubicBezTo>
                        <a:lnTo>
                          <a:pt x="389572" y="0"/>
                        </a:lnTo>
                        <a:cubicBezTo>
                          <a:pt x="408432" y="0"/>
                          <a:pt x="423767" y="15335"/>
                          <a:pt x="423767" y="34195"/>
                        </a:cubicBezTo>
                        <a:lnTo>
                          <a:pt x="423767" y="96774"/>
                        </a:lnTo>
                        <a:cubicBezTo>
                          <a:pt x="423863" y="115633"/>
                          <a:pt x="408527" y="130969"/>
                          <a:pt x="389572" y="130969"/>
                        </a:cubicBezTo>
                        <a:close/>
                        <a:moveTo>
                          <a:pt x="34290" y="28575"/>
                        </a:moveTo>
                        <a:cubicBezTo>
                          <a:pt x="31147" y="28575"/>
                          <a:pt x="28670" y="31147"/>
                          <a:pt x="28670" y="34195"/>
                        </a:cubicBezTo>
                        <a:lnTo>
                          <a:pt x="28670" y="96774"/>
                        </a:lnTo>
                        <a:cubicBezTo>
                          <a:pt x="28670" y="99917"/>
                          <a:pt x="31242" y="102394"/>
                          <a:pt x="34290" y="102394"/>
                        </a:cubicBezTo>
                        <a:lnTo>
                          <a:pt x="389668" y="102394"/>
                        </a:lnTo>
                        <a:cubicBezTo>
                          <a:pt x="392811" y="102394"/>
                          <a:pt x="395288" y="99822"/>
                          <a:pt x="395288" y="96774"/>
                        </a:cubicBezTo>
                        <a:lnTo>
                          <a:pt x="395288" y="34195"/>
                        </a:lnTo>
                        <a:cubicBezTo>
                          <a:pt x="395288" y="31051"/>
                          <a:pt x="392716" y="28575"/>
                          <a:pt x="389668" y="28575"/>
                        </a:cubicBezTo>
                        <a:lnTo>
                          <a:pt x="34290" y="285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" name="Google Shape;1384;p11">
                  <a:extLst>
                    <a:ext uri="{FF2B5EF4-FFF2-40B4-BE49-F238E27FC236}">
                      <a16:creationId xmlns:a16="http://schemas.microsoft.com/office/drawing/2014/main" id="{5BF4299A-F8EB-3CB9-F770-546B396AB738}"/>
                    </a:ext>
                  </a:extLst>
                </p:cNvPr>
                <p:cNvGrpSpPr/>
                <p:nvPr/>
              </p:nvGrpSpPr>
              <p:grpSpPr>
                <a:xfrm>
                  <a:off x="7304014" y="3754278"/>
                  <a:ext cx="453092" cy="336041"/>
                  <a:chOff x="7304014" y="3754278"/>
                  <a:chExt cx="453092" cy="336041"/>
                </a:xfrm>
              </p:grpSpPr>
              <p:sp>
                <p:nvSpPr>
                  <p:cNvPr id="46" name="Google Shape;1385;p11">
                    <a:extLst>
                      <a:ext uri="{FF2B5EF4-FFF2-40B4-BE49-F238E27FC236}">
                        <a16:creationId xmlns:a16="http://schemas.microsoft.com/office/drawing/2014/main" id="{172DC2BE-4CA8-737A-8442-35267EF7ACE0}"/>
                      </a:ext>
                    </a:extLst>
                  </p:cNvPr>
                  <p:cNvSpPr/>
                  <p:nvPr/>
                </p:nvSpPr>
                <p:spPr>
                  <a:xfrm>
                    <a:off x="7318438" y="3768661"/>
                    <a:ext cx="424433" cy="307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433" h="307371" extrusionOk="0">
                        <a:moveTo>
                          <a:pt x="424434" y="307372"/>
                        </a:moveTo>
                        <a:lnTo>
                          <a:pt x="322040" y="225838"/>
                        </a:lnTo>
                        <a:lnTo>
                          <a:pt x="322040" y="83820"/>
                        </a:lnTo>
                        <a:lnTo>
                          <a:pt x="395192" y="0"/>
                        </a:lnTo>
                        <a:lnTo>
                          <a:pt x="29242" y="0"/>
                        </a:lnTo>
                        <a:lnTo>
                          <a:pt x="102489" y="83820"/>
                        </a:lnTo>
                        <a:lnTo>
                          <a:pt x="102489" y="225838"/>
                        </a:lnTo>
                        <a:lnTo>
                          <a:pt x="0" y="30737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" name="Google Shape;1386;p11">
                    <a:extLst>
                      <a:ext uri="{FF2B5EF4-FFF2-40B4-BE49-F238E27FC236}">
                        <a16:creationId xmlns:a16="http://schemas.microsoft.com/office/drawing/2014/main" id="{B5B1AE7B-D939-06B8-A9F8-F843100F4DDF}"/>
                      </a:ext>
                    </a:extLst>
                  </p:cNvPr>
                  <p:cNvSpPr/>
                  <p:nvPr/>
                </p:nvSpPr>
                <p:spPr>
                  <a:xfrm>
                    <a:off x="7304014" y="3754278"/>
                    <a:ext cx="453092" cy="336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092" h="336041" extrusionOk="0">
                        <a:moveTo>
                          <a:pt x="438858" y="336042"/>
                        </a:moveTo>
                        <a:lnTo>
                          <a:pt x="14329" y="336042"/>
                        </a:lnTo>
                        <a:cubicBezTo>
                          <a:pt x="8233" y="336042"/>
                          <a:pt x="2804" y="332232"/>
                          <a:pt x="804" y="326517"/>
                        </a:cubicBezTo>
                        <a:cubicBezTo>
                          <a:pt x="-1196" y="320802"/>
                          <a:pt x="613" y="314420"/>
                          <a:pt x="5376" y="310610"/>
                        </a:cubicBezTo>
                        <a:lnTo>
                          <a:pt x="102435" y="233267"/>
                        </a:lnTo>
                        <a:lnTo>
                          <a:pt x="102435" y="103442"/>
                        </a:lnTo>
                        <a:lnTo>
                          <a:pt x="32808" y="23717"/>
                        </a:lnTo>
                        <a:cubicBezTo>
                          <a:pt x="29093" y="19526"/>
                          <a:pt x="28236" y="13526"/>
                          <a:pt x="30522" y="8382"/>
                        </a:cubicBezTo>
                        <a:cubicBezTo>
                          <a:pt x="32808" y="3239"/>
                          <a:pt x="37951" y="0"/>
                          <a:pt x="43571" y="0"/>
                        </a:cubicBezTo>
                        <a:lnTo>
                          <a:pt x="409522" y="0"/>
                        </a:lnTo>
                        <a:cubicBezTo>
                          <a:pt x="415141" y="0"/>
                          <a:pt x="420190" y="3239"/>
                          <a:pt x="422571" y="8382"/>
                        </a:cubicBezTo>
                        <a:cubicBezTo>
                          <a:pt x="424857" y="13526"/>
                          <a:pt x="423999" y="19431"/>
                          <a:pt x="420285" y="23717"/>
                        </a:cubicBezTo>
                        <a:lnTo>
                          <a:pt x="350657" y="103442"/>
                        </a:lnTo>
                        <a:lnTo>
                          <a:pt x="350657" y="233267"/>
                        </a:lnTo>
                        <a:lnTo>
                          <a:pt x="447717" y="310610"/>
                        </a:lnTo>
                        <a:cubicBezTo>
                          <a:pt x="452479" y="314420"/>
                          <a:pt x="454289" y="320802"/>
                          <a:pt x="452289" y="326517"/>
                        </a:cubicBezTo>
                        <a:cubicBezTo>
                          <a:pt x="450384" y="332232"/>
                          <a:pt x="444955" y="336042"/>
                          <a:pt x="438858" y="336042"/>
                        </a:cubicBezTo>
                        <a:close/>
                        <a:moveTo>
                          <a:pt x="55287" y="307467"/>
                        </a:moveTo>
                        <a:lnTo>
                          <a:pt x="397996" y="307467"/>
                        </a:lnTo>
                        <a:lnTo>
                          <a:pt x="327511" y="251365"/>
                        </a:lnTo>
                        <a:cubicBezTo>
                          <a:pt x="324082" y="248603"/>
                          <a:pt x="322082" y="244507"/>
                          <a:pt x="322082" y="240221"/>
                        </a:cubicBezTo>
                        <a:lnTo>
                          <a:pt x="322082" y="98203"/>
                        </a:lnTo>
                        <a:cubicBezTo>
                          <a:pt x="322082" y="94774"/>
                          <a:pt x="323320" y="91440"/>
                          <a:pt x="325606" y="88773"/>
                        </a:cubicBezTo>
                        <a:lnTo>
                          <a:pt x="378089" y="28670"/>
                        </a:lnTo>
                        <a:lnTo>
                          <a:pt x="75099" y="28670"/>
                        </a:lnTo>
                        <a:lnTo>
                          <a:pt x="127582" y="88773"/>
                        </a:lnTo>
                        <a:cubicBezTo>
                          <a:pt x="129867" y="91345"/>
                          <a:pt x="131106" y="94679"/>
                          <a:pt x="131106" y="98203"/>
                        </a:cubicBezTo>
                        <a:lnTo>
                          <a:pt x="131106" y="240221"/>
                        </a:lnTo>
                        <a:cubicBezTo>
                          <a:pt x="131106" y="244602"/>
                          <a:pt x="129106" y="248698"/>
                          <a:pt x="125676" y="251365"/>
                        </a:cubicBezTo>
                        <a:lnTo>
                          <a:pt x="55287" y="3074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" name="Google Shape;1387;p11">
                  <a:extLst>
                    <a:ext uri="{FF2B5EF4-FFF2-40B4-BE49-F238E27FC236}">
                      <a16:creationId xmlns:a16="http://schemas.microsoft.com/office/drawing/2014/main" id="{E5158FA8-F9FE-3E1F-BA27-7DBF38F453F3}"/>
                    </a:ext>
                  </a:extLst>
                </p:cNvPr>
                <p:cNvGrpSpPr/>
                <p:nvPr/>
              </p:nvGrpSpPr>
              <p:grpSpPr>
                <a:xfrm>
                  <a:off x="7451165" y="4164234"/>
                  <a:ext cx="159069" cy="350615"/>
                  <a:chOff x="7451165" y="4164234"/>
                  <a:chExt cx="159069" cy="350615"/>
                </a:xfrm>
              </p:grpSpPr>
              <p:sp>
                <p:nvSpPr>
                  <p:cNvPr id="44" name="Google Shape;1388;p11">
                    <a:extLst>
                      <a:ext uri="{FF2B5EF4-FFF2-40B4-BE49-F238E27FC236}">
                        <a16:creationId xmlns:a16="http://schemas.microsoft.com/office/drawing/2014/main" id="{8791F739-C76C-771A-BCD1-FC2164C7D22A}"/>
                      </a:ext>
                    </a:extLst>
                  </p:cNvPr>
                  <p:cNvSpPr/>
                  <p:nvPr/>
                </p:nvSpPr>
                <p:spPr>
                  <a:xfrm>
                    <a:off x="7465504" y="4178521"/>
                    <a:ext cx="130397" cy="32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97" h="322040" extrusionOk="0">
                        <a:moveTo>
                          <a:pt x="0" y="0"/>
                        </a:moveTo>
                        <a:lnTo>
                          <a:pt x="61627" y="322040"/>
                        </a:lnTo>
                        <a:lnTo>
                          <a:pt x="130397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" name="Google Shape;1389;p11">
                    <a:extLst>
                      <a:ext uri="{FF2B5EF4-FFF2-40B4-BE49-F238E27FC236}">
                        <a16:creationId xmlns:a16="http://schemas.microsoft.com/office/drawing/2014/main" id="{D8F6CB18-B843-F1A9-8ABB-F24AF9E6853D}"/>
                      </a:ext>
                    </a:extLst>
                  </p:cNvPr>
                  <p:cNvSpPr/>
                  <p:nvPr/>
                </p:nvSpPr>
                <p:spPr>
                  <a:xfrm>
                    <a:off x="7451165" y="4164234"/>
                    <a:ext cx="159069" cy="350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9" h="350615" extrusionOk="0">
                        <a:moveTo>
                          <a:pt x="76061" y="350615"/>
                        </a:moveTo>
                        <a:cubicBezTo>
                          <a:pt x="75965" y="350615"/>
                          <a:pt x="75965" y="350615"/>
                          <a:pt x="75870" y="350615"/>
                        </a:cubicBezTo>
                        <a:cubicBezTo>
                          <a:pt x="69107" y="350520"/>
                          <a:pt x="63297" y="345662"/>
                          <a:pt x="61964" y="338995"/>
                        </a:cubicBezTo>
                        <a:lnTo>
                          <a:pt x="241" y="16954"/>
                        </a:lnTo>
                        <a:cubicBezTo>
                          <a:pt x="-520" y="12763"/>
                          <a:pt x="527" y="8477"/>
                          <a:pt x="3290" y="5143"/>
                        </a:cubicBezTo>
                        <a:cubicBezTo>
                          <a:pt x="6052" y="1905"/>
                          <a:pt x="10052" y="0"/>
                          <a:pt x="14339" y="0"/>
                        </a:cubicBezTo>
                        <a:lnTo>
                          <a:pt x="144736" y="0"/>
                        </a:lnTo>
                        <a:cubicBezTo>
                          <a:pt x="149022" y="0"/>
                          <a:pt x="153118" y="1905"/>
                          <a:pt x="155880" y="5334"/>
                        </a:cubicBezTo>
                        <a:cubicBezTo>
                          <a:pt x="158547" y="8668"/>
                          <a:pt x="159690" y="13049"/>
                          <a:pt x="158738" y="17335"/>
                        </a:cubicBezTo>
                        <a:lnTo>
                          <a:pt x="90062" y="339376"/>
                        </a:lnTo>
                        <a:cubicBezTo>
                          <a:pt x="88538" y="345948"/>
                          <a:pt x="82728" y="350615"/>
                          <a:pt x="76061" y="350615"/>
                        </a:cubicBezTo>
                        <a:close/>
                        <a:moveTo>
                          <a:pt x="31579" y="28575"/>
                        </a:moveTo>
                        <a:lnTo>
                          <a:pt x="76727" y="264319"/>
                        </a:lnTo>
                        <a:lnTo>
                          <a:pt x="127019" y="28575"/>
                        </a:lnTo>
                        <a:lnTo>
                          <a:pt x="31579" y="285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8" name="Google Shape;1390;p11">
                <a:extLst>
                  <a:ext uri="{FF2B5EF4-FFF2-40B4-BE49-F238E27FC236}">
                    <a16:creationId xmlns:a16="http://schemas.microsoft.com/office/drawing/2014/main" id="{E660F809-F129-1572-491B-52A13B9F79BD}"/>
                  </a:ext>
                </a:extLst>
              </p:cNvPr>
              <p:cNvSpPr/>
              <p:nvPr/>
            </p:nvSpPr>
            <p:spPr>
              <a:xfrm>
                <a:off x="7310437" y="3666267"/>
                <a:ext cx="183356" cy="512254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512254" extrusionOk="0">
                    <a:moveTo>
                      <a:pt x="77534" y="431863"/>
                    </a:moveTo>
                    <a:lnTo>
                      <a:pt x="77534" y="490252"/>
                    </a:lnTo>
                    <a:cubicBezTo>
                      <a:pt x="77534" y="502444"/>
                      <a:pt x="86392" y="512255"/>
                      <a:pt x="97441" y="512255"/>
                    </a:cubicBezTo>
                    <a:lnTo>
                      <a:pt x="19907" y="512255"/>
                    </a:lnTo>
                    <a:cubicBezTo>
                      <a:pt x="8858" y="512255"/>
                      <a:pt x="0" y="502444"/>
                      <a:pt x="0" y="490252"/>
                    </a:cubicBezTo>
                    <a:lnTo>
                      <a:pt x="0" y="431863"/>
                    </a:lnTo>
                    <a:cubicBezTo>
                      <a:pt x="0" y="419671"/>
                      <a:pt x="8858" y="409765"/>
                      <a:pt x="19907" y="409765"/>
                    </a:cubicBezTo>
                    <a:lnTo>
                      <a:pt x="13145" y="409765"/>
                    </a:lnTo>
                    <a:lnTo>
                      <a:pt x="105823" y="328231"/>
                    </a:lnTo>
                    <a:lnTo>
                      <a:pt x="105823" y="186214"/>
                    </a:lnTo>
                    <a:lnTo>
                      <a:pt x="39719" y="102394"/>
                    </a:lnTo>
                    <a:lnTo>
                      <a:pt x="44482" y="102394"/>
                    </a:lnTo>
                    <a:cubicBezTo>
                      <a:pt x="34576" y="102394"/>
                      <a:pt x="26479" y="93535"/>
                      <a:pt x="26479" y="82487"/>
                    </a:cubicBezTo>
                    <a:lnTo>
                      <a:pt x="26479" y="19907"/>
                    </a:lnTo>
                    <a:cubicBezTo>
                      <a:pt x="26479" y="8858"/>
                      <a:pt x="34576" y="0"/>
                      <a:pt x="44482" y="0"/>
                    </a:cubicBezTo>
                    <a:lnTo>
                      <a:pt x="122015" y="0"/>
                    </a:lnTo>
                    <a:cubicBezTo>
                      <a:pt x="112109" y="0"/>
                      <a:pt x="104013" y="8858"/>
                      <a:pt x="104013" y="19907"/>
                    </a:cubicBezTo>
                    <a:lnTo>
                      <a:pt x="104013" y="82487"/>
                    </a:lnTo>
                    <a:cubicBezTo>
                      <a:pt x="104013" y="93535"/>
                      <a:pt x="112109" y="102394"/>
                      <a:pt x="122015" y="102394"/>
                    </a:cubicBezTo>
                    <a:lnTo>
                      <a:pt x="117253" y="102394"/>
                    </a:lnTo>
                    <a:lnTo>
                      <a:pt x="183356" y="186214"/>
                    </a:lnTo>
                    <a:lnTo>
                      <a:pt x="183356" y="328231"/>
                    </a:lnTo>
                    <a:lnTo>
                      <a:pt x="90678" y="409765"/>
                    </a:lnTo>
                    <a:lnTo>
                      <a:pt x="97441" y="409765"/>
                    </a:lnTo>
                    <a:cubicBezTo>
                      <a:pt x="86392" y="409765"/>
                      <a:pt x="77534" y="419671"/>
                      <a:pt x="77534" y="431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1391;p11">
                <a:extLst>
                  <a:ext uri="{FF2B5EF4-FFF2-40B4-BE49-F238E27FC236}">
                    <a16:creationId xmlns:a16="http://schemas.microsoft.com/office/drawing/2014/main" id="{421EE098-29DE-8719-7A82-19615796FE74}"/>
                  </a:ext>
                </a:extLst>
              </p:cNvPr>
              <p:cNvSpPr/>
              <p:nvPr/>
            </p:nvSpPr>
            <p:spPr>
              <a:xfrm>
                <a:off x="7456646" y="4178521"/>
                <a:ext cx="96583" cy="322040"/>
              </a:xfrm>
              <a:custGeom>
                <a:avLst/>
                <a:gdLst/>
                <a:ahLst/>
                <a:cxnLst/>
                <a:rect l="l" t="t" r="r" b="b"/>
                <a:pathLst>
                  <a:path w="96583" h="322040" extrusionOk="0">
                    <a:moveTo>
                      <a:pt x="96583" y="110300"/>
                    </a:moveTo>
                    <a:lnTo>
                      <a:pt x="55816" y="322040"/>
                    </a:lnTo>
                    <a:lnTo>
                      <a:pt x="0" y="0"/>
                    </a:lnTo>
                    <a:lnTo>
                      <a:pt x="775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Google Shape;1392;p11">
              <a:extLst>
                <a:ext uri="{FF2B5EF4-FFF2-40B4-BE49-F238E27FC236}">
                  <a16:creationId xmlns:a16="http://schemas.microsoft.com/office/drawing/2014/main" id="{352C32A3-02B6-F053-9A1E-79F61D53E9E3}"/>
                </a:ext>
              </a:extLst>
            </p:cNvPr>
            <p:cNvGrpSpPr/>
            <p:nvPr/>
          </p:nvGrpSpPr>
          <p:grpSpPr>
            <a:xfrm rot="-1773853">
              <a:off x="1427935" y="4131996"/>
              <a:ext cx="743609" cy="1330509"/>
              <a:chOff x="7289577" y="3651979"/>
              <a:chExt cx="482250" cy="862870"/>
            </a:xfrm>
          </p:grpSpPr>
          <p:grpSp>
            <p:nvGrpSpPr>
              <p:cNvPr id="22" name="Google Shape;1393;p11">
                <a:extLst>
                  <a:ext uri="{FF2B5EF4-FFF2-40B4-BE49-F238E27FC236}">
                    <a16:creationId xmlns:a16="http://schemas.microsoft.com/office/drawing/2014/main" id="{331FF3D1-3413-DBE5-E2EB-6CDC0A238107}"/>
                  </a:ext>
                </a:extLst>
              </p:cNvPr>
              <p:cNvGrpSpPr/>
              <p:nvPr/>
            </p:nvGrpSpPr>
            <p:grpSpPr>
              <a:xfrm>
                <a:off x="7289577" y="3651979"/>
                <a:ext cx="482250" cy="862870"/>
                <a:chOff x="7289577" y="3651979"/>
                <a:chExt cx="482250" cy="862870"/>
              </a:xfrm>
            </p:grpSpPr>
            <p:grpSp>
              <p:nvGrpSpPr>
                <p:cNvPr id="25" name="Google Shape;1394;p11">
                  <a:extLst>
                    <a:ext uri="{FF2B5EF4-FFF2-40B4-BE49-F238E27FC236}">
                      <a16:creationId xmlns:a16="http://schemas.microsoft.com/office/drawing/2014/main" id="{078CFD6D-BABA-1E9E-AC15-D9BF466F0AAC}"/>
                    </a:ext>
                  </a:extLst>
                </p:cNvPr>
                <p:cNvGrpSpPr/>
                <p:nvPr/>
              </p:nvGrpSpPr>
              <p:grpSpPr>
                <a:xfrm>
                  <a:off x="7289577" y="4061840"/>
                  <a:ext cx="482250" cy="130968"/>
                  <a:chOff x="7289577" y="4061840"/>
                  <a:chExt cx="482250" cy="130968"/>
                </a:xfrm>
              </p:grpSpPr>
              <p:sp>
                <p:nvSpPr>
                  <p:cNvPr id="35" name="Google Shape;1395;p11">
                    <a:extLst>
                      <a:ext uri="{FF2B5EF4-FFF2-40B4-BE49-F238E27FC236}">
                        <a16:creationId xmlns:a16="http://schemas.microsoft.com/office/drawing/2014/main" id="{6D2328B4-F267-C22E-D780-4C02DA67D819}"/>
                      </a:ext>
                    </a:extLst>
                  </p:cNvPr>
                  <p:cNvSpPr/>
                  <p:nvPr/>
                </p:nvSpPr>
                <p:spPr>
                  <a:xfrm>
                    <a:off x="7303865" y="4076128"/>
                    <a:ext cx="453675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75" h="102393" extrusionOk="0">
                        <a:moveTo>
                          <a:pt x="431673" y="102394"/>
                        </a:moveTo>
                        <a:lnTo>
                          <a:pt x="22003" y="102394"/>
                        </a:lnTo>
                        <a:cubicBezTo>
                          <a:pt x="9811" y="102394"/>
                          <a:pt x="0" y="92488"/>
                          <a:pt x="0" y="80391"/>
                        </a:cubicBezTo>
                        <a:lnTo>
                          <a:pt x="0" y="22003"/>
                        </a:lnTo>
                        <a:cubicBezTo>
                          <a:pt x="0" y="9811"/>
                          <a:pt x="9906" y="0"/>
                          <a:pt x="22003" y="0"/>
                        </a:cubicBezTo>
                        <a:lnTo>
                          <a:pt x="431673" y="0"/>
                        </a:lnTo>
                        <a:cubicBezTo>
                          <a:pt x="443865" y="0"/>
                          <a:pt x="453676" y="9906"/>
                          <a:pt x="453676" y="22003"/>
                        </a:cubicBezTo>
                        <a:lnTo>
                          <a:pt x="453676" y="80391"/>
                        </a:lnTo>
                        <a:cubicBezTo>
                          <a:pt x="453676" y="92583"/>
                          <a:pt x="443770" y="102394"/>
                          <a:pt x="431673" y="10239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" name="Google Shape;1396;p11">
                    <a:extLst>
                      <a:ext uri="{FF2B5EF4-FFF2-40B4-BE49-F238E27FC236}">
                        <a16:creationId xmlns:a16="http://schemas.microsoft.com/office/drawing/2014/main" id="{BA7E66C0-4B1D-078D-6DCE-AA113D3C018A}"/>
                      </a:ext>
                    </a:extLst>
                  </p:cNvPr>
                  <p:cNvSpPr/>
                  <p:nvPr/>
                </p:nvSpPr>
                <p:spPr>
                  <a:xfrm>
                    <a:off x="7289577" y="4061840"/>
                    <a:ext cx="482250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50" h="130968" extrusionOk="0">
                        <a:moveTo>
                          <a:pt x="445961" y="130969"/>
                        </a:moveTo>
                        <a:lnTo>
                          <a:pt x="36290" y="130969"/>
                        </a:lnTo>
                        <a:cubicBezTo>
                          <a:pt x="16288" y="130969"/>
                          <a:pt x="0" y="114681"/>
                          <a:pt x="0" y="94679"/>
                        </a:cubicBezTo>
                        <a:lnTo>
                          <a:pt x="0" y="36290"/>
                        </a:lnTo>
                        <a:cubicBezTo>
                          <a:pt x="0" y="16288"/>
                          <a:pt x="16288" y="0"/>
                          <a:pt x="36290" y="0"/>
                        </a:cubicBezTo>
                        <a:lnTo>
                          <a:pt x="445961" y="0"/>
                        </a:lnTo>
                        <a:cubicBezTo>
                          <a:pt x="465963" y="0"/>
                          <a:pt x="482251" y="16288"/>
                          <a:pt x="482251" y="36290"/>
                        </a:cubicBezTo>
                        <a:lnTo>
                          <a:pt x="482251" y="94679"/>
                        </a:lnTo>
                        <a:cubicBezTo>
                          <a:pt x="482251" y="114681"/>
                          <a:pt x="465963" y="130969"/>
                          <a:pt x="445961" y="130969"/>
                        </a:cubicBezTo>
                        <a:close/>
                        <a:moveTo>
                          <a:pt x="36290" y="28480"/>
                        </a:moveTo>
                        <a:cubicBezTo>
                          <a:pt x="32004" y="28480"/>
                          <a:pt x="28575" y="32004"/>
                          <a:pt x="28575" y="36195"/>
                        </a:cubicBezTo>
                        <a:lnTo>
                          <a:pt x="28575" y="94583"/>
                        </a:lnTo>
                        <a:cubicBezTo>
                          <a:pt x="28575" y="98870"/>
                          <a:pt x="32099" y="102298"/>
                          <a:pt x="36290" y="102298"/>
                        </a:cubicBezTo>
                        <a:lnTo>
                          <a:pt x="445961" y="102298"/>
                        </a:lnTo>
                        <a:cubicBezTo>
                          <a:pt x="450247" y="102298"/>
                          <a:pt x="453676" y="98774"/>
                          <a:pt x="453676" y="94583"/>
                        </a:cubicBezTo>
                        <a:lnTo>
                          <a:pt x="453676" y="36195"/>
                        </a:lnTo>
                        <a:cubicBezTo>
                          <a:pt x="453676" y="31909"/>
                          <a:pt x="450152" y="28480"/>
                          <a:pt x="445961" y="28480"/>
                        </a:cubicBezTo>
                        <a:lnTo>
                          <a:pt x="36290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" name="Google Shape;1397;p11">
                  <a:extLst>
                    <a:ext uri="{FF2B5EF4-FFF2-40B4-BE49-F238E27FC236}">
                      <a16:creationId xmlns:a16="http://schemas.microsoft.com/office/drawing/2014/main" id="{A9982425-E6B2-7F49-E343-37770F4B816C}"/>
                    </a:ext>
                  </a:extLst>
                </p:cNvPr>
                <p:cNvGrpSpPr/>
                <p:nvPr/>
              </p:nvGrpSpPr>
              <p:grpSpPr>
                <a:xfrm>
                  <a:off x="7318724" y="3651979"/>
                  <a:ext cx="423767" cy="130968"/>
                  <a:chOff x="7318724" y="3651979"/>
                  <a:chExt cx="423767" cy="130968"/>
                </a:xfrm>
              </p:grpSpPr>
              <p:sp>
                <p:nvSpPr>
                  <p:cNvPr id="33" name="Google Shape;1398;p11">
                    <a:extLst>
                      <a:ext uri="{FF2B5EF4-FFF2-40B4-BE49-F238E27FC236}">
                        <a16:creationId xmlns:a16="http://schemas.microsoft.com/office/drawing/2014/main" id="{6D837B5F-2314-71B8-C8B7-5CA283AC0152}"/>
                      </a:ext>
                    </a:extLst>
                  </p:cNvPr>
                  <p:cNvSpPr/>
                  <p:nvPr/>
                </p:nvSpPr>
                <p:spPr>
                  <a:xfrm>
                    <a:off x="7333011" y="3666267"/>
                    <a:ext cx="395192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192" h="102393" extrusionOk="0">
                        <a:moveTo>
                          <a:pt x="375285" y="102394"/>
                        </a:moveTo>
                        <a:lnTo>
                          <a:pt x="19907" y="102394"/>
                        </a:lnTo>
                        <a:cubicBezTo>
                          <a:pt x="8858" y="102394"/>
                          <a:pt x="0" y="93440"/>
                          <a:pt x="0" y="82487"/>
                        </a:cubicBezTo>
                        <a:lnTo>
                          <a:pt x="0" y="19907"/>
                        </a:lnTo>
                        <a:cubicBezTo>
                          <a:pt x="0" y="8858"/>
                          <a:pt x="8954" y="0"/>
                          <a:pt x="19907" y="0"/>
                        </a:cubicBezTo>
                        <a:lnTo>
                          <a:pt x="375285" y="0"/>
                        </a:lnTo>
                        <a:cubicBezTo>
                          <a:pt x="386334" y="0"/>
                          <a:pt x="395192" y="8954"/>
                          <a:pt x="395192" y="19907"/>
                        </a:cubicBezTo>
                        <a:lnTo>
                          <a:pt x="395192" y="82487"/>
                        </a:lnTo>
                        <a:cubicBezTo>
                          <a:pt x="395288" y="93535"/>
                          <a:pt x="386334" y="102394"/>
                          <a:pt x="375285" y="10239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" name="Google Shape;1399;p11">
                    <a:extLst>
                      <a:ext uri="{FF2B5EF4-FFF2-40B4-BE49-F238E27FC236}">
                        <a16:creationId xmlns:a16="http://schemas.microsoft.com/office/drawing/2014/main" id="{38B1493F-1170-7B30-C5D4-FDEF5ABAE727}"/>
                      </a:ext>
                    </a:extLst>
                  </p:cNvPr>
                  <p:cNvSpPr/>
                  <p:nvPr/>
                </p:nvSpPr>
                <p:spPr>
                  <a:xfrm>
                    <a:off x="7318724" y="3651979"/>
                    <a:ext cx="423767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767" h="130968" extrusionOk="0">
                        <a:moveTo>
                          <a:pt x="389572" y="130969"/>
                        </a:moveTo>
                        <a:lnTo>
                          <a:pt x="34195" y="130969"/>
                        </a:lnTo>
                        <a:cubicBezTo>
                          <a:pt x="15335" y="130969"/>
                          <a:pt x="0" y="115633"/>
                          <a:pt x="0" y="96774"/>
                        </a:cubicBezTo>
                        <a:lnTo>
                          <a:pt x="0" y="34195"/>
                        </a:lnTo>
                        <a:cubicBezTo>
                          <a:pt x="0" y="15335"/>
                          <a:pt x="15335" y="0"/>
                          <a:pt x="34195" y="0"/>
                        </a:cubicBezTo>
                        <a:lnTo>
                          <a:pt x="389572" y="0"/>
                        </a:lnTo>
                        <a:cubicBezTo>
                          <a:pt x="408432" y="0"/>
                          <a:pt x="423767" y="15335"/>
                          <a:pt x="423767" y="34195"/>
                        </a:cubicBezTo>
                        <a:lnTo>
                          <a:pt x="423767" y="96774"/>
                        </a:lnTo>
                        <a:cubicBezTo>
                          <a:pt x="423863" y="115633"/>
                          <a:pt x="408527" y="130969"/>
                          <a:pt x="389572" y="130969"/>
                        </a:cubicBezTo>
                        <a:close/>
                        <a:moveTo>
                          <a:pt x="34290" y="28575"/>
                        </a:moveTo>
                        <a:cubicBezTo>
                          <a:pt x="31147" y="28575"/>
                          <a:pt x="28670" y="31147"/>
                          <a:pt x="28670" y="34195"/>
                        </a:cubicBezTo>
                        <a:lnTo>
                          <a:pt x="28670" y="96774"/>
                        </a:lnTo>
                        <a:cubicBezTo>
                          <a:pt x="28670" y="99917"/>
                          <a:pt x="31242" y="102394"/>
                          <a:pt x="34290" y="102394"/>
                        </a:cubicBezTo>
                        <a:lnTo>
                          <a:pt x="389668" y="102394"/>
                        </a:lnTo>
                        <a:cubicBezTo>
                          <a:pt x="392811" y="102394"/>
                          <a:pt x="395288" y="99822"/>
                          <a:pt x="395288" y="96774"/>
                        </a:cubicBezTo>
                        <a:lnTo>
                          <a:pt x="395288" y="34195"/>
                        </a:lnTo>
                        <a:cubicBezTo>
                          <a:pt x="395288" y="31051"/>
                          <a:pt x="392716" y="28575"/>
                          <a:pt x="389668" y="28575"/>
                        </a:cubicBezTo>
                        <a:lnTo>
                          <a:pt x="34290" y="28575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" name="Google Shape;1400;p11">
                  <a:extLst>
                    <a:ext uri="{FF2B5EF4-FFF2-40B4-BE49-F238E27FC236}">
                      <a16:creationId xmlns:a16="http://schemas.microsoft.com/office/drawing/2014/main" id="{91A4D9E9-F0DE-AB01-A494-8A7F56C3F116}"/>
                    </a:ext>
                  </a:extLst>
                </p:cNvPr>
                <p:cNvGrpSpPr/>
                <p:nvPr/>
              </p:nvGrpSpPr>
              <p:grpSpPr>
                <a:xfrm>
                  <a:off x="7304014" y="3754278"/>
                  <a:ext cx="453092" cy="336041"/>
                  <a:chOff x="7304014" y="3754278"/>
                  <a:chExt cx="453092" cy="336041"/>
                </a:xfrm>
              </p:grpSpPr>
              <p:sp>
                <p:nvSpPr>
                  <p:cNvPr id="31" name="Google Shape;1401;p11">
                    <a:extLst>
                      <a:ext uri="{FF2B5EF4-FFF2-40B4-BE49-F238E27FC236}">
                        <a16:creationId xmlns:a16="http://schemas.microsoft.com/office/drawing/2014/main" id="{285A70A0-78A5-FCAA-F4E1-745B4F15CEEB}"/>
                      </a:ext>
                    </a:extLst>
                  </p:cNvPr>
                  <p:cNvSpPr/>
                  <p:nvPr/>
                </p:nvSpPr>
                <p:spPr>
                  <a:xfrm>
                    <a:off x="7318438" y="3768661"/>
                    <a:ext cx="424433" cy="307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433" h="307371" extrusionOk="0">
                        <a:moveTo>
                          <a:pt x="424434" y="307372"/>
                        </a:moveTo>
                        <a:lnTo>
                          <a:pt x="322040" y="225838"/>
                        </a:lnTo>
                        <a:lnTo>
                          <a:pt x="322040" y="83820"/>
                        </a:lnTo>
                        <a:lnTo>
                          <a:pt x="395192" y="0"/>
                        </a:lnTo>
                        <a:lnTo>
                          <a:pt x="29242" y="0"/>
                        </a:lnTo>
                        <a:lnTo>
                          <a:pt x="102489" y="83820"/>
                        </a:lnTo>
                        <a:lnTo>
                          <a:pt x="102489" y="225838"/>
                        </a:lnTo>
                        <a:lnTo>
                          <a:pt x="0" y="3073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" name="Google Shape;1402;p11">
                    <a:extLst>
                      <a:ext uri="{FF2B5EF4-FFF2-40B4-BE49-F238E27FC236}">
                        <a16:creationId xmlns:a16="http://schemas.microsoft.com/office/drawing/2014/main" id="{2C346D61-96AD-867A-B03E-7FCB612ED4E4}"/>
                      </a:ext>
                    </a:extLst>
                  </p:cNvPr>
                  <p:cNvSpPr/>
                  <p:nvPr/>
                </p:nvSpPr>
                <p:spPr>
                  <a:xfrm>
                    <a:off x="7304014" y="3754278"/>
                    <a:ext cx="453092" cy="336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092" h="336041" extrusionOk="0">
                        <a:moveTo>
                          <a:pt x="438858" y="336042"/>
                        </a:moveTo>
                        <a:lnTo>
                          <a:pt x="14329" y="336042"/>
                        </a:lnTo>
                        <a:cubicBezTo>
                          <a:pt x="8233" y="336042"/>
                          <a:pt x="2804" y="332232"/>
                          <a:pt x="804" y="326517"/>
                        </a:cubicBezTo>
                        <a:cubicBezTo>
                          <a:pt x="-1196" y="320802"/>
                          <a:pt x="613" y="314420"/>
                          <a:pt x="5376" y="310610"/>
                        </a:cubicBezTo>
                        <a:lnTo>
                          <a:pt x="102435" y="233267"/>
                        </a:lnTo>
                        <a:lnTo>
                          <a:pt x="102435" y="103442"/>
                        </a:lnTo>
                        <a:lnTo>
                          <a:pt x="32808" y="23717"/>
                        </a:lnTo>
                        <a:cubicBezTo>
                          <a:pt x="29093" y="19526"/>
                          <a:pt x="28236" y="13526"/>
                          <a:pt x="30522" y="8382"/>
                        </a:cubicBezTo>
                        <a:cubicBezTo>
                          <a:pt x="32808" y="3239"/>
                          <a:pt x="37951" y="0"/>
                          <a:pt x="43571" y="0"/>
                        </a:cubicBezTo>
                        <a:lnTo>
                          <a:pt x="409522" y="0"/>
                        </a:lnTo>
                        <a:cubicBezTo>
                          <a:pt x="415141" y="0"/>
                          <a:pt x="420190" y="3239"/>
                          <a:pt x="422571" y="8382"/>
                        </a:cubicBezTo>
                        <a:cubicBezTo>
                          <a:pt x="424857" y="13526"/>
                          <a:pt x="423999" y="19431"/>
                          <a:pt x="420285" y="23717"/>
                        </a:cubicBezTo>
                        <a:lnTo>
                          <a:pt x="350657" y="103442"/>
                        </a:lnTo>
                        <a:lnTo>
                          <a:pt x="350657" y="233267"/>
                        </a:lnTo>
                        <a:lnTo>
                          <a:pt x="447717" y="310610"/>
                        </a:lnTo>
                        <a:cubicBezTo>
                          <a:pt x="452479" y="314420"/>
                          <a:pt x="454289" y="320802"/>
                          <a:pt x="452289" y="326517"/>
                        </a:cubicBezTo>
                        <a:cubicBezTo>
                          <a:pt x="450384" y="332232"/>
                          <a:pt x="444955" y="336042"/>
                          <a:pt x="438858" y="336042"/>
                        </a:cubicBezTo>
                        <a:close/>
                        <a:moveTo>
                          <a:pt x="55287" y="307467"/>
                        </a:moveTo>
                        <a:lnTo>
                          <a:pt x="397996" y="307467"/>
                        </a:lnTo>
                        <a:lnTo>
                          <a:pt x="327511" y="251365"/>
                        </a:lnTo>
                        <a:cubicBezTo>
                          <a:pt x="324082" y="248603"/>
                          <a:pt x="322082" y="244507"/>
                          <a:pt x="322082" y="240221"/>
                        </a:cubicBezTo>
                        <a:lnTo>
                          <a:pt x="322082" y="98203"/>
                        </a:lnTo>
                        <a:cubicBezTo>
                          <a:pt x="322082" y="94774"/>
                          <a:pt x="323320" y="91440"/>
                          <a:pt x="325606" y="88773"/>
                        </a:cubicBezTo>
                        <a:lnTo>
                          <a:pt x="378089" y="28670"/>
                        </a:lnTo>
                        <a:lnTo>
                          <a:pt x="75099" y="28670"/>
                        </a:lnTo>
                        <a:lnTo>
                          <a:pt x="127582" y="88773"/>
                        </a:lnTo>
                        <a:cubicBezTo>
                          <a:pt x="129867" y="91345"/>
                          <a:pt x="131106" y="94679"/>
                          <a:pt x="131106" y="98203"/>
                        </a:cubicBezTo>
                        <a:lnTo>
                          <a:pt x="131106" y="240221"/>
                        </a:lnTo>
                        <a:cubicBezTo>
                          <a:pt x="131106" y="244602"/>
                          <a:pt x="129106" y="248698"/>
                          <a:pt x="125676" y="251365"/>
                        </a:cubicBezTo>
                        <a:lnTo>
                          <a:pt x="55287" y="3074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" name="Google Shape;1403;p11">
                  <a:extLst>
                    <a:ext uri="{FF2B5EF4-FFF2-40B4-BE49-F238E27FC236}">
                      <a16:creationId xmlns:a16="http://schemas.microsoft.com/office/drawing/2014/main" id="{4422155F-3F45-0648-83DC-444DC2D26086}"/>
                    </a:ext>
                  </a:extLst>
                </p:cNvPr>
                <p:cNvGrpSpPr/>
                <p:nvPr/>
              </p:nvGrpSpPr>
              <p:grpSpPr>
                <a:xfrm>
                  <a:off x="7451165" y="4164234"/>
                  <a:ext cx="159069" cy="350615"/>
                  <a:chOff x="7451165" y="4164234"/>
                  <a:chExt cx="159069" cy="350615"/>
                </a:xfrm>
              </p:grpSpPr>
              <p:sp>
                <p:nvSpPr>
                  <p:cNvPr id="29" name="Google Shape;1404;p11">
                    <a:extLst>
                      <a:ext uri="{FF2B5EF4-FFF2-40B4-BE49-F238E27FC236}">
                        <a16:creationId xmlns:a16="http://schemas.microsoft.com/office/drawing/2014/main" id="{615F47A6-737A-C54D-9D42-6E10DA896462}"/>
                      </a:ext>
                    </a:extLst>
                  </p:cNvPr>
                  <p:cNvSpPr/>
                  <p:nvPr/>
                </p:nvSpPr>
                <p:spPr>
                  <a:xfrm>
                    <a:off x="7465504" y="4178521"/>
                    <a:ext cx="130397" cy="32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97" h="322040" extrusionOk="0">
                        <a:moveTo>
                          <a:pt x="0" y="0"/>
                        </a:moveTo>
                        <a:lnTo>
                          <a:pt x="61627" y="322040"/>
                        </a:lnTo>
                        <a:lnTo>
                          <a:pt x="130397" y="0"/>
                        </a:lnTo>
                        <a:close/>
                      </a:path>
                    </a:pathLst>
                  </a:custGeom>
                  <a:solidFill>
                    <a:srgbClr val="D3D3D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" name="Google Shape;1405;p11">
                    <a:extLst>
                      <a:ext uri="{FF2B5EF4-FFF2-40B4-BE49-F238E27FC236}">
                        <a16:creationId xmlns:a16="http://schemas.microsoft.com/office/drawing/2014/main" id="{902426CB-D240-2AFD-7BD4-F701E65F09B1}"/>
                      </a:ext>
                    </a:extLst>
                  </p:cNvPr>
                  <p:cNvSpPr/>
                  <p:nvPr/>
                </p:nvSpPr>
                <p:spPr>
                  <a:xfrm>
                    <a:off x="7451165" y="4164234"/>
                    <a:ext cx="159069" cy="350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9" h="350615" extrusionOk="0">
                        <a:moveTo>
                          <a:pt x="76061" y="350615"/>
                        </a:moveTo>
                        <a:cubicBezTo>
                          <a:pt x="75965" y="350615"/>
                          <a:pt x="75965" y="350615"/>
                          <a:pt x="75870" y="350615"/>
                        </a:cubicBezTo>
                        <a:cubicBezTo>
                          <a:pt x="69107" y="350520"/>
                          <a:pt x="63297" y="345662"/>
                          <a:pt x="61964" y="338995"/>
                        </a:cubicBezTo>
                        <a:lnTo>
                          <a:pt x="241" y="16954"/>
                        </a:lnTo>
                        <a:cubicBezTo>
                          <a:pt x="-520" y="12763"/>
                          <a:pt x="527" y="8477"/>
                          <a:pt x="3290" y="5143"/>
                        </a:cubicBezTo>
                        <a:cubicBezTo>
                          <a:pt x="6052" y="1905"/>
                          <a:pt x="10052" y="0"/>
                          <a:pt x="14339" y="0"/>
                        </a:cubicBezTo>
                        <a:lnTo>
                          <a:pt x="144736" y="0"/>
                        </a:lnTo>
                        <a:cubicBezTo>
                          <a:pt x="149022" y="0"/>
                          <a:pt x="153118" y="1905"/>
                          <a:pt x="155880" y="5334"/>
                        </a:cubicBezTo>
                        <a:cubicBezTo>
                          <a:pt x="158547" y="8668"/>
                          <a:pt x="159690" y="13049"/>
                          <a:pt x="158738" y="17335"/>
                        </a:cubicBezTo>
                        <a:lnTo>
                          <a:pt x="90062" y="339376"/>
                        </a:lnTo>
                        <a:cubicBezTo>
                          <a:pt x="88538" y="345948"/>
                          <a:pt x="82728" y="350615"/>
                          <a:pt x="76061" y="350615"/>
                        </a:cubicBezTo>
                        <a:close/>
                        <a:moveTo>
                          <a:pt x="31579" y="28575"/>
                        </a:moveTo>
                        <a:lnTo>
                          <a:pt x="76727" y="264319"/>
                        </a:lnTo>
                        <a:lnTo>
                          <a:pt x="127019" y="28575"/>
                        </a:lnTo>
                        <a:lnTo>
                          <a:pt x="31579" y="28575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3" name="Google Shape;1406;p11">
                <a:extLst>
                  <a:ext uri="{FF2B5EF4-FFF2-40B4-BE49-F238E27FC236}">
                    <a16:creationId xmlns:a16="http://schemas.microsoft.com/office/drawing/2014/main" id="{0203E815-37C9-6649-DABD-E061BF476099}"/>
                  </a:ext>
                </a:extLst>
              </p:cNvPr>
              <p:cNvSpPr/>
              <p:nvPr/>
            </p:nvSpPr>
            <p:spPr>
              <a:xfrm>
                <a:off x="7310437" y="3666267"/>
                <a:ext cx="183356" cy="512254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512254" extrusionOk="0">
                    <a:moveTo>
                      <a:pt x="77534" y="431863"/>
                    </a:moveTo>
                    <a:lnTo>
                      <a:pt x="77534" y="490252"/>
                    </a:lnTo>
                    <a:cubicBezTo>
                      <a:pt x="77534" y="502444"/>
                      <a:pt x="86392" y="512255"/>
                      <a:pt x="97441" y="512255"/>
                    </a:cubicBezTo>
                    <a:lnTo>
                      <a:pt x="19907" y="512255"/>
                    </a:lnTo>
                    <a:cubicBezTo>
                      <a:pt x="8858" y="512255"/>
                      <a:pt x="0" y="502444"/>
                      <a:pt x="0" y="490252"/>
                    </a:cubicBezTo>
                    <a:lnTo>
                      <a:pt x="0" y="431863"/>
                    </a:lnTo>
                    <a:cubicBezTo>
                      <a:pt x="0" y="419671"/>
                      <a:pt x="8858" y="409765"/>
                      <a:pt x="19907" y="409765"/>
                    </a:cubicBezTo>
                    <a:lnTo>
                      <a:pt x="13145" y="409765"/>
                    </a:lnTo>
                    <a:lnTo>
                      <a:pt x="105823" y="328231"/>
                    </a:lnTo>
                    <a:lnTo>
                      <a:pt x="105823" y="186214"/>
                    </a:lnTo>
                    <a:lnTo>
                      <a:pt x="39719" y="102394"/>
                    </a:lnTo>
                    <a:lnTo>
                      <a:pt x="44482" y="102394"/>
                    </a:lnTo>
                    <a:cubicBezTo>
                      <a:pt x="34576" y="102394"/>
                      <a:pt x="26479" y="93535"/>
                      <a:pt x="26479" y="82487"/>
                    </a:cubicBezTo>
                    <a:lnTo>
                      <a:pt x="26479" y="19907"/>
                    </a:lnTo>
                    <a:cubicBezTo>
                      <a:pt x="26479" y="8858"/>
                      <a:pt x="34576" y="0"/>
                      <a:pt x="44482" y="0"/>
                    </a:cubicBezTo>
                    <a:lnTo>
                      <a:pt x="122015" y="0"/>
                    </a:lnTo>
                    <a:cubicBezTo>
                      <a:pt x="112109" y="0"/>
                      <a:pt x="104013" y="8858"/>
                      <a:pt x="104013" y="19907"/>
                    </a:cubicBezTo>
                    <a:lnTo>
                      <a:pt x="104013" y="82487"/>
                    </a:lnTo>
                    <a:cubicBezTo>
                      <a:pt x="104013" y="93535"/>
                      <a:pt x="112109" y="102394"/>
                      <a:pt x="122015" y="102394"/>
                    </a:cubicBezTo>
                    <a:lnTo>
                      <a:pt x="117253" y="102394"/>
                    </a:lnTo>
                    <a:lnTo>
                      <a:pt x="183356" y="186214"/>
                    </a:lnTo>
                    <a:lnTo>
                      <a:pt x="183356" y="328231"/>
                    </a:lnTo>
                    <a:lnTo>
                      <a:pt x="90678" y="409765"/>
                    </a:lnTo>
                    <a:lnTo>
                      <a:pt x="97441" y="409765"/>
                    </a:lnTo>
                    <a:cubicBezTo>
                      <a:pt x="86392" y="409765"/>
                      <a:pt x="77534" y="419671"/>
                      <a:pt x="77534" y="431863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407;p11">
                <a:extLst>
                  <a:ext uri="{FF2B5EF4-FFF2-40B4-BE49-F238E27FC236}">
                    <a16:creationId xmlns:a16="http://schemas.microsoft.com/office/drawing/2014/main" id="{0C2C29D5-954E-0800-96EA-65E0A82D831A}"/>
                  </a:ext>
                </a:extLst>
              </p:cNvPr>
              <p:cNvSpPr/>
              <p:nvPr/>
            </p:nvSpPr>
            <p:spPr>
              <a:xfrm>
                <a:off x="7456646" y="4178521"/>
                <a:ext cx="96583" cy="322040"/>
              </a:xfrm>
              <a:custGeom>
                <a:avLst/>
                <a:gdLst/>
                <a:ahLst/>
                <a:cxnLst/>
                <a:rect l="l" t="t" r="r" b="b"/>
                <a:pathLst>
                  <a:path w="96583" h="322040" extrusionOk="0">
                    <a:moveTo>
                      <a:pt x="96583" y="110300"/>
                    </a:moveTo>
                    <a:lnTo>
                      <a:pt x="55816" y="322040"/>
                    </a:lnTo>
                    <a:lnTo>
                      <a:pt x="0" y="0"/>
                    </a:lnTo>
                    <a:lnTo>
                      <a:pt x="77533" y="0"/>
                    </a:ln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2" name="Google Shape;1408;p11">
            <a:extLst>
              <a:ext uri="{FF2B5EF4-FFF2-40B4-BE49-F238E27FC236}">
                <a16:creationId xmlns:a16="http://schemas.microsoft.com/office/drawing/2014/main" id="{738C8402-AAD9-4F34-0F80-9798EFAB6FB4}"/>
              </a:ext>
            </a:extLst>
          </p:cNvPr>
          <p:cNvGrpSpPr/>
          <p:nvPr/>
        </p:nvGrpSpPr>
        <p:grpSpPr>
          <a:xfrm>
            <a:off x="16124099" y="403299"/>
            <a:ext cx="1176750" cy="1465271"/>
            <a:chOff x="11575336" y="613749"/>
            <a:chExt cx="1176750" cy="1465271"/>
          </a:xfrm>
        </p:grpSpPr>
        <p:grpSp>
          <p:nvGrpSpPr>
            <p:cNvPr id="53" name="Google Shape;1409;p11">
              <a:extLst>
                <a:ext uri="{FF2B5EF4-FFF2-40B4-BE49-F238E27FC236}">
                  <a16:creationId xmlns:a16="http://schemas.microsoft.com/office/drawing/2014/main" id="{307FD45D-5242-99B6-E2C8-BBA1E3F90EEC}"/>
                </a:ext>
              </a:extLst>
            </p:cNvPr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70" name="Google Shape;1410;p11">
                <a:extLst>
                  <a:ext uri="{FF2B5EF4-FFF2-40B4-BE49-F238E27FC236}">
                    <a16:creationId xmlns:a16="http://schemas.microsoft.com/office/drawing/2014/main" id="{77086566-C1E7-6562-2B8C-3A2FBEA5C4CA}"/>
                  </a:ext>
                </a:extLst>
              </p:cNvPr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83" name="Google Shape;1411;p11">
                  <a:extLst>
                    <a:ext uri="{FF2B5EF4-FFF2-40B4-BE49-F238E27FC236}">
                      <a16:creationId xmlns:a16="http://schemas.microsoft.com/office/drawing/2014/main" id="{DCF73168-588D-4B95-4D34-F8FEA0DA7D6D}"/>
                    </a:ext>
                  </a:extLst>
                </p:cNvPr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1412;p11">
                  <a:extLst>
                    <a:ext uri="{FF2B5EF4-FFF2-40B4-BE49-F238E27FC236}">
                      <a16:creationId xmlns:a16="http://schemas.microsoft.com/office/drawing/2014/main" id="{00815CCF-B7EA-11ED-322D-4F1EE9D7A688}"/>
                    </a:ext>
                  </a:extLst>
                </p:cNvPr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1" name="Google Shape;1413;p11">
                <a:extLst>
                  <a:ext uri="{FF2B5EF4-FFF2-40B4-BE49-F238E27FC236}">
                    <a16:creationId xmlns:a16="http://schemas.microsoft.com/office/drawing/2014/main" id="{D9628257-08A8-1F6E-CBB0-6341F59908B5}"/>
                  </a:ext>
                </a:extLst>
              </p:cNvPr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2" name="Google Shape;1414;p11">
                <a:extLst>
                  <a:ext uri="{FF2B5EF4-FFF2-40B4-BE49-F238E27FC236}">
                    <a16:creationId xmlns:a16="http://schemas.microsoft.com/office/drawing/2014/main" id="{FE2FFA83-5D84-5D1F-36B8-1AEE87FEB644}"/>
                  </a:ext>
                </a:extLst>
              </p:cNvPr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74" name="Google Shape;1415;p11">
                  <a:extLst>
                    <a:ext uri="{FF2B5EF4-FFF2-40B4-BE49-F238E27FC236}">
                      <a16:creationId xmlns:a16="http://schemas.microsoft.com/office/drawing/2014/main" id="{7E4B0420-D080-0895-B84F-C050374D4EF2}"/>
                    </a:ext>
                  </a:extLst>
                </p:cNvPr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81" name="Google Shape;1416;p11">
                    <a:extLst>
                      <a:ext uri="{FF2B5EF4-FFF2-40B4-BE49-F238E27FC236}">
                        <a16:creationId xmlns:a16="http://schemas.microsoft.com/office/drawing/2014/main" id="{B8564821-2789-6964-6FF5-5D65E0E83C9A}"/>
                      </a:ext>
                    </a:extLst>
                  </p:cNvPr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" name="Google Shape;1417;p11">
                    <a:extLst>
                      <a:ext uri="{FF2B5EF4-FFF2-40B4-BE49-F238E27FC236}">
                        <a16:creationId xmlns:a16="http://schemas.microsoft.com/office/drawing/2014/main" id="{621A8CEC-F112-3EB8-93E1-7BFA8B236C31}"/>
                      </a:ext>
                    </a:extLst>
                  </p:cNvPr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5" name="Google Shape;1418;p11">
                  <a:extLst>
                    <a:ext uri="{FF2B5EF4-FFF2-40B4-BE49-F238E27FC236}">
                      <a16:creationId xmlns:a16="http://schemas.microsoft.com/office/drawing/2014/main" id="{70B76BB2-9957-173A-721F-D1BA60794E5E}"/>
                    </a:ext>
                  </a:extLst>
                </p:cNvPr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79" name="Google Shape;1419;p11">
                    <a:extLst>
                      <a:ext uri="{FF2B5EF4-FFF2-40B4-BE49-F238E27FC236}">
                        <a16:creationId xmlns:a16="http://schemas.microsoft.com/office/drawing/2014/main" id="{EEA6CA36-C7BA-8DD4-B62B-2149FB7FDF40}"/>
                      </a:ext>
                    </a:extLst>
                  </p:cNvPr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" name="Google Shape;1420;p11">
                    <a:extLst>
                      <a:ext uri="{FF2B5EF4-FFF2-40B4-BE49-F238E27FC236}">
                        <a16:creationId xmlns:a16="http://schemas.microsoft.com/office/drawing/2014/main" id="{93150447-1095-8086-CB07-D1E0387504F1}"/>
                      </a:ext>
                    </a:extLst>
                  </p:cNvPr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6" name="Google Shape;1421;p11">
                  <a:extLst>
                    <a:ext uri="{FF2B5EF4-FFF2-40B4-BE49-F238E27FC236}">
                      <a16:creationId xmlns:a16="http://schemas.microsoft.com/office/drawing/2014/main" id="{1C30CFF3-3B02-ABD6-B9E8-4FAD912B64BD}"/>
                    </a:ext>
                  </a:extLst>
                </p:cNvPr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77" name="Google Shape;1422;p11">
                    <a:extLst>
                      <a:ext uri="{FF2B5EF4-FFF2-40B4-BE49-F238E27FC236}">
                        <a16:creationId xmlns:a16="http://schemas.microsoft.com/office/drawing/2014/main" id="{4E62DFA7-C1E9-698A-4FF3-86AD780A1715}"/>
                      </a:ext>
                    </a:extLst>
                  </p:cNvPr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" name="Google Shape;1423;p11">
                    <a:extLst>
                      <a:ext uri="{FF2B5EF4-FFF2-40B4-BE49-F238E27FC236}">
                        <a16:creationId xmlns:a16="http://schemas.microsoft.com/office/drawing/2014/main" id="{35B3BE5C-487C-5797-ABC8-9F3D71A9C62D}"/>
                      </a:ext>
                    </a:extLst>
                  </p:cNvPr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73" name="Google Shape;1424;p11">
                <a:extLst>
                  <a:ext uri="{FF2B5EF4-FFF2-40B4-BE49-F238E27FC236}">
                    <a16:creationId xmlns:a16="http://schemas.microsoft.com/office/drawing/2014/main" id="{E77B1BBE-A125-68AA-F079-1D465A3B195A}"/>
                  </a:ext>
                </a:extLst>
              </p:cNvPr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1425;p11">
              <a:extLst>
                <a:ext uri="{FF2B5EF4-FFF2-40B4-BE49-F238E27FC236}">
                  <a16:creationId xmlns:a16="http://schemas.microsoft.com/office/drawing/2014/main" id="{E12423B1-BBE9-A6FB-AC80-9EBA207F2E8F}"/>
                </a:ext>
              </a:extLst>
            </p:cNvPr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55" name="Google Shape;1426;p11">
                <a:extLst>
                  <a:ext uri="{FF2B5EF4-FFF2-40B4-BE49-F238E27FC236}">
                    <a16:creationId xmlns:a16="http://schemas.microsoft.com/office/drawing/2014/main" id="{3D3D44D5-4F66-A3D8-4BE2-A7E83D74D9CD}"/>
                  </a:ext>
                </a:extLst>
              </p:cNvPr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68" name="Google Shape;1427;p11">
                  <a:extLst>
                    <a:ext uri="{FF2B5EF4-FFF2-40B4-BE49-F238E27FC236}">
                      <a16:creationId xmlns:a16="http://schemas.microsoft.com/office/drawing/2014/main" id="{0F610CBA-528F-391F-F00B-B4D4498BAD0F}"/>
                    </a:ext>
                  </a:extLst>
                </p:cNvPr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" name="Google Shape;1428;p11">
                  <a:extLst>
                    <a:ext uri="{FF2B5EF4-FFF2-40B4-BE49-F238E27FC236}">
                      <a16:creationId xmlns:a16="http://schemas.microsoft.com/office/drawing/2014/main" id="{01880500-5CE3-420E-C12E-9B0ACEE906A3}"/>
                    </a:ext>
                  </a:extLst>
                </p:cNvPr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" name="Google Shape;1429;p11">
                <a:extLst>
                  <a:ext uri="{FF2B5EF4-FFF2-40B4-BE49-F238E27FC236}">
                    <a16:creationId xmlns:a16="http://schemas.microsoft.com/office/drawing/2014/main" id="{3EF70F31-87EE-AE1D-D7D1-4C20B2DA741B}"/>
                  </a:ext>
                </a:extLst>
              </p:cNvPr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7" name="Google Shape;1430;p11">
                <a:extLst>
                  <a:ext uri="{FF2B5EF4-FFF2-40B4-BE49-F238E27FC236}">
                    <a16:creationId xmlns:a16="http://schemas.microsoft.com/office/drawing/2014/main" id="{7E10EB19-7D76-DC1F-8A34-A38F1E4B36D1}"/>
                  </a:ext>
                </a:extLst>
              </p:cNvPr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59" name="Google Shape;1431;p11">
                  <a:extLst>
                    <a:ext uri="{FF2B5EF4-FFF2-40B4-BE49-F238E27FC236}">
                      <a16:creationId xmlns:a16="http://schemas.microsoft.com/office/drawing/2014/main" id="{17775397-A7C1-9847-9374-796BBF984585}"/>
                    </a:ext>
                  </a:extLst>
                </p:cNvPr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66" name="Google Shape;1432;p11">
                    <a:extLst>
                      <a:ext uri="{FF2B5EF4-FFF2-40B4-BE49-F238E27FC236}">
                        <a16:creationId xmlns:a16="http://schemas.microsoft.com/office/drawing/2014/main" id="{B7CA6DF4-49E7-930D-2BA4-B81D8358B563}"/>
                      </a:ext>
                    </a:extLst>
                  </p:cNvPr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" name="Google Shape;1433;p11">
                    <a:extLst>
                      <a:ext uri="{FF2B5EF4-FFF2-40B4-BE49-F238E27FC236}">
                        <a16:creationId xmlns:a16="http://schemas.microsoft.com/office/drawing/2014/main" id="{5276A93D-32CB-DF5D-6CE2-406FA8A3335F}"/>
                      </a:ext>
                    </a:extLst>
                  </p:cNvPr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" name="Google Shape;1434;p11">
                  <a:extLst>
                    <a:ext uri="{FF2B5EF4-FFF2-40B4-BE49-F238E27FC236}">
                      <a16:creationId xmlns:a16="http://schemas.microsoft.com/office/drawing/2014/main" id="{19B7520F-A6F0-2A98-B387-B8C1711469C1}"/>
                    </a:ext>
                  </a:extLst>
                </p:cNvPr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64" name="Google Shape;1435;p11">
                    <a:extLst>
                      <a:ext uri="{FF2B5EF4-FFF2-40B4-BE49-F238E27FC236}">
                        <a16:creationId xmlns:a16="http://schemas.microsoft.com/office/drawing/2014/main" id="{2B15D009-8002-1ECC-A723-C0C9EAD3617C}"/>
                      </a:ext>
                    </a:extLst>
                  </p:cNvPr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" name="Google Shape;1436;p11">
                    <a:extLst>
                      <a:ext uri="{FF2B5EF4-FFF2-40B4-BE49-F238E27FC236}">
                        <a16:creationId xmlns:a16="http://schemas.microsoft.com/office/drawing/2014/main" id="{67D9E68F-9E06-C21F-9824-0F12EFB21168}"/>
                      </a:ext>
                    </a:extLst>
                  </p:cNvPr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" name="Google Shape;1437;p11">
                  <a:extLst>
                    <a:ext uri="{FF2B5EF4-FFF2-40B4-BE49-F238E27FC236}">
                      <a16:creationId xmlns:a16="http://schemas.microsoft.com/office/drawing/2014/main" id="{080C5E3A-F08C-DFBF-FDC7-768F91023F71}"/>
                    </a:ext>
                  </a:extLst>
                </p:cNvPr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62" name="Google Shape;1438;p11">
                    <a:extLst>
                      <a:ext uri="{FF2B5EF4-FFF2-40B4-BE49-F238E27FC236}">
                        <a16:creationId xmlns:a16="http://schemas.microsoft.com/office/drawing/2014/main" id="{CA208CED-F82A-4DF5-32E8-0E269C05181F}"/>
                      </a:ext>
                    </a:extLst>
                  </p:cNvPr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" name="Google Shape;1439;p11">
                    <a:extLst>
                      <a:ext uri="{FF2B5EF4-FFF2-40B4-BE49-F238E27FC236}">
                        <a16:creationId xmlns:a16="http://schemas.microsoft.com/office/drawing/2014/main" id="{3C8F65FF-C8E4-161C-ADEC-4ACD9753D009}"/>
                      </a:ext>
                    </a:extLst>
                  </p:cNvPr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58" name="Google Shape;1440;p11">
                <a:extLst>
                  <a:ext uri="{FF2B5EF4-FFF2-40B4-BE49-F238E27FC236}">
                    <a16:creationId xmlns:a16="http://schemas.microsoft.com/office/drawing/2014/main" id="{032ADB4C-E47D-F223-EA9C-CF5DC711C4D0}"/>
                  </a:ext>
                </a:extLst>
              </p:cNvPr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58827870-197D-CE0B-AEBC-D23BB740F5D9}"/>
              </a:ext>
            </a:extLst>
          </p:cNvPr>
          <p:cNvSpPr txBox="1"/>
          <p:nvPr/>
        </p:nvSpPr>
        <p:spPr>
          <a:xfrm>
            <a:off x="7493103" y="5061640"/>
            <a:ext cx="35661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5CB19F4-70A2-7127-3997-F327F53A8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005" y="3123478"/>
            <a:ext cx="606553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hình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bài.</a:t>
            </a:r>
          </a:p>
        </p:txBody>
      </p:sp>
      <p:sp>
        <p:nvSpPr>
          <p:cNvPr id="87" name="TextBox 9">
            <a:extLst>
              <a:ext uri="{FF2B5EF4-FFF2-40B4-BE49-F238E27FC236}">
                <a16:creationId xmlns:a16="http://schemas.microsoft.com/office/drawing/2014/main" id="{720E4484-1502-E1B6-B4AD-80EF236C4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7904" y="3157473"/>
            <a:ext cx="534634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bài.</a:t>
            </a:r>
          </a:p>
        </p:txBody>
      </p:sp>
      <p:sp>
        <p:nvSpPr>
          <p:cNvPr id="88" name="TextBox 9">
            <a:extLst>
              <a:ext uri="{FF2B5EF4-FFF2-40B4-BE49-F238E27FC236}">
                <a16:creationId xmlns:a16="http://schemas.microsoft.com/office/drawing/2014/main" id="{F0D838EF-3473-F0F1-34C1-BC8040564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12006" y="6536257"/>
            <a:ext cx="593654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đầu còn lại của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vừa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được hình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F488A20-E13B-275F-446A-28A444632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742" y="6525617"/>
            <a:ext cx="644509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bài.</a:t>
            </a:r>
          </a:p>
        </p:txBody>
      </p:sp>
    </p:spTree>
    <p:extLst>
      <p:ext uri="{BB962C8B-B14F-4D97-AF65-F5344CB8AC3E}">
        <p14:creationId xmlns:p14="http://schemas.microsoft.com/office/powerpoint/2010/main" val="5920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  <p:bldP spid="87" grpId="0"/>
      <p:bldP spid="88" grpId="0"/>
      <p:bldP spid="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2543;p18">
            <a:extLst>
              <a:ext uri="{FF2B5EF4-FFF2-40B4-BE49-F238E27FC236}">
                <a16:creationId xmlns:a16="http://schemas.microsoft.com/office/drawing/2014/main" id="{A05E7790-8F09-FFE0-6B61-27B103E38F1E}"/>
              </a:ext>
            </a:extLst>
          </p:cNvPr>
          <p:cNvSpPr/>
          <p:nvPr/>
        </p:nvSpPr>
        <p:spPr>
          <a:xfrm>
            <a:off x="1090663" y="2896126"/>
            <a:ext cx="16106666" cy="6339029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2544;p18">
            <a:extLst>
              <a:ext uri="{FF2B5EF4-FFF2-40B4-BE49-F238E27FC236}">
                <a16:creationId xmlns:a16="http://schemas.microsoft.com/office/drawing/2014/main" id="{9FF9C4B0-F83C-157E-B030-B72DBFF66181}"/>
              </a:ext>
            </a:extLst>
          </p:cNvPr>
          <p:cNvSpPr/>
          <p:nvPr/>
        </p:nvSpPr>
        <p:spPr>
          <a:xfrm rot="4336257">
            <a:off x="853462" y="8226736"/>
            <a:ext cx="1386374" cy="1185709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" name="Google Shape;2545;p18">
            <a:extLst>
              <a:ext uri="{FF2B5EF4-FFF2-40B4-BE49-F238E27FC236}">
                <a16:creationId xmlns:a16="http://schemas.microsoft.com/office/drawing/2014/main" id="{A7A12846-4036-71E1-B8E0-16A7DEB14160}"/>
              </a:ext>
            </a:extLst>
          </p:cNvPr>
          <p:cNvGrpSpPr/>
          <p:nvPr/>
        </p:nvGrpSpPr>
        <p:grpSpPr>
          <a:xfrm rot="-2700000">
            <a:off x="15219515" y="1525958"/>
            <a:ext cx="1385374" cy="1640151"/>
            <a:chOff x="15662019" y="7573647"/>
            <a:chExt cx="1385387" cy="1640167"/>
          </a:xfrm>
        </p:grpSpPr>
        <p:grpSp>
          <p:nvGrpSpPr>
            <p:cNvPr id="81" name="Google Shape;2546;p18">
              <a:extLst>
                <a:ext uri="{FF2B5EF4-FFF2-40B4-BE49-F238E27FC236}">
                  <a16:creationId xmlns:a16="http://schemas.microsoft.com/office/drawing/2014/main" id="{88F44158-E4FA-741F-C3E5-21F143CFF03E}"/>
                </a:ext>
              </a:extLst>
            </p:cNvPr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09" name="Google Shape;2547;p18">
                <a:extLst>
                  <a:ext uri="{FF2B5EF4-FFF2-40B4-BE49-F238E27FC236}">
                    <a16:creationId xmlns:a16="http://schemas.microsoft.com/office/drawing/2014/main" id="{5AA95DD4-460B-89FD-6FAA-7C6EE202789E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33" name="Google Shape;2548;p18">
                  <a:extLst>
                    <a:ext uri="{FF2B5EF4-FFF2-40B4-BE49-F238E27FC236}">
                      <a16:creationId xmlns:a16="http://schemas.microsoft.com/office/drawing/2014/main" id="{4801E47E-22B6-F952-536A-F98A1EF47CA6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2549;p18">
                  <a:extLst>
                    <a:ext uri="{FF2B5EF4-FFF2-40B4-BE49-F238E27FC236}">
                      <a16:creationId xmlns:a16="http://schemas.microsoft.com/office/drawing/2014/main" id="{E6F8780C-68A0-B113-A35D-96C28E78B132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0" name="Google Shape;2550;p18">
                <a:extLst>
                  <a:ext uri="{FF2B5EF4-FFF2-40B4-BE49-F238E27FC236}">
                    <a16:creationId xmlns:a16="http://schemas.microsoft.com/office/drawing/2014/main" id="{80DAE9A8-D519-5C02-444F-FD5F8A2DB199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31" name="Google Shape;2551;p18">
                  <a:extLst>
                    <a:ext uri="{FF2B5EF4-FFF2-40B4-BE49-F238E27FC236}">
                      <a16:creationId xmlns:a16="http://schemas.microsoft.com/office/drawing/2014/main" id="{92F646C3-6886-C139-34EC-33BAC0307BC5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2552;p18">
                  <a:extLst>
                    <a:ext uri="{FF2B5EF4-FFF2-40B4-BE49-F238E27FC236}">
                      <a16:creationId xmlns:a16="http://schemas.microsoft.com/office/drawing/2014/main" id="{2C61D0EE-B588-10B5-EC21-7F19DEC1646E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" name="Google Shape;2553;p18">
                <a:extLst>
                  <a:ext uri="{FF2B5EF4-FFF2-40B4-BE49-F238E27FC236}">
                    <a16:creationId xmlns:a16="http://schemas.microsoft.com/office/drawing/2014/main" id="{5C91DE5F-D93B-FCE8-A281-A37AC2787192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29" name="Google Shape;2554;p18">
                  <a:extLst>
                    <a:ext uri="{FF2B5EF4-FFF2-40B4-BE49-F238E27FC236}">
                      <a16:creationId xmlns:a16="http://schemas.microsoft.com/office/drawing/2014/main" id="{52BBC6E0-A997-E676-0720-41686A6F8E0E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2555;p18">
                  <a:extLst>
                    <a:ext uri="{FF2B5EF4-FFF2-40B4-BE49-F238E27FC236}">
                      <a16:creationId xmlns:a16="http://schemas.microsoft.com/office/drawing/2014/main" id="{7B7E56BA-F08F-9DF9-1756-B03B4982D57C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" name="Google Shape;2556;p18">
                <a:extLst>
                  <a:ext uri="{FF2B5EF4-FFF2-40B4-BE49-F238E27FC236}">
                    <a16:creationId xmlns:a16="http://schemas.microsoft.com/office/drawing/2014/main" id="{0E4738D3-CBA9-BC75-9DAA-DE6380226427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27" name="Google Shape;2557;p18">
                  <a:extLst>
                    <a:ext uri="{FF2B5EF4-FFF2-40B4-BE49-F238E27FC236}">
                      <a16:creationId xmlns:a16="http://schemas.microsoft.com/office/drawing/2014/main" id="{91890E60-6BFF-2DDC-9A87-3BF29627D437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2558;p18">
                  <a:extLst>
                    <a:ext uri="{FF2B5EF4-FFF2-40B4-BE49-F238E27FC236}">
                      <a16:creationId xmlns:a16="http://schemas.microsoft.com/office/drawing/2014/main" id="{A616939A-5A2B-C1F4-BAB2-94416D752A34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3" name="Google Shape;2559;p18">
                <a:extLst>
                  <a:ext uri="{FF2B5EF4-FFF2-40B4-BE49-F238E27FC236}">
                    <a16:creationId xmlns:a16="http://schemas.microsoft.com/office/drawing/2014/main" id="{DBE21A14-733B-5B17-A52E-4C266B29AFF4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25" name="Google Shape;2560;p18">
                  <a:extLst>
                    <a:ext uri="{FF2B5EF4-FFF2-40B4-BE49-F238E27FC236}">
                      <a16:creationId xmlns:a16="http://schemas.microsoft.com/office/drawing/2014/main" id="{EE074D78-9040-D731-A367-B38528AD39A6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2561;p18">
                  <a:extLst>
                    <a:ext uri="{FF2B5EF4-FFF2-40B4-BE49-F238E27FC236}">
                      <a16:creationId xmlns:a16="http://schemas.microsoft.com/office/drawing/2014/main" id="{D35C57C0-6A6F-E3C1-E78A-678A4B4EF767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4" name="Google Shape;2562;p18">
                <a:extLst>
                  <a:ext uri="{FF2B5EF4-FFF2-40B4-BE49-F238E27FC236}">
                    <a16:creationId xmlns:a16="http://schemas.microsoft.com/office/drawing/2014/main" id="{393C7371-1EB0-2C4E-C65E-E8DA5B704A4C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23" name="Google Shape;2563;p18">
                  <a:extLst>
                    <a:ext uri="{FF2B5EF4-FFF2-40B4-BE49-F238E27FC236}">
                      <a16:creationId xmlns:a16="http://schemas.microsoft.com/office/drawing/2014/main" id="{4A474AD3-773F-C6B6-8CA6-0C0E0FE15B13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2564;p18">
                  <a:extLst>
                    <a:ext uri="{FF2B5EF4-FFF2-40B4-BE49-F238E27FC236}">
                      <a16:creationId xmlns:a16="http://schemas.microsoft.com/office/drawing/2014/main" id="{5AD4DCD4-8ADD-3B5A-9812-BC4E36F01AB1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" name="Google Shape;2565;p18">
                <a:extLst>
                  <a:ext uri="{FF2B5EF4-FFF2-40B4-BE49-F238E27FC236}">
                    <a16:creationId xmlns:a16="http://schemas.microsoft.com/office/drawing/2014/main" id="{7114E2A7-5F89-7116-85C6-EBF72B196270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21" name="Google Shape;2566;p18">
                  <a:extLst>
                    <a:ext uri="{FF2B5EF4-FFF2-40B4-BE49-F238E27FC236}">
                      <a16:creationId xmlns:a16="http://schemas.microsoft.com/office/drawing/2014/main" id="{0E92EBC1-4632-6C84-548B-D299EC22E0F6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2567;p18">
                  <a:extLst>
                    <a:ext uri="{FF2B5EF4-FFF2-40B4-BE49-F238E27FC236}">
                      <a16:creationId xmlns:a16="http://schemas.microsoft.com/office/drawing/2014/main" id="{AF1E2157-D174-CDCE-A098-E919E7BC0E65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6" name="Google Shape;2568;p18">
                <a:extLst>
                  <a:ext uri="{FF2B5EF4-FFF2-40B4-BE49-F238E27FC236}">
                    <a16:creationId xmlns:a16="http://schemas.microsoft.com/office/drawing/2014/main" id="{D35B41AC-FBF1-B0CE-5FD7-1C7FB97B8EBA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" name="Google Shape;2569;p18">
                <a:extLst>
                  <a:ext uri="{FF2B5EF4-FFF2-40B4-BE49-F238E27FC236}">
                    <a16:creationId xmlns:a16="http://schemas.microsoft.com/office/drawing/2014/main" id="{6BF707BB-163A-87E5-567C-5CC180AB5D23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19" name="Google Shape;2570;p18">
                  <a:extLst>
                    <a:ext uri="{FF2B5EF4-FFF2-40B4-BE49-F238E27FC236}">
                      <a16:creationId xmlns:a16="http://schemas.microsoft.com/office/drawing/2014/main" id="{A50BBACF-C024-A812-B957-550804F43450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2571;p18">
                  <a:extLst>
                    <a:ext uri="{FF2B5EF4-FFF2-40B4-BE49-F238E27FC236}">
                      <a16:creationId xmlns:a16="http://schemas.microsoft.com/office/drawing/2014/main" id="{A227F3B7-CEF5-1F60-07F9-0ADC073A1618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" name="Google Shape;2572;p18">
                <a:extLst>
                  <a:ext uri="{FF2B5EF4-FFF2-40B4-BE49-F238E27FC236}">
                    <a16:creationId xmlns:a16="http://schemas.microsoft.com/office/drawing/2014/main" id="{5C8F932F-D916-2CEF-760D-4EEEF7CD75BD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2573;p18">
              <a:extLst>
                <a:ext uri="{FF2B5EF4-FFF2-40B4-BE49-F238E27FC236}">
                  <a16:creationId xmlns:a16="http://schemas.microsoft.com/office/drawing/2014/main" id="{B65B7913-02B1-43A9-765A-DAF25BD7F575}"/>
                </a:ext>
              </a:extLst>
            </p:cNvPr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83" name="Google Shape;2574;p18">
                <a:extLst>
                  <a:ext uri="{FF2B5EF4-FFF2-40B4-BE49-F238E27FC236}">
                    <a16:creationId xmlns:a16="http://schemas.microsoft.com/office/drawing/2014/main" id="{3272A6D8-47F0-CDBF-0453-5BC0B9458C59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07" name="Google Shape;2575;p18">
                  <a:extLst>
                    <a:ext uri="{FF2B5EF4-FFF2-40B4-BE49-F238E27FC236}">
                      <a16:creationId xmlns:a16="http://schemas.microsoft.com/office/drawing/2014/main" id="{DCC04C94-6A68-C215-7818-4FAB92394044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2576;p18">
                  <a:extLst>
                    <a:ext uri="{FF2B5EF4-FFF2-40B4-BE49-F238E27FC236}">
                      <a16:creationId xmlns:a16="http://schemas.microsoft.com/office/drawing/2014/main" id="{83DF8F09-5300-95F4-2E8A-0CF6F69A8CCE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4" name="Google Shape;2577;p18">
                <a:extLst>
                  <a:ext uri="{FF2B5EF4-FFF2-40B4-BE49-F238E27FC236}">
                    <a16:creationId xmlns:a16="http://schemas.microsoft.com/office/drawing/2014/main" id="{A0F59E4E-F228-0FE0-3563-909846C2AC0B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05" name="Google Shape;2578;p18">
                  <a:extLst>
                    <a:ext uri="{FF2B5EF4-FFF2-40B4-BE49-F238E27FC236}">
                      <a16:creationId xmlns:a16="http://schemas.microsoft.com/office/drawing/2014/main" id="{CCD494A2-2C77-1209-333A-57B5DA88A262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2579;p18">
                  <a:extLst>
                    <a:ext uri="{FF2B5EF4-FFF2-40B4-BE49-F238E27FC236}">
                      <a16:creationId xmlns:a16="http://schemas.microsoft.com/office/drawing/2014/main" id="{FC9ED6B4-15D1-B449-9D9F-0A4F5DD25541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5" name="Google Shape;2580;p18">
                <a:extLst>
                  <a:ext uri="{FF2B5EF4-FFF2-40B4-BE49-F238E27FC236}">
                    <a16:creationId xmlns:a16="http://schemas.microsoft.com/office/drawing/2014/main" id="{3FE830C1-F73D-333F-74E9-C3CCC2FD62B6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03" name="Google Shape;2581;p18">
                  <a:extLst>
                    <a:ext uri="{FF2B5EF4-FFF2-40B4-BE49-F238E27FC236}">
                      <a16:creationId xmlns:a16="http://schemas.microsoft.com/office/drawing/2014/main" id="{B1DEB70E-407C-F1AB-317B-7583E069A041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2582;p18">
                  <a:extLst>
                    <a:ext uri="{FF2B5EF4-FFF2-40B4-BE49-F238E27FC236}">
                      <a16:creationId xmlns:a16="http://schemas.microsoft.com/office/drawing/2014/main" id="{23F237A2-B3C2-7C26-50DE-6A31ED8A63AB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6" name="Google Shape;2583;p18">
                <a:extLst>
                  <a:ext uri="{FF2B5EF4-FFF2-40B4-BE49-F238E27FC236}">
                    <a16:creationId xmlns:a16="http://schemas.microsoft.com/office/drawing/2014/main" id="{E8F07A2F-1F3B-8F83-E4E2-393D12AA00B0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01" name="Google Shape;2584;p18">
                  <a:extLst>
                    <a:ext uri="{FF2B5EF4-FFF2-40B4-BE49-F238E27FC236}">
                      <a16:creationId xmlns:a16="http://schemas.microsoft.com/office/drawing/2014/main" id="{2AA4161A-DAE4-7634-C945-763AA6EDA13F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2585;p18">
                  <a:extLst>
                    <a:ext uri="{FF2B5EF4-FFF2-40B4-BE49-F238E27FC236}">
                      <a16:creationId xmlns:a16="http://schemas.microsoft.com/office/drawing/2014/main" id="{CE0FBE9E-AB26-08A0-1014-DB9C7113F18C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" name="Google Shape;2586;p18">
                <a:extLst>
                  <a:ext uri="{FF2B5EF4-FFF2-40B4-BE49-F238E27FC236}">
                    <a16:creationId xmlns:a16="http://schemas.microsoft.com/office/drawing/2014/main" id="{DEF05F6E-A3C9-D59A-2887-FE85D0A80B82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99" name="Google Shape;2587;p18">
                  <a:extLst>
                    <a:ext uri="{FF2B5EF4-FFF2-40B4-BE49-F238E27FC236}">
                      <a16:creationId xmlns:a16="http://schemas.microsoft.com/office/drawing/2014/main" id="{86F86F71-B244-A691-A389-F60477D5CAB5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2588;p18">
                  <a:extLst>
                    <a:ext uri="{FF2B5EF4-FFF2-40B4-BE49-F238E27FC236}">
                      <a16:creationId xmlns:a16="http://schemas.microsoft.com/office/drawing/2014/main" id="{6915D5FD-28E5-B5EB-17F6-073023B17536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" name="Google Shape;2589;p18">
                <a:extLst>
                  <a:ext uri="{FF2B5EF4-FFF2-40B4-BE49-F238E27FC236}">
                    <a16:creationId xmlns:a16="http://schemas.microsoft.com/office/drawing/2014/main" id="{8AEFFBA0-C193-CBD6-7FF5-7D95451F92F6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97" name="Google Shape;2590;p18">
                  <a:extLst>
                    <a:ext uri="{FF2B5EF4-FFF2-40B4-BE49-F238E27FC236}">
                      <a16:creationId xmlns:a16="http://schemas.microsoft.com/office/drawing/2014/main" id="{10FDCC0F-1D5F-6363-D6F5-4304E0BC4298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2591;p18">
                  <a:extLst>
                    <a:ext uri="{FF2B5EF4-FFF2-40B4-BE49-F238E27FC236}">
                      <a16:creationId xmlns:a16="http://schemas.microsoft.com/office/drawing/2014/main" id="{42A89FB4-F28A-67E9-16E1-2134093C8CA3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9" name="Google Shape;2592;p18">
                <a:extLst>
                  <a:ext uri="{FF2B5EF4-FFF2-40B4-BE49-F238E27FC236}">
                    <a16:creationId xmlns:a16="http://schemas.microsoft.com/office/drawing/2014/main" id="{DD6AD19A-019C-DAF6-6464-D1ED6AA4AE21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95" name="Google Shape;2593;p18">
                  <a:extLst>
                    <a:ext uri="{FF2B5EF4-FFF2-40B4-BE49-F238E27FC236}">
                      <a16:creationId xmlns:a16="http://schemas.microsoft.com/office/drawing/2014/main" id="{C184A621-B24D-1BDF-C00A-E9067209B158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2594;p18">
                  <a:extLst>
                    <a:ext uri="{FF2B5EF4-FFF2-40B4-BE49-F238E27FC236}">
                      <a16:creationId xmlns:a16="http://schemas.microsoft.com/office/drawing/2014/main" id="{423278D7-2921-F13D-DEF7-80930BB7548A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" name="Google Shape;2595;p18">
                <a:extLst>
                  <a:ext uri="{FF2B5EF4-FFF2-40B4-BE49-F238E27FC236}">
                    <a16:creationId xmlns:a16="http://schemas.microsoft.com/office/drawing/2014/main" id="{33FD0A66-A587-DBB0-5415-057A7C68A790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1" name="Google Shape;2596;p18">
                <a:extLst>
                  <a:ext uri="{FF2B5EF4-FFF2-40B4-BE49-F238E27FC236}">
                    <a16:creationId xmlns:a16="http://schemas.microsoft.com/office/drawing/2014/main" id="{7BAA2EA5-83F7-CD7C-E9D3-DE7845CEB8FC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93" name="Google Shape;2597;p18">
                  <a:extLst>
                    <a:ext uri="{FF2B5EF4-FFF2-40B4-BE49-F238E27FC236}">
                      <a16:creationId xmlns:a16="http://schemas.microsoft.com/office/drawing/2014/main" id="{7AE73F06-B22B-3D7A-D882-0CD6F7F946D5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2598;p18">
                  <a:extLst>
                    <a:ext uri="{FF2B5EF4-FFF2-40B4-BE49-F238E27FC236}">
                      <a16:creationId xmlns:a16="http://schemas.microsoft.com/office/drawing/2014/main" id="{3A23208D-4A5F-7328-33DE-4D42C28C555B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" name="Google Shape;2599;p18">
                <a:extLst>
                  <a:ext uri="{FF2B5EF4-FFF2-40B4-BE49-F238E27FC236}">
                    <a16:creationId xmlns:a16="http://schemas.microsoft.com/office/drawing/2014/main" id="{CAC7CBA2-DCC1-FFEA-68BB-1F84DF4F4EE6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5" name="Google Shape;2600;p18">
            <a:extLst>
              <a:ext uri="{FF2B5EF4-FFF2-40B4-BE49-F238E27FC236}">
                <a16:creationId xmlns:a16="http://schemas.microsoft.com/office/drawing/2014/main" id="{F130D8FA-7F02-960B-8557-9ACE567F1BD7}"/>
              </a:ext>
            </a:extLst>
          </p:cNvPr>
          <p:cNvGrpSpPr/>
          <p:nvPr/>
        </p:nvGrpSpPr>
        <p:grpSpPr>
          <a:xfrm>
            <a:off x="16248365" y="2707747"/>
            <a:ext cx="1268764" cy="1512536"/>
            <a:chOff x="16295136" y="957167"/>
            <a:chExt cx="1268764" cy="1512536"/>
          </a:xfrm>
        </p:grpSpPr>
        <p:grpSp>
          <p:nvGrpSpPr>
            <p:cNvPr id="136" name="Google Shape;2601;p18">
              <a:extLst>
                <a:ext uri="{FF2B5EF4-FFF2-40B4-BE49-F238E27FC236}">
                  <a16:creationId xmlns:a16="http://schemas.microsoft.com/office/drawing/2014/main" id="{C4981829-1DAD-88CD-8749-2D516127A51F}"/>
                </a:ext>
              </a:extLst>
            </p:cNvPr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146" name="Google Shape;2602;p18">
                <a:extLst>
                  <a:ext uri="{FF2B5EF4-FFF2-40B4-BE49-F238E27FC236}">
                    <a16:creationId xmlns:a16="http://schemas.microsoft.com/office/drawing/2014/main" id="{175721D6-35B2-B722-73E9-C67F026683E3}"/>
                  </a:ext>
                </a:extLst>
              </p:cNvPr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48" name="Google Shape;2603;p18">
                  <a:extLst>
                    <a:ext uri="{FF2B5EF4-FFF2-40B4-BE49-F238E27FC236}">
                      <a16:creationId xmlns:a16="http://schemas.microsoft.com/office/drawing/2014/main" id="{127CD8AF-B4D8-2162-34E7-5D78B09B92BE}"/>
                    </a:ext>
                  </a:extLst>
                </p:cNvPr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52" name="Google Shape;2604;p18">
                    <a:extLst>
                      <a:ext uri="{FF2B5EF4-FFF2-40B4-BE49-F238E27FC236}">
                        <a16:creationId xmlns:a16="http://schemas.microsoft.com/office/drawing/2014/main" id="{637F667D-82E0-393E-F816-F780ABF35AA8}"/>
                      </a:ext>
                    </a:extLst>
                  </p:cNvPr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" name="Google Shape;2605;p18">
                    <a:extLst>
                      <a:ext uri="{FF2B5EF4-FFF2-40B4-BE49-F238E27FC236}">
                        <a16:creationId xmlns:a16="http://schemas.microsoft.com/office/drawing/2014/main" id="{06917ADE-74EC-6812-3CDE-5823C14C2E0D}"/>
                      </a:ext>
                    </a:extLst>
                  </p:cNvPr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9" name="Google Shape;2606;p18">
                  <a:extLst>
                    <a:ext uri="{FF2B5EF4-FFF2-40B4-BE49-F238E27FC236}">
                      <a16:creationId xmlns:a16="http://schemas.microsoft.com/office/drawing/2014/main" id="{B7126F18-3BCC-C64B-727E-96D616DA4033}"/>
                    </a:ext>
                  </a:extLst>
                </p:cNvPr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50" name="Google Shape;2607;p18">
                    <a:extLst>
                      <a:ext uri="{FF2B5EF4-FFF2-40B4-BE49-F238E27FC236}">
                        <a16:creationId xmlns:a16="http://schemas.microsoft.com/office/drawing/2014/main" id="{31FC0856-E1DC-50E9-D527-71E16E54E27C}"/>
                      </a:ext>
                    </a:extLst>
                  </p:cNvPr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1" name="Google Shape;2608;p18">
                    <a:extLst>
                      <a:ext uri="{FF2B5EF4-FFF2-40B4-BE49-F238E27FC236}">
                        <a16:creationId xmlns:a16="http://schemas.microsoft.com/office/drawing/2014/main" id="{0042CC17-FA4C-CFFF-9182-A14DFB27FA54}"/>
                      </a:ext>
                    </a:extLst>
                  </p:cNvPr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47" name="Google Shape;2609;p18">
                <a:extLst>
                  <a:ext uri="{FF2B5EF4-FFF2-40B4-BE49-F238E27FC236}">
                    <a16:creationId xmlns:a16="http://schemas.microsoft.com/office/drawing/2014/main" id="{587A8E91-42EE-00FE-8C83-A709F17866A0}"/>
                  </a:ext>
                </a:extLst>
              </p:cNvPr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" name="Google Shape;2610;p18">
              <a:extLst>
                <a:ext uri="{FF2B5EF4-FFF2-40B4-BE49-F238E27FC236}">
                  <a16:creationId xmlns:a16="http://schemas.microsoft.com/office/drawing/2014/main" id="{CA9B89BC-932E-1F4B-6B38-0E1E93A4282B}"/>
                </a:ext>
              </a:extLst>
            </p:cNvPr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138" name="Google Shape;2611;p18">
                <a:extLst>
                  <a:ext uri="{FF2B5EF4-FFF2-40B4-BE49-F238E27FC236}">
                    <a16:creationId xmlns:a16="http://schemas.microsoft.com/office/drawing/2014/main" id="{93024D6C-17DB-C15B-D516-777D924BA4F5}"/>
                  </a:ext>
                </a:extLst>
              </p:cNvPr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40" name="Google Shape;2612;p18">
                  <a:extLst>
                    <a:ext uri="{FF2B5EF4-FFF2-40B4-BE49-F238E27FC236}">
                      <a16:creationId xmlns:a16="http://schemas.microsoft.com/office/drawing/2014/main" id="{ABE88713-8409-93BF-D71B-A51736641642}"/>
                    </a:ext>
                  </a:extLst>
                </p:cNvPr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44" name="Google Shape;2613;p18">
                    <a:extLst>
                      <a:ext uri="{FF2B5EF4-FFF2-40B4-BE49-F238E27FC236}">
                        <a16:creationId xmlns:a16="http://schemas.microsoft.com/office/drawing/2014/main" id="{5630EE71-4B16-4ED7-535A-67FAC310D5D2}"/>
                      </a:ext>
                    </a:extLst>
                  </p:cNvPr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" name="Google Shape;2614;p18">
                    <a:extLst>
                      <a:ext uri="{FF2B5EF4-FFF2-40B4-BE49-F238E27FC236}">
                        <a16:creationId xmlns:a16="http://schemas.microsoft.com/office/drawing/2014/main" id="{59F6C79C-EE7A-2356-47DF-592FC4ACB27B}"/>
                      </a:ext>
                    </a:extLst>
                  </p:cNvPr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1" name="Google Shape;2615;p18">
                  <a:extLst>
                    <a:ext uri="{FF2B5EF4-FFF2-40B4-BE49-F238E27FC236}">
                      <a16:creationId xmlns:a16="http://schemas.microsoft.com/office/drawing/2014/main" id="{F6E22DA0-B2AC-865B-A753-CD4F8279B9C8}"/>
                    </a:ext>
                  </a:extLst>
                </p:cNvPr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42" name="Google Shape;2616;p18">
                    <a:extLst>
                      <a:ext uri="{FF2B5EF4-FFF2-40B4-BE49-F238E27FC236}">
                        <a16:creationId xmlns:a16="http://schemas.microsoft.com/office/drawing/2014/main" id="{ACC6DA3E-1D68-5A07-9B68-A88D28834E86}"/>
                      </a:ext>
                    </a:extLst>
                  </p:cNvPr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2617;p18">
                    <a:extLst>
                      <a:ext uri="{FF2B5EF4-FFF2-40B4-BE49-F238E27FC236}">
                        <a16:creationId xmlns:a16="http://schemas.microsoft.com/office/drawing/2014/main" id="{42132878-6254-6EC4-83B2-00550DECA30A}"/>
                      </a:ext>
                    </a:extLst>
                  </p:cNvPr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39" name="Google Shape;2618;p18">
                <a:extLst>
                  <a:ext uri="{FF2B5EF4-FFF2-40B4-BE49-F238E27FC236}">
                    <a16:creationId xmlns:a16="http://schemas.microsoft.com/office/drawing/2014/main" id="{EE9B73DC-82DC-2F14-B9C7-3B4BC6921C83}"/>
                  </a:ext>
                </a:extLst>
              </p:cNvPr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4" name="Line 5">
            <a:extLst>
              <a:ext uri="{FF2B5EF4-FFF2-40B4-BE49-F238E27FC236}">
                <a16:creationId xmlns:a16="http://schemas.microsoft.com/office/drawing/2014/main" id="{829C4D35-7CF3-3345-C7EE-AEDBC9AD34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66974" y="7711440"/>
            <a:ext cx="3015789" cy="1667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100"/>
          </a:p>
        </p:txBody>
      </p:sp>
      <p:sp>
        <p:nvSpPr>
          <p:cNvPr id="155" name="Text Box 25">
            <a:extLst>
              <a:ext uri="{FF2B5EF4-FFF2-40B4-BE49-F238E27FC236}">
                <a16:creationId xmlns:a16="http://schemas.microsoft.com/office/drawing/2014/main" id="{2E5CA41D-569D-DF55-7361-C7784CB6F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6000" y="7711440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C8CB8F19-E011-F82D-20D9-D8026BF3F78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59831" y="4730713"/>
            <a:ext cx="0" cy="301406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7" name="Text Box 25">
            <a:extLst>
              <a:ext uri="{FF2B5EF4-FFF2-40B4-BE49-F238E27FC236}">
                <a16:creationId xmlns:a16="http://schemas.microsoft.com/office/drawing/2014/main" id="{E315C2CC-E55F-9F7B-4501-2BECBCD14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6268" y="5858828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158" name="Freeform 21">
            <a:extLst>
              <a:ext uri="{FF2B5EF4-FFF2-40B4-BE49-F238E27FC236}">
                <a16:creationId xmlns:a16="http://schemas.microsoft.com/office/drawing/2014/main" id="{39657C8A-4644-D70E-B10C-58489BA5FB84}"/>
              </a:ext>
            </a:extLst>
          </p:cNvPr>
          <p:cNvSpPr>
            <a:spLocks/>
          </p:cNvSpPr>
          <p:nvPr/>
        </p:nvSpPr>
        <p:spPr bwMode="auto">
          <a:xfrm>
            <a:off x="6297930" y="7299485"/>
            <a:ext cx="342900" cy="385763"/>
          </a:xfrm>
          <a:custGeom>
            <a:avLst/>
            <a:gdLst>
              <a:gd name="T0" fmla="*/ 0 w 202"/>
              <a:gd name="T1" fmla="*/ 0 h 192"/>
              <a:gd name="T2" fmla="*/ 2147483646 w 202"/>
              <a:gd name="T3" fmla="*/ 0 h 192"/>
              <a:gd name="T4" fmla="*/ 2147483646 w 202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2" h="192">
                <a:moveTo>
                  <a:pt x="0" y="0"/>
                </a:moveTo>
                <a:lnTo>
                  <a:pt x="202" y="0"/>
                </a:lnTo>
                <a:lnTo>
                  <a:pt x="202" y="19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0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EAFCF96-E9BE-76D2-A2C2-EE144392D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387" y="7842410"/>
            <a:ext cx="1121568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3DC8AE6C-EC15-3501-DD96-BB517C48A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4384" y="7882954"/>
            <a:ext cx="1119188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49D869D3-D7DA-5D1A-BD2E-B174E735B6A3}"/>
              </a:ext>
            </a:extLst>
          </p:cNvPr>
          <p:cNvGrpSpPr>
            <a:grpSpLocks/>
          </p:cNvGrpSpPr>
          <p:nvPr/>
        </p:nvGrpSpPr>
        <p:grpSpPr bwMode="auto">
          <a:xfrm>
            <a:off x="8202931" y="4666424"/>
            <a:ext cx="6307931" cy="2964055"/>
            <a:chOff x="3180227" y="4025659"/>
            <a:chExt cx="4224337" cy="1706562"/>
          </a:xfrm>
        </p:grpSpPr>
        <p:sp>
          <p:nvSpPr>
            <p:cNvPr id="162" name="AutoShape 16">
              <a:extLst>
                <a:ext uri="{FF2B5EF4-FFF2-40B4-BE49-F238E27FC236}">
                  <a16:creationId xmlns:a16="http://schemas.microsoft.com/office/drawing/2014/main" id="{FF9615E5-2308-8F10-6B89-F412673D9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0227" y="4025659"/>
              <a:ext cx="4224337" cy="1706562"/>
            </a:xfrm>
            <a:prstGeom prst="rtTriangle">
              <a:avLst/>
            </a:prstGeom>
            <a:solidFill>
              <a:srgbClr val="00CCFF"/>
            </a:soli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3" name="AutoShape 17">
              <a:extLst>
                <a:ext uri="{FF2B5EF4-FFF2-40B4-BE49-F238E27FC236}">
                  <a16:creationId xmlns:a16="http://schemas.microsoft.com/office/drawing/2014/main" id="{E4411546-27C6-2316-2425-0E4D28D33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9098" y="4551778"/>
              <a:ext cx="2241550" cy="990600"/>
            </a:xfrm>
            <a:prstGeom prst="rtTriangle">
              <a:avLst/>
            </a:prstGeom>
            <a:solidFill>
              <a:srgbClr val="CDFBA3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65" name="Google Shape;3191;p25">
            <a:extLst>
              <a:ext uri="{FF2B5EF4-FFF2-40B4-BE49-F238E27FC236}">
                <a16:creationId xmlns:a16="http://schemas.microsoft.com/office/drawing/2014/main" id="{873A7383-EF0F-1DCD-0050-CD10585ECF20}"/>
              </a:ext>
            </a:extLst>
          </p:cNvPr>
          <p:cNvSpPr/>
          <p:nvPr/>
        </p:nvSpPr>
        <p:spPr>
          <a:xfrm>
            <a:off x="1546649" y="885952"/>
            <a:ext cx="13696050" cy="1781263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Rectangle 42">
            <a:extLst>
              <a:ext uri="{FF2B5EF4-FFF2-40B4-BE49-F238E27FC236}">
                <a16:creationId xmlns:a16="http://schemas.microsoft.com/office/drawing/2014/main" id="{A6EAFE9E-31BD-BE6C-B4EF-FF5E297A3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258" y="903373"/>
            <a:ext cx="1180396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hình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bài.</a:t>
            </a:r>
          </a:p>
        </p:txBody>
      </p:sp>
      <p:sp>
        <p:nvSpPr>
          <p:cNvPr id="164" name="Rectangle 42">
            <a:extLst>
              <a:ext uri="{FF2B5EF4-FFF2-40B4-BE49-F238E27FC236}">
                <a16:creationId xmlns:a16="http://schemas.microsoft.com/office/drawing/2014/main" id="{FF1A5695-DE73-1FD3-1E47-0386FE790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3499" y="869093"/>
            <a:ext cx="1180396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hình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bài.</a:t>
            </a:r>
          </a:p>
        </p:txBody>
      </p:sp>
    </p:spTree>
    <p:extLst>
      <p:ext uri="{BB962C8B-B14F-4D97-AF65-F5344CB8AC3E}">
        <p14:creationId xmlns:p14="http://schemas.microsoft.com/office/powerpoint/2010/main" val="253634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51 0.0037 L -0.10313 0.0044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6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  <p:bldP spid="155" grpId="0"/>
      <p:bldP spid="157" grpId="0" autoUpdateAnimBg="0"/>
      <p:bldP spid="159" grpId="0"/>
      <p:bldP spid="160" grpId="0"/>
      <p:bldP spid="166" grpId="0"/>
      <p:bldP spid="166" grpId="1"/>
      <p:bldP spid="1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2543;p18">
            <a:extLst>
              <a:ext uri="{FF2B5EF4-FFF2-40B4-BE49-F238E27FC236}">
                <a16:creationId xmlns:a16="http://schemas.microsoft.com/office/drawing/2014/main" id="{A05E7790-8F09-FFE0-6B61-27B103E38F1E}"/>
              </a:ext>
            </a:extLst>
          </p:cNvPr>
          <p:cNvSpPr/>
          <p:nvPr/>
        </p:nvSpPr>
        <p:spPr>
          <a:xfrm>
            <a:off x="1090663" y="2896126"/>
            <a:ext cx="16106666" cy="6339029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" name="Google Shape;2545;p18">
            <a:extLst>
              <a:ext uri="{FF2B5EF4-FFF2-40B4-BE49-F238E27FC236}">
                <a16:creationId xmlns:a16="http://schemas.microsoft.com/office/drawing/2014/main" id="{A7A12846-4036-71E1-B8E0-16A7DEB14160}"/>
              </a:ext>
            </a:extLst>
          </p:cNvPr>
          <p:cNvGrpSpPr/>
          <p:nvPr/>
        </p:nvGrpSpPr>
        <p:grpSpPr>
          <a:xfrm rot="-2700000">
            <a:off x="15219515" y="1525958"/>
            <a:ext cx="1385374" cy="1640151"/>
            <a:chOff x="15662019" y="7573647"/>
            <a:chExt cx="1385387" cy="1640167"/>
          </a:xfrm>
        </p:grpSpPr>
        <p:grpSp>
          <p:nvGrpSpPr>
            <p:cNvPr id="81" name="Google Shape;2546;p18">
              <a:extLst>
                <a:ext uri="{FF2B5EF4-FFF2-40B4-BE49-F238E27FC236}">
                  <a16:creationId xmlns:a16="http://schemas.microsoft.com/office/drawing/2014/main" id="{88F44158-E4FA-741F-C3E5-21F143CFF03E}"/>
                </a:ext>
              </a:extLst>
            </p:cNvPr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09" name="Google Shape;2547;p18">
                <a:extLst>
                  <a:ext uri="{FF2B5EF4-FFF2-40B4-BE49-F238E27FC236}">
                    <a16:creationId xmlns:a16="http://schemas.microsoft.com/office/drawing/2014/main" id="{5AA95DD4-460B-89FD-6FAA-7C6EE202789E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33" name="Google Shape;2548;p18">
                  <a:extLst>
                    <a:ext uri="{FF2B5EF4-FFF2-40B4-BE49-F238E27FC236}">
                      <a16:creationId xmlns:a16="http://schemas.microsoft.com/office/drawing/2014/main" id="{4801E47E-22B6-F952-536A-F98A1EF47CA6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2549;p18">
                  <a:extLst>
                    <a:ext uri="{FF2B5EF4-FFF2-40B4-BE49-F238E27FC236}">
                      <a16:creationId xmlns:a16="http://schemas.microsoft.com/office/drawing/2014/main" id="{E6F8780C-68A0-B113-A35D-96C28E78B132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0" name="Google Shape;2550;p18">
                <a:extLst>
                  <a:ext uri="{FF2B5EF4-FFF2-40B4-BE49-F238E27FC236}">
                    <a16:creationId xmlns:a16="http://schemas.microsoft.com/office/drawing/2014/main" id="{80DAE9A8-D519-5C02-444F-FD5F8A2DB199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31" name="Google Shape;2551;p18">
                  <a:extLst>
                    <a:ext uri="{FF2B5EF4-FFF2-40B4-BE49-F238E27FC236}">
                      <a16:creationId xmlns:a16="http://schemas.microsoft.com/office/drawing/2014/main" id="{92F646C3-6886-C139-34EC-33BAC0307BC5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2552;p18">
                  <a:extLst>
                    <a:ext uri="{FF2B5EF4-FFF2-40B4-BE49-F238E27FC236}">
                      <a16:creationId xmlns:a16="http://schemas.microsoft.com/office/drawing/2014/main" id="{2C61D0EE-B588-10B5-EC21-7F19DEC1646E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" name="Google Shape;2553;p18">
                <a:extLst>
                  <a:ext uri="{FF2B5EF4-FFF2-40B4-BE49-F238E27FC236}">
                    <a16:creationId xmlns:a16="http://schemas.microsoft.com/office/drawing/2014/main" id="{5C91DE5F-D93B-FCE8-A281-A37AC2787192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29" name="Google Shape;2554;p18">
                  <a:extLst>
                    <a:ext uri="{FF2B5EF4-FFF2-40B4-BE49-F238E27FC236}">
                      <a16:creationId xmlns:a16="http://schemas.microsoft.com/office/drawing/2014/main" id="{52BBC6E0-A997-E676-0720-41686A6F8E0E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2555;p18">
                  <a:extLst>
                    <a:ext uri="{FF2B5EF4-FFF2-40B4-BE49-F238E27FC236}">
                      <a16:creationId xmlns:a16="http://schemas.microsoft.com/office/drawing/2014/main" id="{7B7E56BA-F08F-9DF9-1756-B03B4982D57C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" name="Google Shape;2556;p18">
                <a:extLst>
                  <a:ext uri="{FF2B5EF4-FFF2-40B4-BE49-F238E27FC236}">
                    <a16:creationId xmlns:a16="http://schemas.microsoft.com/office/drawing/2014/main" id="{0E4738D3-CBA9-BC75-9DAA-DE6380226427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27" name="Google Shape;2557;p18">
                  <a:extLst>
                    <a:ext uri="{FF2B5EF4-FFF2-40B4-BE49-F238E27FC236}">
                      <a16:creationId xmlns:a16="http://schemas.microsoft.com/office/drawing/2014/main" id="{91890E60-6BFF-2DDC-9A87-3BF29627D437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2558;p18">
                  <a:extLst>
                    <a:ext uri="{FF2B5EF4-FFF2-40B4-BE49-F238E27FC236}">
                      <a16:creationId xmlns:a16="http://schemas.microsoft.com/office/drawing/2014/main" id="{A616939A-5A2B-C1F4-BAB2-94416D752A34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3" name="Google Shape;2559;p18">
                <a:extLst>
                  <a:ext uri="{FF2B5EF4-FFF2-40B4-BE49-F238E27FC236}">
                    <a16:creationId xmlns:a16="http://schemas.microsoft.com/office/drawing/2014/main" id="{DBE21A14-733B-5B17-A52E-4C266B29AFF4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25" name="Google Shape;2560;p18">
                  <a:extLst>
                    <a:ext uri="{FF2B5EF4-FFF2-40B4-BE49-F238E27FC236}">
                      <a16:creationId xmlns:a16="http://schemas.microsoft.com/office/drawing/2014/main" id="{EE074D78-9040-D731-A367-B38528AD39A6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2561;p18">
                  <a:extLst>
                    <a:ext uri="{FF2B5EF4-FFF2-40B4-BE49-F238E27FC236}">
                      <a16:creationId xmlns:a16="http://schemas.microsoft.com/office/drawing/2014/main" id="{D35C57C0-6A6F-E3C1-E78A-678A4B4EF767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4" name="Google Shape;2562;p18">
                <a:extLst>
                  <a:ext uri="{FF2B5EF4-FFF2-40B4-BE49-F238E27FC236}">
                    <a16:creationId xmlns:a16="http://schemas.microsoft.com/office/drawing/2014/main" id="{393C7371-1EB0-2C4E-C65E-E8DA5B704A4C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23" name="Google Shape;2563;p18">
                  <a:extLst>
                    <a:ext uri="{FF2B5EF4-FFF2-40B4-BE49-F238E27FC236}">
                      <a16:creationId xmlns:a16="http://schemas.microsoft.com/office/drawing/2014/main" id="{4A474AD3-773F-C6B6-8CA6-0C0E0FE15B13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2564;p18">
                  <a:extLst>
                    <a:ext uri="{FF2B5EF4-FFF2-40B4-BE49-F238E27FC236}">
                      <a16:creationId xmlns:a16="http://schemas.microsoft.com/office/drawing/2014/main" id="{5AD4DCD4-8ADD-3B5A-9812-BC4E36F01AB1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" name="Google Shape;2565;p18">
                <a:extLst>
                  <a:ext uri="{FF2B5EF4-FFF2-40B4-BE49-F238E27FC236}">
                    <a16:creationId xmlns:a16="http://schemas.microsoft.com/office/drawing/2014/main" id="{7114E2A7-5F89-7116-85C6-EBF72B196270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21" name="Google Shape;2566;p18">
                  <a:extLst>
                    <a:ext uri="{FF2B5EF4-FFF2-40B4-BE49-F238E27FC236}">
                      <a16:creationId xmlns:a16="http://schemas.microsoft.com/office/drawing/2014/main" id="{0E92EBC1-4632-6C84-548B-D299EC22E0F6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2567;p18">
                  <a:extLst>
                    <a:ext uri="{FF2B5EF4-FFF2-40B4-BE49-F238E27FC236}">
                      <a16:creationId xmlns:a16="http://schemas.microsoft.com/office/drawing/2014/main" id="{AF1E2157-D174-CDCE-A098-E919E7BC0E65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6" name="Google Shape;2568;p18">
                <a:extLst>
                  <a:ext uri="{FF2B5EF4-FFF2-40B4-BE49-F238E27FC236}">
                    <a16:creationId xmlns:a16="http://schemas.microsoft.com/office/drawing/2014/main" id="{D35B41AC-FBF1-B0CE-5FD7-1C7FB97B8EBA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" name="Google Shape;2569;p18">
                <a:extLst>
                  <a:ext uri="{FF2B5EF4-FFF2-40B4-BE49-F238E27FC236}">
                    <a16:creationId xmlns:a16="http://schemas.microsoft.com/office/drawing/2014/main" id="{6BF707BB-163A-87E5-567C-5CC180AB5D23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19" name="Google Shape;2570;p18">
                  <a:extLst>
                    <a:ext uri="{FF2B5EF4-FFF2-40B4-BE49-F238E27FC236}">
                      <a16:creationId xmlns:a16="http://schemas.microsoft.com/office/drawing/2014/main" id="{A50BBACF-C024-A812-B957-550804F43450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2571;p18">
                  <a:extLst>
                    <a:ext uri="{FF2B5EF4-FFF2-40B4-BE49-F238E27FC236}">
                      <a16:creationId xmlns:a16="http://schemas.microsoft.com/office/drawing/2014/main" id="{A227F3B7-CEF5-1F60-07F9-0ADC073A1618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" name="Google Shape;2572;p18">
                <a:extLst>
                  <a:ext uri="{FF2B5EF4-FFF2-40B4-BE49-F238E27FC236}">
                    <a16:creationId xmlns:a16="http://schemas.microsoft.com/office/drawing/2014/main" id="{5C8F932F-D916-2CEF-760D-4EEEF7CD75BD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2573;p18">
              <a:extLst>
                <a:ext uri="{FF2B5EF4-FFF2-40B4-BE49-F238E27FC236}">
                  <a16:creationId xmlns:a16="http://schemas.microsoft.com/office/drawing/2014/main" id="{B65B7913-02B1-43A9-765A-DAF25BD7F575}"/>
                </a:ext>
              </a:extLst>
            </p:cNvPr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83" name="Google Shape;2574;p18">
                <a:extLst>
                  <a:ext uri="{FF2B5EF4-FFF2-40B4-BE49-F238E27FC236}">
                    <a16:creationId xmlns:a16="http://schemas.microsoft.com/office/drawing/2014/main" id="{3272A6D8-47F0-CDBF-0453-5BC0B9458C59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07" name="Google Shape;2575;p18">
                  <a:extLst>
                    <a:ext uri="{FF2B5EF4-FFF2-40B4-BE49-F238E27FC236}">
                      <a16:creationId xmlns:a16="http://schemas.microsoft.com/office/drawing/2014/main" id="{DCC04C94-6A68-C215-7818-4FAB92394044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2576;p18">
                  <a:extLst>
                    <a:ext uri="{FF2B5EF4-FFF2-40B4-BE49-F238E27FC236}">
                      <a16:creationId xmlns:a16="http://schemas.microsoft.com/office/drawing/2014/main" id="{83DF8F09-5300-95F4-2E8A-0CF6F69A8CCE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4" name="Google Shape;2577;p18">
                <a:extLst>
                  <a:ext uri="{FF2B5EF4-FFF2-40B4-BE49-F238E27FC236}">
                    <a16:creationId xmlns:a16="http://schemas.microsoft.com/office/drawing/2014/main" id="{A0F59E4E-F228-0FE0-3563-909846C2AC0B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05" name="Google Shape;2578;p18">
                  <a:extLst>
                    <a:ext uri="{FF2B5EF4-FFF2-40B4-BE49-F238E27FC236}">
                      <a16:creationId xmlns:a16="http://schemas.microsoft.com/office/drawing/2014/main" id="{CCD494A2-2C77-1209-333A-57B5DA88A262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2579;p18">
                  <a:extLst>
                    <a:ext uri="{FF2B5EF4-FFF2-40B4-BE49-F238E27FC236}">
                      <a16:creationId xmlns:a16="http://schemas.microsoft.com/office/drawing/2014/main" id="{FC9ED6B4-15D1-B449-9D9F-0A4F5DD25541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5" name="Google Shape;2580;p18">
                <a:extLst>
                  <a:ext uri="{FF2B5EF4-FFF2-40B4-BE49-F238E27FC236}">
                    <a16:creationId xmlns:a16="http://schemas.microsoft.com/office/drawing/2014/main" id="{3FE830C1-F73D-333F-74E9-C3CCC2FD62B6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03" name="Google Shape;2581;p18">
                  <a:extLst>
                    <a:ext uri="{FF2B5EF4-FFF2-40B4-BE49-F238E27FC236}">
                      <a16:creationId xmlns:a16="http://schemas.microsoft.com/office/drawing/2014/main" id="{B1DEB70E-407C-F1AB-317B-7583E069A041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2582;p18">
                  <a:extLst>
                    <a:ext uri="{FF2B5EF4-FFF2-40B4-BE49-F238E27FC236}">
                      <a16:creationId xmlns:a16="http://schemas.microsoft.com/office/drawing/2014/main" id="{23F237A2-B3C2-7C26-50DE-6A31ED8A63AB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6" name="Google Shape;2583;p18">
                <a:extLst>
                  <a:ext uri="{FF2B5EF4-FFF2-40B4-BE49-F238E27FC236}">
                    <a16:creationId xmlns:a16="http://schemas.microsoft.com/office/drawing/2014/main" id="{E8F07A2F-1F3B-8F83-E4E2-393D12AA00B0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01" name="Google Shape;2584;p18">
                  <a:extLst>
                    <a:ext uri="{FF2B5EF4-FFF2-40B4-BE49-F238E27FC236}">
                      <a16:creationId xmlns:a16="http://schemas.microsoft.com/office/drawing/2014/main" id="{2AA4161A-DAE4-7634-C945-763AA6EDA13F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2585;p18">
                  <a:extLst>
                    <a:ext uri="{FF2B5EF4-FFF2-40B4-BE49-F238E27FC236}">
                      <a16:creationId xmlns:a16="http://schemas.microsoft.com/office/drawing/2014/main" id="{CE0FBE9E-AB26-08A0-1014-DB9C7113F18C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" name="Google Shape;2586;p18">
                <a:extLst>
                  <a:ext uri="{FF2B5EF4-FFF2-40B4-BE49-F238E27FC236}">
                    <a16:creationId xmlns:a16="http://schemas.microsoft.com/office/drawing/2014/main" id="{DEF05F6E-A3C9-D59A-2887-FE85D0A80B82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99" name="Google Shape;2587;p18">
                  <a:extLst>
                    <a:ext uri="{FF2B5EF4-FFF2-40B4-BE49-F238E27FC236}">
                      <a16:creationId xmlns:a16="http://schemas.microsoft.com/office/drawing/2014/main" id="{86F86F71-B244-A691-A389-F60477D5CAB5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2588;p18">
                  <a:extLst>
                    <a:ext uri="{FF2B5EF4-FFF2-40B4-BE49-F238E27FC236}">
                      <a16:creationId xmlns:a16="http://schemas.microsoft.com/office/drawing/2014/main" id="{6915D5FD-28E5-B5EB-17F6-073023B17536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" name="Google Shape;2589;p18">
                <a:extLst>
                  <a:ext uri="{FF2B5EF4-FFF2-40B4-BE49-F238E27FC236}">
                    <a16:creationId xmlns:a16="http://schemas.microsoft.com/office/drawing/2014/main" id="{8AEFFBA0-C193-CBD6-7FF5-7D95451F92F6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97" name="Google Shape;2590;p18">
                  <a:extLst>
                    <a:ext uri="{FF2B5EF4-FFF2-40B4-BE49-F238E27FC236}">
                      <a16:creationId xmlns:a16="http://schemas.microsoft.com/office/drawing/2014/main" id="{10FDCC0F-1D5F-6363-D6F5-4304E0BC4298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2591;p18">
                  <a:extLst>
                    <a:ext uri="{FF2B5EF4-FFF2-40B4-BE49-F238E27FC236}">
                      <a16:creationId xmlns:a16="http://schemas.microsoft.com/office/drawing/2014/main" id="{42A89FB4-F28A-67E9-16E1-2134093C8CA3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9" name="Google Shape;2592;p18">
                <a:extLst>
                  <a:ext uri="{FF2B5EF4-FFF2-40B4-BE49-F238E27FC236}">
                    <a16:creationId xmlns:a16="http://schemas.microsoft.com/office/drawing/2014/main" id="{DD6AD19A-019C-DAF6-6464-D1ED6AA4AE21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95" name="Google Shape;2593;p18">
                  <a:extLst>
                    <a:ext uri="{FF2B5EF4-FFF2-40B4-BE49-F238E27FC236}">
                      <a16:creationId xmlns:a16="http://schemas.microsoft.com/office/drawing/2014/main" id="{C184A621-B24D-1BDF-C00A-E9067209B158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2594;p18">
                  <a:extLst>
                    <a:ext uri="{FF2B5EF4-FFF2-40B4-BE49-F238E27FC236}">
                      <a16:creationId xmlns:a16="http://schemas.microsoft.com/office/drawing/2014/main" id="{423278D7-2921-F13D-DEF7-80930BB7548A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" name="Google Shape;2595;p18">
                <a:extLst>
                  <a:ext uri="{FF2B5EF4-FFF2-40B4-BE49-F238E27FC236}">
                    <a16:creationId xmlns:a16="http://schemas.microsoft.com/office/drawing/2014/main" id="{33FD0A66-A587-DBB0-5415-057A7C68A790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1" name="Google Shape;2596;p18">
                <a:extLst>
                  <a:ext uri="{FF2B5EF4-FFF2-40B4-BE49-F238E27FC236}">
                    <a16:creationId xmlns:a16="http://schemas.microsoft.com/office/drawing/2014/main" id="{7BAA2EA5-83F7-CD7C-E9D3-DE7845CEB8FC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93" name="Google Shape;2597;p18">
                  <a:extLst>
                    <a:ext uri="{FF2B5EF4-FFF2-40B4-BE49-F238E27FC236}">
                      <a16:creationId xmlns:a16="http://schemas.microsoft.com/office/drawing/2014/main" id="{7AE73F06-B22B-3D7A-D882-0CD6F7F946D5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2598;p18">
                  <a:extLst>
                    <a:ext uri="{FF2B5EF4-FFF2-40B4-BE49-F238E27FC236}">
                      <a16:creationId xmlns:a16="http://schemas.microsoft.com/office/drawing/2014/main" id="{3A23208D-4A5F-7328-33DE-4D42C28C555B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" name="Google Shape;2599;p18">
                <a:extLst>
                  <a:ext uri="{FF2B5EF4-FFF2-40B4-BE49-F238E27FC236}">
                    <a16:creationId xmlns:a16="http://schemas.microsoft.com/office/drawing/2014/main" id="{CAC7CBA2-DCC1-FFEA-68BB-1F84DF4F4EE6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5" name="Google Shape;2600;p18">
            <a:extLst>
              <a:ext uri="{FF2B5EF4-FFF2-40B4-BE49-F238E27FC236}">
                <a16:creationId xmlns:a16="http://schemas.microsoft.com/office/drawing/2014/main" id="{F130D8FA-7F02-960B-8557-9ACE567F1BD7}"/>
              </a:ext>
            </a:extLst>
          </p:cNvPr>
          <p:cNvGrpSpPr/>
          <p:nvPr/>
        </p:nvGrpSpPr>
        <p:grpSpPr>
          <a:xfrm>
            <a:off x="16248365" y="2707747"/>
            <a:ext cx="1268764" cy="1512536"/>
            <a:chOff x="16295136" y="957167"/>
            <a:chExt cx="1268764" cy="1512536"/>
          </a:xfrm>
        </p:grpSpPr>
        <p:grpSp>
          <p:nvGrpSpPr>
            <p:cNvPr id="136" name="Google Shape;2601;p18">
              <a:extLst>
                <a:ext uri="{FF2B5EF4-FFF2-40B4-BE49-F238E27FC236}">
                  <a16:creationId xmlns:a16="http://schemas.microsoft.com/office/drawing/2014/main" id="{C4981829-1DAD-88CD-8749-2D516127A51F}"/>
                </a:ext>
              </a:extLst>
            </p:cNvPr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146" name="Google Shape;2602;p18">
                <a:extLst>
                  <a:ext uri="{FF2B5EF4-FFF2-40B4-BE49-F238E27FC236}">
                    <a16:creationId xmlns:a16="http://schemas.microsoft.com/office/drawing/2014/main" id="{175721D6-35B2-B722-73E9-C67F026683E3}"/>
                  </a:ext>
                </a:extLst>
              </p:cNvPr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48" name="Google Shape;2603;p18">
                  <a:extLst>
                    <a:ext uri="{FF2B5EF4-FFF2-40B4-BE49-F238E27FC236}">
                      <a16:creationId xmlns:a16="http://schemas.microsoft.com/office/drawing/2014/main" id="{127CD8AF-B4D8-2162-34E7-5D78B09B92BE}"/>
                    </a:ext>
                  </a:extLst>
                </p:cNvPr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52" name="Google Shape;2604;p18">
                    <a:extLst>
                      <a:ext uri="{FF2B5EF4-FFF2-40B4-BE49-F238E27FC236}">
                        <a16:creationId xmlns:a16="http://schemas.microsoft.com/office/drawing/2014/main" id="{637F667D-82E0-393E-F816-F780ABF35AA8}"/>
                      </a:ext>
                    </a:extLst>
                  </p:cNvPr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" name="Google Shape;2605;p18">
                    <a:extLst>
                      <a:ext uri="{FF2B5EF4-FFF2-40B4-BE49-F238E27FC236}">
                        <a16:creationId xmlns:a16="http://schemas.microsoft.com/office/drawing/2014/main" id="{06917ADE-74EC-6812-3CDE-5823C14C2E0D}"/>
                      </a:ext>
                    </a:extLst>
                  </p:cNvPr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9" name="Google Shape;2606;p18">
                  <a:extLst>
                    <a:ext uri="{FF2B5EF4-FFF2-40B4-BE49-F238E27FC236}">
                      <a16:creationId xmlns:a16="http://schemas.microsoft.com/office/drawing/2014/main" id="{B7126F18-3BCC-C64B-727E-96D616DA4033}"/>
                    </a:ext>
                  </a:extLst>
                </p:cNvPr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50" name="Google Shape;2607;p18">
                    <a:extLst>
                      <a:ext uri="{FF2B5EF4-FFF2-40B4-BE49-F238E27FC236}">
                        <a16:creationId xmlns:a16="http://schemas.microsoft.com/office/drawing/2014/main" id="{31FC0856-E1DC-50E9-D527-71E16E54E27C}"/>
                      </a:ext>
                    </a:extLst>
                  </p:cNvPr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1" name="Google Shape;2608;p18">
                    <a:extLst>
                      <a:ext uri="{FF2B5EF4-FFF2-40B4-BE49-F238E27FC236}">
                        <a16:creationId xmlns:a16="http://schemas.microsoft.com/office/drawing/2014/main" id="{0042CC17-FA4C-CFFF-9182-A14DFB27FA54}"/>
                      </a:ext>
                    </a:extLst>
                  </p:cNvPr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47" name="Google Shape;2609;p18">
                <a:extLst>
                  <a:ext uri="{FF2B5EF4-FFF2-40B4-BE49-F238E27FC236}">
                    <a16:creationId xmlns:a16="http://schemas.microsoft.com/office/drawing/2014/main" id="{587A8E91-42EE-00FE-8C83-A709F17866A0}"/>
                  </a:ext>
                </a:extLst>
              </p:cNvPr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" name="Google Shape;2610;p18">
              <a:extLst>
                <a:ext uri="{FF2B5EF4-FFF2-40B4-BE49-F238E27FC236}">
                  <a16:creationId xmlns:a16="http://schemas.microsoft.com/office/drawing/2014/main" id="{CA9B89BC-932E-1F4B-6B38-0E1E93A4282B}"/>
                </a:ext>
              </a:extLst>
            </p:cNvPr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138" name="Google Shape;2611;p18">
                <a:extLst>
                  <a:ext uri="{FF2B5EF4-FFF2-40B4-BE49-F238E27FC236}">
                    <a16:creationId xmlns:a16="http://schemas.microsoft.com/office/drawing/2014/main" id="{93024D6C-17DB-C15B-D516-777D924BA4F5}"/>
                  </a:ext>
                </a:extLst>
              </p:cNvPr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40" name="Google Shape;2612;p18">
                  <a:extLst>
                    <a:ext uri="{FF2B5EF4-FFF2-40B4-BE49-F238E27FC236}">
                      <a16:creationId xmlns:a16="http://schemas.microsoft.com/office/drawing/2014/main" id="{ABE88713-8409-93BF-D71B-A51736641642}"/>
                    </a:ext>
                  </a:extLst>
                </p:cNvPr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44" name="Google Shape;2613;p18">
                    <a:extLst>
                      <a:ext uri="{FF2B5EF4-FFF2-40B4-BE49-F238E27FC236}">
                        <a16:creationId xmlns:a16="http://schemas.microsoft.com/office/drawing/2014/main" id="{5630EE71-4B16-4ED7-535A-67FAC310D5D2}"/>
                      </a:ext>
                    </a:extLst>
                  </p:cNvPr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" name="Google Shape;2614;p18">
                    <a:extLst>
                      <a:ext uri="{FF2B5EF4-FFF2-40B4-BE49-F238E27FC236}">
                        <a16:creationId xmlns:a16="http://schemas.microsoft.com/office/drawing/2014/main" id="{59F6C79C-EE7A-2356-47DF-592FC4ACB27B}"/>
                      </a:ext>
                    </a:extLst>
                  </p:cNvPr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1" name="Google Shape;2615;p18">
                  <a:extLst>
                    <a:ext uri="{FF2B5EF4-FFF2-40B4-BE49-F238E27FC236}">
                      <a16:creationId xmlns:a16="http://schemas.microsoft.com/office/drawing/2014/main" id="{F6E22DA0-B2AC-865B-A753-CD4F8279B9C8}"/>
                    </a:ext>
                  </a:extLst>
                </p:cNvPr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42" name="Google Shape;2616;p18">
                    <a:extLst>
                      <a:ext uri="{FF2B5EF4-FFF2-40B4-BE49-F238E27FC236}">
                        <a16:creationId xmlns:a16="http://schemas.microsoft.com/office/drawing/2014/main" id="{ACC6DA3E-1D68-5A07-9B68-A88D28834E86}"/>
                      </a:ext>
                    </a:extLst>
                  </p:cNvPr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2617;p18">
                    <a:extLst>
                      <a:ext uri="{FF2B5EF4-FFF2-40B4-BE49-F238E27FC236}">
                        <a16:creationId xmlns:a16="http://schemas.microsoft.com/office/drawing/2014/main" id="{42132878-6254-6EC4-83B2-00550DECA30A}"/>
                      </a:ext>
                    </a:extLst>
                  </p:cNvPr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39" name="Google Shape;2618;p18">
                <a:extLst>
                  <a:ext uri="{FF2B5EF4-FFF2-40B4-BE49-F238E27FC236}">
                    <a16:creationId xmlns:a16="http://schemas.microsoft.com/office/drawing/2014/main" id="{EE9B73DC-82DC-2F14-B9C7-3B4BC6921C83}"/>
                  </a:ext>
                </a:extLst>
              </p:cNvPr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5" name="Google Shape;3191;p25">
            <a:extLst>
              <a:ext uri="{FF2B5EF4-FFF2-40B4-BE49-F238E27FC236}">
                <a16:creationId xmlns:a16="http://schemas.microsoft.com/office/drawing/2014/main" id="{873A7383-EF0F-1DCD-0050-CD10585ECF20}"/>
              </a:ext>
            </a:extLst>
          </p:cNvPr>
          <p:cNvSpPr/>
          <p:nvPr/>
        </p:nvSpPr>
        <p:spPr>
          <a:xfrm>
            <a:off x="1546649" y="885952"/>
            <a:ext cx="13696050" cy="1781263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Rectangle 42">
            <a:extLst>
              <a:ext uri="{FF2B5EF4-FFF2-40B4-BE49-F238E27FC236}">
                <a16:creationId xmlns:a16="http://schemas.microsoft.com/office/drawing/2014/main" id="{A6EAFE9E-31BD-BE6C-B4EF-FF5E297A3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0047" y="902720"/>
            <a:ext cx="1054465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hình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bài.</a:t>
            </a:r>
          </a:p>
        </p:txBody>
      </p:sp>
      <p:sp>
        <p:nvSpPr>
          <p:cNvPr id="164" name="Text Box 25">
            <a:extLst>
              <a:ext uri="{FF2B5EF4-FFF2-40B4-BE49-F238E27FC236}">
                <a16:creationId xmlns:a16="http://schemas.microsoft.com/office/drawing/2014/main" id="{3EB1431E-CF0C-D33E-941A-B7400588B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6998" y="7412740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167" name="Text Box 25">
            <a:extLst>
              <a:ext uri="{FF2B5EF4-FFF2-40B4-BE49-F238E27FC236}">
                <a16:creationId xmlns:a16="http://schemas.microsoft.com/office/drawing/2014/main" id="{6F68B218-6C8C-3A21-4F8D-A73382FB7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0684" y="5620092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168" name="Freeform 21">
            <a:extLst>
              <a:ext uri="{FF2B5EF4-FFF2-40B4-BE49-F238E27FC236}">
                <a16:creationId xmlns:a16="http://schemas.microsoft.com/office/drawing/2014/main" id="{EE81ACCB-CB90-DA87-34E0-0E8259882546}"/>
              </a:ext>
            </a:extLst>
          </p:cNvPr>
          <p:cNvSpPr>
            <a:spLocks/>
          </p:cNvSpPr>
          <p:nvPr/>
        </p:nvSpPr>
        <p:spPr bwMode="auto">
          <a:xfrm>
            <a:off x="7616146" y="7072655"/>
            <a:ext cx="342900" cy="385763"/>
          </a:xfrm>
          <a:custGeom>
            <a:avLst/>
            <a:gdLst>
              <a:gd name="T0" fmla="*/ 0 w 202"/>
              <a:gd name="T1" fmla="*/ 0 h 192"/>
              <a:gd name="T2" fmla="*/ 2147483646 w 202"/>
              <a:gd name="T3" fmla="*/ 0 h 192"/>
              <a:gd name="T4" fmla="*/ 2147483646 w 202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2" h="192">
                <a:moveTo>
                  <a:pt x="0" y="0"/>
                </a:moveTo>
                <a:lnTo>
                  <a:pt x="202" y="0"/>
                </a:lnTo>
                <a:lnTo>
                  <a:pt x="202" y="19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00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8C2E279B-0EBC-511E-8B62-0506F61D3A1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0390303" y="4664258"/>
            <a:ext cx="45243" cy="282511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0" name="Text Box 25">
            <a:extLst>
              <a:ext uri="{FF2B5EF4-FFF2-40B4-BE49-F238E27FC236}">
                <a16:creationId xmlns:a16="http://schemas.microsoft.com/office/drawing/2014/main" id="{D272E690-38D1-6425-C4CC-55AFE707F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6521" y="5620092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171" name="Freeform 21">
            <a:extLst>
              <a:ext uri="{FF2B5EF4-FFF2-40B4-BE49-F238E27FC236}">
                <a16:creationId xmlns:a16="http://schemas.microsoft.com/office/drawing/2014/main" id="{AB5890E0-42F7-9330-2640-AF083E79E8F5}"/>
              </a:ext>
            </a:extLst>
          </p:cNvPr>
          <p:cNvSpPr>
            <a:spLocks/>
          </p:cNvSpPr>
          <p:nvPr/>
        </p:nvSpPr>
        <p:spPr bwMode="auto">
          <a:xfrm flipH="1">
            <a:off x="10047403" y="7067892"/>
            <a:ext cx="342900" cy="385763"/>
          </a:xfrm>
          <a:custGeom>
            <a:avLst/>
            <a:gdLst>
              <a:gd name="T0" fmla="*/ 0 w 202"/>
              <a:gd name="T1" fmla="*/ 0 h 192"/>
              <a:gd name="T2" fmla="*/ 2147483646 w 202"/>
              <a:gd name="T3" fmla="*/ 0 h 192"/>
              <a:gd name="T4" fmla="*/ 2147483646 w 202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2" h="192">
                <a:moveTo>
                  <a:pt x="0" y="0"/>
                </a:moveTo>
                <a:lnTo>
                  <a:pt x="202" y="0"/>
                </a:lnTo>
                <a:lnTo>
                  <a:pt x="202" y="19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00"/>
          </a:p>
        </p:txBody>
      </p:sp>
      <p:sp>
        <p:nvSpPr>
          <p:cNvPr id="172" name="Line 5">
            <a:extLst>
              <a:ext uri="{FF2B5EF4-FFF2-40B4-BE49-F238E27FC236}">
                <a16:creationId xmlns:a16="http://schemas.microsoft.com/office/drawing/2014/main" id="{D84D5AFE-3E54-DE62-2AF3-A852D9DABC8D}"/>
              </a:ext>
            </a:extLst>
          </p:cNvPr>
          <p:cNvSpPr>
            <a:spLocks noChangeShapeType="1"/>
          </p:cNvSpPr>
          <p:nvPr/>
        </p:nvSpPr>
        <p:spPr bwMode="auto">
          <a:xfrm>
            <a:off x="7568521" y="7489373"/>
            <a:ext cx="2897982" cy="4763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100"/>
          </a:p>
        </p:txBody>
      </p:sp>
      <p:sp>
        <p:nvSpPr>
          <p:cNvPr id="173" name="Line 5">
            <a:extLst>
              <a:ext uri="{FF2B5EF4-FFF2-40B4-BE49-F238E27FC236}">
                <a16:creationId xmlns:a16="http://schemas.microsoft.com/office/drawing/2014/main" id="{CB206F6C-DD47-7D20-19AE-E5D50896802C}"/>
              </a:ext>
            </a:extLst>
          </p:cNvPr>
          <p:cNvSpPr>
            <a:spLocks noChangeShapeType="1"/>
          </p:cNvSpPr>
          <p:nvPr/>
        </p:nvSpPr>
        <p:spPr bwMode="auto">
          <a:xfrm>
            <a:off x="7564360" y="4664258"/>
            <a:ext cx="32735" cy="2825114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10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2926432-BB85-6C9C-26C0-49E98496D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43" y="7566629"/>
            <a:ext cx="1121568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CD188EBC-3256-9532-7B0A-91B95A333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5546" y="7597321"/>
            <a:ext cx="1119188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BDE08C06-DD07-2C52-772C-3515F9E0CB0C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401457" y="4664258"/>
            <a:ext cx="5038725" cy="2772728"/>
            <a:chOff x="3180227" y="4025659"/>
            <a:chExt cx="4224337" cy="1706562"/>
          </a:xfrm>
        </p:grpSpPr>
        <p:sp>
          <p:nvSpPr>
            <p:cNvPr id="177" name="AutoShape 16">
              <a:extLst>
                <a:ext uri="{FF2B5EF4-FFF2-40B4-BE49-F238E27FC236}">
                  <a16:creationId xmlns:a16="http://schemas.microsoft.com/office/drawing/2014/main" id="{53EC9CC9-9595-530D-DE75-1BB5AEA3F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0227" y="4025659"/>
              <a:ext cx="4224337" cy="1706562"/>
            </a:xfrm>
            <a:prstGeom prst="rtTriangle">
              <a:avLst/>
            </a:prstGeom>
            <a:solidFill>
              <a:srgbClr val="00CCFF"/>
            </a:soli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8" name="AutoShape 17">
              <a:extLst>
                <a:ext uri="{FF2B5EF4-FFF2-40B4-BE49-F238E27FC236}">
                  <a16:creationId xmlns:a16="http://schemas.microsoft.com/office/drawing/2014/main" id="{DDDDE384-7DF5-A39F-5327-5ED368402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9098" y="4551778"/>
              <a:ext cx="2241550" cy="990600"/>
            </a:xfrm>
            <a:prstGeom prst="rtTriangle">
              <a:avLst/>
            </a:prstGeom>
            <a:solidFill>
              <a:srgbClr val="CDFBA3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74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59 0.0037 L 0.05261 0.002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1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2543;p18">
            <a:extLst>
              <a:ext uri="{FF2B5EF4-FFF2-40B4-BE49-F238E27FC236}">
                <a16:creationId xmlns:a16="http://schemas.microsoft.com/office/drawing/2014/main" id="{A05E7790-8F09-FFE0-6B61-27B103E38F1E}"/>
              </a:ext>
            </a:extLst>
          </p:cNvPr>
          <p:cNvSpPr/>
          <p:nvPr/>
        </p:nvSpPr>
        <p:spPr>
          <a:xfrm>
            <a:off x="1090663" y="2896126"/>
            <a:ext cx="16106666" cy="6339029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" name="Google Shape;2545;p18">
            <a:extLst>
              <a:ext uri="{FF2B5EF4-FFF2-40B4-BE49-F238E27FC236}">
                <a16:creationId xmlns:a16="http://schemas.microsoft.com/office/drawing/2014/main" id="{A7A12846-4036-71E1-B8E0-16A7DEB14160}"/>
              </a:ext>
            </a:extLst>
          </p:cNvPr>
          <p:cNvGrpSpPr/>
          <p:nvPr/>
        </p:nvGrpSpPr>
        <p:grpSpPr>
          <a:xfrm rot="-2700000">
            <a:off x="15219515" y="1525958"/>
            <a:ext cx="1385374" cy="1640151"/>
            <a:chOff x="15662019" y="7573647"/>
            <a:chExt cx="1385387" cy="1640167"/>
          </a:xfrm>
        </p:grpSpPr>
        <p:grpSp>
          <p:nvGrpSpPr>
            <p:cNvPr id="81" name="Google Shape;2546;p18">
              <a:extLst>
                <a:ext uri="{FF2B5EF4-FFF2-40B4-BE49-F238E27FC236}">
                  <a16:creationId xmlns:a16="http://schemas.microsoft.com/office/drawing/2014/main" id="{88F44158-E4FA-741F-C3E5-21F143CFF03E}"/>
                </a:ext>
              </a:extLst>
            </p:cNvPr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09" name="Google Shape;2547;p18">
                <a:extLst>
                  <a:ext uri="{FF2B5EF4-FFF2-40B4-BE49-F238E27FC236}">
                    <a16:creationId xmlns:a16="http://schemas.microsoft.com/office/drawing/2014/main" id="{5AA95DD4-460B-89FD-6FAA-7C6EE202789E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33" name="Google Shape;2548;p18">
                  <a:extLst>
                    <a:ext uri="{FF2B5EF4-FFF2-40B4-BE49-F238E27FC236}">
                      <a16:creationId xmlns:a16="http://schemas.microsoft.com/office/drawing/2014/main" id="{4801E47E-22B6-F952-536A-F98A1EF47CA6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2549;p18">
                  <a:extLst>
                    <a:ext uri="{FF2B5EF4-FFF2-40B4-BE49-F238E27FC236}">
                      <a16:creationId xmlns:a16="http://schemas.microsoft.com/office/drawing/2014/main" id="{E6F8780C-68A0-B113-A35D-96C28E78B132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0" name="Google Shape;2550;p18">
                <a:extLst>
                  <a:ext uri="{FF2B5EF4-FFF2-40B4-BE49-F238E27FC236}">
                    <a16:creationId xmlns:a16="http://schemas.microsoft.com/office/drawing/2014/main" id="{80DAE9A8-D519-5C02-444F-FD5F8A2DB199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31" name="Google Shape;2551;p18">
                  <a:extLst>
                    <a:ext uri="{FF2B5EF4-FFF2-40B4-BE49-F238E27FC236}">
                      <a16:creationId xmlns:a16="http://schemas.microsoft.com/office/drawing/2014/main" id="{92F646C3-6886-C139-34EC-33BAC0307BC5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2552;p18">
                  <a:extLst>
                    <a:ext uri="{FF2B5EF4-FFF2-40B4-BE49-F238E27FC236}">
                      <a16:creationId xmlns:a16="http://schemas.microsoft.com/office/drawing/2014/main" id="{2C61D0EE-B588-10B5-EC21-7F19DEC1646E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" name="Google Shape;2553;p18">
                <a:extLst>
                  <a:ext uri="{FF2B5EF4-FFF2-40B4-BE49-F238E27FC236}">
                    <a16:creationId xmlns:a16="http://schemas.microsoft.com/office/drawing/2014/main" id="{5C91DE5F-D93B-FCE8-A281-A37AC2787192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29" name="Google Shape;2554;p18">
                  <a:extLst>
                    <a:ext uri="{FF2B5EF4-FFF2-40B4-BE49-F238E27FC236}">
                      <a16:creationId xmlns:a16="http://schemas.microsoft.com/office/drawing/2014/main" id="{52BBC6E0-A997-E676-0720-41686A6F8E0E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2555;p18">
                  <a:extLst>
                    <a:ext uri="{FF2B5EF4-FFF2-40B4-BE49-F238E27FC236}">
                      <a16:creationId xmlns:a16="http://schemas.microsoft.com/office/drawing/2014/main" id="{7B7E56BA-F08F-9DF9-1756-B03B4982D57C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" name="Google Shape;2556;p18">
                <a:extLst>
                  <a:ext uri="{FF2B5EF4-FFF2-40B4-BE49-F238E27FC236}">
                    <a16:creationId xmlns:a16="http://schemas.microsoft.com/office/drawing/2014/main" id="{0E4738D3-CBA9-BC75-9DAA-DE6380226427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27" name="Google Shape;2557;p18">
                  <a:extLst>
                    <a:ext uri="{FF2B5EF4-FFF2-40B4-BE49-F238E27FC236}">
                      <a16:creationId xmlns:a16="http://schemas.microsoft.com/office/drawing/2014/main" id="{91890E60-6BFF-2DDC-9A87-3BF29627D437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2558;p18">
                  <a:extLst>
                    <a:ext uri="{FF2B5EF4-FFF2-40B4-BE49-F238E27FC236}">
                      <a16:creationId xmlns:a16="http://schemas.microsoft.com/office/drawing/2014/main" id="{A616939A-5A2B-C1F4-BAB2-94416D752A34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3" name="Google Shape;2559;p18">
                <a:extLst>
                  <a:ext uri="{FF2B5EF4-FFF2-40B4-BE49-F238E27FC236}">
                    <a16:creationId xmlns:a16="http://schemas.microsoft.com/office/drawing/2014/main" id="{DBE21A14-733B-5B17-A52E-4C266B29AFF4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25" name="Google Shape;2560;p18">
                  <a:extLst>
                    <a:ext uri="{FF2B5EF4-FFF2-40B4-BE49-F238E27FC236}">
                      <a16:creationId xmlns:a16="http://schemas.microsoft.com/office/drawing/2014/main" id="{EE074D78-9040-D731-A367-B38528AD39A6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2561;p18">
                  <a:extLst>
                    <a:ext uri="{FF2B5EF4-FFF2-40B4-BE49-F238E27FC236}">
                      <a16:creationId xmlns:a16="http://schemas.microsoft.com/office/drawing/2014/main" id="{D35C57C0-6A6F-E3C1-E78A-678A4B4EF767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4" name="Google Shape;2562;p18">
                <a:extLst>
                  <a:ext uri="{FF2B5EF4-FFF2-40B4-BE49-F238E27FC236}">
                    <a16:creationId xmlns:a16="http://schemas.microsoft.com/office/drawing/2014/main" id="{393C7371-1EB0-2C4E-C65E-E8DA5B704A4C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23" name="Google Shape;2563;p18">
                  <a:extLst>
                    <a:ext uri="{FF2B5EF4-FFF2-40B4-BE49-F238E27FC236}">
                      <a16:creationId xmlns:a16="http://schemas.microsoft.com/office/drawing/2014/main" id="{4A474AD3-773F-C6B6-8CA6-0C0E0FE15B13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2564;p18">
                  <a:extLst>
                    <a:ext uri="{FF2B5EF4-FFF2-40B4-BE49-F238E27FC236}">
                      <a16:creationId xmlns:a16="http://schemas.microsoft.com/office/drawing/2014/main" id="{5AD4DCD4-8ADD-3B5A-9812-BC4E36F01AB1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" name="Google Shape;2565;p18">
                <a:extLst>
                  <a:ext uri="{FF2B5EF4-FFF2-40B4-BE49-F238E27FC236}">
                    <a16:creationId xmlns:a16="http://schemas.microsoft.com/office/drawing/2014/main" id="{7114E2A7-5F89-7116-85C6-EBF72B196270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21" name="Google Shape;2566;p18">
                  <a:extLst>
                    <a:ext uri="{FF2B5EF4-FFF2-40B4-BE49-F238E27FC236}">
                      <a16:creationId xmlns:a16="http://schemas.microsoft.com/office/drawing/2014/main" id="{0E92EBC1-4632-6C84-548B-D299EC22E0F6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2567;p18">
                  <a:extLst>
                    <a:ext uri="{FF2B5EF4-FFF2-40B4-BE49-F238E27FC236}">
                      <a16:creationId xmlns:a16="http://schemas.microsoft.com/office/drawing/2014/main" id="{AF1E2157-D174-CDCE-A098-E919E7BC0E65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6" name="Google Shape;2568;p18">
                <a:extLst>
                  <a:ext uri="{FF2B5EF4-FFF2-40B4-BE49-F238E27FC236}">
                    <a16:creationId xmlns:a16="http://schemas.microsoft.com/office/drawing/2014/main" id="{D35B41AC-FBF1-B0CE-5FD7-1C7FB97B8EBA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" name="Google Shape;2569;p18">
                <a:extLst>
                  <a:ext uri="{FF2B5EF4-FFF2-40B4-BE49-F238E27FC236}">
                    <a16:creationId xmlns:a16="http://schemas.microsoft.com/office/drawing/2014/main" id="{6BF707BB-163A-87E5-567C-5CC180AB5D23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19" name="Google Shape;2570;p18">
                  <a:extLst>
                    <a:ext uri="{FF2B5EF4-FFF2-40B4-BE49-F238E27FC236}">
                      <a16:creationId xmlns:a16="http://schemas.microsoft.com/office/drawing/2014/main" id="{A50BBACF-C024-A812-B957-550804F43450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2571;p18">
                  <a:extLst>
                    <a:ext uri="{FF2B5EF4-FFF2-40B4-BE49-F238E27FC236}">
                      <a16:creationId xmlns:a16="http://schemas.microsoft.com/office/drawing/2014/main" id="{A227F3B7-CEF5-1F60-07F9-0ADC073A1618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" name="Google Shape;2572;p18">
                <a:extLst>
                  <a:ext uri="{FF2B5EF4-FFF2-40B4-BE49-F238E27FC236}">
                    <a16:creationId xmlns:a16="http://schemas.microsoft.com/office/drawing/2014/main" id="{5C8F932F-D916-2CEF-760D-4EEEF7CD75BD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2573;p18">
              <a:extLst>
                <a:ext uri="{FF2B5EF4-FFF2-40B4-BE49-F238E27FC236}">
                  <a16:creationId xmlns:a16="http://schemas.microsoft.com/office/drawing/2014/main" id="{B65B7913-02B1-43A9-765A-DAF25BD7F575}"/>
                </a:ext>
              </a:extLst>
            </p:cNvPr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83" name="Google Shape;2574;p18">
                <a:extLst>
                  <a:ext uri="{FF2B5EF4-FFF2-40B4-BE49-F238E27FC236}">
                    <a16:creationId xmlns:a16="http://schemas.microsoft.com/office/drawing/2014/main" id="{3272A6D8-47F0-CDBF-0453-5BC0B9458C59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07" name="Google Shape;2575;p18">
                  <a:extLst>
                    <a:ext uri="{FF2B5EF4-FFF2-40B4-BE49-F238E27FC236}">
                      <a16:creationId xmlns:a16="http://schemas.microsoft.com/office/drawing/2014/main" id="{DCC04C94-6A68-C215-7818-4FAB92394044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2576;p18">
                  <a:extLst>
                    <a:ext uri="{FF2B5EF4-FFF2-40B4-BE49-F238E27FC236}">
                      <a16:creationId xmlns:a16="http://schemas.microsoft.com/office/drawing/2014/main" id="{83DF8F09-5300-95F4-2E8A-0CF6F69A8CCE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4" name="Google Shape;2577;p18">
                <a:extLst>
                  <a:ext uri="{FF2B5EF4-FFF2-40B4-BE49-F238E27FC236}">
                    <a16:creationId xmlns:a16="http://schemas.microsoft.com/office/drawing/2014/main" id="{A0F59E4E-F228-0FE0-3563-909846C2AC0B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05" name="Google Shape;2578;p18">
                  <a:extLst>
                    <a:ext uri="{FF2B5EF4-FFF2-40B4-BE49-F238E27FC236}">
                      <a16:creationId xmlns:a16="http://schemas.microsoft.com/office/drawing/2014/main" id="{CCD494A2-2C77-1209-333A-57B5DA88A262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2579;p18">
                  <a:extLst>
                    <a:ext uri="{FF2B5EF4-FFF2-40B4-BE49-F238E27FC236}">
                      <a16:creationId xmlns:a16="http://schemas.microsoft.com/office/drawing/2014/main" id="{FC9ED6B4-15D1-B449-9D9F-0A4F5DD25541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5" name="Google Shape;2580;p18">
                <a:extLst>
                  <a:ext uri="{FF2B5EF4-FFF2-40B4-BE49-F238E27FC236}">
                    <a16:creationId xmlns:a16="http://schemas.microsoft.com/office/drawing/2014/main" id="{3FE830C1-F73D-333F-74E9-C3CCC2FD62B6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03" name="Google Shape;2581;p18">
                  <a:extLst>
                    <a:ext uri="{FF2B5EF4-FFF2-40B4-BE49-F238E27FC236}">
                      <a16:creationId xmlns:a16="http://schemas.microsoft.com/office/drawing/2014/main" id="{B1DEB70E-407C-F1AB-317B-7583E069A041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2582;p18">
                  <a:extLst>
                    <a:ext uri="{FF2B5EF4-FFF2-40B4-BE49-F238E27FC236}">
                      <a16:creationId xmlns:a16="http://schemas.microsoft.com/office/drawing/2014/main" id="{23F237A2-B3C2-7C26-50DE-6A31ED8A63AB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6" name="Google Shape;2583;p18">
                <a:extLst>
                  <a:ext uri="{FF2B5EF4-FFF2-40B4-BE49-F238E27FC236}">
                    <a16:creationId xmlns:a16="http://schemas.microsoft.com/office/drawing/2014/main" id="{E8F07A2F-1F3B-8F83-E4E2-393D12AA00B0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01" name="Google Shape;2584;p18">
                  <a:extLst>
                    <a:ext uri="{FF2B5EF4-FFF2-40B4-BE49-F238E27FC236}">
                      <a16:creationId xmlns:a16="http://schemas.microsoft.com/office/drawing/2014/main" id="{2AA4161A-DAE4-7634-C945-763AA6EDA13F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2585;p18">
                  <a:extLst>
                    <a:ext uri="{FF2B5EF4-FFF2-40B4-BE49-F238E27FC236}">
                      <a16:creationId xmlns:a16="http://schemas.microsoft.com/office/drawing/2014/main" id="{CE0FBE9E-AB26-08A0-1014-DB9C7113F18C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" name="Google Shape;2586;p18">
                <a:extLst>
                  <a:ext uri="{FF2B5EF4-FFF2-40B4-BE49-F238E27FC236}">
                    <a16:creationId xmlns:a16="http://schemas.microsoft.com/office/drawing/2014/main" id="{DEF05F6E-A3C9-D59A-2887-FE85D0A80B82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99" name="Google Shape;2587;p18">
                  <a:extLst>
                    <a:ext uri="{FF2B5EF4-FFF2-40B4-BE49-F238E27FC236}">
                      <a16:creationId xmlns:a16="http://schemas.microsoft.com/office/drawing/2014/main" id="{86F86F71-B244-A691-A389-F60477D5CAB5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2588;p18">
                  <a:extLst>
                    <a:ext uri="{FF2B5EF4-FFF2-40B4-BE49-F238E27FC236}">
                      <a16:creationId xmlns:a16="http://schemas.microsoft.com/office/drawing/2014/main" id="{6915D5FD-28E5-B5EB-17F6-073023B17536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" name="Google Shape;2589;p18">
                <a:extLst>
                  <a:ext uri="{FF2B5EF4-FFF2-40B4-BE49-F238E27FC236}">
                    <a16:creationId xmlns:a16="http://schemas.microsoft.com/office/drawing/2014/main" id="{8AEFFBA0-C193-CBD6-7FF5-7D95451F92F6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97" name="Google Shape;2590;p18">
                  <a:extLst>
                    <a:ext uri="{FF2B5EF4-FFF2-40B4-BE49-F238E27FC236}">
                      <a16:creationId xmlns:a16="http://schemas.microsoft.com/office/drawing/2014/main" id="{10FDCC0F-1D5F-6363-D6F5-4304E0BC4298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2591;p18">
                  <a:extLst>
                    <a:ext uri="{FF2B5EF4-FFF2-40B4-BE49-F238E27FC236}">
                      <a16:creationId xmlns:a16="http://schemas.microsoft.com/office/drawing/2014/main" id="{42A89FB4-F28A-67E9-16E1-2134093C8CA3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9" name="Google Shape;2592;p18">
                <a:extLst>
                  <a:ext uri="{FF2B5EF4-FFF2-40B4-BE49-F238E27FC236}">
                    <a16:creationId xmlns:a16="http://schemas.microsoft.com/office/drawing/2014/main" id="{DD6AD19A-019C-DAF6-6464-D1ED6AA4AE21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95" name="Google Shape;2593;p18">
                  <a:extLst>
                    <a:ext uri="{FF2B5EF4-FFF2-40B4-BE49-F238E27FC236}">
                      <a16:creationId xmlns:a16="http://schemas.microsoft.com/office/drawing/2014/main" id="{C184A621-B24D-1BDF-C00A-E9067209B158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2594;p18">
                  <a:extLst>
                    <a:ext uri="{FF2B5EF4-FFF2-40B4-BE49-F238E27FC236}">
                      <a16:creationId xmlns:a16="http://schemas.microsoft.com/office/drawing/2014/main" id="{423278D7-2921-F13D-DEF7-80930BB7548A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" name="Google Shape;2595;p18">
                <a:extLst>
                  <a:ext uri="{FF2B5EF4-FFF2-40B4-BE49-F238E27FC236}">
                    <a16:creationId xmlns:a16="http://schemas.microsoft.com/office/drawing/2014/main" id="{33FD0A66-A587-DBB0-5415-057A7C68A790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1" name="Google Shape;2596;p18">
                <a:extLst>
                  <a:ext uri="{FF2B5EF4-FFF2-40B4-BE49-F238E27FC236}">
                    <a16:creationId xmlns:a16="http://schemas.microsoft.com/office/drawing/2014/main" id="{7BAA2EA5-83F7-CD7C-E9D3-DE7845CEB8FC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93" name="Google Shape;2597;p18">
                  <a:extLst>
                    <a:ext uri="{FF2B5EF4-FFF2-40B4-BE49-F238E27FC236}">
                      <a16:creationId xmlns:a16="http://schemas.microsoft.com/office/drawing/2014/main" id="{7AE73F06-B22B-3D7A-D882-0CD6F7F946D5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2598;p18">
                  <a:extLst>
                    <a:ext uri="{FF2B5EF4-FFF2-40B4-BE49-F238E27FC236}">
                      <a16:creationId xmlns:a16="http://schemas.microsoft.com/office/drawing/2014/main" id="{3A23208D-4A5F-7328-33DE-4D42C28C555B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" name="Google Shape;2599;p18">
                <a:extLst>
                  <a:ext uri="{FF2B5EF4-FFF2-40B4-BE49-F238E27FC236}">
                    <a16:creationId xmlns:a16="http://schemas.microsoft.com/office/drawing/2014/main" id="{CAC7CBA2-DCC1-FFEA-68BB-1F84DF4F4EE6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5" name="Google Shape;2600;p18">
            <a:extLst>
              <a:ext uri="{FF2B5EF4-FFF2-40B4-BE49-F238E27FC236}">
                <a16:creationId xmlns:a16="http://schemas.microsoft.com/office/drawing/2014/main" id="{F130D8FA-7F02-960B-8557-9ACE567F1BD7}"/>
              </a:ext>
            </a:extLst>
          </p:cNvPr>
          <p:cNvGrpSpPr/>
          <p:nvPr/>
        </p:nvGrpSpPr>
        <p:grpSpPr>
          <a:xfrm>
            <a:off x="16248365" y="2707747"/>
            <a:ext cx="1268764" cy="1512536"/>
            <a:chOff x="16295136" y="957167"/>
            <a:chExt cx="1268764" cy="1512536"/>
          </a:xfrm>
        </p:grpSpPr>
        <p:grpSp>
          <p:nvGrpSpPr>
            <p:cNvPr id="136" name="Google Shape;2601;p18">
              <a:extLst>
                <a:ext uri="{FF2B5EF4-FFF2-40B4-BE49-F238E27FC236}">
                  <a16:creationId xmlns:a16="http://schemas.microsoft.com/office/drawing/2014/main" id="{C4981829-1DAD-88CD-8749-2D516127A51F}"/>
                </a:ext>
              </a:extLst>
            </p:cNvPr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146" name="Google Shape;2602;p18">
                <a:extLst>
                  <a:ext uri="{FF2B5EF4-FFF2-40B4-BE49-F238E27FC236}">
                    <a16:creationId xmlns:a16="http://schemas.microsoft.com/office/drawing/2014/main" id="{175721D6-35B2-B722-73E9-C67F026683E3}"/>
                  </a:ext>
                </a:extLst>
              </p:cNvPr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48" name="Google Shape;2603;p18">
                  <a:extLst>
                    <a:ext uri="{FF2B5EF4-FFF2-40B4-BE49-F238E27FC236}">
                      <a16:creationId xmlns:a16="http://schemas.microsoft.com/office/drawing/2014/main" id="{127CD8AF-B4D8-2162-34E7-5D78B09B92BE}"/>
                    </a:ext>
                  </a:extLst>
                </p:cNvPr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52" name="Google Shape;2604;p18">
                    <a:extLst>
                      <a:ext uri="{FF2B5EF4-FFF2-40B4-BE49-F238E27FC236}">
                        <a16:creationId xmlns:a16="http://schemas.microsoft.com/office/drawing/2014/main" id="{637F667D-82E0-393E-F816-F780ABF35AA8}"/>
                      </a:ext>
                    </a:extLst>
                  </p:cNvPr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" name="Google Shape;2605;p18">
                    <a:extLst>
                      <a:ext uri="{FF2B5EF4-FFF2-40B4-BE49-F238E27FC236}">
                        <a16:creationId xmlns:a16="http://schemas.microsoft.com/office/drawing/2014/main" id="{06917ADE-74EC-6812-3CDE-5823C14C2E0D}"/>
                      </a:ext>
                    </a:extLst>
                  </p:cNvPr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9" name="Google Shape;2606;p18">
                  <a:extLst>
                    <a:ext uri="{FF2B5EF4-FFF2-40B4-BE49-F238E27FC236}">
                      <a16:creationId xmlns:a16="http://schemas.microsoft.com/office/drawing/2014/main" id="{B7126F18-3BCC-C64B-727E-96D616DA4033}"/>
                    </a:ext>
                  </a:extLst>
                </p:cNvPr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50" name="Google Shape;2607;p18">
                    <a:extLst>
                      <a:ext uri="{FF2B5EF4-FFF2-40B4-BE49-F238E27FC236}">
                        <a16:creationId xmlns:a16="http://schemas.microsoft.com/office/drawing/2014/main" id="{31FC0856-E1DC-50E9-D527-71E16E54E27C}"/>
                      </a:ext>
                    </a:extLst>
                  </p:cNvPr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1" name="Google Shape;2608;p18">
                    <a:extLst>
                      <a:ext uri="{FF2B5EF4-FFF2-40B4-BE49-F238E27FC236}">
                        <a16:creationId xmlns:a16="http://schemas.microsoft.com/office/drawing/2014/main" id="{0042CC17-FA4C-CFFF-9182-A14DFB27FA54}"/>
                      </a:ext>
                    </a:extLst>
                  </p:cNvPr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47" name="Google Shape;2609;p18">
                <a:extLst>
                  <a:ext uri="{FF2B5EF4-FFF2-40B4-BE49-F238E27FC236}">
                    <a16:creationId xmlns:a16="http://schemas.microsoft.com/office/drawing/2014/main" id="{587A8E91-42EE-00FE-8C83-A709F17866A0}"/>
                  </a:ext>
                </a:extLst>
              </p:cNvPr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" name="Google Shape;2610;p18">
              <a:extLst>
                <a:ext uri="{FF2B5EF4-FFF2-40B4-BE49-F238E27FC236}">
                  <a16:creationId xmlns:a16="http://schemas.microsoft.com/office/drawing/2014/main" id="{CA9B89BC-932E-1F4B-6B38-0E1E93A4282B}"/>
                </a:ext>
              </a:extLst>
            </p:cNvPr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138" name="Google Shape;2611;p18">
                <a:extLst>
                  <a:ext uri="{FF2B5EF4-FFF2-40B4-BE49-F238E27FC236}">
                    <a16:creationId xmlns:a16="http://schemas.microsoft.com/office/drawing/2014/main" id="{93024D6C-17DB-C15B-D516-777D924BA4F5}"/>
                  </a:ext>
                </a:extLst>
              </p:cNvPr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40" name="Google Shape;2612;p18">
                  <a:extLst>
                    <a:ext uri="{FF2B5EF4-FFF2-40B4-BE49-F238E27FC236}">
                      <a16:creationId xmlns:a16="http://schemas.microsoft.com/office/drawing/2014/main" id="{ABE88713-8409-93BF-D71B-A51736641642}"/>
                    </a:ext>
                  </a:extLst>
                </p:cNvPr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44" name="Google Shape;2613;p18">
                    <a:extLst>
                      <a:ext uri="{FF2B5EF4-FFF2-40B4-BE49-F238E27FC236}">
                        <a16:creationId xmlns:a16="http://schemas.microsoft.com/office/drawing/2014/main" id="{5630EE71-4B16-4ED7-535A-67FAC310D5D2}"/>
                      </a:ext>
                    </a:extLst>
                  </p:cNvPr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" name="Google Shape;2614;p18">
                    <a:extLst>
                      <a:ext uri="{FF2B5EF4-FFF2-40B4-BE49-F238E27FC236}">
                        <a16:creationId xmlns:a16="http://schemas.microsoft.com/office/drawing/2014/main" id="{59F6C79C-EE7A-2356-47DF-592FC4ACB27B}"/>
                      </a:ext>
                    </a:extLst>
                  </p:cNvPr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1" name="Google Shape;2615;p18">
                  <a:extLst>
                    <a:ext uri="{FF2B5EF4-FFF2-40B4-BE49-F238E27FC236}">
                      <a16:creationId xmlns:a16="http://schemas.microsoft.com/office/drawing/2014/main" id="{F6E22DA0-B2AC-865B-A753-CD4F8279B9C8}"/>
                    </a:ext>
                  </a:extLst>
                </p:cNvPr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42" name="Google Shape;2616;p18">
                    <a:extLst>
                      <a:ext uri="{FF2B5EF4-FFF2-40B4-BE49-F238E27FC236}">
                        <a16:creationId xmlns:a16="http://schemas.microsoft.com/office/drawing/2014/main" id="{ACC6DA3E-1D68-5A07-9B68-A88D28834E86}"/>
                      </a:ext>
                    </a:extLst>
                  </p:cNvPr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2617;p18">
                    <a:extLst>
                      <a:ext uri="{FF2B5EF4-FFF2-40B4-BE49-F238E27FC236}">
                        <a16:creationId xmlns:a16="http://schemas.microsoft.com/office/drawing/2014/main" id="{42132878-6254-6EC4-83B2-00550DECA30A}"/>
                      </a:ext>
                    </a:extLst>
                  </p:cNvPr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39" name="Google Shape;2618;p18">
                <a:extLst>
                  <a:ext uri="{FF2B5EF4-FFF2-40B4-BE49-F238E27FC236}">
                    <a16:creationId xmlns:a16="http://schemas.microsoft.com/office/drawing/2014/main" id="{EE9B73DC-82DC-2F14-B9C7-3B4BC6921C83}"/>
                  </a:ext>
                </a:extLst>
              </p:cNvPr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5" name="Google Shape;3191;p25">
            <a:extLst>
              <a:ext uri="{FF2B5EF4-FFF2-40B4-BE49-F238E27FC236}">
                <a16:creationId xmlns:a16="http://schemas.microsoft.com/office/drawing/2014/main" id="{873A7383-EF0F-1DCD-0050-CD10585ECF20}"/>
              </a:ext>
            </a:extLst>
          </p:cNvPr>
          <p:cNvSpPr/>
          <p:nvPr/>
        </p:nvSpPr>
        <p:spPr>
          <a:xfrm>
            <a:off x="1546649" y="885952"/>
            <a:ext cx="13696050" cy="1781263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Rectangle 42">
            <a:extLst>
              <a:ext uri="{FF2B5EF4-FFF2-40B4-BE49-F238E27FC236}">
                <a16:creationId xmlns:a16="http://schemas.microsoft.com/office/drawing/2014/main" id="{A6EAFE9E-31BD-BE6C-B4EF-FF5E297A3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0047" y="902720"/>
            <a:ext cx="1257700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đầu còn lại của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vừa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được hình 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4" name="Text Box 25">
            <a:extLst>
              <a:ext uri="{FF2B5EF4-FFF2-40B4-BE49-F238E27FC236}">
                <a16:creationId xmlns:a16="http://schemas.microsoft.com/office/drawing/2014/main" id="{E7C2EBB5-0D68-263A-B53E-AAEEB4E34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03" y="7261396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155" name="Text Box 25">
            <a:extLst>
              <a:ext uri="{FF2B5EF4-FFF2-40B4-BE49-F238E27FC236}">
                <a16:creationId xmlns:a16="http://schemas.microsoft.com/office/drawing/2014/main" id="{E44610E9-2630-FA76-A941-2073FC81C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441" y="5601664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156" name="Freeform 21">
            <a:extLst>
              <a:ext uri="{FF2B5EF4-FFF2-40B4-BE49-F238E27FC236}">
                <a16:creationId xmlns:a16="http://schemas.microsoft.com/office/drawing/2014/main" id="{0E9E27FE-B353-EEA7-7112-C01C555FEFDB}"/>
              </a:ext>
            </a:extLst>
          </p:cNvPr>
          <p:cNvSpPr>
            <a:spLocks/>
          </p:cNvSpPr>
          <p:nvPr/>
        </p:nvSpPr>
        <p:spPr bwMode="auto">
          <a:xfrm>
            <a:off x="6716903" y="7054227"/>
            <a:ext cx="342900" cy="385763"/>
          </a:xfrm>
          <a:custGeom>
            <a:avLst/>
            <a:gdLst>
              <a:gd name="T0" fmla="*/ 0 w 202"/>
              <a:gd name="T1" fmla="*/ 0 h 192"/>
              <a:gd name="T2" fmla="*/ 2147483646 w 202"/>
              <a:gd name="T3" fmla="*/ 0 h 192"/>
              <a:gd name="T4" fmla="*/ 2147483646 w 202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2" h="192">
                <a:moveTo>
                  <a:pt x="0" y="0"/>
                </a:moveTo>
                <a:lnTo>
                  <a:pt x="202" y="0"/>
                </a:lnTo>
                <a:lnTo>
                  <a:pt x="202" y="19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00"/>
          </a:p>
        </p:txBody>
      </p:sp>
      <p:cxnSp>
        <p:nvCxnSpPr>
          <p:cNvPr id="157" name="Straight Connector 48">
            <a:extLst>
              <a:ext uri="{FF2B5EF4-FFF2-40B4-BE49-F238E27FC236}">
                <a16:creationId xmlns:a16="http://schemas.microsoft.com/office/drawing/2014/main" id="{D885F0D8-423E-9FD1-82D8-1BCE11F05D66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9519030" y="4608266"/>
            <a:ext cx="17273" cy="286268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8" name="Text Box 25">
            <a:extLst>
              <a:ext uri="{FF2B5EF4-FFF2-40B4-BE49-F238E27FC236}">
                <a16:creationId xmlns:a16="http://schemas.microsoft.com/office/drawing/2014/main" id="{0D7BDD22-5DA1-83EE-537D-2C846A852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7278" y="5601664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159" name="Freeform 21">
            <a:extLst>
              <a:ext uri="{FF2B5EF4-FFF2-40B4-BE49-F238E27FC236}">
                <a16:creationId xmlns:a16="http://schemas.microsoft.com/office/drawing/2014/main" id="{253FB62D-A780-8F61-11C0-EDC8DDF1FF6E}"/>
              </a:ext>
            </a:extLst>
          </p:cNvPr>
          <p:cNvSpPr>
            <a:spLocks/>
          </p:cNvSpPr>
          <p:nvPr/>
        </p:nvSpPr>
        <p:spPr bwMode="auto">
          <a:xfrm flipH="1">
            <a:off x="9160065" y="7049464"/>
            <a:ext cx="342900" cy="385763"/>
          </a:xfrm>
          <a:custGeom>
            <a:avLst/>
            <a:gdLst>
              <a:gd name="T0" fmla="*/ 0 w 202"/>
              <a:gd name="T1" fmla="*/ 0 h 192"/>
              <a:gd name="T2" fmla="*/ 2147483646 w 202"/>
              <a:gd name="T3" fmla="*/ 0 h 192"/>
              <a:gd name="T4" fmla="*/ 2147483646 w 202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2" h="192">
                <a:moveTo>
                  <a:pt x="0" y="0"/>
                </a:moveTo>
                <a:lnTo>
                  <a:pt x="202" y="0"/>
                </a:lnTo>
                <a:lnTo>
                  <a:pt x="202" y="19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100"/>
          </a:p>
        </p:txBody>
      </p:sp>
      <p:sp>
        <p:nvSpPr>
          <p:cNvPr id="160" name="Line 5">
            <a:extLst>
              <a:ext uri="{FF2B5EF4-FFF2-40B4-BE49-F238E27FC236}">
                <a16:creationId xmlns:a16="http://schemas.microsoft.com/office/drawing/2014/main" id="{DAB32680-1C45-26C9-AE7D-8C1DDBF1A924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9278" y="7470946"/>
            <a:ext cx="2897982" cy="4763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100"/>
          </a:p>
        </p:txBody>
      </p:sp>
      <p:sp>
        <p:nvSpPr>
          <p:cNvPr id="161" name="Line 5">
            <a:extLst>
              <a:ext uri="{FF2B5EF4-FFF2-40B4-BE49-F238E27FC236}">
                <a16:creationId xmlns:a16="http://schemas.microsoft.com/office/drawing/2014/main" id="{BBB5EF6B-DCD6-E8CA-BC39-5DE5937969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2608" y="4628329"/>
            <a:ext cx="45245" cy="2842618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100"/>
          </a:p>
        </p:txBody>
      </p:sp>
      <p:sp>
        <p:nvSpPr>
          <p:cNvPr id="162" name="Line 5">
            <a:extLst>
              <a:ext uri="{FF2B5EF4-FFF2-40B4-BE49-F238E27FC236}">
                <a16:creationId xmlns:a16="http://schemas.microsoft.com/office/drawing/2014/main" id="{FD3DEE34-42F1-51CD-7EF1-2F3379567E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642131" y="4628328"/>
            <a:ext cx="2907507" cy="21431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100"/>
          </a:p>
        </p:txBody>
      </p:sp>
      <p:sp>
        <p:nvSpPr>
          <p:cNvPr id="163" name="Text Box 25">
            <a:extLst>
              <a:ext uri="{FF2B5EF4-FFF2-40B4-BE49-F238E27FC236}">
                <a16:creationId xmlns:a16="http://schemas.microsoft.com/office/drawing/2014/main" id="{2A48407D-E2C0-CC44-9370-3D17186D7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6494" y="3525808"/>
            <a:ext cx="15888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11424137-E553-300E-7681-FDD40BF3DDD0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5582475" y="4687264"/>
            <a:ext cx="4269582" cy="1993107"/>
            <a:chOff x="3180227" y="4025659"/>
            <a:chExt cx="4224337" cy="1706562"/>
          </a:xfrm>
        </p:grpSpPr>
        <p:sp>
          <p:nvSpPr>
            <p:cNvPr id="180" name="AutoShape 16">
              <a:extLst>
                <a:ext uri="{FF2B5EF4-FFF2-40B4-BE49-F238E27FC236}">
                  <a16:creationId xmlns:a16="http://schemas.microsoft.com/office/drawing/2014/main" id="{AA5412E5-70CF-8FDB-7720-3BE03F585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0227" y="4025659"/>
              <a:ext cx="4224337" cy="1706562"/>
            </a:xfrm>
            <a:prstGeom prst="rtTriangle">
              <a:avLst/>
            </a:prstGeom>
            <a:solidFill>
              <a:srgbClr val="00CCFF"/>
            </a:soli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1" name="AutoShape 17">
              <a:extLst>
                <a:ext uri="{FF2B5EF4-FFF2-40B4-BE49-F238E27FC236}">
                  <a16:creationId xmlns:a16="http://schemas.microsoft.com/office/drawing/2014/main" id="{F67B16D4-0806-8AB1-5CDF-FB0EA29F5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9098" y="4551778"/>
              <a:ext cx="2241550" cy="990600"/>
            </a:xfrm>
            <a:prstGeom prst="rtTriangle">
              <a:avLst/>
            </a:prstGeom>
            <a:solidFill>
              <a:srgbClr val="CDFBA3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82" name="TextBox 181">
            <a:extLst>
              <a:ext uri="{FF2B5EF4-FFF2-40B4-BE49-F238E27FC236}">
                <a16:creationId xmlns:a16="http://schemas.microsoft.com/office/drawing/2014/main" id="{86C3BE16-9752-101B-C482-7C531882C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913" y="7325306"/>
            <a:ext cx="1121570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962FDF7D-D5AF-BB89-AB2C-833C6774F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7260" y="7364980"/>
            <a:ext cx="1119188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8CE60B9-96D1-02E4-D61B-4D0B8E487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913" y="3864175"/>
            <a:ext cx="1121570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57DF74B-9B9B-650D-1671-EF7A37EA8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7262" y="3880318"/>
            <a:ext cx="1119188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0358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163" grpId="0"/>
      <p:bldP spid="184" grpId="0"/>
      <p:bldP spid="1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8;p3">
            <a:extLst>
              <a:ext uri="{FF2B5EF4-FFF2-40B4-BE49-F238E27FC236}">
                <a16:creationId xmlns:a16="http://schemas.microsoft.com/office/drawing/2014/main" id="{42B5C762-1F94-EC59-7578-5FC434BC7223}"/>
              </a:ext>
            </a:extLst>
          </p:cNvPr>
          <p:cNvSpPr/>
          <p:nvPr/>
        </p:nvSpPr>
        <p:spPr>
          <a:xfrm>
            <a:off x="843859" y="810000"/>
            <a:ext cx="16686527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579;p3">
            <a:extLst>
              <a:ext uri="{FF2B5EF4-FFF2-40B4-BE49-F238E27FC236}">
                <a16:creationId xmlns:a16="http://schemas.microsoft.com/office/drawing/2014/main" id="{2A75EC5E-8431-C8B0-6D8B-1F70E08A2F69}"/>
              </a:ext>
            </a:extLst>
          </p:cNvPr>
          <p:cNvSpPr/>
          <p:nvPr/>
        </p:nvSpPr>
        <p:spPr>
          <a:xfrm>
            <a:off x="806525" y="809999"/>
            <a:ext cx="16686527" cy="2181325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80;p3">
            <a:extLst>
              <a:ext uri="{FF2B5EF4-FFF2-40B4-BE49-F238E27FC236}">
                <a16:creationId xmlns:a16="http://schemas.microsoft.com/office/drawing/2014/main" id="{1A750FFF-628E-3664-46DC-162DD4083AAF}"/>
              </a:ext>
            </a:extLst>
          </p:cNvPr>
          <p:cNvSpPr/>
          <p:nvPr/>
        </p:nvSpPr>
        <p:spPr>
          <a:xfrm>
            <a:off x="1090650" y="3352402"/>
            <a:ext cx="16106666" cy="58815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81;p3">
            <a:extLst>
              <a:ext uri="{FF2B5EF4-FFF2-40B4-BE49-F238E27FC236}">
                <a16:creationId xmlns:a16="http://schemas.microsoft.com/office/drawing/2014/main" id="{EE7FF1B4-27C6-FE1B-416A-8A594B75858C}"/>
              </a:ext>
            </a:extLst>
          </p:cNvPr>
          <p:cNvSpPr txBox="1"/>
          <p:nvPr/>
        </p:nvSpPr>
        <p:spPr>
          <a:xfrm>
            <a:off x="1997699" y="765221"/>
            <a:ext cx="14764200" cy="2123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vi-VN" sz="6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Bài 4. 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chữ </a:t>
            </a:r>
            <a:r>
              <a:rPr lang="en-US" alt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có </a:t>
            </a:r>
            <a:r>
              <a:rPr lang="en-US" alt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 = 6cm, </a:t>
            </a:r>
            <a:r>
              <a:rPr lang="en-US" alt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 = 4cm.</a:t>
            </a:r>
          </a:p>
        </p:txBody>
      </p:sp>
      <p:sp>
        <p:nvSpPr>
          <p:cNvPr id="8" name="Google Shape;584;p3">
            <a:extLst>
              <a:ext uri="{FF2B5EF4-FFF2-40B4-BE49-F238E27FC236}">
                <a16:creationId xmlns:a16="http://schemas.microsoft.com/office/drawing/2014/main" id="{E874B090-BB1C-9BD8-1B97-49D8E5AA0883}"/>
              </a:ext>
            </a:extLst>
          </p:cNvPr>
          <p:cNvSpPr/>
          <p:nvPr/>
        </p:nvSpPr>
        <p:spPr>
          <a:xfrm>
            <a:off x="16305921" y="3142707"/>
            <a:ext cx="1262950" cy="1124717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85;p3">
            <a:extLst>
              <a:ext uri="{FF2B5EF4-FFF2-40B4-BE49-F238E27FC236}">
                <a16:creationId xmlns:a16="http://schemas.microsoft.com/office/drawing/2014/main" id="{E07B5136-AEEE-8C93-7558-5D7653B513FC}"/>
              </a:ext>
            </a:extLst>
          </p:cNvPr>
          <p:cNvSpPr/>
          <p:nvPr/>
        </p:nvSpPr>
        <p:spPr>
          <a:xfrm flipH="1">
            <a:off x="734749" y="3142707"/>
            <a:ext cx="1262950" cy="1124717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86;p3">
            <a:extLst>
              <a:ext uri="{FF2B5EF4-FFF2-40B4-BE49-F238E27FC236}">
                <a16:creationId xmlns:a16="http://schemas.microsoft.com/office/drawing/2014/main" id="{666CDB49-EE9A-5E9E-935B-70A2206DA31B}"/>
              </a:ext>
            </a:extLst>
          </p:cNvPr>
          <p:cNvSpPr/>
          <p:nvPr/>
        </p:nvSpPr>
        <p:spPr>
          <a:xfrm rot="10800000" flipH="1">
            <a:off x="16267436" y="8179926"/>
            <a:ext cx="1262950" cy="119773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87;p3">
            <a:extLst>
              <a:ext uri="{FF2B5EF4-FFF2-40B4-BE49-F238E27FC236}">
                <a16:creationId xmlns:a16="http://schemas.microsoft.com/office/drawing/2014/main" id="{9C5D881A-C967-0C42-6948-3D7C4C9B6A5B}"/>
              </a:ext>
            </a:extLst>
          </p:cNvPr>
          <p:cNvSpPr/>
          <p:nvPr/>
        </p:nvSpPr>
        <p:spPr>
          <a:xfrm rot="10800000">
            <a:off x="885737" y="8323676"/>
            <a:ext cx="1262950" cy="119773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roup 1">
            <a:extLst>
              <a:ext uri="{FF2B5EF4-FFF2-40B4-BE49-F238E27FC236}">
                <a16:creationId xmlns:a16="http://schemas.microsoft.com/office/drawing/2014/main" id="{0CD1B77E-55B4-F9DF-5985-9C931A0B41A7}"/>
              </a:ext>
            </a:extLst>
          </p:cNvPr>
          <p:cNvGrpSpPr>
            <a:grpSpLocks/>
          </p:cNvGrpSpPr>
          <p:nvPr/>
        </p:nvGrpSpPr>
        <p:grpSpPr bwMode="auto">
          <a:xfrm>
            <a:off x="6284120" y="4974432"/>
            <a:ext cx="6336506" cy="2559843"/>
            <a:chOff x="3852864" y="4084638"/>
            <a:chExt cx="4224337" cy="1706562"/>
          </a:xfrm>
        </p:grpSpPr>
        <p:sp>
          <p:nvSpPr>
            <p:cNvPr id="13" name="AutoShape 16">
              <a:extLst>
                <a:ext uri="{FF2B5EF4-FFF2-40B4-BE49-F238E27FC236}">
                  <a16:creationId xmlns:a16="http://schemas.microsoft.com/office/drawing/2014/main" id="{B2FB352C-F83A-CE6F-2511-053B5CA39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2864" y="4084638"/>
              <a:ext cx="4224337" cy="1706562"/>
            </a:xfrm>
            <a:prstGeom prst="rtTriangle">
              <a:avLst/>
            </a:prstGeom>
            <a:solidFill>
              <a:srgbClr val="00CCFF"/>
            </a:soli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AutoShape 17">
              <a:extLst>
                <a:ext uri="{FF2B5EF4-FFF2-40B4-BE49-F238E27FC236}">
                  <a16:creationId xmlns:a16="http://schemas.microsoft.com/office/drawing/2014/main" id="{7FD57CA7-0430-9D9B-0449-578294FE9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050" y="4495800"/>
              <a:ext cx="2241550" cy="990600"/>
            </a:xfrm>
            <a:prstGeom prst="rtTriangle">
              <a:avLst/>
            </a:prstGeom>
            <a:solidFill>
              <a:srgbClr val="CDFBA3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6442F78-0041-DC39-4CDF-6318AC2441F5}"/>
              </a:ext>
            </a:extLst>
          </p:cNvPr>
          <p:cNvCxnSpPr/>
          <p:nvPr/>
        </p:nvCxnSpPr>
        <p:spPr>
          <a:xfrm>
            <a:off x="6203158" y="7562850"/>
            <a:ext cx="3926681" cy="1905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3">
            <a:extLst>
              <a:ext uri="{FF2B5EF4-FFF2-40B4-BE49-F238E27FC236}">
                <a16:creationId xmlns:a16="http://schemas.microsoft.com/office/drawing/2014/main" id="{551FD584-EF9A-F024-AD1B-5ED7F62D4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2645" y="7584282"/>
            <a:ext cx="49291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2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8983C1E5-D7F8-C7F4-489B-05FA3BCA1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26" y="7474745"/>
            <a:ext cx="4929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2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ED37C8-0495-D00F-E105-769EA0A30EAD}"/>
              </a:ext>
            </a:extLst>
          </p:cNvPr>
          <p:cNvCxnSpPr/>
          <p:nvPr/>
        </p:nvCxnSpPr>
        <p:spPr>
          <a:xfrm>
            <a:off x="6238875" y="4700588"/>
            <a:ext cx="0" cy="285988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91DED2A-7178-3BE0-903A-B85C9146E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5508" y="4090988"/>
            <a:ext cx="4238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200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D16BC74-E565-3651-674F-E99ECADA9BFD}"/>
              </a:ext>
            </a:extLst>
          </p:cNvPr>
          <p:cNvCxnSpPr/>
          <p:nvPr/>
        </p:nvCxnSpPr>
        <p:spPr>
          <a:xfrm>
            <a:off x="10108407" y="4722020"/>
            <a:ext cx="0" cy="285988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D1B0594-A0CA-2751-F1FD-67F58CDD3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2701" y="4195763"/>
            <a:ext cx="416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2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CBD3609-0EE2-2CFC-9538-443E622ECA95}"/>
              </a:ext>
            </a:extLst>
          </p:cNvPr>
          <p:cNvCxnSpPr/>
          <p:nvPr/>
        </p:nvCxnSpPr>
        <p:spPr>
          <a:xfrm>
            <a:off x="6215063" y="4731545"/>
            <a:ext cx="3912395" cy="714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Rectangle 15">
            <a:extLst>
              <a:ext uri="{FF2B5EF4-FFF2-40B4-BE49-F238E27FC236}">
                <a16:creationId xmlns:a16="http://schemas.microsoft.com/office/drawing/2014/main" id="{21AF1452-5E0D-262B-0116-F19E653EA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8133" y="7748588"/>
            <a:ext cx="114165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en-US" altLang="en-US" sz="4200" b="1" dirty="0">
              <a:solidFill>
                <a:srgbClr val="7030A0"/>
              </a:solidFill>
              <a:latin typeface="Gill Sans MT" panose="020B050202010402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026E91-F819-1163-4262-57E908B68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2520" y="5591175"/>
            <a:ext cx="114165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4cm</a:t>
            </a:r>
            <a:endParaRPr lang="en-US" altLang="en-US" sz="4200" b="1">
              <a:solidFill>
                <a:srgbClr val="7030A0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50BC1E-F34E-F1AE-4DAB-8FE464322D58}"/>
              </a:ext>
            </a:extLst>
          </p:cNvPr>
          <p:cNvGrpSpPr>
            <a:grpSpLocks/>
          </p:cNvGrpSpPr>
          <p:nvPr/>
        </p:nvGrpSpPr>
        <p:grpSpPr bwMode="auto">
          <a:xfrm>
            <a:off x="3779045" y="5436395"/>
            <a:ext cx="6298406" cy="2097881"/>
            <a:chOff x="7772400" y="2770188"/>
            <a:chExt cx="2249488" cy="1398587"/>
          </a:xfrm>
        </p:grpSpPr>
        <p:sp>
          <p:nvSpPr>
            <p:cNvPr id="26" name="AutoShape 37">
              <a:extLst>
                <a:ext uri="{FF2B5EF4-FFF2-40B4-BE49-F238E27FC236}">
                  <a16:creationId xmlns:a16="http://schemas.microsoft.com/office/drawing/2014/main" id="{6822635A-AD6D-FDFB-204C-9543A6F879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197850" y="2344738"/>
              <a:ext cx="1398587" cy="2249488"/>
            </a:xfrm>
            <a:prstGeom prst="rtTriangle">
              <a:avLst/>
            </a:prstGeom>
            <a:solidFill>
              <a:srgbClr val="00CCFF"/>
            </a:soli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" name="AutoShape 38">
              <a:extLst>
                <a:ext uri="{FF2B5EF4-FFF2-40B4-BE49-F238E27FC236}">
                  <a16:creationId xmlns:a16="http://schemas.microsoft.com/office/drawing/2014/main" id="{C581F832-A654-2418-B39E-7DBA5CA369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828943" y="3037742"/>
              <a:ext cx="762000" cy="1239715"/>
            </a:xfrm>
            <a:prstGeom prst="rtTriangle">
              <a:avLst/>
            </a:prstGeom>
            <a:solidFill>
              <a:srgbClr val="CDFBA3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D93013-C958-10D5-7831-BF9606F414C4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5362575" y="4781550"/>
            <a:ext cx="5086350" cy="1990725"/>
            <a:chOff x="3180227" y="4025659"/>
            <a:chExt cx="4224337" cy="1706562"/>
          </a:xfrm>
        </p:grpSpPr>
        <p:sp>
          <p:nvSpPr>
            <p:cNvPr id="29" name="AutoShape 16">
              <a:extLst>
                <a:ext uri="{FF2B5EF4-FFF2-40B4-BE49-F238E27FC236}">
                  <a16:creationId xmlns:a16="http://schemas.microsoft.com/office/drawing/2014/main" id="{44320C2B-8007-AB73-83DF-242492815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0227" y="4025659"/>
              <a:ext cx="4224337" cy="1706562"/>
            </a:xfrm>
            <a:prstGeom prst="rtTriangle">
              <a:avLst/>
            </a:prstGeom>
            <a:solidFill>
              <a:srgbClr val="00CCFF"/>
            </a:soli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" name="AutoShape 17">
              <a:extLst>
                <a:ext uri="{FF2B5EF4-FFF2-40B4-BE49-F238E27FC236}">
                  <a16:creationId xmlns:a16="http://schemas.microsoft.com/office/drawing/2014/main" id="{014D5478-FEE6-393E-EE79-ACAB27532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9098" y="4551778"/>
              <a:ext cx="2241550" cy="990600"/>
            </a:xfrm>
            <a:prstGeom prst="rtTriangle">
              <a:avLst/>
            </a:prstGeom>
            <a:solidFill>
              <a:srgbClr val="CDFBA3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vi-VN" sz="2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2146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9" grpId="0"/>
      <p:bldP spid="21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621A6B-771E-3E8A-01B3-2A691B5816D9}"/>
              </a:ext>
            </a:extLst>
          </p:cNvPr>
          <p:cNvSpPr/>
          <p:nvPr/>
        </p:nvSpPr>
        <p:spPr>
          <a:xfrm>
            <a:off x="4734780" y="2844354"/>
            <a:ext cx="8818440" cy="43396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13800" b="1" dirty="0" err="1">
                <a:ln w="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Chúc</a:t>
            </a:r>
            <a:r>
              <a:rPr lang="en-US" sz="138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 </a:t>
            </a:r>
            <a:r>
              <a:rPr lang="en-US" sz="13800" b="1" dirty="0" err="1">
                <a:ln w="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các</a:t>
            </a:r>
            <a:r>
              <a:rPr lang="en-US" sz="138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 </a:t>
            </a:r>
            <a:r>
              <a:rPr lang="en-US" sz="13800" b="1" dirty="0" err="1">
                <a:ln w="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em</a:t>
            </a:r>
            <a:endParaRPr lang="en-US" sz="13800" b="1" dirty="0">
              <a:ln w="0"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138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học </a:t>
            </a:r>
            <a:r>
              <a:rPr lang="en-US" sz="13800" b="1" dirty="0" err="1">
                <a:ln w="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tốt</a:t>
            </a:r>
            <a:r>
              <a:rPr lang="en-US" sz="138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00543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9" name="Google Shape;3129;p24"/>
          <p:cNvSpPr/>
          <p:nvPr/>
        </p:nvSpPr>
        <p:spPr>
          <a:xfrm>
            <a:off x="2612714" y="626700"/>
            <a:ext cx="13091851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0" name="Google Shape;3130;p24"/>
          <p:cNvSpPr/>
          <p:nvPr/>
        </p:nvSpPr>
        <p:spPr>
          <a:xfrm>
            <a:off x="2583425" y="626700"/>
            <a:ext cx="13091851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1" name="Google Shape;3131;p24"/>
          <p:cNvSpPr txBox="1"/>
          <p:nvPr/>
        </p:nvSpPr>
        <p:spPr>
          <a:xfrm>
            <a:off x="2612707" y="479700"/>
            <a:ext cx="130908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 err="1">
                <a:solidFill>
                  <a:schemeClr val="dk1"/>
                </a:solidFill>
                <a:latin typeface="UTM Bustamalaka" panose="02040603050506020204" pitchFamily="18" charset="0"/>
                <a:ea typeface="Pompiere"/>
                <a:cs typeface="Pompiere"/>
                <a:sym typeface="Pompiere"/>
              </a:rPr>
              <a:t>Mục</a:t>
            </a:r>
            <a:r>
              <a:rPr lang="en-US" sz="8000" b="1" dirty="0">
                <a:solidFill>
                  <a:schemeClr val="dk1"/>
                </a:solidFill>
                <a:latin typeface="UTM Bustamalaka" panose="02040603050506020204" pitchFamily="18" charset="0"/>
                <a:ea typeface="Pompiere"/>
                <a:cs typeface="Pompiere"/>
                <a:sym typeface="Pompiere"/>
              </a:rPr>
              <a:t> </a:t>
            </a:r>
            <a:r>
              <a:rPr lang="en-US" sz="8000" b="1" dirty="0" err="1">
                <a:solidFill>
                  <a:schemeClr val="dk1"/>
                </a:solidFill>
                <a:latin typeface="UTM Bustamalaka" panose="02040603050506020204" pitchFamily="18" charset="0"/>
                <a:ea typeface="Pompiere"/>
                <a:cs typeface="Pompiere"/>
                <a:sym typeface="Pompiere"/>
              </a:rPr>
              <a:t>tiêu</a:t>
            </a:r>
            <a:r>
              <a:rPr lang="en-US" sz="8000" b="1" dirty="0">
                <a:solidFill>
                  <a:schemeClr val="dk1"/>
                </a:solidFill>
                <a:latin typeface="UTM Bustamalaka" panose="02040603050506020204" pitchFamily="18" charset="0"/>
                <a:ea typeface="Pompiere"/>
                <a:cs typeface="Pompiere"/>
                <a:sym typeface="Pompiere"/>
              </a:rPr>
              <a:t> bài học</a:t>
            </a:r>
            <a:endParaRPr sz="8000" b="1" dirty="0">
              <a:solidFill>
                <a:schemeClr val="dk1"/>
              </a:solidFill>
              <a:latin typeface="UTM Bustamalaka" panose="02040603050506020204" pitchFamily="18" charset="0"/>
              <a:ea typeface="Pompiere"/>
              <a:cs typeface="Pompiere"/>
              <a:sym typeface="Pompiere"/>
            </a:endParaRPr>
          </a:p>
        </p:txBody>
      </p:sp>
      <p:sp>
        <p:nvSpPr>
          <p:cNvPr id="7" name="Google Shape;1047;p8">
            <a:extLst>
              <a:ext uri="{FF2B5EF4-FFF2-40B4-BE49-F238E27FC236}">
                <a16:creationId xmlns:a16="http://schemas.microsoft.com/office/drawing/2014/main" id="{6717FAD5-FD40-C98B-2804-DEB278EB9BF9}"/>
              </a:ext>
            </a:extLst>
          </p:cNvPr>
          <p:cNvSpPr/>
          <p:nvPr/>
        </p:nvSpPr>
        <p:spPr>
          <a:xfrm flipH="1">
            <a:off x="1645920" y="2982861"/>
            <a:ext cx="14645640" cy="1252552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#9Slide07 SVNKG Ten Thousand Re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48;p8">
            <a:extLst>
              <a:ext uri="{FF2B5EF4-FFF2-40B4-BE49-F238E27FC236}">
                <a16:creationId xmlns:a16="http://schemas.microsoft.com/office/drawing/2014/main" id="{CBFA69D6-4AA4-5EC7-52AF-5417846DD677}"/>
              </a:ext>
            </a:extLst>
          </p:cNvPr>
          <p:cNvSpPr/>
          <p:nvPr/>
        </p:nvSpPr>
        <p:spPr>
          <a:xfrm flipH="1">
            <a:off x="1593184" y="6689129"/>
            <a:ext cx="14742263" cy="1194603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#9Slide07 SVNKG Ten Thousand Re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049;p8">
            <a:extLst>
              <a:ext uri="{FF2B5EF4-FFF2-40B4-BE49-F238E27FC236}">
                <a16:creationId xmlns:a16="http://schemas.microsoft.com/office/drawing/2014/main" id="{E0306165-8FA7-77FB-BCAD-2434E4A53046}"/>
              </a:ext>
            </a:extLst>
          </p:cNvPr>
          <p:cNvSpPr/>
          <p:nvPr/>
        </p:nvSpPr>
        <p:spPr>
          <a:xfrm flipH="1">
            <a:off x="1645920" y="4881626"/>
            <a:ext cx="14645640" cy="1130769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600">
              <a:solidFill>
                <a:srgbClr val="000000"/>
              </a:solidFill>
              <a:latin typeface="#9Slide07 SVNKG Ten Thousand Re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62;p8">
            <a:extLst>
              <a:ext uri="{FF2B5EF4-FFF2-40B4-BE49-F238E27FC236}">
                <a16:creationId xmlns:a16="http://schemas.microsoft.com/office/drawing/2014/main" id="{261A3EC8-B33B-71F2-D7BE-0747E1D24938}"/>
              </a:ext>
            </a:extLst>
          </p:cNvPr>
          <p:cNvSpPr/>
          <p:nvPr/>
        </p:nvSpPr>
        <p:spPr>
          <a:xfrm rot="10800000">
            <a:off x="2350772" y="6222429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#9Slide07 SVNKG Ten Thousand Re" panose="02040603050506020204" pitchFamily="18" charset="0"/>
            </a:endParaRPr>
          </a:p>
        </p:txBody>
      </p:sp>
      <p:sp>
        <p:nvSpPr>
          <p:cNvPr id="11" name="Google Shape;1063;p8">
            <a:extLst>
              <a:ext uri="{FF2B5EF4-FFF2-40B4-BE49-F238E27FC236}">
                <a16:creationId xmlns:a16="http://schemas.microsoft.com/office/drawing/2014/main" id="{CE3403E4-C354-67A5-6B52-B9337F9B09EE}"/>
              </a:ext>
            </a:extLst>
          </p:cNvPr>
          <p:cNvSpPr/>
          <p:nvPr/>
        </p:nvSpPr>
        <p:spPr>
          <a:xfrm rot="10800000">
            <a:off x="2361870" y="4404688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#9Slide07 SVNKG Ten Thousand Re" panose="02040603050506020204" pitchFamily="18" charset="0"/>
            </a:endParaRPr>
          </a:p>
        </p:txBody>
      </p:sp>
      <p:sp>
        <p:nvSpPr>
          <p:cNvPr id="12" name="Google Shape;1064;p8">
            <a:extLst>
              <a:ext uri="{FF2B5EF4-FFF2-40B4-BE49-F238E27FC236}">
                <a16:creationId xmlns:a16="http://schemas.microsoft.com/office/drawing/2014/main" id="{238B7635-22C2-A044-9B8E-CABD641C0AA2}"/>
              </a:ext>
            </a:extLst>
          </p:cNvPr>
          <p:cNvSpPr/>
          <p:nvPr/>
        </p:nvSpPr>
        <p:spPr>
          <a:xfrm rot="10800000">
            <a:off x="2361870" y="2664492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#9Slide07 SVNKG Ten Thousand Re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E78DF7-898D-18AB-D78F-46D6D4EC362B}"/>
              </a:ext>
            </a:extLst>
          </p:cNvPr>
          <p:cNvSpPr txBox="1"/>
          <p:nvPr/>
        </p:nvSpPr>
        <p:spPr>
          <a:xfrm>
            <a:off x="2877207" y="2686555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en-US" sz="3600" dirty="0">
              <a:effectLst/>
              <a:latin typeface="#9Slide07 SVNKG Ten Thousand Re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27A085-48BD-E9EA-D114-76D6A874E74C}"/>
              </a:ext>
            </a:extLst>
          </p:cNvPr>
          <p:cNvSpPr txBox="1"/>
          <p:nvPr/>
        </p:nvSpPr>
        <p:spPr>
          <a:xfrm>
            <a:off x="2878199" y="4419514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en-US" sz="3600" dirty="0">
              <a:effectLst/>
              <a:latin typeface="#9Slide07 SVNKG Ten Thousand Re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0242C5-3798-FD69-8F9E-C8E70680E34B}"/>
              </a:ext>
            </a:extLst>
          </p:cNvPr>
          <p:cNvSpPr txBox="1"/>
          <p:nvPr/>
        </p:nvSpPr>
        <p:spPr>
          <a:xfrm>
            <a:off x="2583425" y="6247915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en-US" sz="3600" dirty="0">
              <a:effectLst/>
              <a:latin typeface="#9Slide07 SVNKG Ten Thousand Re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CCFD09-F56A-5756-2DC0-6E2EF0EB50F9}"/>
              </a:ext>
            </a:extLst>
          </p:cNvPr>
          <p:cNvSpPr txBox="1"/>
          <p:nvPr/>
        </p:nvSpPr>
        <p:spPr>
          <a:xfrm>
            <a:off x="1645920" y="3389823"/>
            <a:ext cx="15361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dirty="0"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- Nhận biết được góc tù, góc nhọn, góc bẹt, góc vuông, đường cao của hình tam giác</a:t>
            </a:r>
            <a:endParaRPr lang="en-US" sz="3600" dirty="0">
              <a:latin typeface="#9Slide07 SVNKG Ten Thousand Re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D75F06-871F-5CCD-A295-4BA4BF40AA6D}"/>
              </a:ext>
            </a:extLst>
          </p:cNvPr>
          <p:cNvSpPr txBox="1"/>
          <p:nvPr/>
        </p:nvSpPr>
        <p:spPr>
          <a:xfrm>
            <a:off x="1645920" y="5228461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b-NO" sz="3600" dirty="0"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nl-NL" sz="3600" dirty="0"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Vẽ được hình chữ nhật, hình vuông.  </a:t>
            </a:r>
            <a:endParaRPr lang="en-US" sz="3600" dirty="0">
              <a:effectLst/>
              <a:latin typeface="#9Slide07 SVNKG Ten Thousand Re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C72723-A48A-59E6-6528-11EC615AB62B}"/>
              </a:ext>
            </a:extLst>
          </p:cNvPr>
          <p:cNvSpPr txBox="1"/>
          <p:nvPr/>
        </p:nvSpPr>
        <p:spPr>
          <a:xfrm>
            <a:off x="1689809" y="7060517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600" dirty="0"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- HS có phẩm chất học tập tích cực.</a:t>
            </a:r>
            <a:endParaRPr lang="en-US" sz="3600" dirty="0">
              <a:effectLst/>
              <a:latin typeface="#9Slide07 SVNKG Ten Thousand Re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Google Shape;1047;p8">
            <a:extLst>
              <a:ext uri="{FF2B5EF4-FFF2-40B4-BE49-F238E27FC236}">
                <a16:creationId xmlns:a16="http://schemas.microsoft.com/office/drawing/2014/main" id="{DBC4269E-00CD-531D-D156-BF7012DA09DD}"/>
              </a:ext>
            </a:extLst>
          </p:cNvPr>
          <p:cNvSpPr/>
          <p:nvPr/>
        </p:nvSpPr>
        <p:spPr>
          <a:xfrm flipH="1">
            <a:off x="1593184" y="8316828"/>
            <a:ext cx="14645640" cy="1230393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#9Slide07 SVNKG Ten Thousand Re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1064;p8">
            <a:extLst>
              <a:ext uri="{FF2B5EF4-FFF2-40B4-BE49-F238E27FC236}">
                <a16:creationId xmlns:a16="http://schemas.microsoft.com/office/drawing/2014/main" id="{D02BEACA-ACB6-1F5A-94C0-9B63E257D4C0}"/>
              </a:ext>
            </a:extLst>
          </p:cNvPr>
          <p:cNvSpPr/>
          <p:nvPr/>
        </p:nvSpPr>
        <p:spPr>
          <a:xfrm rot="10800000">
            <a:off x="2265242" y="8077424"/>
            <a:ext cx="6162477" cy="56063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#9Slide07 SVNKG Ten Thousand Re" panose="020406030505060202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5F6B87-3DF0-515B-25C5-48D3906B48CC}"/>
              </a:ext>
            </a:extLst>
          </p:cNvPr>
          <p:cNvSpPr txBox="1"/>
          <p:nvPr/>
        </p:nvSpPr>
        <p:spPr>
          <a:xfrm>
            <a:off x="1645919" y="8638059"/>
            <a:ext cx="140575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000000"/>
                </a:solidFill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nl-NL" sz="3600" dirty="0">
                <a:solidFill>
                  <a:srgbClr val="000000"/>
                </a:solidFill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sz="3600" dirty="0">
              <a:effectLst/>
              <a:latin typeface="#9Slide07 SVNKG Ten Thousand Re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8C84A44-C4CB-6503-28AA-3DAB6D99C0BC}"/>
              </a:ext>
            </a:extLst>
          </p:cNvPr>
          <p:cNvSpPr txBox="1"/>
          <p:nvPr/>
        </p:nvSpPr>
        <p:spPr>
          <a:xfrm>
            <a:off x="2405411" y="8062909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000000"/>
                </a:solidFill>
                <a:effectLst/>
                <a:latin typeface="#9Slide07 SVNKG Ten Thousand Re" panose="02040603050506020204" pitchFamily="18" charset="0"/>
                <a:ea typeface="Times New Roman" panose="02020603050405020304" pitchFamily="18" charset="0"/>
              </a:rPr>
              <a:t>4. Góp phần phát triển năng lực: </a:t>
            </a:r>
            <a:endParaRPr lang="en-US" sz="3600" dirty="0">
              <a:effectLst/>
              <a:latin typeface="#9Slide07 SVNKG Ten Thousand Re" panose="020406030505060202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/>
      <p:bldP spid="17" grpId="0"/>
      <p:bldP spid="19" grpId="0"/>
      <p:bldP spid="24" grpId="0"/>
      <p:bldP spid="26" grpId="0"/>
      <p:bldP spid="28" grpId="0"/>
      <p:bldP spid="40" grpId="0" animBg="1"/>
      <p:bldP spid="41" grpId="0" animBg="1"/>
      <p:bldP spid="43" grpId="0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71;p14">
            <a:extLst>
              <a:ext uri="{FF2B5EF4-FFF2-40B4-BE49-F238E27FC236}">
                <a16:creationId xmlns:a16="http://schemas.microsoft.com/office/drawing/2014/main" id="{072A2DDF-7B14-0E1A-C172-113EBAAB0C6D}"/>
              </a:ext>
            </a:extLst>
          </p:cNvPr>
          <p:cNvSpPr/>
          <p:nvPr/>
        </p:nvSpPr>
        <p:spPr>
          <a:xfrm>
            <a:off x="1337971" y="5545713"/>
            <a:ext cx="6521514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673;p14">
            <a:extLst>
              <a:ext uri="{FF2B5EF4-FFF2-40B4-BE49-F238E27FC236}">
                <a16:creationId xmlns:a16="http://schemas.microsoft.com/office/drawing/2014/main" id="{7521E5E2-5C0F-A4F8-0095-F9CF9F6218CF}"/>
              </a:ext>
            </a:extLst>
          </p:cNvPr>
          <p:cNvSpPr/>
          <p:nvPr/>
        </p:nvSpPr>
        <p:spPr>
          <a:xfrm>
            <a:off x="1004143" y="5234915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671;p14">
            <a:extLst>
              <a:ext uri="{FF2B5EF4-FFF2-40B4-BE49-F238E27FC236}">
                <a16:creationId xmlns:a16="http://schemas.microsoft.com/office/drawing/2014/main" id="{60F0F848-610C-4EC4-AE03-ABC12BE3DD42}"/>
              </a:ext>
            </a:extLst>
          </p:cNvPr>
          <p:cNvSpPr/>
          <p:nvPr/>
        </p:nvSpPr>
        <p:spPr>
          <a:xfrm>
            <a:off x="1337971" y="7821941"/>
            <a:ext cx="6521514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73;p14">
            <a:extLst>
              <a:ext uri="{FF2B5EF4-FFF2-40B4-BE49-F238E27FC236}">
                <a16:creationId xmlns:a16="http://schemas.microsoft.com/office/drawing/2014/main" id="{AACCBF5B-60DC-136F-5928-C57A653F1B97}"/>
              </a:ext>
            </a:extLst>
          </p:cNvPr>
          <p:cNvSpPr/>
          <p:nvPr/>
        </p:nvSpPr>
        <p:spPr>
          <a:xfrm>
            <a:off x="1004143" y="7511143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671;p14">
            <a:extLst>
              <a:ext uri="{FF2B5EF4-FFF2-40B4-BE49-F238E27FC236}">
                <a16:creationId xmlns:a16="http://schemas.microsoft.com/office/drawing/2014/main" id="{76CCC664-95EC-DEC8-087A-655D54555239}"/>
              </a:ext>
            </a:extLst>
          </p:cNvPr>
          <p:cNvSpPr/>
          <p:nvPr/>
        </p:nvSpPr>
        <p:spPr>
          <a:xfrm>
            <a:off x="9886885" y="7821941"/>
            <a:ext cx="6521514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673;p14">
            <a:extLst>
              <a:ext uri="{FF2B5EF4-FFF2-40B4-BE49-F238E27FC236}">
                <a16:creationId xmlns:a16="http://schemas.microsoft.com/office/drawing/2014/main" id="{BAA91752-167C-EB1D-6C68-88292D8CFCE0}"/>
              </a:ext>
            </a:extLst>
          </p:cNvPr>
          <p:cNvSpPr/>
          <p:nvPr/>
        </p:nvSpPr>
        <p:spPr>
          <a:xfrm>
            <a:off x="9553057" y="7511143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671;p14">
            <a:extLst>
              <a:ext uri="{FF2B5EF4-FFF2-40B4-BE49-F238E27FC236}">
                <a16:creationId xmlns:a16="http://schemas.microsoft.com/office/drawing/2014/main" id="{41338981-9B8D-D9C7-75A0-28FE3C6863E1}"/>
              </a:ext>
            </a:extLst>
          </p:cNvPr>
          <p:cNvSpPr/>
          <p:nvPr/>
        </p:nvSpPr>
        <p:spPr>
          <a:xfrm>
            <a:off x="9886885" y="5545713"/>
            <a:ext cx="6521514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673;p14">
            <a:extLst>
              <a:ext uri="{FF2B5EF4-FFF2-40B4-BE49-F238E27FC236}">
                <a16:creationId xmlns:a16="http://schemas.microsoft.com/office/drawing/2014/main" id="{43111C8F-6143-E778-2A60-A33377836A1C}"/>
              </a:ext>
            </a:extLst>
          </p:cNvPr>
          <p:cNvSpPr/>
          <p:nvPr/>
        </p:nvSpPr>
        <p:spPr>
          <a:xfrm>
            <a:off x="9553057" y="5234915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AE2F584-1D2D-DE7D-A1FD-5B4D104D596E}"/>
              </a:ext>
            </a:extLst>
          </p:cNvPr>
          <p:cNvGrpSpPr/>
          <p:nvPr/>
        </p:nvGrpSpPr>
        <p:grpSpPr>
          <a:xfrm>
            <a:off x="3898863" y="1055084"/>
            <a:ext cx="13460222" cy="3555715"/>
            <a:chOff x="734749" y="3142707"/>
            <a:chExt cx="16834122" cy="6378707"/>
          </a:xfrm>
        </p:grpSpPr>
        <p:sp>
          <p:nvSpPr>
            <p:cNvPr id="17" name="Google Shape;580;p3">
              <a:extLst>
                <a:ext uri="{FF2B5EF4-FFF2-40B4-BE49-F238E27FC236}">
                  <a16:creationId xmlns:a16="http://schemas.microsoft.com/office/drawing/2014/main" id="{63637325-CAA6-5AF8-6FA8-513CFB18D5AC}"/>
                </a:ext>
              </a:extLst>
            </p:cNvPr>
            <p:cNvSpPr/>
            <p:nvPr/>
          </p:nvSpPr>
          <p:spPr>
            <a:xfrm>
              <a:off x="1090650" y="3352402"/>
              <a:ext cx="16106666" cy="5881511"/>
            </a:xfrm>
            <a:custGeom>
              <a:avLst/>
              <a:gdLst/>
              <a:ahLst/>
              <a:cxnLst/>
              <a:rect l="l" t="t" r="r" b="b"/>
              <a:pathLst>
                <a:path w="1072705" h="1099295" extrusionOk="0">
                  <a:moveTo>
                    <a:pt x="1072698" y="1081075"/>
                  </a:moveTo>
                  <a:lnTo>
                    <a:pt x="871720" y="1081075"/>
                  </a:lnTo>
                  <a:cubicBezTo>
                    <a:pt x="812189" y="1081075"/>
                    <a:pt x="698747" y="1114031"/>
                    <a:pt x="576446" y="1091267"/>
                  </a:cubicBezTo>
                  <a:cubicBezTo>
                    <a:pt x="491292" y="1075360"/>
                    <a:pt x="351941" y="1098886"/>
                    <a:pt x="265359" y="1099268"/>
                  </a:cubicBezTo>
                  <a:cubicBezTo>
                    <a:pt x="193350" y="1099268"/>
                    <a:pt x="-7" y="1081075"/>
                    <a:pt x="-7" y="1081075"/>
                  </a:cubicBezTo>
                  <a:lnTo>
                    <a:pt x="-7" y="-13"/>
                  </a:lnTo>
                  <a:lnTo>
                    <a:pt x="1072698" y="-13"/>
                  </a:lnTo>
                  <a:close/>
                </a:path>
              </a:pathLst>
            </a:custGeom>
            <a:solidFill>
              <a:schemeClr val="lt1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84;p3">
              <a:extLst>
                <a:ext uri="{FF2B5EF4-FFF2-40B4-BE49-F238E27FC236}">
                  <a16:creationId xmlns:a16="http://schemas.microsoft.com/office/drawing/2014/main" id="{4C1BD61C-3D0E-4C4E-5A1D-3212F37F4E7E}"/>
                </a:ext>
              </a:extLst>
            </p:cNvPr>
            <p:cNvSpPr/>
            <p:nvPr/>
          </p:nvSpPr>
          <p:spPr>
            <a:xfrm>
              <a:off x="16305921" y="3142707"/>
              <a:ext cx="1262950" cy="1124717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4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5;p3">
              <a:extLst>
                <a:ext uri="{FF2B5EF4-FFF2-40B4-BE49-F238E27FC236}">
                  <a16:creationId xmlns:a16="http://schemas.microsoft.com/office/drawing/2014/main" id="{AEBA5B00-E9D1-F1F6-CCE1-F06D7621B403}"/>
                </a:ext>
              </a:extLst>
            </p:cNvPr>
            <p:cNvSpPr/>
            <p:nvPr/>
          </p:nvSpPr>
          <p:spPr>
            <a:xfrm flipH="1">
              <a:off x="734749" y="3142707"/>
              <a:ext cx="1262950" cy="1124717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5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86;p3">
              <a:extLst>
                <a:ext uri="{FF2B5EF4-FFF2-40B4-BE49-F238E27FC236}">
                  <a16:creationId xmlns:a16="http://schemas.microsoft.com/office/drawing/2014/main" id="{1A8440B6-E4E3-9436-F384-CA304D1AA848}"/>
                </a:ext>
              </a:extLst>
            </p:cNvPr>
            <p:cNvSpPr/>
            <p:nvPr/>
          </p:nvSpPr>
          <p:spPr>
            <a:xfrm rot="10800000" flipH="1">
              <a:off x="16267436" y="8179926"/>
              <a:ext cx="1262950" cy="1197738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2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87;p3">
              <a:extLst>
                <a:ext uri="{FF2B5EF4-FFF2-40B4-BE49-F238E27FC236}">
                  <a16:creationId xmlns:a16="http://schemas.microsoft.com/office/drawing/2014/main" id="{1BD251C4-4678-6BE7-37DC-07F4C7013CF9}"/>
                </a:ext>
              </a:extLst>
            </p:cNvPr>
            <p:cNvSpPr/>
            <p:nvPr/>
          </p:nvSpPr>
          <p:spPr>
            <a:xfrm rot="10800000">
              <a:off x="885737" y="8323676"/>
              <a:ext cx="1262950" cy="1197738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6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" name="Group 9">
            <a:extLst>
              <a:ext uri="{FF2B5EF4-FFF2-40B4-BE49-F238E27FC236}">
                <a16:creationId xmlns:a16="http://schemas.microsoft.com/office/drawing/2014/main" id="{F4BAC968-5E77-A41F-3043-92022D94381F}"/>
              </a:ext>
            </a:extLst>
          </p:cNvPr>
          <p:cNvGrpSpPr>
            <a:grpSpLocks/>
          </p:cNvGrpSpPr>
          <p:nvPr/>
        </p:nvGrpSpPr>
        <p:grpSpPr bwMode="auto">
          <a:xfrm>
            <a:off x="11365834" y="1368562"/>
            <a:ext cx="4223657" cy="2373602"/>
            <a:chOff x="8077199" y="705804"/>
            <a:chExt cx="1093695" cy="879736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BEB7E2-091B-4296-FF0D-35097AE16FDB}"/>
                </a:ext>
              </a:extLst>
            </p:cNvPr>
            <p:cNvCxnSpPr/>
            <p:nvPr/>
          </p:nvCxnSpPr>
          <p:spPr bwMode="auto">
            <a:xfrm flipH="1">
              <a:off x="8077199" y="705804"/>
              <a:ext cx="860261" cy="800100"/>
            </a:xfrm>
            <a:prstGeom prst="line">
              <a:avLst/>
            </a:prstGeom>
            <a:ln w="57150">
              <a:headEnd type="none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AB721FE-3910-F2FD-9C27-E0D0A183CCAC}"/>
                </a:ext>
              </a:extLst>
            </p:cNvPr>
            <p:cNvCxnSpPr/>
            <p:nvPr/>
          </p:nvCxnSpPr>
          <p:spPr bwMode="auto">
            <a:xfrm flipH="1" flipV="1">
              <a:off x="8077199" y="1505904"/>
              <a:ext cx="1093695" cy="79636"/>
            </a:xfrm>
            <a:prstGeom prst="line">
              <a:avLst/>
            </a:prstGeom>
            <a:ln w="57150">
              <a:headEnd type="none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9A79EEF-6F29-2A5A-5AD2-351CAA8C7932}"/>
              </a:ext>
            </a:extLst>
          </p:cNvPr>
          <p:cNvSpPr txBox="1"/>
          <p:nvPr/>
        </p:nvSpPr>
        <p:spPr>
          <a:xfrm>
            <a:off x="4951088" y="2027760"/>
            <a:ext cx="57923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latin typeface="#9Slide07 HLT Fall For You" panose="02000506000000020003" pitchFamily="2" charset="0"/>
              </a:rPr>
              <a:t>Góc</a:t>
            </a:r>
            <a:r>
              <a:rPr lang="en-US" sz="9600" b="1" dirty="0">
                <a:latin typeface="#9Slide07 HLT Fall For You" panose="02000506000000020003" pitchFamily="2" charset="0"/>
              </a:rPr>
              <a:t> </a:t>
            </a:r>
            <a:r>
              <a:rPr lang="en-US" sz="9600" b="1" dirty="0" err="1">
                <a:latin typeface="#9Slide07 HLT Fall For You" panose="02000506000000020003" pitchFamily="2" charset="0"/>
              </a:rPr>
              <a:t>gì</a:t>
            </a:r>
            <a:r>
              <a:rPr lang="en-US" sz="9600" b="1" dirty="0">
                <a:latin typeface="#9Slide07 HLT Fall For You" panose="02000506000000020003" pitchFamily="2" charset="0"/>
              </a:rPr>
              <a:t> đây?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9D0152C-FAFB-C9FE-B71A-2A3B4C4AA9D6}"/>
              </a:ext>
            </a:extLst>
          </p:cNvPr>
          <p:cNvGrpSpPr>
            <a:grpSpLocks/>
          </p:cNvGrpSpPr>
          <p:nvPr/>
        </p:nvGrpSpPr>
        <p:grpSpPr bwMode="auto">
          <a:xfrm>
            <a:off x="9668335" y="5507534"/>
            <a:ext cx="5105400" cy="1789113"/>
            <a:chOff x="6770639" y="3009107"/>
            <a:chExt cx="5105398" cy="1790698"/>
          </a:xfrm>
          <a:noFill/>
        </p:grpSpPr>
        <p:grpSp>
          <p:nvGrpSpPr>
            <p:cNvPr id="26" name="Group 44">
              <a:extLst>
                <a:ext uri="{FF2B5EF4-FFF2-40B4-BE49-F238E27FC236}">
                  <a16:creationId xmlns:a16="http://schemas.microsoft.com/office/drawing/2014/main" id="{EEFB3B83-47B4-438A-B313-331957C9D3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3009107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E9EA6A3B-0A60-FE15-A632-97B498ED79B7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BC7402B6-DB81-A79B-655B-8605C588C128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57E4C18-DE34-603A-5811-EF2719DAA702}"/>
                </a:ext>
              </a:extLst>
            </p:cNvPr>
            <p:cNvSpPr/>
            <p:nvPr/>
          </p:nvSpPr>
          <p:spPr>
            <a:xfrm>
              <a:off x="7229426" y="3075841"/>
              <a:ext cx="4514848" cy="165405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B.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tù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26FC470-CCD5-4326-A9FF-AACE496DFF88}"/>
              </a:ext>
            </a:extLst>
          </p:cNvPr>
          <p:cNvGrpSpPr>
            <a:grpSpLocks/>
          </p:cNvGrpSpPr>
          <p:nvPr/>
        </p:nvGrpSpPr>
        <p:grpSpPr bwMode="auto">
          <a:xfrm>
            <a:off x="9582610" y="7431583"/>
            <a:ext cx="5105400" cy="1982066"/>
            <a:chOff x="6770639" y="4933892"/>
            <a:chExt cx="5105398" cy="1982064"/>
          </a:xfrm>
          <a:noFill/>
        </p:grpSpPr>
        <p:grpSp>
          <p:nvGrpSpPr>
            <p:cNvPr id="31" name="Group 50">
              <a:extLst>
                <a:ext uri="{FF2B5EF4-FFF2-40B4-BE49-F238E27FC236}">
                  <a16:creationId xmlns:a16="http://schemas.microsoft.com/office/drawing/2014/main" id="{5EEE90A4-87A5-6424-BE39-A3888554F6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4933892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554FAA8-ADF1-DDF3-3211-B5A1A4AD175C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5427D964-1FCC-FD1E-33A3-DC0B9CA51E2E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4E639DDA-FEF6-4E8C-3042-C7810D029B71}"/>
                </a:ext>
              </a:extLst>
            </p:cNvPr>
            <p:cNvSpPr/>
            <p:nvPr/>
          </p:nvSpPr>
          <p:spPr>
            <a:xfrm>
              <a:off x="7338471" y="5261783"/>
              <a:ext cx="4514848" cy="16541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D.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bẹt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82FE0E-3C3F-2BB9-D22A-429067085C58}"/>
              </a:ext>
            </a:extLst>
          </p:cNvPr>
          <p:cNvGrpSpPr>
            <a:grpSpLocks/>
          </p:cNvGrpSpPr>
          <p:nvPr/>
        </p:nvGrpSpPr>
        <p:grpSpPr bwMode="auto">
          <a:xfrm>
            <a:off x="1378858" y="7499824"/>
            <a:ext cx="5105400" cy="1790700"/>
            <a:chOff x="838201" y="4933892"/>
            <a:chExt cx="5105398" cy="1790698"/>
          </a:xfrm>
          <a:noFill/>
        </p:grpSpPr>
        <p:grpSp>
          <p:nvGrpSpPr>
            <p:cNvPr id="36" name="Group 38">
              <a:extLst>
                <a:ext uri="{FF2B5EF4-FFF2-40B4-BE49-F238E27FC236}">
                  <a16:creationId xmlns:a16="http://schemas.microsoft.com/office/drawing/2014/main" id="{9DD8F0C9-906B-398C-9145-7C1D193D0A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4933892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F8A2651A-9348-C350-9EF8-56C3A5792570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993DCC97-455F-64B1-BDDC-F7CEEFEC7DD1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95FF26D-EF86-8D01-1B67-8F6A774FD0ED}"/>
                </a:ext>
              </a:extLst>
            </p:cNvPr>
            <p:cNvSpPr/>
            <p:nvPr/>
          </p:nvSpPr>
          <p:spPr>
            <a:xfrm>
              <a:off x="1314451" y="4981517"/>
              <a:ext cx="4514848" cy="16541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C.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vuông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E4CEDB7-3D86-E463-B2B2-4F1D021DF5CA}"/>
              </a:ext>
            </a:extLst>
          </p:cNvPr>
          <p:cNvGrpSpPr>
            <a:grpSpLocks/>
          </p:cNvGrpSpPr>
          <p:nvPr/>
        </p:nvGrpSpPr>
        <p:grpSpPr bwMode="auto">
          <a:xfrm>
            <a:off x="1378858" y="5575774"/>
            <a:ext cx="5105400" cy="1789113"/>
            <a:chOff x="838201" y="3009107"/>
            <a:chExt cx="5105398" cy="1790698"/>
          </a:xfrm>
          <a:noFill/>
        </p:grpSpPr>
        <p:grpSp>
          <p:nvGrpSpPr>
            <p:cNvPr id="41" name="Group 35">
              <a:extLst>
                <a:ext uri="{FF2B5EF4-FFF2-40B4-BE49-F238E27FC236}">
                  <a16:creationId xmlns:a16="http://schemas.microsoft.com/office/drawing/2014/main" id="{8C7757B2-F4A0-ABBB-A533-E75646FEE4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3009107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B4A9351E-A636-F048-5C29-EA5AD8A9681A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C6163AF7-1884-F4EB-AE0A-20AD66BC2A36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2560A377-9A7E-02CA-2421-7D5FF126E923}"/>
                </a:ext>
              </a:extLst>
            </p:cNvPr>
            <p:cNvSpPr/>
            <p:nvPr/>
          </p:nvSpPr>
          <p:spPr>
            <a:xfrm>
              <a:off x="1314451" y="3075841"/>
              <a:ext cx="4514848" cy="165405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A.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nhọn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644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71;p14">
            <a:extLst>
              <a:ext uri="{FF2B5EF4-FFF2-40B4-BE49-F238E27FC236}">
                <a16:creationId xmlns:a16="http://schemas.microsoft.com/office/drawing/2014/main" id="{072A2DDF-7B14-0E1A-C172-113EBAAB0C6D}"/>
              </a:ext>
            </a:extLst>
          </p:cNvPr>
          <p:cNvSpPr/>
          <p:nvPr/>
        </p:nvSpPr>
        <p:spPr>
          <a:xfrm>
            <a:off x="1337971" y="5545713"/>
            <a:ext cx="6521514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#9Slide07 HLT Fall For You" panose="0200050600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673;p14">
            <a:extLst>
              <a:ext uri="{FF2B5EF4-FFF2-40B4-BE49-F238E27FC236}">
                <a16:creationId xmlns:a16="http://schemas.microsoft.com/office/drawing/2014/main" id="{7521E5E2-5C0F-A4F8-0095-F9CF9F6218CF}"/>
              </a:ext>
            </a:extLst>
          </p:cNvPr>
          <p:cNvSpPr/>
          <p:nvPr/>
        </p:nvSpPr>
        <p:spPr>
          <a:xfrm>
            <a:off x="1004143" y="5234915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#9Slide07 HLT Fall For You" panose="0200050600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671;p14">
            <a:extLst>
              <a:ext uri="{FF2B5EF4-FFF2-40B4-BE49-F238E27FC236}">
                <a16:creationId xmlns:a16="http://schemas.microsoft.com/office/drawing/2014/main" id="{60F0F848-610C-4EC4-AE03-ABC12BE3DD42}"/>
              </a:ext>
            </a:extLst>
          </p:cNvPr>
          <p:cNvSpPr/>
          <p:nvPr/>
        </p:nvSpPr>
        <p:spPr>
          <a:xfrm>
            <a:off x="1337971" y="7821941"/>
            <a:ext cx="6521514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#9Slide07 HLT Fall For You" panose="0200050600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73;p14">
            <a:extLst>
              <a:ext uri="{FF2B5EF4-FFF2-40B4-BE49-F238E27FC236}">
                <a16:creationId xmlns:a16="http://schemas.microsoft.com/office/drawing/2014/main" id="{AACCBF5B-60DC-136F-5928-C57A653F1B97}"/>
              </a:ext>
            </a:extLst>
          </p:cNvPr>
          <p:cNvSpPr/>
          <p:nvPr/>
        </p:nvSpPr>
        <p:spPr>
          <a:xfrm>
            <a:off x="1004143" y="7511143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#9Slide07 HLT Fall For You" panose="0200050600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671;p14">
            <a:extLst>
              <a:ext uri="{FF2B5EF4-FFF2-40B4-BE49-F238E27FC236}">
                <a16:creationId xmlns:a16="http://schemas.microsoft.com/office/drawing/2014/main" id="{76CCC664-95EC-DEC8-087A-655D54555239}"/>
              </a:ext>
            </a:extLst>
          </p:cNvPr>
          <p:cNvSpPr/>
          <p:nvPr/>
        </p:nvSpPr>
        <p:spPr>
          <a:xfrm>
            <a:off x="9886885" y="7821941"/>
            <a:ext cx="6521514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#9Slide07 HLT Fall For You" panose="0200050600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673;p14">
            <a:extLst>
              <a:ext uri="{FF2B5EF4-FFF2-40B4-BE49-F238E27FC236}">
                <a16:creationId xmlns:a16="http://schemas.microsoft.com/office/drawing/2014/main" id="{BAA91752-167C-EB1D-6C68-88292D8CFCE0}"/>
              </a:ext>
            </a:extLst>
          </p:cNvPr>
          <p:cNvSpPr/>
          <p:nvPr/>
        </p:nvSpPr>
        <p:spPr>
          <a:xfrm>
            <a:off x="9553057" y="7511143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#9Slide07 HLT Fall For You" panose="0200050600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671;p14">
            <a:extLst>
              <a:ext uri="{FF2B5EF4-FFF2-40B4-BE49-F238E27FC236}">
                <a16:creationId xmlns:a16="http://schemas.microsoft.com/office/drawing/2014/main" id="{41338981-9B8D-D9C7-75A0-28FE3C6863E1}"/>
              </a:ext>
            </a:extLst>
          </p:cNvPr>
          <p:cNvSpPr/>
          <p:nvPr/>
        </p:nvSpPr>
        <p:spPr>
          <a:xfrm>
            <a:off x="9886885" y="5545713"/>
            <a:ext cx="6521514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#9Slide07 HLT Fall For You" panose="0200050600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673;p14">
            <a:extLst>
              <a:ext uri="{FF2B5EF4-FFF2-40B4-BE49-F238E27FC236}">
                <a16:creationId xmlns:a16="http://schemas.microsoft.com/office/drawing/2014/main" id="{43111C8F-6143-E778-2A60-A33377836A1C}"/>
              </a:ext>
            </a:extLst>
          </p:cNvPr>
          <p:cNvSpPr/>
          <p:nvPr/>
        </p:nvSpPr>
        <p:spPr>
          <a:xfrm>
            <a:off x="9553057" y="5234915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#9Slide07 HLT Fall For You" panose="02000506000000020003" pitchFamily="2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AE2F584-1D2D-DE7D-A1FD-5B4D104D596E}"/>
              </a:ext>
            </a:extLst>
          </p:cNvPr>
          <p:cNvGrpSpPr/>
          <p:nvPr/>
        </p:nvGrpSpPr>
        <p:grpSpPr>
          <a:xfrm>
            <a:off x="3898863" y="1055084"/>
            <a:ext cx="13460222" cy="3555715"/>
            <a:chOff x="734749" y="3142707"/>
            <a:chExt cx="16834122" cy="6378707"/>
          </a:xfrm>
        </p:grpSpPr>
        <p:sp>
          <p:nvSpPr>
            <p:cNvPr id="17" name="Google Shape;580;p3">
              <a:extLst>
                <a:ext uri="{FF2B5EF4-FFF2-40B4-BE49-F238E27FC236}">
                  <a16:creationId xmlns:a16="http://schemas.microsoft.com/office/drawing/2014/main" id="{63637325-CAA6-5AF8-6FA8-513CFB18D5AC}"/>
                </a:ext>
              </a:extLst>
            </p:cNvPr>
            <p:cNvSpPr/>
            <p:nvPr/>
          </p:nvSpPr>
          <p:spPr>
            <a:xfrm>
              <a:off x="1090650" y="3352402"/>
              <a:ext cx="16106666" cy="5881511"/>
            </a:xfrm>
            <a:custGeom>
              <a:avLst/>
              <a:gdLst/>
              <a:ahLst/>
              <a:cxnLst/>
              <a:rect l="l" t="t" r="r" b="b"/>
              <a:pathLst>
                <a:path w="1072705" h="1099295" extrusionOk="0">
                  <a:moveTo>
                    <a:pt x="1072698" y="1081075"/>
                  </a:moveTo>
                  <a:lnTo>
                    <a:pt x="871720" y="1081075"/>
                  </a:lnTo>
                  <a:cubicBezTo>
                    <a:pt x="812189" y="1081075"/>
                    <a:pt x="698747" y="1114031"/>
                    <a:pt x="576446" y="1091267"/>
                  </a:cubicBezTo>
                  <a:cubicBezTo>
                    <a:pt x="491292" y="1075360"/>
                    <a:pt x="351941" y="1098886"/>
                    <a:pt x="265359" y="1099268"/>
                  </a:cubicBezTo>
                  <a:cubicBezTo>
                    <a:pt x="193350" y="1099268"/>
                    <a:pt x="-7" y="1081075"/>
                    <a:pt x="-7" y="1081075"/>
                  </a:cubicBezTo>
                  <a:lnTo>
                    <a:pt x="-7" y="-13"/>
                  </a:lnTo>
                  <a:lnTo>
                    <a:pt x="1072698" y="-13"/>
                  </a:lnTo>
                  <a:close/>
                </a:path>
              </a:pathLst>
            </a:custGeom>
            <a:solidFill>
              <a:schemeClr val="lt1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#9Slide07 HLT Fall For You" panose="02000506000000020003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84;p3">
              <a:extLst>
                <a:ext uri="{FF2B5EF4-FFF2-40B4-BE49-F238E27FC236}">
                  <a16:creationId xmlns:a16="http://schemas.microsoft.com/office/drawing/2014/main" id="{4C1BD61C-3D0E-4C4E-5A1D-3212F37F4E7E}"/>
                </a:ext>
              </a:extLst>
            </p:cNvPr>
            <p:cNvSpPr/>
            <p:nvPr/>
          </p:nvSpPr>
          <p:spPr>
            <a:xfrm>
              <a:off x="16305921" y="3142707"/>
              <a:ext cx="1262950" cy="1124717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4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#9Slide07 HLT Fall For You" panose="02000506000000020003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5;p3">
              <a:extLst>
                <a:ext uri="{FF2B5EF4-FFF2-40B4-BE49-F238E27FC236}">
                  <a16:creationId xmlns:a16="http://schemas.microsoft.com/office/drawing/2014/main" id="{AEBA5B00-E9D1-F1F6-CCE1-F06D7621B403}"/>
                </a:ext>
              </a:extLst>
            </p:cNvPr>
            <p:cNvSpPr/>
            <p:nvPr/>
          </p:nvSpPr>
          <p:spPr>
            <a:xfrm flipH="1">
              <a:off x="734749" y="3142707"/>
              <a:ext cx="1262950" cy="1124717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5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#9Slide07 HLT Fall For You" panose="02000506000000020003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86;p3">
              <a:extLst>
                <a:ext uri="{FF2B5EF4-FFF2-40B4-BE49-F238E27FC236}">
                  <a16:creationId xmlns:a16="http://schemas.microsoft.com/office/drawing/2014/main" id="{1A8440B6-E4E3-9436-F384-CA304D1AA848}"/>
                </a:ext>
              </a:extLst>
            </p:cNvPr>
            <p:cNvSpPr/>
            <p:nvPr/>
          </p:nvSpPr>
          <p:spPr>
            <a:xfrm rot="10800000" flipH="1">
              <a:off x="16267436" y="8179926"/>
              <a:ext cx="1262950" cy="1197738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2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#9Slide07 HLT Fall For You" panose="02000506000000020003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87;p3">
              <a:extLst>
                <a:ext uri="{FF2B5EF4-FFF2-40B4-BE49-F238E27FC236}">
                  <a16:creationId xmlns:a16="http://schemas.microsoft.com/office/drawing/2014/main" id="{1BD251C4-4678-6BE7-37DC-07F4C7013CF9}"/>
                </a:ext>
              </a:extLst>
            </p:cNvPr>
            <p:cNvSpPr/>
            <p:nvPr/>
          </p:nvSpPr>
          <p:spPr>
            <a:xfrm rot="10800000">
              <a:off x="885737" y="8323676"/>
              <a:ext cx="1262950" cy="1197738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6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#9Slide07 HLT Fall For You" panose="02000506000000020003" pitchFamily="2" charset="0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roup 9">
            <a:extLst>
              <a:ext uri="{FF2B5EF4-FFF2-40B4-BE49-F238E27FC236}">
                <a16:creationId xmlns:a16="http://schemas.microsoft.com/office/drawing/2014/main" id="{327774F4-7899-75B0-4FB3-91A54AF6EAC3}"/>
              </a:ext>
            </a:extLst>
          </p:cNvPr>
          <p:cNvGrpSpPr>
            <a:grpSpLocks/>
          </p:cNvGrpSpPr>
          <p:nvPr/>
        </p:nvGrpSpPr>
        <p:grpSpPr bwMode="auto">
          <a:xfrm>
            <a:off x="11190514" y="1682041"/>
            <a:ext cx="5385359" cy="2375114"/>
            <a:chOff x="6770639" y="636966"/>
            <a:chExt cx="4043821" cy="1490549"/>
          </a:xfrm>
        </p:grpSpPr>
        <p:grpSp>
          <p:nvGrpSpPr>
            <p:cNvPr id="23" name="Group 52">
              <a:extLst>
                <a:ext uri="{FF2B5EF4-FFF2-40B4-BE49-F238E27FC236}">
                  <a16:creationId xmlns:a16="http://schemas.microsoft.com/office/drawing/2014/main" id="{08F5FC01-C21F-4389-03FC-8B8456EEE7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636966"/>
              <a:ext cx="2268072" cy="1490549"/>
              <a:chOff x="8077199" y="705804"/>
              <a:chExt cx="1093695" cy="879736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8465AB1-756C-D5B9-8996-A52FBCF5A839}"/>
                  </a:ext>
                </a:extLst>
              </p:cNvPr>
              <p:cNvCxnSpPr/>
              <p:nvPr/>
            </p:nvCxnSpPr>
            <p:spPr bwMode="auto">
              <a:xfrm flipH="1">
                <a:off x="8077199" y="705804"/>
                <a:ext cx="860535" cy="800185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213308F-515A-E415-F8DA-FFDDFDAA5FAE}"/>
                  </a:ext>
                </a:extLst>
              </p:cNvPr>
              <p:cNvCxnSpPr/>
              <p:nvPr/>
            </p:nvCxnSpPr>
            <p:spPr bwMode="auto">
              <a:xfrm flipH="1" flipV="1">
                <a:off x="8077199" y="1505989"/>
                <a:ext cx="1094044" cy="79551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2F2A2DB-F5D6-E210-05FF-40B090EB3BCD}"/>
                </a:ext>
              </a:extLst>
            </p:cNvPr>
            <p:cNvCxnSpPr/>
            <p:nvPr/>
          </p:nvCxnSpPr>
          <p:spPr bwMode="auto">
            <a:xfrm flipH="1" flipV="1">
              <a:off x="8545665" y="648065"/>
              <a:ext cx="2268795" cy="13319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869E538-03AE-ABDB-E1CD-76B141E10829}"/>
                </a:ext>
              </a:extLst>
            </p:cNvPr>
            <p:cNvCxnSpPr/>
            <p:nvPr/>
          </p:nvCxnSpPr>
          <p:spPr bwMode="auto">
            <a:xfrm flipH="1">
              <a:off x="9039434" y="781263"/>
              <a:ext cx="1775026" cy="134625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8D705E7-61B6-161D-5A97-C4C75C6C5059}"/>
              </a:ext>
            </a:extLst>
          </p:cNvPr>
          <p:cNvSpPr txBox="1"/>
          <p:nvPr/>
        </p:nvSpPr>
        <p:spPr>
          <a:xfrm>
            <a:off x="4877416" y="1558497"/>
            <a:ext cx="63020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#9Slide07 HLT Fall For You" panose="02000506000000020003" pitchFamily="2" charset="0"/>
              </a:rPr>
              <a:t>Hình </a:t>
            </a:r>
            <a:r>
              <a:rPr lang="en-US" sz="8000" b="1" dirty="0" err="1">
                <a:latin typeface="#9Slide07 HLT Fall For You" panose="02000506000000020003" pitchFamily="2" charset="0"/>
              </a:rPr>
              <a:t>bên</a:t>
            </a:r>
            <a:r>
              <a:rPr lang="en-US" sz="8000" b="1" dirty="0">
                <a:latin typeface="#9Slide07 HLT Fall For You" panose="02000506000000020003" pitchFamily="2" charset="0"/>
              </a:rPr>
              <a:t> có mấy </a:t>
            </a:r>
            <a:r>
              <a:rPr lang="en-US" sz="8000" b="1" dirty="0" err="1">
                <a:latin typeface="#9Slide07 HLT Fall For You" panose="02000506000000020003" pitchFamily="2" charset="0"/>
              </a:rPr>
              <a:t>góc</a:t>
            </a:r>
            <a:r>
              <a:rPr lang="en-US" sz="8000" b="1" dirty="0">
                <a:latin typeface="#9Slide07 HLT Fall For You" panose="02000506000000020003" pitchFamily="2" charset="0"/>
              </a:rPr>
              <a:t> </a:t>
            </a:r>
            <a:r>
              <a:rPr lang="en-US" sz="8000" b="1" dirty="0" err="1">
                <a:latin typeface="#9Slide07 HLT Fall For You" panose="02000506000000020003" pitchFamily="2" charset="0"/>
              </a:rPr>
              <a:t>nhọn</a:t>
            </a:r>
            <a:r>
              <a:rPr lang="en-US" sz="8000" b="1" dirty="0">
                <a:latin typeface="#9Slide07 HLT Fall For You" panose="02000506000000020003" pitchFamily="2" charset="0"/>
              </a:rPr>
              <a:t>: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BE849F4-20B5-2CC7-DF52-FC9130022AA6}"/>
              </a:ext>
            </a:extLst>
          </p:cNvPr>
          <p:cNvGrpSpPr>
            <a:grpSpLocks/>
          </p:cNvGrpSpPr>
          <p:nvPr/>
        </p:nvGrpSpPr>
        <p:grpSpPr bwMode="auto">
          <a:xfrm>
            <a:off x="9668335" y="5507534"/>
            <a:ext cx="5219699" cy="1789113"/>
            <a:chOff x="6770639" y="3009107"/>
            <a:chExt cx="5219697" cy="1790698"/>
          </a:xfrm>
          <a:noFill/>
        </p:grpSpPr>
        <p:grpSp>
          <p:nvGrpSpPr>
            <p:cNvPr id="30" name="Group 44">
              <a:extLst>
                <a:ext uri="{FF2B5EF4-FFF2-40B4-BE49-F238E27FC236}">
                  <a16:creationId xmlns:a16="http://schemas.microsoft.com/office/drawing/2014/main" id="{FFFF8A4B-F013-49FE-2D75-A8BC9B0419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3009107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AB00E0D9-851C-F2A9-D60D-E4EBFEEB78EA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044D9B4D-4047-47F2-38B7-8FD91F1E9537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E15DD736-A43A-2B2E-884B-08C9A2A90660}"/>
                </a:ext>
              </a:extLst>
            </p:cNvPr>
            <p:cNvSpPr/>
            <p:nvPr/>
          </p:nvSpPr>
          <p:spPr>
            <a:xfrm>
              <a:off x="7229425" y="3075841"/>
              <a:ext cx="4760911" cy="165405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B. 2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nhọn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B1269A9-1DA6-E42F-FFA7-69CDBC023D59}"/>
              </a:ext>
            </a:extLst>
          </p:cNvPr>
          <p:cNvGrpSpPr>
            <a:grpSpLocks/>
          </p:cNvGrpSpPr>
          <p:nvPr/>
        </p:nvGrpSpPr>
        <p:grpSpPr bwMode="auto">
          <a:xfrm>
            <a:off x="9582610" y="7431583"/>
            <a:ext cx="5105400" cy="1982066"/>
            <a:chOff x="6770639" y="4933892"/>
            <a:chExt cx="5105398" cy="1982064"/>
          </a:xfrm>
          <a:noFill/>
        </p:grpSpPr>
        <p:grpSp>
          <p:nvGrpSpPr>
            <p:cNvPr id="35" name="Group 50">
              <a:extLst>
                <a:ext uri="{FF2B5EF4-FFF2-40B4-BE49-F238E27FC236}">
                  <a16:creationId xmlns:a16="http://schemas.microsoft.com/office/drawing/2014/main" id="{4BFC23ED-38A9-5627-A9B7-AEA409FC41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4933892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3F8AED8E-6278-CF41-E760-7270D2ED55AC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CD370155-DB46-9893-61B4-2E04CA3B6BD1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9EC2C55-4A17-9580-C03C-6B38E06A3686}"/>
                </a:ext>
              </a:extLst>
            </p:cNvPr>
            <p:cNvSpPr/>
            <p:nvPr/>
          </p:nvSpPr>
          <p:spPr>
            <a:xfrm>
              <a:off x="7338471" y="5261783"/>
              <a:ext cx="4514848" cy="16541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D. 4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nhọn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5F8AF12-C128-B47C-C49B-E13D1B33D75D}"/>
              </a:ext>
            </a:extLst>
          </p:cNvPr>
          <p:cNvGrpSpPr>
            <a:grpSpLocks/>
          </p:cNvGrpSpPr>
          <p:nvPr/>
        </p:nvGrpSpPr>
        <p:grpSpPr bwMode="auto">
          <a:xfrm>
            <a:off x="1378858" y="7499824"/>
            <a:ext cx="5105400" cy="1790700"/>
            <a:chOff x="838201" y="4933892"/>
            <a:chExt cx="5105398" cy="1790698"/>
          </a:xfrm>
          <a:noFill/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9B89E327-D562-5D21-BB92-90B79B7C2B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4933892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D7CBD5D0-FB1B-FDBC-D9FB-767AAFD87A43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FAC8DD10-1CBB-E36C-A7B4-1F2052006723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4F1BDF3-19DF-7F70-687F-2BA2CBA12B1A}"/>
                </a:ext>
              </a:extLst>
            </p:cNvPr>
            <p:cNvSpPr/>
            <p:nvPr/>
          </p:nvSpPr>
          <p:spPr>
            <a:xfrm>
              <a:off x="1314451" y="4981517"/>
              <a:ext cx="4514848" cy="16541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C. 3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nhọn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445378B-2C9F-8937-0755-A9F4EFBB5A07}"/>
              </a:ext>
            </a:extLst>
          </p:cNvPr>
          <p:cNvGrpSpPr>
            <a:grpSpLocks/>
          </p:cNvGrpSpPr>
          <p:nvPr/>
        </p:nvGrpSpPr>
        <p:grpSpPr bwMode="auto">
          <a:xfrm>
            <a:off x="1378858" y="5575774"/>
            <a:ext cx="5105400" cy="1789113"/>
            <a:chOff x="838201" y="3009107"/>
            <a:chExt cx="5105398" cy="1790698"/>
          </a:xfrm>
          <a:noFill/>
        </p:grpSpPr>
        <p:grpSp>
          <p:nvGrpSpPr>
            <p:cNvPr id="45" name="Group 35">
              <a:extLst>
                <a:ext uri="{FF2B5EF4-FFF2-40B4-BE49-F238E27FC236}">
                  <a16:creationId xmlns:a16="http://schemas.microsoft.com/office/drawing/2014/main" id="{7325F365-1C22-8270-5889-3AD9B7F824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3009107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CA04ED9C-6D05-3709-1A63-D1CD1FAEA1C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60D99706-3FBB-D2D1-8CDA-3C2C05906A8C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E3250BD2-6C08-3DD7-313D-69A516062FAE}"/>
                </a:ext>
              </a:extLst>
            </p:cNvPr>
            <p:cNvSpPr/>
            <p:nvPr/>
          </p:nvSpPr>
          <p:spPr>
            <a:xfrm>
              <a:off x="1314451" y="3075841"/>
              <a:ext cx="4514848" cy="165405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A. 1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nhọn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71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71;p14">
            <a:extLst>
              <a:ext uri="{FF2B5EF4-FFF2-40B4-BE49-F238E27FC236}">
                <a16:creationId xmlns:a16="http://schemas.microsoft.com/office/drawing/2014/main" id="{072A2DDF-7B14-0E1A-C172-113EBAAB0C6D}"/>
              </a:ext>
            </a:extLst>
          </p:cNvPr>
          <p:cNvSpPr/>
          <p:nvPr/>
        </p:nvSpPr>
        <p:spPr>
          <a:xfrm>
            <a:off x="1337971" y="5658797"/>
            <a:ext cx="7396972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673;p14">
            <a:extLst>
              <a:ext uri="{FF2B5EF4-FFF2-40B4-BE49-F238E27FC236}">
                <a16:creationId xmlns:a16="http://schemas.microsoft.com/office/drawing/2014/main" id="{7521E5E2-5C0F-A4F8-0095-F9CF9F6218CF}"/>
              </a:ext>
            </a:extLst>
          </p:cNvPr>
          <p:cNvSpPr/>
          <p:nvPr/>
        </p:nvSpPr>
        <p:spPr>
          <a:xfrm>
            <a:off x="1004143" y="5234915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671;p14">
            <a:extLst>
              <a:ext uri="{FF2B5EF4-FFF2-40B4-BE49-F238E27FC236}">
                <a16:creationId xmlns:a16="http://schemas.microsoft.com/office/drawing/2014/main" id="{60F0F848-610C-4EC4-AE03-ABC12BE3DD42}"/>
              </a:ext>
            </a:extLst>
          </p:cNvPr>
          <p:cNvSpPr/>
          <p:nvPr/>
        </p:nvSpPr>
        <p:spPr>
          <a:xfrm>
            <a:off x="1337970" y="7821941"/>
            <a:ext cx="7396973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73;p14">
            <a:extLst>
              <a:ext uri="{FF2B5EF4-FFF2-40B4-BE49-F238E27FC236}">
                <a16:creationId xmlns:a16="http://schemas.microsoft.com/office/drawing/2014/main" id="{AACCBF5B-60DC-136F-5928-C57A653F1B97}"/>
              </a:ext>
            </a:extLst>
          </p:cNvPr>
          <p:cNvSpPr/>
          <p:nvPr/>
        </p:nvSpPr>
        <p:spPr>
          <a:xfrm>
            <a:off x="1004143" y="7511143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671;p14">
            <a:extLst>
              <a:ext uri="{FF2B5EF4-FFF2-40B4-BE49-F238E27FC236}">
                <a16:creationId xmlns:a16="http://schemas.microsoft.com/office/drawing/2014/main" id="{76CCC664-95EC-DEC8-087A-655D54555239}"/>
              </a:ext>
            </a:extLst>
          </p:cNvPr>
          <p:cNvSpPr/>
          <p:nvPr/>
        </p:nvSpPr>
        <p:spPr>
          <a:xfrm>
            <a:off x="9886884" y="7821941"/>
            <a:ext cx="7396971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673;p14">
            <a:extLst>
              <a:ext uri="{FF2B5EF4-FFF2-40B4-BE49-F238E27FC236}">
                <a16:creationId xmlns:a16="http://schemas.microsoft.com/office/drawing/2014/main" id="{BAA91752-167C-EB1D-6C68-88292D8CFCE0}"/>
              </a:ext>
            </a:extLst>
          </p:cNvPr>
          <p:cNvSpPr/>
          <p:nvPr/>
        </p:nvSpPr>
        <p:spPr>
          <a:xfrm>
            <a:off x="9553057" y="7511143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671;p14">
            <a:extLst>
              <a:ext uri="{FF2B5EF4-FFF2-40B4-BE49-F238E27FC236}">
                <a16:creationId xmlns:a16="http://schemas.microsoft.com/office/drawing/2014/main" id="{41338981-9B8D-D9C7-75A0-28FE3C6863E1}"/>
              </a:ext>
            </a:extLst>
          </p:cNvPr>
          <p:cNvSpPr/>
          <p:nvPr/>
        </p:nvSpPr>
        <p:spPr>
          <a:xfrm>
            <a:off x="9886885" y="5545713"/>
            <a:ext cx="7396972" cy="150837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673;p14">
            <a:extLst>
              <a:ext uri="{FF2B5EF4-FFF2-40B4-BE49-F238E27FC236}">
                <a16:creationId xmlns:a16="http://schemas.microsoft.com/office/drawing/2014/main" id="{43111C8F-6143-E778-2A60-A33377836A1C}"/>
              </a:ext>
            </a:extLst>
          </p:cNvPr>
          <p:cNvSpPr/>
          <p:nvPr/>
        </p:nvSpPr>
        <p:spPr>
          <a:xfrm>
            <a:off x="9553057" y="5234915"/>
            <a:ext cx="1194771" cy="119505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AE2F584-1D2D-DE7D-A1FD-5B4D104D596E}"/>
              </a:ext>
            </a:extLst>
          </p:cNvPr>
          <p:cNvGrpSpPr/>
          <p:nvPr/>
        </p:nvGrpSpPr>
        <p:grpSpPr>
          <a:xfrm>
            <a:off x="3898863" y="1055084"/>
            <a:ext cx="13460222" cy="3555715"/>
            <a:chOff x="734749" y="3142707"/>
            <a:chExt cx="16834122" cy="6378707"/>
          </a:xfrm>
        </p:grpSpPr>
        <p:sp>
          <p:nvSpPr>
            <p:cNvPr id="17" name="Google Shape;580;p3">
              <a:extLst>
                <a:ext uri="{FF2B5EF4-FFF2-40B4-BE49-F238E27FC236}">
                  <a16:creationId xmlns:a16="http://schemas.microsoft.com/office/drawing/2014/main" id="{63637325-CAA6-5AF8-6FA8-513CFB18D5AC}"/>
                </a:ext>
              </a:extLst>
            </p:cNvPr>
            <p:cNvSpPr/>
            <p:nvPr/>
          </p:nvSpPr>
          <p:spPr>
            <a:xfrm>
              <a:off x="1090650" y="3352402"/>
              <a:ext cx="16106666" cy="5881511"/>
            </a:xfrm>
            <a:custGeom>
              <a:avLst/>
              <a:gdLst/>
              <a:ahLst/>
              <a:cxnLst/>
              <a:rect l="l" t="t" r="r" b="b"/>
              <a:pathLst>
                <a:path w="1072705" h="1099295" extrusionOk="0">
                  <a:moveTo>
                    <a:pt x="1072698" y="1081075"/>
                  </a:moveTo>
                  <a:lnTo>
                    <a:pt x="871720" y="1081075"/>
                  </a:lnTo>
                  <a:cubicBezTo>
                    <a:pt x="812189" y="1081075"/>
                    <a:pt x="698747" y="1114031"/>
                    <a:pt x="576446" y="1091267"/>
                  </a:cubicBezTo>
                  <a:cubicBezTo>
                    <a:pt x="491292" y="1075360"/>
                    <a:pt x="351941" y="1098886"/>
                    <a:pt x="265359" y="1099268"/>
                  </a:cubicBezTo>
                  <a:cubicBezTo>
                    <a:pt x="193350" y="1099268"/>
                    <a:pt x="-7" y="1081075"/>
                    <a:pt x="-7" y="1081075"/>
                  </a:cubicBezTo>
                  <a:lnTo>
                    <a:pt x="-7" y="-13"/>
                  </a:lnTo>
                  <a:lnTo>
                    <a:pt x="1072698" y="-13"/>
                  </a:lnTo>
                  <a:close/>
                </a:path>
              </a:pathLst>
            </a:custGeom>
            <a:solidFill>
              <a:schemeClr val="lt1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84;p3">
              <a:extLst>
                <a:ext uri="{FF2B5EF4-FFF2-40B4-BE49-F238E27FC236}">
                  <a16:creationId xmlns:a16="http://schemas.microsoft.com/office/drawing/2014/main" id="{4C1BD61C-3D0E-4C4E-5A1D-3212F37F4E7E}"/>
                </a:ext>
              </a:extLst>
            </p:cNvPr>
            <p:cNvSpPr/>
            <p:nvPr/>
          </p:nvSpPr>
          <p:spPr>
            <a:xfrm>
              <a:off x="16305921" y="3142707"/>
              <a:ext cx="1262950" cy="1124717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4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5;p3">
              <a:extLst>
                <a:ext uri="{FF2B5EF4-FFF2-40B4-BE49-F238E27FC236}">
                  <a16:creationId xmlns:a16="http://schemas.microsoft.com/office/drawing/2014/main" id="{AEBA5B00-E9D1-F1F6-CCE1-F06D7621B403}"/>
                </a:ext>
              </a:extLst>
            </p:cNvPr>
            <p:cNvSpPr/>
            <p:nvPr/>
          </p:nvSpPr>
          <p:spPr>
            <a:xfrm flipH="1">
              <a:off x="734749" y="3142707"/>
              <a:ext cx="1262950" cy="1124717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5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86;p3">
              <a:extLst>
                <a:ext uri="{FF2B5EF4-FFF2-40B4-BE49-F238E27FC236}">
                  <a16:creationId xmlns:a16="http://schemas.microsoft.com/office/drawing/2014/main" id="{1A8440B6-E4E3-9436-F384-CA304D1AA848}"/>
                </a:ext>
              </a:extLst>
            </p:cNvPr>
            <p:cNvSpPr/>
            <p:nvPr/>
          </p:nvSpPr>
          <p:spPr>
            <a:xfrm rot="10800000" flipH="1">
              <a:off x="16267436" y="8179926"/>
              <a:ext cx="1262950" cy="1197738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2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87;p3">
              <a:extLst>
                <a:ext uri="{FF2B5EF4-FFF2-40B4-BE49-F238E27FC236}">
                  <a16:creationId xmlns:a16="http://schemas.microsoft.com/office/drawing/2014/main" id="{1BD251C4-4678-6BE7-37DC-07F4C7013CF9}"/>
                </a:ext>
              </a:extLst>
            </p:cNvPr>
            <p:cNvSpPr/>
            <p:nvPr/>
          </p:nvSpPr>
          <p:spPr>
            <a:xfrm rot="10800000">
              <a:off x="885737" y="8323676"/>
              <a:ext cx="1262950" cy="1197738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6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DA229AA-6090-C5F3-FF51-85DBC5238B83}"/>
              </a:ext>
            </a:extLst>
          </p:cNvPr>
          <p:cNvSpPr txBox="1"/>
          <p:nvPr/>
        </p:nvSpPr>
        <p:spPr>
          <a:xfrm>
            <a:off x="4877416" y="1995583"/>
            <a:ext cx="9227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latin typeface="#9Slide07 HLT Fall For You" panose="02000506000000020003" pitchFamily="2" charset="0"/>
              </a:rPr>
              <a:t>Chọn</a:t>
            </a:r>
            <a:r>
              <a:rPr lang="en-US" sz="8000" b="1" dirty="0">
                <a:latin typeface="#9Slide07 HLT Fall For You" panose="02000506000000020003" pitchFamily="2" charset="0"/>
              </a:rPr>
              <a:t> </a:t>
            </a:r>
            <a:r>
              <a:rPr lang="en-US" sz="8000" b="1" dirty="0" err="1">
                <a:latin typeface="#9Slide07 HLT Fall For You" panose="02000506000000020003" pitchFamily="2" charset="0"/>
              </a:rPr>
              <a:t>câu</a:t>
            </a:r>
            <a:r>
              <a:rPr lang="en-US" sz="8000" b="1" dirty="0">
                <a:latin typeface="#9Slide07 HLT Fall For You" panose="02000506000000020003" pitchFamily="2" charset="0"/>
              </a:rPr>
              <a:t> </a:t>
            </a:r>
            <a:r>
              <a:rPr lang="en-US" sz="8000" b="1" dirty="0" err="1">
                <a:latin typeface="#9Slide07 HLT Fall For You" panose="02000506000000020003" pitchFamily="2" charset="0"/>
              </a:rPr>
              <a:t>đúng</a:t>
            </a:r>
            <a:r>
              <a:rPr lang="en-US" sz="8000" b="1" dirty="0">
                <a:latin typeface="#9Slide07 HLT Fall For You" panose="02000506000000020003" pitchFamily="2" charset="0"/>
              </a:rPr>
              <a:t> </a:t>
            </a:r>
            <a:r>
              <a:rPr lang="en-US" sz="8000" b="1" dirty="0" err="1">
                <a:latin typeface="#9Slide07 HLT Fall For You" panose="02000506000000020003" pitchFamily="2" charset="0"/>
              </a:rPr>
              <a:t>nhất</a:t>
            </a:r>
            <a:r>
              <a:rPr lang="en-US" sz="8000" b="1" dirty="0">
                <a:latin typeface="#9Slide07 HLT Fall For You" panose="02000506000000020003" pitchFamily="2" charset="0"/>
              </a:rPr>
              <a:t>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580CD6-3AF5-856D-07E4-86A6CEA4082D}"/>
              </a:ext>
            </a:extLst>
          </p:cNvPr>
          <p:cNvGrpSpPr>
            <a:grpSpLocks/>
          </p:cNvGrpSpPr>
          <p:nvPr/>
        </p:nvGrpSpPr>
        <p:grpSpPr bwMode="auto">
          <a:xfrm>
            <a:off x="9668335" y="5507534"/>
            <a:ext cx="7776803" cy="1789113"/>
            <a:chOff x="6770639" y="3009107"/>
            <a:chExt cx="7776800" cy="1790698"/>
          </a:xfrm>
          <a:noFill/>
        </p:grpSpPr>
        <p:grpSp>
          <p:nvGrpSpPr>
            <p:cNvPr id="23" name="Group 44">
              <a:extLst>
                <a:ext uri="{FF2B5EF4-FFF2-40B4-BE49-F238E27FC236}">
                  <a16:creationId xmlns:a16="http://schemas.microsoft.com/office/drawing/2014/main" id="{89D4D835-41FE-7E6D-8A89-01F2D842F4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3009107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8A6EF188-29F5-81FE-53B4-3A0BF72B7C9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D4E24C53-1D0A-AA9F-9E7C-1BEB55D102AB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6DE42175-7966-D16C-2034-C96774417622}"/>
                </a:ext>
              </a:extLst>
            </p:cNvPr>
            <p:cNvSpPr/>
            <p:nvPr/>
          </p:nvSpPr>
          <p:spPr>
            <a:xfrm>
              <a:off x="6911523" y="3089310"/>
              <a:ext cx="7635916" cy="165405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B.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bẹt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bằng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2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vuông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F30072B-BCDB-A5E7-B29E-A616369E3F01}"/>
              </a:ext>
            </a:extLst>
          </p:cNvPr>
          <p:cNvGrpSpPr>
            <a:grpSpLocks/>
          </p:cNvGrpSpPr>
          <p:nvPr/>
        </p:nvGrpSpPr>
        <p:grpSpPr bwMode="auto">
          <a:xfrm>
            <a:off x="9582610" y="7431583"/>
            <a:ext cx="7840894" cy="2048741"/>
            <a:chOff x="6770639" y="4933892"/>
            <a:chExt cx="7840891" cy="2048739"/>
          </a:xfrm>
          <a:noFill/>
        </p:grpSpPr>
        <p:grpSp>
          <p:nvGrpSpPr>
            <p:cNvPr id="28" name="Group 50">
              <a:extLst>
                <a:ext uri="{FF2B5EF4-FFF2-40B4-BE49-F238E27FC236}">
                  <a16:creationId xmlns:a16="http://schemas.microsoft.com/office/drawing/2014/main" id="{2F3D1074-9A11-BAF6-A306-F44E04D157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4933892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AA922D47-84F0-2A0B-77A9-0FBDC7F9ED27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B45FEDAB-852D-C97C-59AE-748A57FEA49B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099721E-7499-2430-8506-68B603BBFCD8}"/>
                </a:ext>
              </a:extLst>
            </p:cNvPr>
            <p:cNvSpPr/>
            <p:nvPr/>
          </p:nvSpPr>
          <p:spPr>
            <a:xfrm>
              <a:off x="6975613" y="5328458"/>
              <a:ext cx="7635917" cy="16541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D.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bẹt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bằng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3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vuông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51CD0C9-4125-11A3-2F49-66E212828476}"/>
              </a:ext>
            </a:extLst>
          </p:cNvPr>
          <p:cNvGrpSpPr>
            <a:grpSpLocks/>
          </p:cNvGrpSpPr>
          <p:nvPr/>
        </p:nvGrpSpPr>
        <p:grpSpPr bwMode="auto">
          <a:xfrm>
            <a:off x="1285296" y="7499823"/>
            <a:ext cx="7583649" cy="2046142"/>
            <a:chOff x="744639" y="4933892"/>
            <a:chExt cx="7583646" cy="2046140"/>
          </a:xfrm>
          <a:noFill/>
        </p:grpSpPr>
        <p:grpSp>
          <p:nvGrpSpPr>
            <p:cNvPr id="33" name="Group 38">
              <a:extLst>
                <a:ext uri="{FF2B5EF4-FFF2-40B4-BE49-F238E27FC236}">
                  <a16:creationId xmlns:a16="http://schemas.microsoft.com/office/drawing/2014/main" id="{7DA1449D-52C4-73EF-519E-F810A2B55A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4933892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408550DC-433D-EC49-93E9-8948AECD10B2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A12FB9FA-54A4-028A-1332-E55EB4F0E1C0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14CAA81-08E4-7222-BC8C-B75792A1CC10}"/>
                </a:ext>
              </a:extLst>
            </p:cNvPr>
            <p:cNvSpPr/>
            <p:nvPr/>
          </p:nvSpPr>
          <p:spPr>
            <a:xfrm>
              <a:off x="744639" y="5325859"/>
              <a:ext cx="7583646" cy="16541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C.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bẹt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bé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hơn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vuông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E9A6732-6788-30BB-8A43-4ED86335E152}"/>
              </a:ext>
            </a:extLst>
          </p:cNvPr>
          <p:cNvGrpSpPr>
            <a:grpSpLocks/>
          </p:cNvGrpSpPr>
          <p:nvPr/>
        </p:nvGrpSpPr>
        <p:grpSpPr bwMode="auto">
          <a:xfrm>
            <a:off x="1361395" y="5575774"/>
            <a:ext cx="7103084" cy="1789113"/>
            <a:chOff x="820738" y="3009107"/>
            <a:chExt cx="7103082" cy="1790698"/>
          </a:xfrm>
          <a:noFill/>
        </p:grpSpPr>
        <p:grpSp>
          <p:nvGrpSpPr>
            <p:cNvPr id="38" name="Group 35">
              <a:extLst>
                <a:ext uri="{FF2B5EF4-FFF2-40B4-BE49-F238E27FC236}">
                  <a16:creationId xmlns:a16="http://schemas.microsoft.com/office/drawing/2014/main" id="{59495CB2-5233-08CF-4A8D-2C7172ACCD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3009107"/>
              <a:ext cx="5105398" cy="1790698"/>
              <a:chOff x="838202" y="2438400"/>
              <a:chExt cx="5105398" cy="2057398"/>
            </a:xfrm>
            <a:grpFill/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CD039026-804B-6BFE-0317-62AAD9DC1C61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45ABDA02-7B4C-1BD1-1D2B-B1641A79BAF4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6000">
                  <a:solidFill>
                    <a:sysClr val="windowText" lastClr="000000"/>
                  </a:solidFill>
                  <a:latin typeface="#9Slide07 HLT Fall For You" panose="02000506000000020003" pitchFamily="2" charset="0"/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613FDD32-35BC-AE49-BA7E-78151C097993}"/>
                </a:ext>
              </a:extLst>
            </p:cNvPr>
            <p:cNvSpPr/>
            <p:nvPr/>
          </p:nvSpPr>
          <p:spPr>
            <a:xfrm>
              <a:off x="820738" y="3075841"/>
              <a:ext cx="7103082" cy="165405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A.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bẹt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bằng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góc</a:t>
              </a:r>
              <a:r>
                <a:rPr lang="en-US" sz="6000" dirty="0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ysClr val="windowText" lastClr="000000"/>
                  </a:solidFill>
                  <a:latin typeface="#9Slide07 HLT Fall For You" panose="02000506000000020003" pitchFamily="2" charset="0"/>
                  <a:cs typeface="Times New Roman" panose="02020603050405020304" pitchFamily="18" charset="0"/>
                </a:rPr>
                <a:t>vuông</a:t>
              </a:r>
              <a:endParaRPr lang="en-US" sz="6000" dirty="0">
                <a:solidFill>
                  <a:sysClr val="windowText" lastClr="000000"/>
                </a:solidFill>
                <a:latin typeface="#9Slide07 HLT Fall For You" panose="02000506000000020003" pitchFamily="2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792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09;p5">
            <a:extLst>
              <a:ext uri="{FF2B5EF4-FFF2-40B4-BE49-F238E27FC236}">
                <a16:creationId xmlns:a16="http://schemas.microsoft.com/office/drawing/2014/main" id="{7145FA86-2B63-D706-08E5-C3CE1164FBB7}"/>
              </a:ext>
            </a:extLst>
          </p:cNvPr>
          <p:cNvSpPr/>
          <p:nvPr/>
        </p:nvSpPr>
        <p:spPr>
          <a:xfrm>
            <a:off x="2138814" y="927250"/>
            <a:ext cx="14176074" cy="1706618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715;p5">
            <a:extLst>
              <a:ext uri="{FF2B5EF4-FFF2-40B4-BE49-F238E27FC236}">
                <a16:creationId xmlns:a16="http://schemas.microsoft.com/office/drawing/2014/main" id="{A96C5F72-7BE1-AE33-4561-71F77BCFCBB0}"/>
              </a:ext>
            </a:extLst>
          </p:cNvPr>
          <p:cNvGrpSpPr/>
          <p:nvPr/>
        </p:nvGrpSpPr>
        <p:grpSpPr>
          <a:xfrm>
            <a:off x="16589768" y="431924"/>
            <a:ext cx="1661983" cy="1940011"/>
            <a:chOff x="15073538" y="4274109"/>
            <a:chExt cx="1477581" cy="1724761"/>
          </a:xfrm>
        </p:grpSpPr>
        <p:grpSp>
          <p:nvGrpSpPr>
            <p:cNvPr id="23" name="Google Shape;716;p5">
              <a:extLst>
                <a:ext uri="{FF2B5EF4-FFF2-40B4-BE49-F238E27FC236}">
                  <a16:creationId xmlns:a16="http://schemas.microsoft.com/office/drawing/2014/main" id="{3042764A-3E66-655C-1AE4-BFC66A0706A3}"/>
                </a:ext>
              </a:extLst>
            </p:cNvPr>
            <p:cNvGrpSpPr/>
            <p:nvPr/>
          </p:nvGrpSpPr>
          <p:grpSpPr>
            <a:xfrm>
              <a:off x="15073538" y="4288134"/>
              <a:ext cx="1477581" cy="1710736"/>
              <a:chOff x="8390004" y="456115"/>
              <a:chExt cx="904162" cy="1046834"/>
            </a:xfrm>
          </p:grpSpPr>
          <p:grpSp>
            <p:nvGrpSpPr>
              <p:cNvPr id="48" name="Google Shape;717;p5">
                <a:extLst>
                  <a:ext uri="{FF2B5EF4-FFF2-40B4-BE49-F238E27FC236}">
                    <a16:creationId xmlns:a16="http://schemas.microsoft.com/office/drawing/2014/main" id="{F801B678-18BD-3B11-AA4A-7A281A3CDA4F}"/>
                  </a:ext>
                </a:extLst>
              </p:cNvPr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69" name="Google Shape;718;p5">
                  <a:extLst>
                    <a:ext uri="{FF2B5EF4-FFF2-40B4-BE49-F238E27FC236}">
                      <a16:creationId xmlns:a16="http://schemas.microsoft.com/office/drawing/2014/main" id="{4B110704-6D87-5D5B-95D4-08C6FD59E439}"/>
                    </a:ext>
                  </a:extLst>
                </p:cNvPr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19;p5">
                  <a:extLst>
                    <a:ext uri="{FF2B5EF4-FFF2-40B4-BE49-F238E27FC236}">
                      <a16:creationId xmlns:a16="http://schemas.microsoft.com/office/drawing/2014/main" id="{78663810-3898-8C27-B159-B6513AAFAAB2}"/>
                    </a:ext>
                  </a:extLst>
                </p:cNvPr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9" name="Google Shape;720;p5">
                <a:extLst>
                  <a:ext uri="{FF2B5EF4-FFF2-40B4-BE49-F238E27FC236}">
                    <a16:creationId xmlns:a16="http://schemas.microsoft.com/office/drawing/2014/main" id="{58984D55-327C-CD43-189A-37B2889F0008}"/>
                  </a:ext>
                </a:extLst>
              </p:cNvPr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67" name="Google Shape;721;p5">
                  <a:extLst>
                    <a:ext uri="{FF2B5EF4-FFF2-40B4-BE49-F238E27FC236}">
                      <a16:creationId xmlns:a16="http://schemas.microsoft.com/office/drawing/2014/main" id="{EB08D5CA-874E-6F56-5CAF-C60E1ADE1DBF}"/>
                    </a:ext>
                  </a:extLst>
                </p:cNvPr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722;p5">
                  <a:extLst>
                    <a:ext uri="{FF2B5EF4-FFF2-40B4-BE49-F238E27FC236}">
                      <a16:creationId xmlns:a16="http://schemas.microsoft.com/office/drawing/2014/main" id="{8D945D87-80FE-A374-D923-E28EF3087907}"/>
                    </a:ext>
                  </a:extLst>
                </p:cNvPr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0" name="Google Shape;723;p5">
                <a:extLst>
                  <a:ext uri="{FF2B5EF4-FFF2-40B4-BE49-F238E27FC236}">
                    <a16:creationId xmlns:a16="http://schemas.microsoft.com/office/drawing/2014/main" id="{B62FFFC4-EEF6-AE5C-8260-237557B6C09A}"/>
                  </a:ext>
                </a:extLst>
              </p:cNvPr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724;p5">
                <a:extLst>
                  <a:ext uri="{FF2B5EF4-FFF2-40B4-BE49-F238E27FC236}">
                    <a16:creationId xmlns:a16="http://schemas.microsoft.com/office/drawing/2014/main" id="{089E9B09-376D-44A9-A24F-3422A6E1CA52}"/>
                  </a:ext>
                </a:extLst>
              </p:cNvPr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" name="Google Shape;725;p5">
                <a:extLst>
                  <a:ext uri="{FF2B5EF4-FFF2-40B4-BE49-F238E27FC236}">
                    <a16:creationId xmlns:a16="http://schemas.microsoft.com/office/drawing/2014/main" id="{EECE54EE-697A-A963-50A3-6E75F8ECF4DA}"/>
                  </a:ext>
                </a:extLst>
              </p:cNvPr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65" name="Google Shape;726;p5">
                  <a:extLst>
                    <a:ext uri="{FF2B5EF4-FFF2-40B4-BE49-F238E27FC236}">
                      <a16:creationId xmlns:a16="http://schemas.microsoft.com/office/drawing/2014/main" id="{2F020DF7-6921-E8FF-548E-9D848EB288AE}"/>
                    </a:ext>
                  </a:extLst>
                </p:cNvPr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727;p5">
                  <a:extLst>
                    <a:ext uri="{FF2B5EF4-FFF2-40B4-BE49-F238E27FC236}">
                      <a16:creationId xmlns:a16="http://schemas.microsoft.com/office/drawing/2014/main" id="{0AF3F646-BA41-3041-EFC8-DF1AA16565E3}"/>
                    </a:ext>
                  </a:extLst>
                </p:cNvPr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3" name="Google Shape;728;p5">
                <a:extLst>
                  <a:ext uri="{FF2B5EF4-FFF2-40B4-BE49-F238E27FC236}">
                    <a16:creationId xmlns:a16="http://schemas.microsoft.com/office/drawing/2014/main" id="{82634E2B-4C1E-CCA2-7D32-DB45205DB2B3}"/>
                  </a:ext>
                </a:extLst>
              </p:cNvPr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63" name="Google Shape;729;p5">
                  <a:extLst>
                    <a:ext uri="{FF2B5EF4-FFF2-40B4-BE49-F238E27FC236}">
                      <a16:creationId xmlns:a16="http://schemas.microsoft.com/office/drawing/2014/main" id="{686E28AB-B1CE-11E6-6C18-F3A35608F285}"/>
                    </a:ext>
                  </a:extLst>
                </p:cNvPr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730;p5">
                  <a:extLst>
                    <a:ext uri="{FF2B5EF4-FFF2-40B4-BE49-F238E27FC236}">
                      <a16:creationId xmlns:a16="http://schemas.microsoft.com/office/drawing/2014/main" id="{22C92AC4-431A-3BD4-1A49-3355CB5B8BBB}"/>
                    </a:ext>
                  </a:extLst>
                </p:cNvPr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731;p5">
                <a:extLst>
                  <a:ext uri="{FF2B5EF4-FFF2-40B4-BE49-F238E27FC236}">
                    <a16:creationId xmlns:a16="http://schemas.microsoft.com/office/drawing/2014/main" id="{236199CA-1E73-AF21-A05D-BB1BD10B7438}"/>
                  </a:ext>
                </a:extLst>
              </p:cNvPr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61" name="Google Shape;732;p5">
                  <a:extLst>
                    <a:ext uri="{FF2B5EF4-FFF2-40B4-BE49-F238E27FC236}">
                      <a16:creationId xmlns:a16="http://schemas.microsoft.com/office/drawing/2014/main" id="{1610C73C-1F81-6B9F-A537-A8619852713C}"/>
                    </a:ext>
                  </a:extLst>
                </p:cNvPr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733;p5">
                  <a:extLst>
                    <a:ext uri="{FF2B5EF4-FFF2-40B4-BE49-F238E27FC236}">
                      <a16:creationId xmlns:a16="http://schemas.microsoft.com/office/drawing/2014/main" id="{63EA5BB4-8CCA-3B82-7BAE-D040F4DBCF1A}"/>
                    </a:ext>
                  </a:extLst>
                </p:cNvPr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734;p5">
                <a:extLst>
                  <a:ext uri="{FF2B5EF4-FFF2-40B4-BE49-F238E27FC236}">
                    <a16:creationId xmlns:a16="http://schemas.microsoft.com/office/drawing/2014/main" id="{EF6841E6-304C-6B82-92D7-720C8F3F45C9}"/>
                  </a:ext>
                </a:extLst>
              </p:cNvPr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59" name="Google Shape;735;p5">
                  <a:extLst>
                    <a:ext uri="{FF2B5EF4-FFF2-40B4-BE49-F238E27FC236}">
                      <a16:creationId xmlns:a16="http://schemas.microsoft.com/office/drawing/2014/main" id="{1E306242-F869-1D2B-4CA9-16B8C5D9772C}"/>
                    </a:ext>
                  </a:extLst>
                </p:cNvPr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736;p5">
                  <a:extLst>
                    <a:ext uri="{FF2B5EF4-FFF2-40B4-BE49-F238E27FC236}">
                      <a16:creationId xmlns:a16="http://schemas.microsoft.com/office/drawing/2014/main" id="{FE532F83-4137-E954-31AE-7B9419CBDA69}"/>
                    </a:ext>
                  </a:extLst>
                </p:cNvPr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" name="Google Shape;737;p5">
                <a:extLst>
                  <a:ext uri="{FF2B5EF4-FFF2-40B4-BE49-F238E27FC236}">
                    <a16:creationId xmlns:a16="http://schemas.microsoft.com/office/drawing/2014/main" id="{6257CCC1-B854-62D6-5256-7CBA00D1088D}"/>
                  </a:ext>
                </a:extLst>
              </p:cNvPr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738;p5">
                <a:extLst>
                  <a:ext uri="{FF2B5EF4-FFF2-40B4-BE49-F238E27FC236}">
                    <a16:creationId xmlns:a16="http://schemas.microsoft.com/office/drawing/2014/main" id="{5F29982D-EF22-8E38-1504-E61903358AA1}"/>
                  </a:ext>
                </a:extLst>
              </p:cNvPr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739;p5">
                <a:extLst>
                  <a:ext uri="{FF2B5EF4-FFF2-40B4-BE49-F238E27FC236}">
                    <a16:creationId xmlns:a16="http://schemas.microsoft.com/office/drawing/2014/main" id="{397A520E-FAF9-0F48-6B80-C051D1386A62}"/>
                  </a:ext>
                </a:extLst>
              </p:cNvPr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" name="Google Shape;740;p5">
              <a:extLst>
                <a:ext uri="{FF2B5EF4-FFF2-40B4-BE49-F238E27FC236}">
                  <a16:creationId xmlns:a16="http://schemas.microsoft.com/office/drawing/2014/main" id="{A4ECAE19-300B-FDFC-69C7-1F615356977E}"/>
                </a:ext>
              </a:extLst>
            </p:cNvPr>
            <p:cNvGrpSpPr/>
            <p:nvPr/>
          </p:nvGrpSpPr>
          <p:grpSpPr>
            <a:xfrm>
              <a:off x="15073538" y="4274109"/>
              <a:ext cx="1477581" cy="1710736"/>
              <a:chOff x="8390004" y="456115"/>
              <a:chExt cx="904162" cy="1046834"/>
            </a:xfrm>
          </p:grpSpPr>
          <p:grpSp>
            <p:nvGrpSpPr>
              <p:cNvPr id="25" name="Google Shape;741;p5">
                <a:extLst>
                  <a:ext uri="{FF2B5EF4-FFF2-40B4-BE49-F238E27FC236}">
                    <a16:creationId xmlns:a16="http://schemas.microsoft.com/office/drawing/2014/main" id="{5976C5A5-8957-4AF6-3480-C88021A8F17B}"/>
                  </a:ext>
                </a:extLst>
              </p:cNvPr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46" name="Google Shape;742;p5">
                  <a:extLst>
                    <a:ext uri="{FF2B5EF4-FFF2-40B4-BE49-F238E27FC236}">
                      <a16:creationId xmlns:a16="http://schemas.microsoft.com/office/drawing/2014/main" id="{ED373EBD-769F-DEBF-E8DB-55B17D658F0D}"/>
                    </a:ext>
                  </a:extLst>
                </p:cNvPr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743;p5">
                  <a:extLst>
                    <a:ext uri="{FF2B5EF4-FFF2-40B4-BE49-F238E27FC236}">
                      <a16:creationId xmlns:a16="http://schemas.microsoft.com/office/drawing/2014/main" id="{97614BA3-5821-E1A9-CCAE-7137320CE16B}"/>
                    </a:ext>
                  </a:extLst>
                </p:cNvPr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" name="Google Shape;744;p5">
                <a:extLst>
                  <a:ext uri="{FF2B5EF4-FFF2-40B4-BE49-F238E27FC236}">
                    <a16:creationId xmlns:a16="http://schemas.microsoft.com/office/drawing/2014/main" id="{23CCB6A9-332D-FE52-7C15-28F3F7A32A35}"/>
                  </a:ext>
                </a:extLst>
              </p:cNvPr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44" name="Google Shape;745;p5">
                  <a:extLst>
                    <a:ext uri="{FF2B5EF4-FFF2-40B4-BE49-F238E27FC236}">
                      <a16:creationId xmlns:a16="http://schemas.microsoft.com/office/drawing/2014/main" id="{CD301232-B949-C7E9-96AF-14B3BBCCC34E}"/>
                    </a:ext>
                  </a:extLst>
                </p:cNvPr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746;p5">
                  <a:extLst>
                    <a:ext uri="{FF2B5EF4-FFF2-40B4-BE49-F238E27FC236}">
                      <a16:creationId xmlns:a16="http://schemas.microsoft.com/office/drawing/2014/main" id="{793C4651-0778-476D-C781-95BA49AF09A2}"/>
                    </a:ext>
                  </a:extLst>
                </p:cNvPr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" name="Google Shape;747;p5">
                <a:extLst>
                  <a:ext uri="{FF2B5EF4-FFF2-40B4-BE49-F238E27FC236}">
                    <a16:creationId xmlns:a16="http://schemas.microsoft.com/office/drawing/2014/main" id="{14BB1A9A-1BCE-1D22-F5D3-1313C269B2C3}"/>
                  </a:ext>
                </a:extLst>
              </p:cNvPr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748;p5">
                <a:extLst>
                  <a:ext uri="{FF2B5EF4-FFF2-40B4-BE49-F238E27FC236}">
                    <a16:creationId xmlns:a16="http://schemas.microsoft.com/office/drawing/2014/main" id="{034F6F10-8D1D-0B81-4F67-FF39E918C9F3}"/>
                  </a:ext>
                </a:extLst>
              </p:cNvPr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" name="Google Shape;749;p5">
                <a:extLst>
                  <a:ext uri="{FF2B5EF4-FFF2-40B4-BE49-F238E27FC236}">
                    <a16:creationId xmlns:a16="http://schemas.microsoft.com/office/drawing/2014/main" id="{27A8C230-987D-39B3-66D4-2AABE1C17655}"/>
                  </a:ext>
                </a:extLst>
              </p:cNvPr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42" name="Google Shape;750;p5">
                  <a:extLst>
                    <a:ext uri="{FF2B5EF4-FFF2-40B4-BE49-F238E27FC236}">
                      <a16:creationId xmlns:a16="http://schemas.microsoft.com/office/drawing/2014/main" id="{330A1358-4E75-220B-9502-8ED238609274}"/>
                    </a:ext>
                  </a:extLst>
                </p:cNvPr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751;p5">
                  <a:extLst>
                    <a:ext uri="{FF2B5EF4-FFF2-40B4-BE49-F238E27FC236}">
                      <a16:creationId xmlns:a16="http://schemas.microsoft.com/office/drawing/2014/main" id="{CCC84B42-A942-082F-49CF-B9C2E163601B}"/>
                    </a:ext>
                  </a:extLst>
                </p:cNvPr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" name="Google Shape;752;p5">
                <a:extLst>
                  <a:ext uri="{FF2B5EF4-FFF2-40B4-BE49-F238E27FC236}">
                    <a16:creationId xmlns:a16="http://schemas.microsoft.com/office/drawing/2014/main" id="{B15DE3CF-7911-CFAA-B308-1C64E38BF4CE}"/>
                  </a:ext>
                </a:extLst>
              </p:cNvPr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40" name="Google Shape;753;p5">
                  <a:extLst>
                    <a:ext uri="{FF2B5EF4-FFF2-40B4-BE49-F238E27FC236}">
                      <a16:creationId xmlns:a16="http://schemas.microsoft.com/office/drawing/2014/main" id="{654B180C-4290-70AE-A7ED-2FF2D8E1AC4E}"/>
                    </a:ext>
                  </a:extLst>
                </p:cNvPr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754;p5">
                  <a:extLst>
                    <a:ext uri="{FF2B5EF4-FFF2-40B4-BE49-F238E27FC236}">
                      <a16:creationId xmlns:a16="http://schemas.microsoft.com/office/drawing/2014/main" id="{41105BDA-E2D4-A881-03D4-09C16A963356}"/>
                    </a:ext>
                  </a:extLst>
                </p:cNvPr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755;p5">
                <a:extLst>
                  <a:ext uri="{FF2B5EF4-FFF2-40B4-BE49-F238E27FC236}">
                    <a16:creationId xmlns:a16="http://schemas.microsoft.com/office/drawing/2014/main" id="{C246A2CC-0826-DF4E-5F23-B379A49DB4D1}"/>
                  </a:ext>
                </a:extLst>
              </p:cNvPr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38" name="Google Shape;756;p5">
                  <a:extLst>
                    <a:ext uri="{FF2B5EF4-FFF2-40B4-BE49-F238E27FC236}">
                      <a16:creationId xmlns:a16="http://schemas.microsoft.com/office/drawing/2014/main" id="{1B8962AF-F640-D9D8-5BB7-16984187B15A}"/>
                    </a:ext>
                  </a:extLst>
                </p:cNvPr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757;p5">
                  <a:extLst>
                    <a:ext uri="{FF2B5EF4-FFF2-40B4-BE49-F238E27FC236}">
                      <a16:creationId xmlns:a16="http://schemas.microsoft.com/office/drawing/2014/main" id="{4BFA7ED6-FB40-0553-D96D-64E93727386D}"/>
                    </a:ext>
                  </a:extLst>
                </p:cNvPr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" name="Google Shape;758;p5">
                <a:extLst>
                  <a:ext uri="{FF2B5EF4-FFF2-40B4-BE49-F238E27FC236}">
                    <a16:creationId xmlns:a16="http://schemas.microsoft.com/office/drawing/2014/main" id="{F2911556-931E-15FC-4D11-3F12412360E6}"/>
                  </a:ext>
                </a:extLst>
              </p:cNvPr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36" name="Google Shape;759;p5">
                  <a:extLst>
                    <a:ext uri="{FF2B5EF4-FFF2-40B4-BE49-F238E27FC236}">
                      <a16:creationId xmlns:a16="http://schemas.microsoft.com/office/drawing/2014/main" id="{8DFAAEA1-5BD2-F37A-2E29-4506F7E890AD}"/>
                    </a:ext>
                  </a:extLst>
                </p:cNvPr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760;p5">
                  <a:extLst>
                    <a:ext uri="{FF2B5EF4-FFF2-40B4-BE49-F238E27FC236}">
                      <a16:creationId xmlns:a16="http://schemas.microsoft.com/office/drawing/2014/main" id="{9FB00C16-5A06-4DA4-9575-164D3FE1C0E4}"/>
                    </a:ext>
                  </a:extLst>
                </p:cNvPr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" name="Google Shape;761;p5">
                <a:extLst>
                  <a:ext uri="{FF2B5EF4-FFF2-40B4-BE49-F238E27FC236}">
                    <a16:creationId xmlns:a16="http://schemas.microsoft.com/office/drawing/2014/main" id="{C022F3DC-1379-863C-D9F1-14141202D34B}"/>
                  </a:ext>
                </a:extLst>
              </p:cNvPr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762;p5">
                <a:extLst>
                  <a:ext uri="{FF2B5EF4-FFF2-40B4-BE49-F238E27FC236}">
                    <a16:creationId xmlns:a16="http://schemas.microsoft.com/office/drawing/2014/main" id="{578ADAD4-C11B-E39B-1460-516166EFE785}"/>
                  </a:ext>
                </a:extLst>
              </p:cNvPr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763;p5">
                <a:extLst>
                  <a:ext uri="{FF2B5EF4-FFF2-40B4-BE49-F238E27FC236}">
                    <a16:creationId xmlns:a16="http://schemas.microsoft.com/office/drawing/2014/main" id="{E4479340-A934-F933-AAB9-AB5CA87DD8F5}"/>
                  </a:ext>
                </a:extLst>
              </p:cNvPr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" name="Google Shape;764;p5">
            <a:extLst>
              <a:ext uri="{FF2B5EF4-FFF2-40B4-BE49-F238E27FC236}">
                <a16:creationId xmlns:a16="http://schemas.microsoft.com/office/drawing/2014/main" id="{69ECB4F0-F5DF-B7ED-1BB9-88C925154EFA}"/>
              </a:ext>
            </a:extLst>
          </p:cNvPr>
          <p:cNvGrpSpPr/>
          <p:nvPr/>
        </p:nvGrpSpPr>
        <p:grpSpPr>
          <a:xfrm rot="7732976">
            <a:off x="88388" y="128010"/>
            <a:ext cx="1979606" cy="2171645"/>
            <a:chOff x="848858" y="802503"/>
            <a:chExt cx="1661977" cy="1823204"/>
          </a:xfrm>
        </p:grpSpPr>
        <p:grpSp>
          <p:nvGrpSpPr>
            <p:cNvPr id="72" name="Google Shape;765;p5">
              <a:extLst>
                <a:ext uri="{FF2B5EF4-FFF2-40B4-BE49-F238E27FC236}">
                  <a16:creationId xmlns:a16="http://schemas.microsoft.com/office/drawing/2014/main" id="{C74450EC-A9AC-FA46-C1AC-7B49DB87A35A}"/>
                </a:ext>
              </a:extLst>
            </p:cNvPr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89" name="Google Shape;766;p5">
                <a:extLst>
                  <a:ext uri="{FF2B5EF4-FFF2-40B4-BE49-F238E27FC236}">
                    <a16:creationId xmlns:a16="http://schemas.microsoft.com/office/drawing/2014/main" id="{A95F1203-E3C9-A3D0-034A-D0FA3097A156}"/>
                  </a:ext>
                </a:extLst>
              </p:cNvPr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02" name="Google Shape;767;p5">
                  <a:extLst>
                    <a:ext uri="{FF2B5EF4-FFF2-40B4-BE49-F238E27FC236}">
                      <a16:creationId xmlns:a16="http://schemas.microsoft.com/office/drawing/2014/main" id="{6DE0294A-6A9C-BD70-975E-AC4B6ED356E8}"/>
                    </a:ext>
                  </a:extLst>
                </p:cNvPr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768;p5">
                  <a:extLst>
                    <a:ext uri="{FF2B5EF4-FFF2-40B4-BE49-F238E27FC236}">
                      <a16:creationId xmlns:a16="http://schemas.microsoft.com/office/drawing/2014/main" id="{28E407E8-4429-4CBA-F8D2-C3EBC7CBAC5E}"/>
                    </a:ext>
                  </a:extLst>
                </p:cNvPr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" name="Google Shape;769;p5">
                <a:extLst>
                  <a:ext uri="{FF2B5EF4-FFF2-40B4-BE49-F238E27FC236}">
                    <a16:creationId xmlns:a16="http://schemas.microsoft.com/office/drawing/2014/main" id="{4623D3FF-D940-2F2A-042F-9F94D87AC77F}"/>
                  </a:ext>
                </a:extLst>
              </p:cNvPr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1" name="Google Shape;770;p5">
                <a:extLst>
                  <a:ext uri="{FF2B5EF4-FFF2-40B4-BE49-F238E27FC236}">
                    <a16:creationId xmlns:a16="http://schemas.microsoft.com/office/drawing/2014/main" id="{6E760CE4-BB18-7936-70E9-3B725CA0013C}"/>
                  </a:ext>
                </a:extLst>
              </p:cNvPr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00" name="Google Shape;771;p5">
                  <a:extLst>
                    <a:ext uri="{FF2B5EF4-FFF2-40B4-BE49-F238E27FC236}">
                      <a16:creationId xmlns:a16="http://schemas.microsoft.com/office/drawing/2014/main" id="{0C4C99D8-9228-9A91-09D9-F2419B53B5FD}"/>
                    </a:ext>
                  </a:extLst>
                </p:cNvPr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772;p5">
                  <a:extLst>
                    <a:ext uri="{FF2B5EF4-FFF2-40B4-BE49-F238E27FC236}">
                      <a16:creationId xmlns:a16="http://schemas.microsoft.com/office/drawing/2014/main" id="{BD88F82D-A834-3D48-B56D-2606EABC477E}"/>
                    </a:ext>
                  </a:extLst>
                </p:cNvPr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2" name="Google Shape;773;p5">
                <a:extLst>
                  <a:ext uri="{FF2B5EF4-FFF2-40B4-BE49-F238E27FC236}">
                    <a16:creationId xmlns:a16="http://schemas.microsoft.com/office/drawing/2014/main" id="{F87424D4-FE00-A016-AF53-1792AC07FDFA}"/>
                  </a:ext>
                </a:extLst>
              </p:cNvPr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94" name="Google Shape;774;p5">
                  <a:extLst>
                    <a:ext uri="{FF2B5EF4-FFF2-40B4-BE49-F238E27FC236}">
                      <a16:creationId xmlns:a16="http://schemas.microsoft.com/office/drawing/2014/main" id="{79392658-37A5-7EDF-DA16-744EAF880CCA}"/>
                    </a:ext>
                  </a:extLst>
                </p:cNvPr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98" name="Google Shape;775;p5">
                    <a:extLst>
                      <a:ext uri="{FF2B5EF4-FFF2-40B4-BE49-F238E27FC236}">
                        <a16:creationId xmlns:a16="http://schemas.microsoft.com/office/drawing/2014/main" id="{5CA58001-4E64-9119-DAB1-5FFF448ACDCD}"/>
                      </a:ext>
                    </a:extLst>
                  </p:cNvPr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9" name="Google Shape;776;p5">
                    <a:extLst>
                      <a:ext uri="{FF2B5EF4-FFF2-40B4-BE49-F238E27FC236}">
                        <a16:creationId xmlns:a16="http://schemas.microsoft.com/office/drawing/2014/main" id="{B269FB78-2C73-C3A6-9C99-F173F7683569}"/>
                      </a:ext>
                    </a:extLst>
                  </p:cNvPr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5" name="Google Shape;777;p5">
                  <a:extLst>
                    <a:ext uri="{FF2B5EF4-FFF2-40B4-BE49-F238E27FC236}">
                      <a16:creationId xmlns:a16="http://schemas.microsoft.com/office/drawing/2014/main" id="{7A6C87C5-9732-F0C5-44EA-6C2D7088B0A7}"/>
                    </a:ext>
                  </a:extLst>
                </p:cNvPr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96" name="Google Shape;778;p5">
                    <a:extLst>
                      <a:ext uri="{FF2B5EF4-FFF2-40B4-BE49-F238E27FC236}">
                        <a16:creationId xmlns:a16="http://schemas.microsoft.com/office/drawing/2014/main" id="{EB6126D2-D04D-6470-FBC8-F618FABE6C06}"/>
                      </a:ext>
                    </a:extLst>
                  </p:cNvPr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" name="Google Shape;779;p5">
                    <a:extLst>
                      <a:ext uri="{FF2B5EF4-FFF2-40B4-BE49-F238E27FC236}">
                        <a16:creationId xmlns:a16="http://schemas.microsoft.com/office/drawing/2014/main" id="{74D3E216-8D7F-01B1-E9CA-EFBD760F38F4}"/>
                      </a:ext>
                    </a:extLst>
                  </p:cNvPr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93" name="Google Shape;780;p5">
                <a:extLst>
                  <a:ext uri="{FF2B5EF4-FFF2-40B4-BE49-F238E27FC236}">
                    <a16:creationId xmlns:a16="http://schemas.microsoft.com/office/drawing/2014/main" id="{BA4691E0-CD08-DD87-22D2-013A429982DA}"/>
                  </a:ext>
                </a:extLst>
              </p:cNvPr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781;p5">
              <a:extLst>
                <a:ext uri="{FF2B5EF4-FFF2-40B4-BE49-F238E27FC236}">
                  <a16:creationId xmlns:a16="http://schemas.microsoft.com/office/drawing/2014/main" id="{0044FCA5-E901-0D3B-B1A7-01A48E260458}"/>
                </a:ext>
              </a:extLst>
            </p:cNvPr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74" name="Google Shape;782;p5">
                <a:extLst>
                  <a:ext uri="{FF2B5EF4-FFF2-40B4-BE49-F238E27FC236}">
                    <a16:creationId xmlns:a16="http://schemas.microsoft.com/office/drawing/2014/main" id="{C49CA6AF-9E1D-BA28-8A5C-6595DA14A4BD}"/>
                  </a:ext>
                </a:extLst>
              </p:cNvPr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87" name="Google Shape;783;p5">
                  <a:extLst>
                    <a:ext uri="{FF2B5EF4-FFF2-40B4-BE49-F238E27FC236}">
                      <a16:creationId xmlns:a16="http://schemas.microsoft.com/office/drawing/2014/main" id="{C4C15081-D3BB-54B8-4026-D542529E9E77}"/>
                    </a:ext>
                  </a:extLst>
                </p:cNvPr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784;p5">
                  <a:extLst>
                    <a:ext uri="{FF2B5EF4-FFF2-40B4-BE49-F238E27FC236}">
                      <a16:creationId xmlns:a16="http://schemas.microsoft.com/office/drawing/2014/main" id="{E31048BB-48DC-5C12-C3FE-70FF8354015D}"/>
                    </a:ext>
                  </a:extLst>
                </p:cNvPr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5" name="Google Shape;785;p5">
                <a:extLst>
                  <a:ext uri="{FF2B5EF4-FFF2-40B4-BE49-F238E27FC236}">
                    <a16:creationId xmlns:a16="http://schemas.microsoft.com/office/drawing/2014/main" id="{C2473D2A-6DDA-6CF1-745E-88905CDCB999}"/>
                  </a:ext>
                </a:extLst>
              </p:cNvPr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" name="Google Shape;786;p5">
                <a:extLst>
                  <a:ext uri="{FF2B5EF4-FFF2-40B4-BE49-F238E27FC236}">
                    <a16:creationId xmlns:a16="http://schemas.microsoft.com/office/drawing/2014/main" id="{67B09101-4B02-5E68-F0EE-FA77544139E7}"/>
                  </a:ext>
                </a:extLst>
              </p:cNvPr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85" name="Google Shape;787;p5">
                  <a:extLst>
                    <a:ext uri="{FF2B5EF4-FFF2-40B4-BE49-F238E27FC236}">
                      <a16:creationId xmlns:a16="http://schemas.microsoft.com/office/drawing/2014/main" id="{ED321AAD-75EE-8A85-E75C-E3FC2A336364}"/>
                    </a:ext>
                  </a:extLst>
                </p:cNvPr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788;p5">
                  <a:extLst>
                    <a:ext uri="{FF2B5EF4-FFF2-40B4-BE49-F238E27FC236}">
                      <a16:creationId xmlns:a16="http://schemas.microsoft.com/office/drawing/2014/main" id="{D6319A2C-5D4B-3BC7-C1D8-8E9D207BC251}"/>
                    </a:ext>
                  </a:extLst>
                </p:cNvPr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" name="Google Shape;789;p5">
                <a:extLst>
                  <a:ext uri="{FF2B5EF4-FFF2-40B4-BE49-F238E27FC236}">
                    <a16:creationId xmlns:a16="http://schemas.microsoft.com/office/drawing/2014/main" id="{6E92ECB3-E10E-C3B1-29A8-B0D17190075F}"/>
                  </a:ext>
                </a:extLst>
              </p:cNvPr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79" name="Google Shape;790;p5">
                  <a:extLst>
                    <a:ext uri="{FF2B5EF4-FFF2-40B4-BE49-F238E27FC236}">
                      <a16:creationId xmlns:a16="http://schemas.microsoft.com/office/drawing/2014/main" id="{24BE47D0-E6CC-0980-0181-8F4EBDC9A94F}"/>
                    </a:ext>
                  </a:extLst>
                </p:cNvPr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83" name="Google Shape;791;p5">
                    <a:extLst>
                      <a:ext uri="{FF2B5EF4-FFF2-40B4-BE49-F238E27FC236}">
                        <a16:creationId xmlns:a16="http://schemas.microsoft.com/office/drawing/2014/main" id="{A1BF65A8-E631-72D5-C143-14FB7712F398}"/>
                      </a:ext>
                    </a:extLst>
                  </p:cNvPr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4" name="Google Shape;792;p5">
                    <a:extLst>
                      <a:ext uri="{FF2B5EF4-FFF2-40B4-BE49-F238E27FC236}">
                        <a16:creationId xmlns:a16="http://schemas.microsoft.com/office/drawing/2014/main" id="{261B7795-1226-4921-666B-AAEB90546E02}"/>
                      </a:ext>
                    </a:extLst>
                  </p:cNvPr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0" name="Google Shape;793;p5">
                  <a:extLst>
                    <a:ext uri="{FF2B5EF4-FFF2-40B4-BE49-F238E27FC236}">
                      <a16:creationId xmlns:a16="http://schemas.microsoft.com/office/drawing/2014/main" id="{252419E9-8DC8-D840-72CD-C5730A61132F}"/>
                    </a:ext>
                  </a:extLst>
                </p:cNvPr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81" name="Google Shape;794;p5">
                    <a:extLst>
                      <a:ext uri="{FF2B5EF4-FFF2-40B4-BE49-F238E27FC236}">
                        <a16:creationId xmlns:a16="http://schemas.microsoft.com/office/drawing/2014/main" id="{2556830F-48B9-E00C-F38B-2E1960768E34}"/>
                      </a:ext>
                    </a:extLst>
                  </p:cNvPr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" name="Google Shape;795;p5">
                    <a:extLst>
                      <a:ext uri="{FF2B5EF4-FFF2-40B4-BE49-F238E27FC236}">
                        <a16:creationId xmlns:a16="http://schemas.microsoft.com/office/drawing/2014/main" id="{22FBB7BA-45FF-05E2-B1D1-52498F2AFCEB}"/>
                      </a:ext>
                    </a:extLst>
                  </p:cNvPr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78" name="Google Shape;796;p5">
                <a:extLst>
                  <a:ext uri="{FF2B5EF4-FFF2-40B4-BE49-F238E27FC236}">
                    <a16:creationId xmlns:a16="http://schemas.microsoft.com/office/drawing/2014/main" id="{14F980EC-2E81-456C-66A7-3AF6E5EE70FE}"/>
                  </a:ext>
                </a:extLst>
              </p:cNvPr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69D2E57A-70C7-6B62-28D9-5254E2172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7639" y="1007286"/>
            <a:ext cx="1285679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bẹt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mỗi hình: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B4CA088-6A26-09EE-EE80-4FA6D25A6D3F}"/>
              </a:ext>
            </a:extLst>
          </p:cNvPr>
          <p:cNvCxnSpPr>
            <a:cxnSpLocks/>
            <a:endCxn id="104" idx="3"/>
          </p:cNvCxnSpPr>
          <p:nvPr/>
        </p:nvCxnSpPr>
        <p:spPr>
          <a:xfrm flipV="1">
            <a:off x="6916642" y="1730561"/>
            <a:ext cx="8937791" cy="464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CA201BCB-1B0C-9FC9-02B9-488E4AD38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5213" y="5851616"/>
            <a:ext cx="647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2854F25A-9DB2-DE4A-F8DB-2E950027097A}"/>
              </a:ext>
            </a:extLst>
          </p:cNvPr>
          <p:cNvGrpSpPr/>
          <p:nvPr/>
        </p:nvGrpSpPr>
        <p:grpSpPr>
          <a:xfrm>
            <a:off x="540921" y="3193542"/>
            <a:ext cx="8313519" cy="5622230"/>
            <a:chOff x="6808950" y="2112817"/>
            <a:chExt cx="5367073" cy="3365907"/>
          </a:xfrm>
        </p:grpSpPr>
        <p:sp>
          <p:nvSpPr>
            <p:cNvPr id="166" name="Google Shape;2705;p20">
              <a:extLst>
                <a:ext uri="{FF2B5EF4-FFF2-40B4-BE49-F238E27FC236}">
                  <a16:creationId xmlns:a16="http://schemas.microsoft.com/office/drawing/2014/main" id="{F7B3DB37-E1F2-B639-8A9B-1732DACBF5D6}"/>
                </a:ext>
              </a:extLst>
            </p:cNvPr>
            <p:cNvSpPr/>
            <p:nvPr/>
          </p:nvSpPr>
          <p:spPr>
            <a:xfrm>
              <a:off x="7107613" y="2413150"/>
              <a:ext cx="4684624" cy="3065574"/>
            </a:xfrm>
            <a:custGeom>
              <a:avLst/>
              <a:gdLst/>
              <a:ahLst/>
              <a:cxnLst/>
              <a:rect l="l" t="t" r="r" b="b"/>
              <a:pathLst>
                <a:path w="1072610" h="1123950" extrusionOk="0">
                  <a:moveTo>
                    <a:pt x="1072603" y="1081075"/>
                  </a:moveTo>
                  <a:cubicBezTo>
                    <a:pt x="1072603" y="1081075"/>
                    <a:pt x="874387" y="1082694"/>
                    <a:pt x="824191" y="1082694"/>
                  </a:cubicBezTo>
                  <a:cubicBezTo>
                    <a:pt x="764660" y="1082694"/>
                    <a:pt x="658551" y="1121937"/>
                    <a:pt x="536345" y="1099172"/>
                  </a:cubicBezTo>
                  <a:cubicBezTo>
                    <a:pt x="451192" y="1083361"/>
                    <a:pt x="329748" y="1123556"/>
                    <a:pt x="243166" y="1123937"/>
                  </a:cubicBezTo>
                  <a:cubicBezTo>
                    <a:pt x="171157" y="1123937"/>
                    <a:pt x="-7" y="1081075"/>
                    <a:pt x="-7" y="1081075"/>
                  </a:cubicBezTo>
                  <a:lnTo>
                    <a:pt x="-7" y="-13"/>
                  </a:lnTo>
                  <a:lnTo>
                    <a:pt x="1072603" y="-13"/>
                  </a:lnTo>
                  <a:close/>
                </a:path>
              </a:pathLst>
            </a:custGeom>
            <a:solidFill>
              <a:schemeClr val="lt1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2709;p20">
              <a:extLst>
                <a:ext uri="{FF2B5EF4-FFF2-40B4-BE49-F238E27FC236}">
                  <a16:creationId xmlns:a16="http://schemas.microsoft.com/office/drawing/2014/main" id="{63D46AE8-5B5C-6FAE-FCD1-CB0E808E49DB}"/>
                </a:ext>
              </a:extLst>
            </p:cNvPr>
            <p:cNvSpPr/>
            <p:nvPr/>
          </p:nvSpPr>
          <p:spPr>
            <a:xfrm>
              <a:off x="10913073" y="2112817"/>
              <a:ext cx="1262950" cy="1275829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accent4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2710;p20">
              <a:extLst>
                <a:ext uri="{FF2B5EF4-FFF2-40B4-BE49-F238E27FC236}">
                  <a16:creationId xmlns:a16="http://schemas.microsoft.com/office/drawing/2014/main" id="{D0E7C983-5579-F00D-52F9-91C306AA07FE}"/>
                </a:ext>
              </a:extLst>
            </p:cNvPr>
            <p:cNvSpPr/>
            <p:nvPr/>
          </p:nvSpPr>
          <p:spPr>
            <a:xfrm>
              <a:off x="6808950" y="2157762"/>
              <a:ext cx="1386668" cy="1185961"/>
            </a:xfrm>
            <a:custGeom>
              <a:avLst/>
              <a:gdLst/>
              <a:ahLst/>
              <a:cxnLst/>
              <a:rect l="l" t="t" r="r" b="b"/>
              <a:pathLst>
                <a:path w="440912" h="377094" extrusionOk="0">
                  <a:moveTo>
                    <a:pt x="10946" y="302977"/>
                  </a:moveTo>
                  <a:lnTo>
                    <a:pt x="49046" y="284975"/>
                  </a:lnTo>
                  <a:cubicBezTo>
                    <a:pt x="43455" y="296167"/>
                    <a:pt x="36169" y="306416"/>
                    <a:pt x="27425" y="315360"/>
                  </a:cubicBezTo>
                  <a:cubicBezTo>
                    <a:pt x="37207" y="311321"/>
                    <a:pt x="47389" y="308349"/>
                    <a:pt x="57809" y="306502"/>
                  </a:cubicBezTo>
                  <a:cubicBezTo>
                    <a:pt x="54933" y="315227"/>
                    <a:pt x="50437" y="323342"/>
                    <a:pt x="44569" y="330409"/>
                  </a:cubicBezTo>
                  <a:lnTo>
                    <a:pt x="54094" y="342792"/>
                  </a:lnTo>
                  <a:cubicBezTo>
                    <a:pt x="59695" y="338258"/>
                    <a:pt x="65801" y="334391"/>
                    <a:pt x="72287" y="331267"/>
                  </a:cubicBezTo>
                  <a:cubicBezTo>
                    <a:pt x="73240" y="336601"/>
                    <a:pt x="66286" y="341649"/>
                    <a:pt x="63905" y="347173"/>
                  </a:cubicBezTo>
                  <a:cubicBezTo>
                    <a:pt x="58476" y="359842"/>
                    <a:pt x="77907" y="365176"/>
                    <a:pt x="80479" y="377082"/>
                  </a:cubicBezTo>
                  <a:cubicBezTo>
                    <a:pt x="203856" y="289328"/>
                    <a:pt x="324004" y="197250"/>
                    <a:pt x="440905" y="100857"/>
                  </a:cubicBezTo>
                  <a:lnTo>
                    <a:pt x="420617" y="72282"/>
                  </a:lnTo>
                  <a:lnTo>
                    <a:pt x="397185" y="88665"/>
                  </a:lnTo>
                  <a:cubicBezTo>
                    <a:pt x="399481" y="80207"/>
                    <a:pt x="404586" y="72787"/>
                    <a:pt x="411663" y="67615"/>
                  </a:cubicBezTo>
                  <a:lnTo>
                    <a:pt x="395280" y="72377"/>
                  </a:lnTo>
                  <a:cubicBezTo>
                    <a:pt x="397433" y="67119"/>
                    <a:pt x="400681" y="62376"/>
                    <a:pt x="404805" y="58471"/>
                  </a:cubicBezTo>
                  <a:cubicBezTo>
                    <a:pt x="400995" y="52946"/>
                    <a:pt x="397185" y="47517"/>
                    <a:pt x="393280" y="42088"/>
                  </a:cubicBezTo>
                  <a:cubicBezTo>
                    <a:pt x="388146" y="45212"/>
                    <a:pt x="383526" y="49098"/>
                    <a:pt x="379564" y="53613"/>
                  </a:cubicBezTo>
                  <a:cubicBezTo>
                    <a:pt x="381078" y="45755"/>
                    <a:pt x="384336" y="38335"/>
                    <a:pt x="389089" y="31896"/>
                  </a:cubicBezTo>
                  <a:cubicBezTo>
                    <a:pt x="386517" y="28181"/>
                    <a:pt x="383850" y="24562"/>
                    <a:pt x="381183" y="20847"/>
                  </a:cubicBezTo>
                  <a:lnTo>
                    <a:pt x="367562" y="30372"/>
                  </a:lnTo>
                  <a:cubicBezTo>
                    <a:pt x="374115" y="20561"/>
                    <a:pt x="372087" y="7379"/>
                    <a:pt x="362895" y="-13"/>
                  </a:cubicBezTo>
                  <a:cubicBezTo>
                    <a:pt x="305173" y="51803"/>
                    <a:pt x="243832" y="99809"/>
                    <a:pt x="181158" y="145910"/>
                  </a:cubicBezTo>
                  <a:cubicBezTo>
                    <a:pt x="141153" y="175438"/>
                    <a:pt x="100577" y="204203"/>
                    <a:pt x="59428" y="232207"/>
                  </a:cubicBezTo>
                  <a:cubicBezTo>
                    <a:pt x="43522" y="243065"/>
                    <a:pt x="-7" y="272307"/>
                    <a:pt x="-7" y="272307"/>
                  </a:cubicBezTo>
                  <a:cubicBezTo>
                    <a:pt x="2945" y="279355"/>
                    <a:pt x="5803" y="297643"/>
                    <a:pt x="10946" y="302977"/>
                  </a:cubicBezTo>
                  <a:close/>
                </a:path>
              </a:pathLst>
            </a:custGeom>
            <a:solidFill>
              <a:schemeClr val="accent3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FE5D6921-7AE5-9377-451B-8C2311F61832}"/>
              </a:ext>
            </a:extLst>
          </p:cNvPr>
          <p:cNvGrpSpPr/>
          <p:nvPr/>
        </p:nvGrpSpPr>
        <p:grpSpPr>
          <a:xfrm>
            <a:off x="8841692" y="3097792"/>
            <a:ext cx="8928308" cy="5656302"/>
            <a:chOff x="6766388" y="5979967"/>
            <a:chExt cx="5367072" cy="3441107"/>
          </a:xfrm>
        </p:grpSpPr>
        <p:sp>
          <p:nvSpPr>
            <p:cNvPr id="167" name="Google Shape;2706;p20">
              <a:extLst>
                <a:ext uri="{FF2B5EF4-FFF2-40B4-BE49-F238E27FC236}">
                  <a16:creationId xmlns:a16="http://schemas.microsoft.com/office/drawing/2014/main" id="{3E01C801-08FE-F634-E90A-ABABE39FE88F}"/>
                </a:ext>
              </a:extLst>
            </p:cNvPr>
            <p:cNvSpPr/>
            <p:nvPr/>
          </p:nvSpPr>
          <p:spPr>
            <a:xfrm flipH="1">
              <a:off x="7107613" y="6355500"/>
              <a:ext cx="4684624" cy="3065574"/>
            </a:xfrm>
            <a:custGeom>
              <a:avLst/>
              <a:gdLst/>
              <a:ahLst/>
              <a:cxnLst/>
              <a:rect l="l" t="t" r="r" b="b"/>
              <a:pathLst>
                <a:path w="1072610" h="1123950" extrusionOk="0">
                  <a:moveTo>
                    <a:pt x="1072603" y="1081075"/>
                  </a:moveTo>
                  <a:cubicBezTo>
                    <a:pt x="1072603" y="1081075"/>
                    <a:pt x="874387" y="1082694"/>
                    <a:pt x="824191" y="1082694"/>
                  </a:cubicBezTo>
                  <a:cubicBezTo>
                    <a:pt x="764660" y="1082694"/>
                    <a:pt x="658551" y="1121937"/>
                    <a:pt x="536345" y="1099172"/>
                  </a:cubicBezTo>
                  <a:cubicBezTo>
                    <a:pt x="451192" y="1083361"/>
                    <a:pt x="329748" y="1123556"/>
                    <a:pt x="243166" y="1123937"/>
                  </a:cubicBezTo>
                  <a:cubicBezTo>
                    <a:pt x="171157" y="1123937"/>
                    <a:pt x="-7" y="1081075"/>
                    <a:pt x="-7" y="1081075"/>
                  </a:cubicBezTo>
                  <a:lnTo>
                    <a:pt x="-7" y="-13"/>
                  </a:lnTo>
                  <a:lnTo>
                    <a:pt x="1072603" y="-13"/>
                  </a:lnTo>
                  <a:close/>
                </a:path>
              </a:pathLst>
            </a:custGeom>
            <a:solidFill>
              <a:schemeClr val="lt1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2713;p20">
              <a:extLst>
                <a:ext uri="{FF2B5EF4-FFF2-40B4-BE49-F238E27FC236}">
                  <a16:creationId xmlns:a16="http://schemas.microsoft.com/office/drawing/2014/main" id="{1C6DC206-FA5F-E292-1E6A-D0F1211A5BD0}"/>
                </a:ext>
              </a:extLst>
            </p:cNvPr>
            <p:cNvSpPr/>
            <p:nvPr/>
          </p:nvSpPr>
          <p:spPr>
            <a:xfrm>
              <a:off x="10870510" y="5979967"/>
              <a:ext cx="1262950" cy="1275829"/>
            </a:xfrm>
            <a:custGeom>
              <a:avLst/>
              <a:gdLst/>
              <a:ahLst/>
              <a:cxnLst/>
              <a:rect l="l" t="t" r="r" b="b"/>
              <a:pathLst>
                <a:path w="401574" h="405669" extrusionOk="0">
                  <a:moveTo>
                    <a:pt x="401567" y="323551"/>
                  </a:moveTo>
                  <a:lnTo>
                    <a:pt x="380135" y="345269"/>
                  </a:lnTo>
                  <a:cubicBezTo>
                    <a:pt x="375354" y="339134"/>
                    <a:pt x="369096" y="334315"/>
                    <a:pt x="361943" y="331267"/>
                  </a:cubicBezTo>
                  <a:cubicBezTo>
                    <a:pt x="360428" y="338391"/>
                    <a:pt x="361800" y="345821"/>
                    <a:pt x="365752" y="351936"/>
                  </a:cubicBezTo>
                  <a:cubicBezTo>
                    <a:pt x="356066" y="352022"/>
                    <a:pt x="346417" y="350574"/>
                    <a:pt x="337177" y="347650"/>
                  </a:cubicBezTo>
                  <a:cubicBezTo>
                    <a:pt x="338321" y="353460"/>
                    <a:pt x="348608" y="370415"/>
                    <a:pt x="349846" y="376225"/>
                  </a:cubicBezTo>
                  <a:cubicBezTo>
                    <a:pt x="339083" y="380701"/>
                    <a:pt x="326414" y="397084"/>
                    <a:pt x="310889" y="405657"/>
                  </a:cubicBezTo>
                  <a:cubicBezTo>
                    <a:pt x="201065" y="312979"/>
                    <a:pt x="104196" y="194583"/>
                    <a:pt x="-7" y="91903"/>
                  </a:cubicBezTo>
                  <a:cubicBezTo>
                    <a:pt x="3231" y="84855"/>
                    <a:pt x="13423" y="77902"/>
                    <a:pt x="16566" y="70853"/>
                  </a:cubicBezTo>
                  <a:lnTo>
                    <a:pt x="32949" y="81426"/>
                  </a:lnTo>
                  <a:cubicBezTo>
                    <a:pt x="30377" y="73234"/>
                    <a:pt x="32949" y="59804"/>
                    <a:pt x="30377" y="51613"/>
                  </a:cubicBezTo>
                  <a:cubicBezTo>
                    <a:pt x="38007" y="57880"/>
                    <a:pt x="46389" y="63157"/>
                    <a:pt x="55333" y="67329"/>
                  </a:cubicBezTo>
                  <a:cubicBezTo>
                    <a:pt x="54857" y="61900"/>
                    <a:pt x="51142" y="35230"/>
                    <a:pt x="50475" y="31324"/>
                  </a:cubicBezTo>
                  <a:lnTo>
                    <a:pt x="81527" y="-13"/>
                  </a:lnTo>
                  <a:cubicBezTo>
                    <a:pt x="124580" y="31039"/>
                    <a:pt x="186302" y="96571"/>
                    <a:pt x="212305" y="124479"/>
                  </a:cubicBezTo>
                  <a:cubicBezTo>
                    <a:pt x="282123" y="200012"/>
                    <a:pt x="331748" y="247542"/>
                    <a:pt x="401567" y="323551"/>
                  </a:cubicBezTo>
                  <a:close/>
                </a:path>
              </a:pathLst>
            </a:custGeom>
            <a:solidFill>
              <a:schemeClr val="lt2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2714;p20">
              <a:extLst>
                <a:ext uri="{FF2B5EF4-FFF2-40B4-BE49-F238E27FC236}">
                  <a16:creationId xmlns:a16="http://schemas.microsoft.com/office/drawing/2014/main" id="{5E5BA168-1DC4-9DF4-C937-E9227F69FC44}"/>
                </a:ext>
              </a:extLst>
            </p:cNvPr>
            <p:cNvSpPr/>
            <p:nvPr/>
          </p:nvSpPr>
          <p:spPr>
            <a:xfrm>
              <a:off x="6766388" y="6024912"/>
              <a:ext cx="1386668" cy="1185961"/>
            </a:xfrm>
            <a:custGeom>
              <a:avLst/>
              <a:gdLst/>
              <a:ahLst/>
              <a:cxnLst/>
              <a:rect l="l" t="t" r="r" b="b"/>
              <a:pathLst>
                <a:path w="440912" h="377094" extrusionOk="0">
                  <a:moveTo>
                    <a:pt x="10946" y="302977"/>
                  </a:moveTo>
                  <a:lnTo>
                    <a:pt x="49046" y="284975"/>
                  </a:lnTo>
                  <a:cubicBezTo>
                    <a:pt x="43455" y="296167"/>
                    <a:pt x="36169" y="306416"/>
                    <a:pt x="27425" y="315360"/>
                  </a:cubicBezTo>
                  <a:cubicBezTo>
                    <a:pt x="37207" y="311321"/>
                    <a:pt x="47389" y="308349"/>
                    <a:pt x="57809" y="306502"/>
                  </a:cubicBezTo>
                  <a:cubicBezTo>
                    <a:pt x="54933" y="315227"/>
                    <a:pt x="50437" y="323342"/>
                    <a:pt x="44569" y="330409"/>
                  </a:cubicBezTo>
                  <a:lnTo>
                    <a:pt x="54094" y="342792"/>
                  </a:lnTo>
                  <a:cubicBezTo>
                    <a:pt x="59695" y="338258"/>
                    <a:pt x="65801" y="334391"/>
                    <a:pt x="72287" y="331267"/>
                  </a:cubicBezTo>
                  <a:cubicBezTo>
                    <a:pt x="73240" y="336601"/>
                    <a:pt x="66286" y="341649"/>
                    <a:pt x="63905" y="347173"/>
                  </a:cubicBezTo>
                  <a:cubicBezTo>
                    <a:pt x="58476" y="359842"/>
                    <a:pt x="77907" y="365176"/>
                    <a:pt x="80479" y="377082"/>
                  </a:cubicBezTo>
                  <a:cubicBezTo>
                    <a:pt x="203856" y="289328"/>
                    <a:pt x="324004" y="197250"/>
                    <a:pt x="440905" y="100857"/>
                  </a:cubicBezTo>
                  <a:lnTo>
                    <a:pt x="420617" y="72282"/>
                  </a:lnTo>
                  <a:lnTo>
                    <a:pt x="397185" y="88665"/>
                  </a:lnTo>
                  <a:cubicBezTo>
                    <a:pt x="399481" y="80207"/>
                    <a:pt x="404586" y="72787"/>
                    <a:pt x="411663" y="67615"/>
                  </a:cubicBezTo>
                  <a:lnTo>
                    <a:pt x="395280" y="72377"/>
                  </a:lnTo>
                  <a:cubicBezTo>
                    <a:pt x="397433" y="67119"/>
                    <a:pt x="400681" y="62376"/>
                    <a:pt x="404805" y="58471"/>
                  </a:cubicBezTo>
                  <a:cubicBezTo>
                    <a:pt x="400995" y="52946"/>
                    <a:pt x="397185" y="47517"/>
                    <a:pt x="393280" y="42088"/>
                  </a:cubicBezTo>
                  <a:cubicBezTo>
                    <a:pt x="388146" y="45212"/>
                    <a:pt x="383526" y="49098"/>
                    <a:pt x="379564" y="53613"/>
                  </a:cubicBezTo>
                  <a:cubicBezTo>
                    <a:pt x="381078" y="45755"/>
                    <a:pt x="384336" y="38335"/>
                    <a:pt x="389089" y="31896"/>
                  </a:cubicBezTo>
                  <a:cubicBezTo>
                    <a:pt x="386517" y="28181"/>
                    <a:pt x="383850" y="24562"/>
                    <a:pt x="381183" y="20847"/>
                  </a:cubicBezTo>
                  <a:lnTo>
                    <a:pt x="367562" y="30372"/>
                  </a:lnTo>
                  <a:cubicBezTo>
                    <a:pt x="374115" y="20561"/>
                    <a:pt x="372087" y="7379"/>
                    <a:pt x="362895" y="-13"/>
                  </a:cubicBezTo>
                  <a:cubicBezTo>
                    <a:pt x="305173" y="51803"/>
                    <a:pt x="243832" y="99809"/>
                    <a:pt x="181158" y="145910"/>
                  </a:cubicBezTo>
                  <a:cubicBezTo>
                    <a:pt x="141153" y="175438"/>
                    <a:pt x="100577" y="204203"/>
                    <a:pt x="59428" y="232207"/>
                  </a:cubicBezTo>
                  <a:cubicBezTo>
                    <a:pt x="43522" y="243065"/>
                    <a:pt x="-7" y="272307"/>
                    <a:pt x="-7" y="272307"/>
                  </a:cubicBezTo>
                  <a:cubicBezTo>
                    <a:pt x="2945" y="279355"/>
                    <a:pt x="5803" y="297643"/>
                    <a:pt x="10946" y="302977"/>
                  </a:cubicBezTo>
                  <a:close/>
                </a:path>
              </a:pathLst>
            </a:custGeom>
            <a:solidFill>
              <a:schemeClr val="accent6"/>
            </a:solidFill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9EDD7C15-8139-30A0-0D52-1278F89F8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0337" y="4323187"/>
            <a:ext cx="7926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B5B4E0E6-901C-4084-5089-833AB513C228}"/>
              </a:ext>
            </a:extLst>
          </p:cNvPr>
          <p:cNvGrpSpPr>
            <a:grpSpLocks/>
          </p:cNvGrpSpPr>
          <p:nvPr/>
        </p:nvGrpSpPr>
        <p:grpSpPr bwMode="auto">
          <a:xfrm>
            <a:off x="1143417" y="4036169"/>
            <a:ext cx="7185217" cy="4451085"/>
            <a:chOff x="1664296" y="2858911"/>
            <a:chExt cx="4647729" cy="2808257"/>
          </a:xfrm>
        </p:grpSpPr>
        <p:grpSp>
          <p:nvGrpSpPr>
            <p:cNvPr id="177" name="Group 33">
              <a:extLst>
                <a:ext uri="{FF2B5EF4-FFF2-40B4-BE49-F238E27FC236}">
                  <a16:creationId xmlns:a16="http://schemas.microsoft.com/office/drawing/2014/main" id="{A68AD4BD-5758-215C-51DF-F3D82517C8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9379" y="3261068"/>
              <a:ext cx="4300102" cy="1917433"/>
              <a:chOff x="1912466" y="3021994"/>
              <a:chExt cx="4300102" cy="1917433"/>
            </a:xfrm>
          </p:grpSpPr>
          <p:grpSp>
            <p:nvGrpSpPr>
              <p:cNvPr id="182" name="Group 32">
                <a:extLst>
                  <a:ext uri="{FF2B5EF4-FFF2-40B4-BE49-F238E27FC236}">
                    <a16:creationId xmlns:a16="http://schemas.microsoft.com/office/drawing/2014/main" id="{65EB75DA-E851-7261-7C75-45EFF9C3AE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12466" y="3021994"/>
                <a:ext cx="4300102" cy="1917433"/>
                <a:chOff x="1912466" y="3021994"/>
                <a:chExt cx="4300102" cy="1917433"/>
              </a:xfrm>
            </p:grpSpPr>
            <p:sp>
              <p:nvSpPr>
                <p:cNvPr id="184" name="Isosceles Triangle 183">
                  <a:extLst>
                    <a:ext uri="{FF2B5EF4-FFF2-40B4-BE49-F238E27FC236}">
                      <a16:creationId xmlns:a16="http://schemas.microsoft.com/office/drawing/2014/main" id="{FEAF5967-1275-0379-F469-074F3C97E0A0}"/>
                    </a:ext>
                  </a:extLst>
                </p:cNvPr>
                <p:cNvSpPr/>
                <p:nvPr/>
              </p:nvSpPr>
              <p:spPr>
                <a:xfrm>
                  <a:off x="1912466" y="3021994"/>
                  <a:ext cx="4300102" cy="1917433"/>
                </a:xfrm>
                <a:prstGeom prst="triangle">
                  <a:avLst>
                    <a:gd name="adj" fmla="val 28076"/>
                  </a:avLst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 typeface="Arial" panose="020B0604020202020204" pitchFamily="34" charset="0"/>
                    <a:buNone/>
                    <a:defRPr/>
                  </a:pPr>
                  <a:endParaRPr lang="en-US" sz="3600" dirty="0"/>
                </a:p>
              </p:txBody>
            </p:sp>
            <p:cxnSp>
              <p:nvCxnSpPr>
                <p:cNvPr id="185" name="Straight Connector 184">
                  <a:extLst>
                    <a:ext uri="{FF2B5EF4-FFF2-40B4-BE49-F238E27FC236}">
                      <a16:creationId xmlns:a16="http://schemas.microsoft.com/office/drawing/2014/main" id="{6F184A52-F845-5C40-1A5F-67B79B17FBA1}"/>
                    </a:ext>
                  </a:extLst>
                </p:cNvPr>
                <p:cNvCxnSpPr/>
                <p:nvPr/>
              </p:nvCxnSpPr>
              <p:spPr>
                <a:xfrm>
                  <a:off x="3026778" y="3150564"/>
                  <a:ext cx="142861" cy="873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Straight Connector 185">
                  <a:extLst>
                    <a:ext uri="{FF2B5EF4-FFF2-40B4-BE49-F238E27FC236}">
                      <a16:creationId xmlns:a16="http://schemas.microsoft.com/office/drawing/2014/main" id="{3F46D7E9-BB75-727B-6338-80862AD82BCB}"/>
                    </a:ext>
                  </a:extLst>
                </p:cNvPr>
                <p:cNvCxnSpPr/>
                <p:nvPr/>
              </p:nvCxnSpPr>
              <p:spPr>
                <a:xfrm flipV="1">
                  <a:off x="3169639" y="3125168"/>
                  <a:ext cx="90479" cy="11269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F577DA51-A2BF-2C9D-D785-2D0216D5B188}"/>
                  </a:ext>
                </a:extLst>
              </p:cNvPr>
              <p:cNvCxnSpPr>
                <a:stCxn id="184" idx="2"/>
                <a:endCxn id="184" idx="5"/>
              </p:cNvCxnSpPr>
              <p:nvPr/>
            </p:nvCxnSpPr>
            <p:spPr>
              <a:xfrm flipV="1">
                <a:off x="1912466" y="3980710"/>
                <a:ext cx="2754034" cy="9587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8" name="TextBox 7">
              <a:extLst>
                <a:ext uri="{FF2B5EF4-FFF2-40B4-BE49-F238E27FC236}">
                  <a16:creationId xmlns:a16="http://schemas.microsoft.com/office/drawing/2014/main" id="{6D4E212E-5745-88F3-F788-89E6B830C2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5884" y="3831134"/>
              <a:ext cx="482005" cy="407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79" name="TextBox 8">
              <a:extLst>
                <a:ext uri="{FF2B5EF4-FFF2-40B4-BE49-F238E27FC236}">
                  <a16:creationId xmlns:a16="http://schemas.microsoft.com/office/drawing/2014/main" id="{8F1B3478-565C-B6B0-66CD-ED7FAD2E46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1544" y="5229201"/>
              <a:ext cx="510481" cy="407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80" name="TextBox 9">
              <a:extLst>
                <a:ext uri="{FF2B5EF4-FFF2-40B4-BE49-F238E27FC236}">
                  <a16:creationId xmlns:a16="http://schemas.microsoft.com/office/drawing/2014/main" id="{A06F784E-38B6-F16F-F0F8-969425392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4296" y="5259388"/>
              <a:ext cx="399256" cy="407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81" name="TextBox 6">
              <a:extLst>
                <a:ext uri="{FF2B5EF4-FFF2-40B4-BE49-F238E27FC236}">
                  <a16:creationId xmlns:a16="http://schemas.microsoft.com/office/drawing/2014/main" id="{B0A26ECF-73DB-37CC-D2B1-99F7300156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1594" y="2858911"/>
              <a:ext cx="798513" cy="407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FE9DC552-8521-AD87-40F0-6E46DEF0B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0965" y="3855158"/>
            <a:ext cx="647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974AFFDC-4E67-509C-4B7B-9DC7002695BB}"/>
              </a:ext>
            </a:extLst>
          </p:cNvPr>
          <p:cNvGrpSpPr>
            <a:grpSpLocks/>
          </p:cNvGrpSpPr>
          <p:nvPr/>
        </p:nvGrpSpPr>
        <p:grpSpPr bwMode="auto">
          <a:xfrm>
            <a:off x="10238182" y="4141368"/>
            <a:ext cx="7561209" cy="4426870"/>
            <a:chOff x="7255963" y="2893989"/>
            <a:chExt cx="4587145" cy="2747992"/>
          </a:xfrm>
        </p:grpSpPr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FFE3E679-6479-654E-5EA8-C65E3154898D}"/>
                </a:ext>
              </a:extLst>
            </p:cNvPr>
            <p:cNvCxnSpPr/>
            <p:nvPr/>
          </p:nvCxnSpPr>
          <p:spPr>
            <a:xfrm flipV="1">
              <a:off x="7542388" y="5278765"/>
              <a:ext cx="3769233" cy="2222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55B7073D-17A7-8D11-E93F-125C1DD4C33D}"/>
                </a:ext>
              </a:extLst>
            </p:cNvPr>
            <p:cNvCxnSpPr/>
            <p:nvPr/>
          </p:nvCxnSpPr>
          <p:spPr>
            <a:xfrm flipH="1" flipV="1">
              <a:off x="7491581" y="3294407"/>
              <a:ext cx="50807" cy="200658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488B73EA-5F32-5136-32CD-60A05CC21248}"/>
                </a:ext>
              </a:extLst>
            </p:cNvPr>
            <p:cNvCxnSpPr/>
            <p:nvPr/>
          </p:nvCxnSpPr>
          <p:spPr>
            <a:xfrm>
              <a:off x="7493168" y="3295994"/>
              <a:ext cx="215770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F75D2B7B-C99E-C599-64F3-629A26780DA0}"/>
                </a:ext>
              </a:extLst>
            </p:cNvPr>
            <p:cNvCxnSpPr/>
            <p:nvPr/>
          </p:nvCxnSpPr>
          <p:spPr>
            <a:xfrm>
              <a:off x="9650872" y="3295994"/>
              <a:ext cx="1660749" cy="198277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2341C4D4-A7BB-4136-FCF6-F6D24E4DBE52}"/>
                </a:ext>
              </a:extLst>
            </p:cNvPr>
            <p:cNvCxnSpPr/>
            <p:nvPr/>
          </p:nvCxnSpPr>
          <p:spPr>
            <a:xfrm flipV="1">
              <a:off x="7543975" y="3305519"/>
              <a:ext cx="2103722" cy="199070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0056F18C-140B-E1A0-546C-628989795AE1}"/>
                </a:ext>
              </a:extLst>
            </p:cNvPr>
            <p:cNvCxnSpPr/>
            <p:nvPr/>
          </p:nvCxnSpPr>
          <p:spPr>
            <a:xfrm>
              <a:off x="7504283" y="3475380"/>
              <a:ext cx="15083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0DD108FB-DFF6-446F-88BA-25CA50103079}"/>
                </a:ext>
              </a:extLst>
            </p:cNvPr>
            <p:cNvCxnSpPr/>
            <p:nvPr/>
          </p:nvCxnSpPr>
          <p:spPr>
            <a:xfrm flipV="1">
              <a:off x="7655115" y="3294407"/>
              <a:ext cx="0" cy="18097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3DA8DF0F-2BBB-157B-27D9-12AAD5CB27F0}"/>
                </a:ext>
              </a:extLst>
            </p:cNvPr>
            <p:cNvCxnSpPr/>
            <p:nvPr/>
          </p:nvCxnSpPr>
          <p:spPr>
            <a:xfrm>
              <a:off x="9527031" y="3424581"/>
              <a:ext cx="122253" cy="1412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3B905816-1F30-0CF8-F60E-0E9AA19325D9}"/>
                </a:ext>
              </a:extLst>
            </p:cNvPr>
            <p:cNvCxnSpPr/>
            <p:nvPr/>
          </p:nvCxnSpPr>
          <p:spPr>
            <a:xfrm flipV="1">
              <a:off x="9647697" y="3457917"/>
              <a:ext cx="128604" cy="10794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6" name="TextBox 20">
              <a:extLst>
                <a:ext uri="{FF2B5EF4-FFF2-40B4-BE49-F238E27FC236}">
                  <a16:creationId xmlns:a16="http://schemas.microsoft.com/office/drawing/2014/main" id="{02158936-0042-4F61-89C5-7EC9B2408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8472" y="2925142"/>
              <a:ext cx="747712" cy="40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217" name="TextBox 21">
              <a:extLst>
                <a:ext uri="{FF2B5EF4-FFF2-40B4-BE49-F238E27FC236}">
                  <a16:creationId xmlns:a16="http://schemas.microsoft.com/office/drawing/2014/main" id="{F69DBF7C-1B6E-13D8-B46C-129ABFA66F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2011" y="2893989"/>
              <a:ext cx="746125" cy="40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18" name="TextBox 22">
              <a:extLst>
                <a:ext uri="{FF2B5EF4-FFF2-40B4-BE49-F238E27FC236}">
                  <a16:creationId xmlns:a16="http://schemas.microsoft.com/office/drawing/2014/main" id="{2F138B20-69BA-4A9A-76A9-EA9DF54F60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5396" y="5240769"/>
              <a:ext cx="747712" cy="40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219" name="TextBox 23">
              <a:extLst>
                <a:ext uri="{FF2B5EF4-FFF2-40B4-BE49-F238E27FC236}">
                  <a16:creationId xmlns:a16="http://schemas.microsoft.com/office/drawing/2014/main" id="{AD1AA776-D195-E5C2-DB8C-E6BE5413A6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5963" y="5214250"/>
              <a:ext cx="747712" cy="40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1767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64" grpId="0"/>
      <p:bldP spid="175" grpId="0"/>
      <p:bldP spid="2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09;p5">
            <a:extLst>
              <a:ext uri="{FF2B5EF4-FFF2-40B4-BE49-F238E27FC236}">
                <a16:creationId xmlns:a16="http://schemas.microsoft.com/office/drawing/2014/main" id="{7145FA86-2B63-D706-08E5-C3CE1164FBB7}"/>
              </a:ext>
            </a:extLst>
          </p:cNvPr>
          <p:cNvSpPr/>
          <p:nvPr/>
        </p:nvSpPr>
        <p:spPr>
          <a:xfrm>
            <a:off x="2106581" y="618885"/>
            <a:ext cx="14176074" cy="158991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715;p5">
            <a:extLst>
              <a:ext uri="{FF2B5EF4-FFF2-40B4-BE49-F238E27FC236}">
                <a16:creationId xmlns:a16="http://schemas.microsoft.com/office/drawing/2014/main" id="{A96C5F72-7BE1-AE33-4561-71F77BCFCBB0}"/>
              </a:ext>
            </a:extLst>
          </p:cNvPr>
          <p:cNvGrpSpPr/>
          <p:nvPr/>
        </p:nvGrpSpPr>
        <p:grpSpPr>
          <a:xfrm>
            <a:off x="16589768" y="431924"/>
            <a:ext cx="1661983" cy="1940011"/>
            <a:chOff x="15073538" y="4274109"/>
            <a:chExt cx="1477581" cy="1724761"/>
          </a:xfrm>
        </p:grpSpPr>
        <p:grpSp>
          <p:nvGrpSpPr>
            <p:cNvPr id="23" name="Google Shape;716;p5">
              <a:extLst>
                <a:ext uri="{FF2B5EF4-FFF2-40B4-BE49-F238E27FC236}">
                  <a16:creationId xmlns:a16="http://schemas.microsoft.com/office/drawing/2014/main" id="{3042764A-3E66-655C-1AE4-BFC66A0706A3}"/>
                </a:ext>
              </a:extLst>
            </p:cNvPr>
            <p:cNvGrpSpPr/>
            <p:nvPr/>
          </p:nvGrpSpPr>
          <p:grpSpPr>
            <a:xfrm>
              <a:off x="15073538" y="4288134"/>
              <a:ext cx="1477581" cy="1710736"/>
              <a:chOff x="8390004" y="456115"/>
              <a:chExt cx="904162" cy="1046834"/>
            </a:xfrm>
          </p:grpSpPr>
          <p:grpSp>
            <p:nvGrpSpPr>
              <p:cNvPr id="48" name="Google Shape;717;p5">
                <a:extLst>
                  <a:ext uri="{FF2B5EF4-FFF2-40B4-BE49-F238E27FC236}">
                    <a16:creationId xmlns:a16="http://schemas.microsoft.com/office/drawing/2014/main" id="{F801B678-18BD-3B11-AA4A-7A281A3CDA4F}"/>
                  </a:ext>
                </a:extLst>
              </p:cNvPr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69" name="Google Shape;718;p5">
                  <a:extLst>
                    <a:ext uri="{FF2B5EF4-FFF2-40B4-BE49-F238E27FC236}">
                      <a16:creationId xmlns:a16="http://schemas.microsoft.com/office/drawing/2014/main" id="{4B110704-6D87-5D5B-95D4-08C6FD59E439}"/>
                    </a:ext>
                  </a:extLst>
                </p:cNvPr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19;p5">
                  <a:extLst>
                    <a:ext uri="{FF2B5EF4-FFF2-40B4-BE49-F238E27FC236}">
                      <a16:creationId xmlns:a16="http://schemas.microsoft.com/office/drawing/2014/main" id="{78663810-3898-8C27-B159-B6513AAFAAB2}"/>
                    </a:ext>
                  </a:extLst>
                </p:cNvPr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9" name="Google Shape;720;p5">
                <a:extLst>
                  <a:ext uri="{FF2B5EF4-FFF2-40B4-BE49-F238E27FC236}">
                    <a16:creationId xmlns:a16="http://schemas.microsoft.com/office/drawing/2014/main" id="{58984D55-327C-CD43-189A-37B2889F0008}"/>
                  </a:ext>
                </a:extLst>
              </p:cNvPr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67" name="Google Shape;721;p5">
                  <a:extLst>
                    <a:ext uri="{FF2B5EF4-FFF2-40B4-BE49-F238E27FC236}">
                      <a16:creationId xmlns:a16="http://schemas.microsoft.com/office/drawing/2014/main" id="{EB08D5CA-874E-6F56-5CAF-C60E1ADE1DBF}"/>
                    </a:ext>
                  </a:extLst>
                </p:cNvPr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722;p5">
                  <a:extLst>
                    <a:ext uri="{FF2B5EF4-FFF2-40B4-BE49-F238E27FC236}">
                      <a16:creationId xmlns:a16="http://schemas.microsoft.com/office/drawing/2014/main" id="{8D945D87-80FE-A374-D923-E28EF3087907}"/>
                    </a:ext>
                  </a:extLst>
                </p:cNvPr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0" name="Google Shape;723;p5">
                <a:extLst>
                  <a:ext uri="{FF2B5EF4-FFF2-40B4-BE49-F238E27FC236}">
                    <a16:creationId xmlns:a16="http://schemas.microsoft.com/office/drawing/2014/main" id="{B62FFFC4-EEF6-AE5C-8260-237557B6C09A}"/>
                  </a:ext>
                </a:extLst>
              </p:cNvPr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724;p5">
                <a:extLst>
                  <a:ext uri="{FF2B5EF4-FFF2-40B4-BE49-F238E27FC236}">
                    <a16:creationId xmlns:a16="http://schemas.microsoft.com/office/drawing/2014/main" id="{089E9B09-376D-44A9-A24F-3422A6E1CA52}"/>
                  </a:ext>
                </a:extLst>
              </p:cNvPr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" name="Google Shape;725;p5">
                <a:extLst>
                  <a:ext uri="{FF2B5EF4-FFF2-40B4-BE49-F238E27FC236}">
                    <a16:creationId xmlns:a16="http://schemas.microsoft.com/office/drawing/2014/main" id="{EECE54EE-697A-A963-50A3-6E75F8ECF4DA}"/>
                  </a:ext>
                </a:extLst>
              </p:cNvPr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65" name="Google Shape;726;p5">
                  <a:extLst>
                    <a:ext uri="{FF2B5EF4-FFF2-40B4-BE49-F238E27FC236}">
                      <a16:creationId xmlns:a16="http://schemas.microsoft.com/office/drawing/2014/main" id="{2F020DF7-6921-E8FF-548E-9D848EB288AE}"/>
                    </a:ext>
                  </a:extLst>
                </p:cNvPr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727;p5">
                  <a:extLst>
                    <a:ext uri="{FF2B5EF4-FFF2-40B4-BE49-F238E27FC236}">
                      <a16:creationId xmlns:a16="http://schemas.microsoft.com/office/drawing/2014/main" id="{0AF3F646-BA41-3041-EFC8-DF1AA16565E3}"/>
                    </a:ext>
                  </a:extLst>
                </p:cNvPr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3" name="Google Shape;728;p5">
                <a:extLst>
                  <a:ext uri="{FF2B5EF4-FFF2-40B4-BE49-F238E27FC236}">
                    <a16:creationId xmlns:a16="http://schemas.microsoft.com/office/drawing/2014/main" id="{82634E2B-4C1E-CCA2-7D32-DB45205DB2B3}"/>
                  </a:ext>
                </a:extLst>
              </p:cNvPr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63" name="Google Shape;729;p5">
                  <a:extLst>
                    <a:ext uri="{FF2B5EF4-FFF2-40B4-BE49-F238E27FC236}">
                      <a16:creationId xmlns:a16="http://schemas.microsoft.com/office/drawing/2014/main" id="{686E28AB-B1CE-11E6-6C18-F3A35608F285}"/>
                    </a:ext>
                  </a:extLst>
                </p:cNvPr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730;p5">
                  <a:extLst>
                    <a:ext uri="{FF2B5EF4-FFF2-40B4-BE49-F238E27FC236}">
                      <a16:creationId xmlns:a16="http://schemas.microsoft.com/office/drawing/2014/main" id="{22C92AC4-431A-3BD4-1A49-3355CB5B8BBB}"/>
                    </a:ext>
                  </a:extLst>
                </p:cNvPr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731;p5">
                <a:extLst>
                  <a:ext uri="{FF2B5EF4-FFF2-40B4-BE49-F238E27FC236}">
                    <a16:creationId xmlns:a16="http://schemas.microsoft.com/office/drawing/2014/main" id="{236199CA-1E73-AF21-A05D-BB1BD10B7438}"/>
                  </a:ext>
                </a:extLst>
              </p:cNvPr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61" name="Google Shape;732;p5">
                  <a:extLst>
                    <a:ext uri="{FF2B5EF4-FFF2-40B4-BE49-F238E27FC236}">
                      <a16:creationId xmlns:a16="http://schemas.microsoft.com/office/drawing/2014/main" id="{1610C73C-1F81-6B9F-A537-A8619852713C}"/>
                    </a:ext>
                  </a:extLst>
                </p:cNvPr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733;p5">
                  <a:extLst>
                    <a:ext uri="{FF2B5EF4-FFF2-40B4-BE49-F238E27FC236}">
                      <a16:creationId xmlns:a16="http://schemas.microsoft.com/office/drawing/2014/main" id="{63EA5BB4-8CCA-3B82-7BAE-D040F4DBCF1A}"/>
                    </a:ext>
                  </a:extLst>
                </p:cNvPr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734;p5">
                <a:extLst>
                  <a:ext uri="{FF2B5EF4-FFF2-40B4-BE49-F238E27FC236}">
                    <a16:creationId xmlns:a16="http://schemas.microsoft.com/office/drawing/2014/main" id="{EF6841E6-304C-6B82-92D7-720C8F3F45C9}"/>
                  </a:ext>
                </a:extLst>
              </p:cNvPr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59" name="Google Shape;735;p5">
                  <a:extLst>
                    <a:ext uri="{FF2B5EF4-FFF2-40B4-BE49-F238E27FC236}">
                      <a16:creationId xmlns:a16="http://schemas.microsoft.com/office/drawing/2014/main" id="{1E306242-F869-1D2B-4CA9-16B8C5D9772C}"/>
                    </a:ext>
                  </a:extLst>
                </p:cNvPr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736;p5">
                  <a:extLst>
                    <a:ext uri="{FF2B5EF4-FFF2-40B4-BE49-F238E27FC236}">
                      <a16:creationId xmlns:a16="http://schemas.microsoft.com/office/drawing/2014/main" id="{FE532F83-4137-E954-31AE-7B9419CBDA69}"/>
                    </a:ext>
                  </a:extLst>
                </p:cNvPr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" name="Google Shape;737;p5">
                <a:extLst>
                  <a:ext uri="{FF2B5EF4-FFF2-40B4-BE49-F238E27FC236}">
                    <a16:creationId xmlns:a16="http://schemas.microsoft.com/office/drawing/2014/main" id="{6257CCC1-B854-62D6-5256-7CBA00D1088D}"/>
                  </a:ext>
                </a:extLst>
              </p:cNvPr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738;p5">
                <a:extLst>
                  <a:ext uri="{FF2B5EF4-FFF2-40B4-BE49-F238E27FC236}">
                    <a16:creationId xmlns:a16="http://schemas.microsoft.com/office/drawing/2014/main" id="{5F29982D-EF22-8E38-1504-E61903358AA1}"/>
                  </a:ext>
                </a:extLst>
              </p:cNvPr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739;p5">
                <a:extLst>
                  <a:ext uri="{FF2B5EF4-FFF2-40B4-BE49-F238E27FC236}">
                    <a16:creationId xmlns:a16="http://schemas.microsoft.com/office/drawing/2014/main" id="{397A520E-FAF9-0F48-6B80-C051D1386A62}"/>
                  </a:ext>
                </a:extLst>
              </p:cNvPr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" name="Google Shape;740;p5">
              <a:extLst>
                <a:ext uri="{FF2B5EF4-FFF2-40B4-BE49-F238E27FC236}">
                  <a16:creationId xmlns:a16="http://schemas.microsoft.com/office/drawing/2014/main" id="{A4ECAE19-300B-FDFC-69C7-1F615356977E}"/>
                </a:ext>
              </a:extLst>
            </p:cNvPr>
            <p:cNvGrpSpPr/>
            <p:nvPr/>
          </p:nvGrpSpPr>
          <p:grpSpPr>
            <a:xfrm>
              <a:off x="15073538" y="4274109"/>
              <a:ext cx="1477581" cy="1710736"/>
              <a:chOff x="8390004" y="456115"/>
              <a:chExt cx="904162" cy="1046834"/>
            </a:xfrm>
          </p:grpSpPr>
          <p:grpSp>
            <p:nvGrpSpPr>
              <p:cNvPr id="25" name="Google Shape;741;p5">
                <a:extLst>
                  <a:ext uri="{FF2B5EF4-FFF2-40B4-BE49-F238E27FC236}">
                    <a16:creationId xmlns:a16="http://schemas.microsoft.com/office/drawing/2014/main" id="{5976C5A5-8957-4AF6-3480-C88021A8F17B}"/>
                  </a:ext>
                </a:extLst>
              </p:cNvPr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46" name="Google Shape;742;p5">
                  <a:extLst>
                    <a:ext uri="{FF2B5EF4-FFF2-40B4-BE49-F238E27FC236}">
                      <a16:creationId xmlns:a16="http://schemas.microsoft.com/office/drawing/2014/main" id="{ED373EBD-769F-DEBF-E8DB-55B17D658F0D}"/>
                    </a:ext>
                  </a:extLst>
                </p:cNvPr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743;p5">
                  <a:extLst>
                    <a:ext uri="{FF2B5EF4-FFF2-40B4-BE49-F238E27FC236}">
                      <a16:creationId xmlns:a16="http://schemas.microsoft.com/office/drawing/2014/main" id="{97614BA3-5821-E1A9-CCAE-7137320CE16B}"/>
                    </a:ext>
                  </a:extLst>
                </p:cNvPr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" name="Google Shape;744;p5">
                <a:extLst>
                  <a:ext uri="{FF2B5EF4-FFF2-40B4-BE49-F238E27FC236}">
                    <a16:creationId xmlns:a16="http://schemas.microsoft.com/office/drawing/2014/main" id="{23CCB6A9-332D-FE52-7C15-28F3F7A32A35}"/>
                  </a:ext>
                </a:extLst>
              </p:cNvPr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44" name="Google Shape;745;p5">
                  <a:extLst>
                    <a:ext uri="{FF2B5EF4-FFF2-40B4-BE49-F238E27FC236}">
                      <a16:creationId xmlns:a16="http://schemas.microsoft.com/office/drawing/2014/main" id="{CD301232-B949-C7E9-96AF-14B3BBCCC34E}"/>
                    </a:ext>
                  </a:extLst>
                </p:cNvPr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746;p5">
                  <a:extLst>
                    <a:ext uri="{FF2B5EF4-FFF2-40B4-BE49-F238E27FC236}">
                      <a16:creationId xmlns:a16="http://schemas.microsoft.com/office/drawing/2014/main" id="{793C4651-0778-476D-C781-95BA49AF09A2}"/>
                    </a:ext>
                  </a:extLst>
                </p:cNvPr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" name="Google Shape;747;p5">
                <a:extLst>
                  <a:ext uri="{FF2B5EF4-FFF2-40B4-BE49-F238E27FC236}">
                    <a16:creationId xmlns:a16="http://schemas.microsoft.com/office/drawing/2014/main" id="{14BB1A9A-1BCE-1D22-F5D3-1313C269B2C3}"/>
                  </a:ext>
                </a:extLst>
              </p:cNvPr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748;p5">
                <a:extLst>
                  <a:ext uri="{FF2B5EF4-FFF2-40B4-BE49-F238E27FC236}">
                    <a16:creationId xmlns:a16="http://schemas.microsoft.com/office/drawing/2014/main" id="{034F6F10-8D1D-0B81-4F67-FF39E918C9F3}"/>
                  </a:ext>
                </a:extLst>
              </p:cNvPr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" name="Google Shape;749;p5">
                <a:extLst>
                  <a:ext uri="{FF2B5EF4-FFF2-40B4-BE49-F238E27FC236}">
                    <a16:creationId xmlns:a16="http://schemas.microsoft.com/office/drawing/2014/main" id="{27A8C230-987D-39B3-66D4-2AABE1C17655}"/>
                  </a:ext>
                </a:extLst>
              </p:cNvPr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42" name="Google Shape;750;p5">
                  <a:extLst>
                    <a:ext uri="{FF2B5EF4-FFF2-40B4-BE49-F238E27FC236}">
                      <a16:creationId xmlns:a16="http://schemas.microsoft.com/office/drawing/2014/main" id="{330A1358-4E75-220B-9502-8ED238609274}"/>
                    </a:ext>
                  </a:extLst>
                </p:cNvPr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751;p5">
                  <a:extLst>
                    <a:ext uri="{FF2B5EF4-FFF2-40B4-BE49-F238E27FC236}">
                      <a16:creationId xmlns:a16="http://schemas.microsoft.com/office/drawing/2014/main" id="{CCC84B42-A942-082F-49CF-B9C2E163601B}"/>
                    </a:ext>
                  </a:extLst>
                </p:cNvPr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" name="Google Shape;752;p5">
                <a:extLst>
                  <a:ext uri="{FF2B5EF4-FFF2-40B4-BE49-F238E27FC236}">
                    <a16:creationId xmlns:a16="http://schemas.microsoft.com/office/drawing/2014/main" id="{B15DE3CF-7911-CFAA-B308-1C64E38BF4CE}"/>
                  </a:ext>
                </a:extLst>
              </p:cNvPr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40" name="Google Shape;753;p5">
                  <a:extLst>
                    <a:ext uri="{FF2B5EF4-FFF2-40B4-BE49-F238E27FC236}">
                      <a16:creationId xmlns:a16="http://schemas.microsoft.com/office/drawing/2014/main" id="{654B180C-4290-70AE-A7ED-2FF2D8E1AC4E}"/>
                    </a:ext>
                  </a:extLst>
                </p:cNvPr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754;p5">
                  <a:extLst>
                    <a:ext uri="{FF2B5EF4-FFF2-40B4-BE49-F238E27FC236}">
                      <a16:creationId xmlns:a16="http://schemas.microsoft.com/office/drawing/2014/main" id="{41105BDA-E2D4-A881-03D4-09C16A963356}"/>
                    </a:ext>
                  </a:extLst>
                </p:cNvPr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755;p5">
                <a:extLst>
                  <a:ext uri="{FF2B5EF4-FFF2-40B4-BE49-F238E27FC236}">
                    <a16:creationId xmlns:a16="http://schemas.microsoft.com/office/drawing/2014/main" id="{C246A2CC-0826-DF4E-5F23-B379A49DB4D1}"/>
                  </a:ext>
                </a:extLst>
              </p:cNvPr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38" name="Google Shape;756;p5">
                  <a:extLst>
                    <a:ext uri="{FF2B5EF4-FFF2-40B4-BE49-F238E27FC236}">
                      <a16:creationId xmlns:a16="http://schemas.microsoft.com/office/drawing/2014/main" id="{1B8962AF-F640-D9D8-5BB7-16984187B15A}"/>
                    </a:ext>
                  </a:extLst>
                </p:cNvPr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757;p5">
                  <a:extLst>
                    <a:ext uri="{FF2B5EF4-FFF2-40B4-BE49-F238E27FC236}">
                      <a16:creationId xmlns:a16="http://schemas.microsoft.com/office/drawing/2014/main" id="{4BFA7ED6-FB40-0553-D96D-64E93727386D}"/>
                    </a:ext>
                  </a:extLst>
                </p:cNvPr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" name="Google Shape;758;p5">
                <a:extLst>
                  <a:ext uri="{FF2B5EF4-FFF2-40B4-BE49-F238E27FC236}">
                    <a16:creationId xmlns:a16="http://schemas.microsoft.com/office/drawing/2014/main" id="{F2911556-931E-15FC-4D11-3F12412360E6}"/>
                  </a:ext>
                </a:extLst>
              </p:cNvPr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36" name="Google Shape;759;p5">
                  <a:extLst>
                    <a:ext uri="{FF2B5EF4-FFF2-40B4-BE49-F238E27FC236}">
                      <a16:creationId xmlns:a16="http://schemas.microsoft.com/office/drawing/2014/main" id="{8DFAAEA1-5BD2-F37A-2E29-4506F7E890AD}"/>
                    </a:ext>
                  </a:extLst>
                </p:cNvPr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760;p5">
                  <a:extLst>
                    <a:ext uri="{FF2B5EF4-FFF2-40B4-BE49-F238E27FC236}">
                      <a16:creationId xmlns:a16="http://schemas.microsoft.com/office/drawing/2014/main" id="{9FB00C16-5A06-4DA4-9575-164D3FE1C0E4}"/>
                    </a:ext>
                  </a:extLst>
                </p:cNvPr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" name="Google Shape;761;p5">
                <a:extLst>
                  <a:ext uri="{FF2B5EF4-FFF2-40B4-BE49-F238E27FC236}">
                    <a16:creationId xmlns:a16="http://schemas.microsoft.com/office/drawing/2014/main" id="{C022F3DC-1379-863C-D9F1-14141202D34B}"/>
                  </a:ext>
                </a:extLst>
              </p:cNvPr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762;p5">
                <a:extLst>
                  <a:ext uri="{FF2B5EF4-FFF2-40B4-BE49-F238E27FC236}">
                    <a16:creationId xmlns:a16="http://schemas.microsoft.com/office/drawing/2014/main" id="{578ADAD4-C11B-E39B-1460-516166EFE785}"/>
                  </a:ext>
                </a:extLst>
              </p:cNvPr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763;p5">
                <a:extLst>
                  <a:ext uri="{FF2B5EF4-FFF2-40B4-BE49-F238E27FC236}">
                    <a16:creationId xmlns:a16="http://schemas.microsoft.com/office/drawing/2014/main" id="{E4479340-A934-F933-AAB9-AB5CA87DD8F5}"/>
                  </a:ext>
                </a:extLst>
              </p:cNvPr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" name="Google Shape;764;p5">
            <a:extLst>
              <a:ext uri="{FF2B5EF4-FFF2-40B4-BE49-F238E27FC236}">
                <a16:creationId xmlns:a16="http://schemas.microsoft.com/office/drawing/2014/main" id="{69ECB4F0-F5DF-B7ED-1BB9-88C925154EFA}"/>
              </a:ext>
            </a:extLst>
          </p:cNvPr>
          <p:cNvGrpSpPr/>
          <p:nvPr/>
        </p:nvGrpSpPr>
        <p:grpSpPr>
          <a:xfrm rot="7732976">
            <a:off x="88388" y="128010"/>
            <a:ext cx="1979606" cy="2171645"/>
            <a:chOff x="848858" y="802503"/>
            <a:chExt cx="1661977" cy="1823204"/>
          </a:xfrm>
        </p:grpSpPr>
        <p:grpSp>
          <p:nvGrpSpPr>
            <p:cNvPr id="72" name="Google Shape;765;p5">
              <a:extLst>
                <a:ext uri="{FF2B5EF4-FFF2-40B4-BE49-F238E27FC236}">
                  <a16:creationId xmlns:a16="http://schemas.microsoft.com/office/drawing/2014/main" id="{C74450EC-A9AC-FA46-C1AC-7B49DB87A35A}"/>
                </a:ext>
              </a:extLst>
            </p:cNvPr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89" name="Google Shape;766;p5">
                <a:extLst>
                  <a:ext uri="{FF2B5EF4-FFF2-40B4-BE49-F238E27FC236}">
                    <a16:creationId xmlns:a16="http://schemas.microsoft.com/office/drawing/2014/main" id="{A95F1203-E3C9-A3D0-034A-D0FA3097A156}"/>
                  </a:ext>
                </a:extLst>
              </p:cNvPr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02" name="Google Shape;767;p5">
                  <a:extLst>
                    <a:ext uri="{FF2B5EF4-FFF2-40B4-BE49-F238E27FC236}">
                      <a16:creationId xmlns:a16="http://schemas.microsoft.com/office/drawing/2014/main" id="{6DE0294A-6A9C-BD70-975E-AC4B6ED356E8}"/>
                    </a:ext>
                  </a:extLst>
                </p:cNvPr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768;p5">
                  <a:extLst>
                    <a:ext uri="{FF2B5EF4-FFF2-40B4-BE49-F238E27FC236}">
                      <a16:creationId xmlns:a16="http://schemas.microsoft.com/office/drawing/2014/main" id="{28E407E8-4429-4CBA-F8D2-C3EBC7CBAC5E}"/>
                    </a:ext>
                  </a:extLst>
                </p:cNvPr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" name="Google Shape;769;p5">
                <a:extLst>
                  <a:ext uri="{FF2B5EF4-FFF2-40B4-BE49-F238E27FC236}">
                    <a16:creationId xmlns:a16="http://schemas.microsoft.com/office/drawing/2014/main" id="{4623D3FF-D940-2F2A-042F-9F94D87AC77F}"/>
                  </a:ext>
                </a:extLst>
              </p:cNvPr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1" name="Google Shape;770;p5">
                <a:extLst>
                  <a:ext uri="{FF2B5EF4-FFF2-40B4-BE49-F238E27FC236}">
                    <a16:creationId xmlns:a16="http://schemas.microsoft.com/office/drawing/2014/main" id="{6E760CE4-BB18-7936-70E9-3B725CA0013C}"/>
                  </a:ext>
                </a:extLst>
              </p:cNvPr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00" name="Google Shape;771;p5">
                  <a:extLst>
                    <a:ext uri="{FF2B5EF4-FFF2-40B4-BE49-F238E27FC236}">
                      <a16:creationId xmlns:a16="http://schemas.microsoft.com/office/drawing/2014/main" id="{0C4C99D8-9228-9A91-09D9-F2419B53B5FD}"/>
                    </a:ext>
                  </a:extLst>
                </p:cNvPr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772;p5">
                  <a:extLst>
                    <a:ext uri="{FF2B5EF4-FFF2-40B4-BE49-F238E27FC236}">
                      <a16:creationId xmlns:a16="http://schemas.microsoft.com/office/drawing/2014/main" id="{BD88F82D-A834-3D48-B56D-2606EABC477E}"/>
                    </a:ext>
                  </a:extLst>
                </p:cNvPr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2" name="Google Shape;773;p5">
                <a:extLst>
                  <a:ext uri="{FF2B5EF4-FFF2-40B4-BE49-F238E27FC236}">
                    <a16:creationId xmlns:a16="http://schemas.microsoft.com/office/drawing/2014/main" id="{F87424D4-FE00-A016-AF53-1792AC07FDFA}"/>
                  </a:ext>
                </a:extLst>
              </p:cNvPr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94" name="Google Shape;774;p5">
                  <a:extLst>
                    <a:ext uri="{FF2B5EF4-FFF2-40B4-BE49-F238E27FC236}">
                      <a16:creationId xmlns:a16="http://schemas.microsoft.com/office/drawing/2014/main" id="{79392658-37A5-7EDF-DA16-744EAF880CCA}"/>
                    </a:ext>
                  </a:extLst>
                </p:cNvPr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98" name="Google Shape;775;p5">
                    <a:extLst>
                      <a:ext uri="{FF2B5EF4-FFF2-40B4-BE49-F238E27FC236}">
                        <a16:creationId xmlns:a16="http://schemas.microsoft.com/office/drawing/2014/main" id="{5CA58001-4E64-9119-DAB1-5FFF448ACDCD}"/>
                      </a:ext>
                    </a:extLst>
                  </p:cNvPr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9" name="Google Shape;776;p5">
                    <a:extLst>
                      <a:ext uri="{FF2B5EF4-FFF2-40B4-BE49-F238E27FC236}">
                        <a16:creationId xmlns:a16="http://schemas.microsoft.com/office/drawing/2014/main" id="{B269FB78-2C73-C3A6-9C99-F173F7683569}"/>
                      </a:ext>
                    </a:extLst>
                  </p:cNvPr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5" name="Google Shape;777;p5">
                  <a:extLst>
                    <a:ext uri="{FF2B5EF4-FFF2-40B4-BE49-F238E27FC236}">
                      <a16:creationId xmlns:a16="http://schemas.microsoft.com/office/drawing/2014/main" id="{7A6C87C5-9732-F0C5-44EA-6C2D7088B0A7}"/>
                    </a:ext>
                  </a:extLst>
                </p:cNvPr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96" name="Google Shape;778;p5">
                    <a:extLst>
                      <a:ext uri="{FF2B5EF4-FFF2-40B4-BE49-F238E27FC236}">
                        <a16:creationId xmlns:a16="http://schemas.microsoft.com/office/drawing/2014/main" id="{EB6126D2-D04D-6470-FBC8-F618FABE6C06}"/>
                      </a:ext>
                    </a:extLst>
                  </p:cNvPr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" name="Google Shape;779;p5">
                    <a:extLst>
                      <a:ext uri="{FF2B5EF4-FFF2-40B4-BE49-F238E27FC236}">
                        <a16:creationId xmlns:a16="http://schemas.microsoft.com/office/drawing/2014/main" id="{74D3E216-8D7F-01B1-E9CA-EFBD760F38F4}"/>
                      </a:ext>
                    </a:extLst>
                  </p:cNvPr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93" name="Google Shape;780;p5">
                <a:extLst>
                  <a:ext uri="{FF2B5EF4-FFF2-40B4-BE49-F238E27FC236}">
                    <a16:creationId xmlns:a16="http://schemas.microsoft.com/office/drawing/2014/main" id="{BA4691E0-CD08-DD87-22D2-013A429982DA}"/>
                  </a:ext>
                </a:extLst>
              </p:cNvPr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781;p5">
              <a:extLst>
                <a:ext uri="{FF2B5EF4-FFF2-40B4-BE49-F238E27FC236}">
                  <a16:creationId xmlns:a16="http://schemas.microsoft.com/office/drawing/2014/main" id="{0044FCA5-E901-0D3B-B1A7-01A48E260458}"/>
                </a:ext>
              </a:extLst>
            </p:cNvPr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74" name="Google Shape;782;p5">
                <a:extLst>
                  <a:ext uri="{FF2B5EF4-FFF2-40B4-BE49-F238E27FC236}">
                    <a16:creationId xmlns:a16="http://schemas.microsoft.com/office/drawing/2014/main" id="{C49CA6AF-9E1D-BA28-8A5C-6595DA14A4BD}"/>
                  </a:ext>
                </a:extLst>
              </p:cNvPr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87" name="Google Shape;783;p5">
                  <a:extLst>
                    <a:ext uri="{FF2B5EF4-FFF2-40B4-BE49-F238E27FC236}">
                      <a16:creationId xmlns:a16="http://schemas.microsoft.com/office/drawing/2014/main" id="{C4C15081-D3BB-54B8-4026-D542529E9E77}"/>
                    </a:ext>
                  </a:extLst>
                </p:cNvPr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784;p5">
                  <a:extLst>
                    <a:ext uri="{FF2B5EF4-FFF2-40B4-BE49-F238E27FC236}">
                      <a16:creationId xmlns:a16="http://schemas.microsoft.com/office/drawing/2014/main" id="{E31048BB-48DC-5C12-C3FE-70FF8354015D}"/>
                    </a:ext>
                  </a:extLst>
                </p:cNvPr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5" name="Google Shape;785;p5">
                <a:extLst>
                  <a:ext uri="{FF2B5EF4-FFF2-40B4-BE49-F238E27FC236}">
                    <a16:creationId xmlns:a16="http://schemas.microsoft.com/office/drawing/2014/main" id="{C2473D2A-6DDA-6CF1-745E-88905CDCB999}"/>
                  </a:ext>
                </a:extLst>
              </p:cNvPr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" name="Google Shape;786;p5">
                <a:extLst>
                  <a:ext uri="{FF2B5EF4-FFF2-40B4-BE49-F238E27FC236}">
                    <a16:creationId xmlns:a16="http://schemas.microsoft.com/office/drawing/2014/main" id="{67B09101-4B02-5E68-F0EE-FA77544139E7}"/>
                  </a:ext>
                </a:extLst>
              </p:cNvPr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85" name="Google Shape;787;p5">
                  <a:extLst>
                    <a:ext uri="{FF2B5EF4-FFF2-40B4-BE49-F238E27FC236}">
                      <a16:creationId xmlns:a16="http://schemas.microsoft.com/office/drawing/2014/main" id="{ED321AAD-75EE-8A85-E75C-E3FC2A336364}"/>
                    </a:ext>
                  </a:extLst>
                </p:cNvPr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788;p5">
                  <a:extLst>
                    <a:ext uri="{FF2B5EF4-FFF2-40B4-BE49-F238E27FC236}">
                      <a16:creationId xmlns:a16="http://schemas.microsoft.com/office/drawing/2014/main" id="{D6319A2C-5D4B-3BC7-C1D8-8E9D207BC251}"/>
                    </a:ext>
                  </a:extLst>
                </p:cNvPr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" name="Google Shape;789;p5">
                <a:extLst>
                  <a:ext uri="{FF2B5EF4-FFF2-40B4-BE49-F238E27FC236}">
                    <a16:creationId xmlns:a16="http://schemas.microsoft.com/office/drawing/2014/main" id="{6E92ECB3-E10E-C3B1-29A8-B0D17190075F}"/>
                  </a:ext>
                </a:extLst>
              </p:cNvPr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79" name="Google Shape;790;p5">
                  <a:extLst>
                    <a:ext uri="{FF2B5EF4-FFF2-40B4-BE49-F238E27FC236}">
                      <a16:creationId xmlns:a16="http://schemas.microsoft.com/office/drawing/2014/main" id="{24BE47D0-E6CC-0980-0181-8F4EBDC9A94F}"/>
                    </a:ext>
                  </a:extLst>
                </p:cNvPr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83" name="Google Shape;791;p5">
                    <a:extLst>
                      <a:ext uri="{FF2B5EF4-FFF2-40B4-BE49-F238E27FC236}">
                        <a16:creationId xmlns:a16="http://schemas.microsoft.com/office/drawing/2014/main" id="{A1BF65A8-E631-72D5-C143-14FB7712F398}"/>
                      </a:ext>
                    </a:extLst>
                  </p:cNvPr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4" name="Google Shape;792;p5">
                    <a:extLst>
                      <a:ext uri="{FF2B5EF4-FFF2-40B4-BE49-F238E27FC236}">
                        <a16:creationId xmlns:a16="http://schemas.microsoft.com/office/drawing/2014/main" id="{261B7795-1226-4921-666B-AAEB90546E02}"/>
                      </a:ext>
                    </a:extLst>
                  </p:cNvPr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0" name="Google Shape;793;p5">
                  <a:extLst>
                    <a:ext uri="{FF2B5EF4-FFF2-40B4-BE49-F238E27FC236}">
                      <a16:creationId xmlns:a16="http://schemas.microsoft.com/office/drawing/2014/main" id="{252419E9-8DC8-D840-72CD-C5730A61132F}"/>
                    </a:ext>
                  </a:extLst>
                </p:cNvPr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81" name="Google Shape;794;p5">
                    <a:extLst>
                      <a:ext uri="{FF2B5EF4-FFF2-40B4-BE49-F238E27FC236}">
                        <a16:creationId xmlns:a16="http://schemas.microsoft.com/office/drawing/2014/main" id="{2556830F-48B9-E00C-F38B-2E1960768E34}"/>
                      </a:ext>
                    </a:extLst>
                  </p:cNvPr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" name="Google Shape;795;p5">
                    <a:extLst>
                      <a:ext uri="{FF2B5EF4-FFF2-40B4-BE49-F238E27FC236}">
                        <a16:creationId xmlns:a16="http://schemas.microsoft.com/office/drawing/2014/main" id="{22FBB7BA-45FF-05E2-B1D1-52498F2AFCEB}"/>
                      </a:ext>
                    </a:extLst>
                  </p:cNvPr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78" name="Google Shape;796;p5">
                <a:extLst>
                  <a:ext uri="{FF2B5EF4-FFF2-40B4-BE49-F238E27FC236}">
                    <a16:creationId xmlns:a16="http://schemas.microsoft.com/office/drawing/2014/main" id="{14F980EC-2E81-456C-66A7-3AF6E5EE70FE}"/>
                  </a:ext>
                </a:extLst>
              </p:cNvPr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69D2E57A-70C7-6B62-28D9-5254E2172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5017" y="671653"/>
            <a:ext cx="1285679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bẹt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mỗi hình: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B4CA088-6A26-09EE-EE80-4FA6D25A6D3F}"/>
              </a:ext>
            </a:extLst>
          </p:cNvPr>
          <p:cNvCxnSpPr>
            <a:cxnSpLocks/>
            <a:endCxn id="104" idx="3"/>
          </p:cNvCxnSpPr>
          <p:nvPr/>
        </p:nvCxnSpPr>
        <p:spPr>
          <a:xfrm flipV="1">
            <a:off x="6854020" y="1394928"/>
            <a:ext cx="8937791" cy="464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" name="Google Shape;2703;p20">
            <a:extLst>
              <a:ext uri="{FF2B5EF4-FFF2-40B4-BE49-F238E27FC236}">
                <a16:creationId xmlns:a16="http://schemas.microsoft.com/office/drawing/2014/main" id="{3E372183-DC73-FF09-3BB8-5FA47E56DF1F}"/>
              </a:ext>
            </a:extLst>
          </p:cNvPr>
          <p:cNvSpPr/>
          <p:nvPr/>
        </p:nvSpPr>
        <p:spPr>
          <a:xfrm>
            <a:off x="725930" y="3006449"/>
            <a:ext cx="6799548" cy="650729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2707;p20">
            <a:extLst>
              <a:ext uri="{FF2B5EF4-FFF2-40B4-BE49-F238E27FC236}">
                <a16:creationId xmlns:a16="http://schemas.microsoft.com/office/drawing/2014/main" id="{1B5EF955-CACA-0DF9-3528-C90BD950BABF}"/>
              </a:ext>
            </a:extLst>
          </p:cNvPr>
          <p:cNvSpPr/>
          <p:nvPr/>
        </p:nvSpPr>
        <p:spPr>
          <a:xfrm>
            <a:off x="402770" y="2713910"/>
            <a:ext cx="1324360" cy="1103390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TextBox 12">
            <a:extLst>
              <a:ext uri="{FF2B5EF4-FFF2-40B4-BE49-F238E27FC236}">
                <a16:creationId xmlns:a16="http://schemas.microsoft.com/office/drawing/2014/main" id="{96667C6F-CCC7-E09E-D9E3-AD92179FC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607" y="3533618"/>
            <a:ext cx="762480" cy="579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grpSp>
        <p:nvGrpSpPr>
          <p:cNvPr id="208" name="Google Shape;901;p7">
            <a:extLst>
              <a:ext uri="{FF2B5EF4-FFF2-40B4-BE49-F238E27FC236}">
                <a16:creationId xmlns:a16="http://schemas.microsoft.com/office/drawing/2014/main" id="{EDCC95F3-E9D7-7B03-1E86-CB1CAAB95CEC}"/>
              </a:ext>
            </a:extLst>
          </p:cNvPr>
          <p:cNvGrpSpPr/>
          <p:nvPr/>
        </p:nvGrpSpPr>
        <p:grpSpPr>
          <a:xfrm rot="-7619478">
            <a:off x="7227217" y="4357904"/>
            <a:ext cx="395535" cy="1213377"/>
            <a:chOff x="5847863" y="4281335"/>
            <a:chExt cx="358150" cy="1075915"/>
          </a:xfrm>
        </p:grpSpPr>
        <p:sp>
          <p:nvSpPr>
            <p:cNvPr id="209" name="Google Shape;902;p7">
              <a:extLst>
                <a:ext uri="{FF2B5EF4-FFF2-40B4-BE49-F238E27FC236}">
                  <a16:creationId xmlns:a16="http://schemas.microsoft.com/office/drawing/2014/main" id="{EF9AD50B-45E9-CB09-FFA9-48F49C8E9634}"/>
                </a:ext>
              </a:extLst>
            </p:cNvPr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903;p7">
              <a:extLst>
                <a:ext uri="{FF2B5EF4-FFF2-40B4-BE49-F238E27FC236}">
                  <a16:creationId xmlns:a16="http://schemas.microsoft.com/office/drawing/2014/main" id="{5F62BCB7-2734-83B4-C02A-FF6C8F7F7191}"/>
                </a:ext>
              </a:extLst>
            </p:cNvPr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904;p7">
            <a:extLst>
              <a:ext uri="{FF2B5EF4-FFF2-40B4-BE49-F238E27FC236}">
                <a16:creationId xmlns:a16="http://schemas.microsoft.com/office/drawing/2014/main" id="{9C4B786E-4CE6-ACE8-AB17-539296049C22}"/>
              </a:ext>
            </a:extLst>
          </p:cNvPr>
          <p:cNvGrpSpPr/>
          <p:nvPr/>
        </p:nvGrpSpPr>
        <p:grpSpPr>
          <a:xfrm rot="-4158542">
            <a:off x="7202187" y="7728146"/>
            <a:ext cx="389850" cy="1229742"/>
            <a:chOff x="5847863" y="4281335"/>
            <a:chExt cx="358150" cy="1075915"/>
          </a:xfrm>
        </p:grpSpPr>
        <p:sp>
          <p:nvSpPr>
            <p:cNvPr id="212" name="Google Shape;905;p7">
              <a:extLst>
                <a:ext uri="{FF2B5EF4-FFF2-40B4-BE49-F238E27FC236}">
                  <a16:creationId xmlns:a16="http://schemas.microsoft.com/office/drawing/2014/main" id="{5866D641-F56A-2F8F-22FC-0A48EBDA03BD}"/>
                </a:ext>
              </a:extLst>
            </p:cNvPr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906;p7">
              <a:extLst>
                <a:ext uri="{FF2B5EF4-FFF2-40B4-BE49-F238E27FC236}">
                  <a16:creationId xmlns:a16="http://schemas.microsoft.com/office/drawing/2014/main" id="{68E00394-CA7F-5851-C88A-AFA2BBE67F80}"/>
                </a:ext>
              </a:extLst>
            </p:cNvPr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907;p7">
            <a:extLst>
              <a:ext uri="{FF2B5EF4-FFF2-40B4-BE49-F238E27FC236}">
                <a16:creationId xmlns:a16="http://schemas.microsoft.com/office/drawing/2014/main" id="{D6340BA1-835E-0FB0-A265-E6CE7042AE04}"/>
              </a:ext>
            </a:extLst>
          </p:cNvPr>
          <p:cNvGrpSpPr/>
          <p:nvPr/>
        </p:nvGrpSpPr>
        <p:grpSpPr>
          <a:xfrm rot="-5558147">
            <a:off x="7203579" y="6092856"/>
            <a:ext cx="387068" cy="1237892"/>
            <a:chOff x="5847863" y="4281335"/>
            <a:chExt cx="358150" cy="1075915"/>
          </a:xfrm>
        </p:grpSpPr>
        <p:sp>
          <p:nvSpPr>
            <p:cNvPr id="215" name="Google Shape;908;p7">
              <a:extLst>
                <a:ext uri="{FF2B5EF4-FFF2-40B4-BE49-F238E27FC236}">
                  <a16:creationId xmlns:a16="http://schemas.microsoft.com/office/drawing/2014/main" id="{D8A89788-78BA-0316-6C03-272961898F18}"/>
                </a:ext>
              </a:extLst>
            </p:cNvPr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909;p7">
              <a:extLst>
                <a:ext uri="{FF2B5EF4-FFF2-40B4-BE49-F238E27FC236}">
                  <a16:creationId xmlns:a16="http://schemas.microsoft.com/office/drawing/2014/main" id="{6C608EEE-2166-26A4-7C96-6D1B7B906E68}"/>
                </a:ext>
              </a:extLst>
            </p:cNvPr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895;p7">
            <a:extLst>
              <a:ext uri="{FF2B5EF4-FFF2-40B4-BE49-F238E27FC236}">
                <a16:creationId xmlns:a16="http://schemas.microsoft.com/office/drawing/2014/main" id="{F08EEB42-2BDF-5CD3-211F-A4E13E12A620}"/>
              </a:ext>
            </a:extLst>
          </p:cNvPr>
          <p:cNvSpPr/>
          <p:nvPr/>
        </p:nvSpPr>
        <p:spPr>
          <a:xfrm>
            <a:off x="8087145" y="2716404"/>
            <a:ext cx="9462302" cy="91332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896;p7">
            <a:extLst>
              <a:ext uri="{FF2B5EF4-FFF2-40B4-BE49-F238E27FC236}">
                <a16:creationId xmlns:a16="http://schemas.microsoft.com/office/drawing/2014/main" id="{61F0B48B-9457-2A3A-ABE9-6E273E5DF309}"/>
              </a:ext>
            </a:extLst>
          </p:cNvPr>
          <p:cNvSpPr/>
          <p:nvPr/>
        </p:nvSpPr>
        <p:spPr>
          <a:xfrm>
            <a:off x="8103588" y="7525320"/>
            <a:ext cx="9504148" cy="114720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897;p7">
            <a:extLst>
              <a:ext uri="{FF2B5EF4-FFF2-40B4-BE49-F238E27FC236}">
                <a16:creationId xmlns:a16="http://schemas.microsoft.com/office/drawing/2014/main" id="{7DECA624-E81D-D307-BCB1-098B29A239A5}"/>
              </a:ext>
            </a:extLst>
          </p:cNvPr>
          <p:cNvSpPr/>
          <p:nvPr/>
        </p:nvSpPr>
        <p:spPr>
          <a:xfrm>
            <a:off x="8103588" y="4014556"/>
            <a:ext cx="9489832" cy="330783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910;p7">
            <a:extLst>
              <a:ext uri="{FF2B5EF4-FFF2-40B4-BE49-F238E27FC236}">
                <a16:creationId xmlns:a16="http://schemas.microsoft.com/office/drawing/2014/main" id="{64BF77E8-66F3-BAA4-A977-C481B7AEB813}"/>
              </a:ext>
            </a:extLst>
          </p:cNvPr>
          <p:cNvSpPr/>
          <p:nvPr/>
        </p:nvSpPr>
        <p:spPr>
          <a:xfrm>
            <a:off x="8268941" y="2385204"/>
            <a:ext cx="3304084" cy="538552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" name="Google Shape;911;p7">
            <a:extLst>
              <a:ext uri="{FF2B5EF4-FFF2-40B4-BE49-F238E27FC236}">
                <a16:creationId xmlns:a16="http://schemas.microsoft.com/office/drawing/2014/main" id="{095523CA-8D14-2093-AA3B-206E3E72005E}"/>
              </a:ext>
            </a:extLst>
          </p:cNvPr>
          <p:cNvSpPr/>
          <p:nvPr/>
        </p:nvSpPr>
        <p:spPr>
          <a:xfrm>
            <a:off x="8247577" y="3758432"/>
            <a:ext cx="3325448" cy="610600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9" name="Google Shape;912;p7">
            <a:extLst>
              <a:ext uri="{FF2B5EF4-FFF2-40B4-BE49-F238E27FC236}">
                <a16:creationId xmlns:a16="http://schemas.microsoft.com/office/drawing/2014/main" id="{A6721664-6522-3B27-6A5F-B26B43E0C8D0}"/>
              </a:ext>
            </a:extLst>
          </p:cNvPr>
          <p:cNvSpPr/>
          <p:nvPr/>
        </p:nvSpPr>
        <p:spPr>
          <a:xfrm>
            <a:off x="8238007" y="7407092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0" name="Google Shape;913;p7">
            <a:extLst>
              <a:ext uri="{FF2B5EF4-FFF2-40B4-BE49-F238E27FC236}">
                <a16:creationId xmlns:a16="http://schemas.microsoft.com/office/drawing/2014/main" id="{5F09D69E-13D3-C8C5-9C09-FCC9D3DA5D34}"/>
              </a:ext>
            </a:extLst>
          </p:cNvPr>
          <p:cNvGrpSpPr/>
          <p:nvPr/>
        </p:nvGrpSpPr>
        <p:grpSpPr>
          <a:xfrm>
            <a:off x="17179832" y="6920787"/>
            <a:ext cx="952664" cy="1210645"/>
            <a:chOff x="16453107" y="5822292"/>
            <a:chExt cx="952664" cy="1210645"/>
          </a:xfrm>
        </p:grpSpPr>
        <p:grpSp>
          <p:nvGrpSpPr>
            <p:cNvPr id="311" name="Google Shape;914;p7">
              <a:extLst>
                <a:ext uri="{FF2B5EF4-FFF2-40B4-BE49-F238E27FC236}">
                  <a16:creationId xmlns:a16="http://schemas.microsoft.com/office/drawing/2014/main" id="{EF3E55ED-AD26-57E6-11E2-A7E0EF69975E}"/>
                </a:ext>
              </a:extLst>
            </p:cNvPr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326" name="Google Shape;915;p7">
                <a:extLst>
                  <a:ext uri="{FF2B5EF4-FFF2-40B4-BE49-F238E27FC236}">
                    <a16:creationId xmlns:a16="http://schemas.microsoft.com/office/drawing/2014/main" id="{E43C7AE3-D450-70B2-C3A0-D2AA5C0B352B}"/>
                  </a:ext>
                </a:extLst>
              </p:cNvPr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337" name="Google Shape;916;p7">
                  <a:extLst>
                    <a:ext uri="{FF2B5EF4-FFF2-40B4-BE49-F238E27FC236}">
                      <a16:creationId xmlns:a16="http://schemas.microsoft.com/office/drawing/2014/main" id="{6E544CDF-1847-938D-DF8A-A33A7D270A85}"/>
                    </a:ext>
                  </a:extLst>
                </p:cNvPr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917;p7">
                  <a:extLst>
                    <a:ext uri="{FF2B5EF4-FFF2-40B4-BE49-F238E27FC236}">
                      <a16:creationId xmlns:a16="http://schemas.microsoft.com/office/drawing/2014/main" id="{7EE52505-B8F2-0AA0-6A3F-7266CEDA3F09}"/>
                    </a:ext>
                  </a:extLst>
                </p:cNvPr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7" name="Google Shape;918;p7">
                <a:extLst>
                  <a:ext uri="{FF2B5EF4-FFF2-40B4-BE49-F238E27FC236}">
                    <a16:creationId xmlns:a16="http://schemas.microsoft.com/office/drawing/2014/main" id="{DA6FCF8A-168B-D4ED-E9A7-D546459CCA40}"/>
                  </a:ext>
                </a:extLst>
              </p:cNvPr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8" name="Google Shape;919;p7">
                <a:extLst>
                  <a:ext uri="{FF2B5EF4-FFF2-40B4-BE49-F238E27FC236}">
                    <a16:creationId xmlns:a16="http://schemas.microsoft.com/office/drawing/2014/main" id="{3C4FFAEB-E605-56B5-327F-819AB4791231}"/>
                  </a:ext>
                </a:extLst>
              </p:cNvPr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335" name="Google Shape;920;p7">
                  <a:extLst>
                    <a:ext uri="{FF2B5EF4-FFF2-40B4-BE49-F238E27FC236}">
                      <a16:creationId xmlns:a16="http://schemas.microsoft.com/office/drawing/2014/main" id="{E51267C2-F8AB-4284-0EED-890EE05C72D3}"/>
                    </a:ext>
                  </a:extLst>
                </p:cNvPr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921;p7">
                  <a:extLst>
                    <a:ext uri="{FF2B5EF4-FFF2-40B4-BE49-F238E27FC236}">
                      <a16:creationId xmlns:a16="http://schemas.microsoft.com/office/drawing/2014/main" id="{22E1A41D-D3F3-A7BA-747D-201E9187C566}"/>
                    </a:ext>
                  </a:extLst>
                </p:cNvPr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9" name="Google Shape;922;p7">
                <a:extLst>
                  <a:ext uri="{FF2B5EF4-FFF2-40B4-BE49-F238E27FC236}">
                    <a16:creationId xmlns:a16="http://schemas.microsoft.com/office/drawing/2014/main" id="{EE26C911-E046-54E4-2C1F-37D54D3B7EC1}"/>
                  </a:ext>
                </a:extLst>
              </p:cNvPr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333" name="Google Shape;923;p7">
                  <a:extLst>
                    <a:ext uri="{FF2B5EF4-FFF2-40B4-BE49-F238E27FC236}">
                      <a16:creationId xmlns:a16="http://schemas.microsoft.com/office/drawing/2014/main" id="{44D6D7A2-123B-3E28-0AEC-337BAAED863E}"/>
                    </a:ext>
                  </a:extLst>
                </p:cNvPr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924;p7">
                  <a:extLst>
                    <a:ext uri="{FF2B5EF4-FFF2-40B4-BE49-F238E27FC236}">
                      <a16:creationId xmlns:a16="http://schemas.microsoft.com/office/drawing/2014/main" id="{3DE131B9-ECF4-EE91-2902-ADC3BD3EDA83}"/>
                    </a:ext>
                  </a:extLst>
                </p:cNvPr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0" name="Google Shape;925;p7">
                <a:extLst>
                  <a:ext uri="{FF2B5EF4-FFF2-40B4-BE49-F238E27FC236}">
                    <a16:creationId xmlns:a16="http://schemas.microsoft.com/office/drawing/2014/main" id="{44C6978A-3ECB-31FB-5320-3BB8C60F1E9A}"/>
                  </a:ext>
                </a:extLst>
              </p:cNvPr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331" name="Google Shape;926;p7">
                  <a:extLst>
                    <a:ext uri="{FF2B5EF4-FFF2-40B4-BE49-F238E27FC236}">
                      <a16:creationId xmlns:a16="http://schemas.microsoft.com/office/drawing/2014/main" id="{21874D1C-EE73-A9B9-A566-55F200B3DBAC}"/>
                    </a:ext>
                  </a:extLst>
                </p:cNvPr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927;p7">
                  <a:extLst>
                    <a:ext uri="{FF2B5EF4-FFF2-40B4-BE49-F238E27FC236}">
                      <a16:creationId xmlns:a16="http://schemas.microsoft.com/office/drawing/2014/main" id="{A12370D0-2B67-AFB0-20F4-6E3FC34F0F4E}"/>
                    </a:ext>
                  </a:extLst>
                </p:cNvPr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12" name="Google Shape;928;p7">
              <a:extLst>
                <a:ext uri="{FF2B5EF4-FFF2-40B4-BE49-F238E27FC236}">
                  <a16:creationId xmlns:a16="http://schemas.microsoft.com/office/drawing/2014/main" id="{329E88C7-05CC-50F4-6AD3-07B9F31A8FA4}"/>
                </a:ext>
              </a:extLst>
            </p:cNvPr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313" name="Google Shape;929;p7">
                <a:extLst>
                  <a:ext uri="{FF2B5EF4-FFF2-40B4-BE49-F238E27FC236}">
                    <a16:creationId xmlns:a16="http://schemas.microsoft.com/office/drawing/2014/main" id="{81CAF4CA-456F-F695-26C5-EC5668B214A4}"/>
                  </a:ext>
                </a:extLst>
              </p:cNvPr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324" name="Google Shape;930;p7">
                  <a:extLst>
                    <a:ext uri="{FF2B5EF4-FFF2-40B4-BE49-F238E27FC236}">
                      <a16:creationId xmlns:a16="http://schemas.microsoft.com/office/drawing/2014/main" id="{D61CD3EA-018A-F1A5-50BF-D01C2048AABD}"/>
                    </a:ext>
                  </a:extLst>
                </p:cNvPr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931;p7">
                  <a:extLst>
                    <a:ext uri="{FF2B5EF4-FFF2-40B4-BE49-F238E27FC236}">
                      <a16:creationId xmlns:a16="http://schemas.microsoft.com/office/drawing/2014/main" id="{115143CB-AE62-0F2D-9766-E3A10DEE7B2A}"/>
                    </a:ext>
                  </a:extLst>
                </p:cNvPr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4" name="Google Shape;932;p7">
                <a:extLst>
                  <a:ext uri="{FF2B5EF4-FFF2-40B4-BE49-F238E27FC236}">
                    <a16:creationId xmlns:a16="http://schemas.microsoft.com/office/drawing/2014/main" id="{50D4916B-D670-1DB8-79DE-BFC8822B7E29}"/>
                  </a:ext>
                </a:extLst>
              </p:cNvPr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5" name="Google Shape;933;p7">
                <a:extLst>
                  <a:ext uri="{FF2B5EF4-FFF2-40B4-BE49-F238E27FC236}">
                    <a16:creationId xmlns:a16="http://schemas.microsoft.com/office/drawing/2014/main" id="{768AC8ED-A355-BDF3-F1E3-F3FE8C553D2B}"/>
                  </a:ext>
                </a:extLst>
              </p:cNvPr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322" name="Google Shape;934;p7">
                  <a:extLst>
                    <a:ext uri="{FF2B5EF4-FFF2-40B4-BE49-F238E27FC236}">
                      <a16:creationId xmlns:a16="http://schemas.microsoft.com/office/drawing/2014/main" id="{FC3EE9B3-5E29-3FF9-7DC8-BA76F5D69036}"/>
                    </a:ext>
                  </a:extLst>
                </p:cNvPr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935;p7">
                  <a:extLst>
                    <a:ext uri="{FF2B5EF4-FFF2-40B4-BE49-F238E27FC236}">
                      <a16:creationId xmlns:a16="http://schemas.microsoft.com/office/drawing/2014/main" id="{47DF8AAB-D52C-D958-75D8-44FD193664C6}"/>
                    </a:ext>
                  </a:extLst>
                </p:cNvPr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6" name="Google Shape;936;p7">
                <a:extLst>
                  <a:ext uri="{FF2B5EF4-FFF2-40B4-BE49-F238E27FC236}">
                    <a16:creationId xmlns:a16="http://schemas.microsoft.com/office/drawing/2014/main" id="{6D273002-FB80-6A3A-D04D-E0B55DDD7C94}"/>
                  </a:ext>
                </a:extLst>
              </p:cNvPr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320" name="Google Shape;937;p7">
                  <a:extLst>
                    <a:ext uri="{FF2B5EF4-FFF2-40B4-BE49-F238E27FC236}">
                      <a16:creationId xmlns:a16="http://schemas.microsoft.com/office/drawing/2014/main" id="{CDC9B73B-4BB0-A71E-38FC-B93D6AB6AF44}"/>
                    </a:ext>
                  </a:extLst>
                </p:cNvPr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938;p7">
                  <a:extLst>
                    <a:ext uri="{FF2B5EF4-FFF2-40B4-BE49-F238E27FC236}">
                      <a16:creationId xmlns:a16="http://schemas.microsoft.com/office/drawing/2014/main" id="{837B751F-CB8E-1529-E029-AC73C1A74E45}"/>
                    </a:ext>
                  </a:extLst>
                </p:cNvPr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" name="Google Shape;939;p7">
                <a:extLst>
                  <a:ext uri="{FF2B5EF4-FFF2-40B4-BE49-F238E27FC236}">
                    <a16:creationId xmlns:a16="http://schemas.microsoft.com/office/drawing/2014/main" id="{29C01D96-8A10-0427-64CA-3D8F42AE1D0C}"/>
                  </a:ext>
                </a:extLst>
              </p:cNvPr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318" name="Google Shape;940;p7">
                  <a:extLst>
                    <a:ext uri="{FF2B5EF4-FFF2-40B4-BE49-F238E27FC236}">
                      <a16:creationId xmlns:a16="http://schemas.microsoft.com/office/drawing/2014/main" id="{5ADE2A06-1CB1-D958-ECAB-8E199DE89A8B}"/>
                    </a:ext>
                  </a:extLst>
                </p:cNvPr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941;p7">
                  <a:extLst>
                    <a:ext uri="{FF2B5EF4-FFF2-40B4-BE49-F238E27FC236}">
                      <a16:creationId xmlns:a16="http://schemas.microsoft.com/office/drawing/2014/main" id="{135F96E8-1FEE-5351-799A-F1ECF4DBEDD9}"/>
                    </a:ext>
                  </a:extLst>
                </p:cNvPr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28" name="Google Shape;2708;p20">
            <a:extLst>
              <a:ext uri="{FF2B5EF4-FFF2-40B4-BE49-F238E27FC236}">
                <a16:creationId xmlns:a16="http://schemas.microsoft.com/office/drawing/2014/main" id="{3351EB5D-D0E4-375C-81FB-832ECB3D0B8F}"/>
              </a:ext>
            </a:extLst>
          </p:cNvPr>
          <p:cNvSpPr/>
          <p:nvPr/>
        </p:nvSpPr>
        <p:spPr>
          <a:xfrm>
            <a:off x="6547689" y="2677115"/>
            <a:ext cx="1390263" cy="1237582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D6BE0C3E-B99A-3C0A-F94A-D885C6CB4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9552" y="2912932"/>
            <a:ext cx="754952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AB, AC</a:t>
            </a: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20732E17-0956-82AA-A251-2D56E4A59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8858" y="4270208"/>
            <a:ext cx="81344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CA, CB</a:t>
            </a:r>
          </a:p>
        </p:txBody>
      </p:sp>
      <p:sp>
        <p:nvSpPr>
          <p:cNvPr id="402" name="TextBox 401">
            <a:extLst>
              <a:ext uri="{FF2B5EF4-FFF2-40B4-BE49-F238E27FC236}">
                <a16:creationId xmlns:a16="http://schemas.microsoft.com/office/drawing/2014/main" id="{79D80FD1-C9E4-7AE0-19A7-C3799D6A4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4732" y="4792495"/>
            <a:ext cx="78433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nhọn đỉnh B cạnh BA, BC</a:t>
            </a: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AC42C252-5173-8073-0B6D-52F8A9B5C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2194" y="5368758"/>
            <a:ext cx="79272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BM, BA</a:t>
            </a:r>
          </a:p>
        </p:txBody>
      </p:sp>
      <p:sp>
        <p:nvSpPr>
          <p:cNvPr id="404" name="TextBox 403">
            <a:extLst>
              <a:ext uri="{FF2B5EF4-FFF2-40B4-BE49-F238E27FC236}">
                <a16:creationId xmlns:a16="http://schemas.microsoft.com/office/drawing/2014/main" id="{F137A208-5993-606A-B21C-F188C1F75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1083" y="5943433"/>
            <a:ext cx="77520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BM, BC</a:t>
            </a:r>
          </a:p>
        </p:txBody>
      </p:sp>
      <p:sp>
        <p:nvSpPr>
          <p:cNvPr id="405" name="TextBox 404">
            <a:extLst>
              <a:ext uri="{FF2B5EF4-FFF2-40B4-BE49-F238E27FC236}">
                <a16:creationId xmlns:a16="http://schemas.microsoft.com/office/drawing/2014/main" id="{8E1800F3-6DD7-F7D5-5C42-3F52B807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8858" y="6519695"/>
            <a:ext cx="80283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MA, MB</a:t>
            </a: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46C6CD17-045C-E88C-0CF3-D06FC7E88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4732" y="8026826"/>
            <a:ext cx="67995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MB, MC</a:t>
            </a:r>
          </a:p>
        </p:txBody>
      </p:sp>
      <p:sp>
        <p:nvSpPr>
          <p:cNvPr id="407" name="Google Shape;896;p7">
            <a:extLst>
              <a:ext uri="{FF2B5EF4-FFF2-40B4-BE49-F238E27FC236}">
                <a16:creationId xmlns:a16="http://schemas.microsoft.com/office/drawing/2014/main" id="{286856C9-F19D-4A7E-AFA7-76F2CCCCC1B7}"/>
              </a:ext>
            </a:extLst>
          </p:cNvPr>
          <p:cNvSpPr/>
          <p:nvPr/>
        </p:nvSpPr>
        <p:spPr>
          <a:xfrm>
            <a:off x="8128391" y="8984350"/>
            <a:ext cx="9504148" cy="114720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912;p7">
            <a:extLst>
              <a:ext uri="{FF2B5EF4-FFF2-40B4-BE49-F238E27FC236}">
                <a16:creationId xmlns:a16="http://schemas.microsoft.com/office/drawing/2014/main" id="{FEE1BCD8-A3B0-52BE-1C44-49FAC96BF125}"/>
              </a:ext>
            </a:extLst>
          </p:cNvPr>
          <p:cNvSpPr/>
          <p:nvPr/>
        </p:nvSpPr>
        <p:spPr>
          <a:xfrm>
            <a:off x="8259920" y="8820893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bẹt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A0AE2A09-4499-5A39-603E-24E4DEC4B9D8}"/>
              </a:ext>
            </a:extLst>
          </p:cNvPr>
          <p:cNvSpPr txBox="1"/>
          <p:nvPr/>
        </p:nvSpPr>
        <p:spPr>
          <a:xfrm>
            <a:off x="8809552" y="9484339"/>
            <a:ext cx="9265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bẹt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MA, MC</a:t>
            </a:r>
          </a:p>
        </p:txBody>
      </p:sp>
      <p:grpSp>
        <p:nvGrpSpPr>
          <p:cNvPr id="339" name="Google Shape;942;p7">
            <a:extLst>
              <a:ext uri="{FF2B5EF4-FFF2-40B4-BE49-F238E27FC236}">
                <a16:creationId xmlns:a16="http://schemas.microsoft.com/office/drawing/2014/main" id="{D65901B1-EC3A-67E2-CB0A-A1DF6259F0E0}"/>
              </a:ext>
            </a:extLst>
          </p:cNvPr>
          <p:cNvGrpSpPr/>
          <p:nvPr/>
        </p:nvGrpSpPr>
        <p:grpSpPr>
          <a:xfrm>
            <a:off x="17027644" y="8334992"/>
            <a:ext cx="1385387" cy="1640167"/>
            <a:chOff x="15662019" y="7573647"/>
            <a:chExt cx="1385387" cy="1640167"/>
          </a:xfrm>
        </p:grpSpPr>
        <p:grpSp>
          <p:nvGrpSpPr>
            <p:cNvPr id="340" name="Google Shape;943;p7">
              <a:extLst>
                <a:ext uri="{FF2B5EF4-FFF2-40B4-BE49-F238E27FC236}">
                  <a16:creationId xmlns:a16="http://schemas.microsoft.com/office/drawing/2014/main" id="{B9509AED-1262-CB17-5F26-4BCCCB374F9B}"/>
                </a:ext>
              </a:extLst>
            </p:cNvPr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368" name="Google Shape;944;p7">
                <a:extLst>
                  <a:ext uri="{FF2B5EF4-FFF2-40B4-BE49-F238E27FC236}">
                    <a16:creationId xmlns:a16="http://schemas.microsoft.com/office/drawing/2014/main" id="{1B355826-243B-413C-E675-7F04DDCE75A8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392" name="Google Shape;945;p7">
                  <a:extLst>
                    <a:ext uri="{FF2B5EF4-FFF2-40B4-BE49-F238E27FC236}">
                      <a16:creationId xmlns:a16="http://schemas.microsoft.com/office/drawing/2014/main" id="{4117976D-B419-2DB0-FB8F-016A797F87F5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946;p7">
                  <a:extLst>
                    <a:ext uri="{FF2B5EF4-FFF2-40B4-BE49-F238E27FC236}">
                      <a16:creationId xmlns:a16="http://schemas.microsoft.com/office/drawing/2014/main" id="{6AC3C8F9-FB36-595E-C5BE-9DC75DB9D45F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9" name="Google Shape;947;p7">
                <a:extLst>
                  <a:ext uri="{FF2B5EF4-FFF2-40B4-BE49-F238E27FC236}">
                    <a16:creationId xmlns:a16="http://schemas.microsoft.com/office/drawing/2014/main" id="{B35488DD-AACF-F98D-0472-86E852745753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390" name="Google Shape;948;p7">
                  <a:extLst>
                    <a:ext uri="{FF2B5EF4-FFF2-40B4-BE49-F238E27FC236}">
                      <a16:creationId xmlns:a16="http://schemas.microsoft.com/office/drawing/2014/main" id="{8BFF0ABC-3193-1574-F1A4-B6DF7E17EE3E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949;p7">
                  <a:extLst>
                    <a:ext uri="{FF2B5EF4-FFF2-40B4-BE49-F238E27FC236}">
                      <a16:creationId xmlns:a16="http://schemas.microsoft.com/office/drawing/2014/main" id="{D16975DD-FBBD-EADD-F347-86530DBA9CF7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0" name="Google Shape;950;p7">
                <a:extLst>
                  <a:ext uri="{FF2B5EF4-FFF2-40B4-BE49-F238E27FC236}">
                    <a16:creationId xmlns:a16="http://schemas.microsoft.com/office/drawing/2014/main" id="{9724237A-5889-3FF1-2A81-FEA40DEA68EA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388" name="Google Shape;951;p7">
                  <a:extLst>
                    <a:ext uri="{FF2B5EF4-FFF2-40B4-BE49-F238E27FC236}">
                      <a16:creationId xmlns:a16="http://schemas.microsoft.com/office/drawing/2014/main" id="{BB880130-C693-3DEA-6C45-9F99D12D750B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952;p7">
                  <a:extLst>
                    <a:ext uri="{FF2B5EF4-FFF2-40B4-BE49-F238E27FC236}">
                      <a16:creationId xmlns:a16="http://schemas.microsoft.com/office/drawing/2014/main" id="{13892667-7483-9B00-64CE-DAE028212492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1" name="Google Shape;953;p7">
                <a:extLst>
                  <a:ext uri="{FF2B5EF4-FFF2-40B4-BE49-F238E27FC236}">
                    <a16:creationId xmlns:a16="http://schemas.microsoft.com/office/drawing/2014/main" id="{0317CBAE-BEAE-993E-F43C-D7AFC6802BB0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386" name="Google Shape;954;p7">
                  <a:extLst>
                    <a:ext uri="{FF2B5EF4-FFF2-40B4-BE49-F238E27FC236}">
                      <a16:creationId xmlns:a16="http://schemas.microsoft.com/office/drawing/2014/main" id="{5EC3D16B-FF82-CFD9-AF9D-1315803D884C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955;p7">
                  <a:extLst>
                    <a:ext uri="{FF2B5EF4-FFF2-40B4-BE49-F238E27FC236}">
                      <a16:creationId xmlns:a16="http://schemas.microsoft.com/office/drawing/2014/main" id="{9BA7BE71-43C9-CF3D-027B-381DF25744DD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2" name="Google Shape;956;p7">
                <a:extLst>
                  <a:ext uri="{FF2B5EF4-FFF2-40B4-BE49-F238E27FC236}">
                    <a16:creationId xmlns:a16="http://schemas.microsoft.com/office/drawing/2014/main" id="{D2F374EF-2732-0728-C496-82E0E34192DF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384" name="Google Shape;957;p7">
                  <a:extLst>
                    <a:ext uri="{FF2B5EF4-FFF2-40B4-BE49-F238E27FC236}">
                      <a16:creationId xmlns:a16="http://schemas.microsoft.com/office/drawing/2014/main" id="{A42169D5-52BC-4F11-AB5A-E5B60B2A454A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958;p7">
                  <a:extLst>
                    <a:ext uri="{FF2B5EF4-FFF2-40B4-BE49-F238E27FC236}">
                      <a16:creationId xmlns:a16="http://schemas.microsoft.com/office/drawing/2014/main" id="{DBCA3ECD-6795-51B6-8994-2CA47C65D1E1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3" name="Google Shape;959;p7">
                <a:extLst>
                  <a:ext uri="{FF2B5EF4-FFF2-40B4-BE49-F238E27FC236}">
                    <a16:creationId xmlns:a16="http://schemas.microsoft.com/office/drawing/2014/main" id="{3300BE41-3BE5-1369-66E1-074D85DF150D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382" name="Google Shape;960;p7">
                  <a:extLst>
                    <a:ext uri="{FF2B5EF4-FFF2-40B4-BE49-F238E27FC236}">
                      <a16:creationId xmlns:a16="http://schemas.microsoft.com/office/drawing/2014/main" id="{436BF8CF-7B8B-977F-F596-A3882DDFF270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961;p7">
                  <a:extLst>
                    <a:ext uri="{FF2B5EF4-FFF2-40B4-BE49-F238E27FC236}">
                      <a16:creationId xmlns:a16="http://schemas.microsoft.com/office/drawing/2014/main" id="{604D9738-9F0E-4D53-8C9A-1D856BB9FF92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4" name="Google Shape;962;p7">
                <a:extLst>
                  <a:ext uri="{FF2B5EF4-FFF2-40B4-BE49-F238E27FC236}">
                    <a16:creationId xmlns:a16="http://schemas.microsoft.com/office/drawing/2014/main" id="{2451D39E-DC20-765E-D2D6-11FD5108E5B0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380" name="Google Shape;963;p7">
                  <a:extLst>
                    <a:ext uri="{FF2B5EF4-FFF2-40B4-BE49-F238E27FC236}">
                      <a16:creationId xmlns:a16="http://schemas.microsoft.com/office/drawing/2014/main" id="{DDC311B9-21D5-D4EF-2B50-2161CA93FC26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964;p7">
                  <a:extLst>
                    <a:ext uri="{FF2B5EF4-FFF2-40B4-BE49-F238E27FC236}">
                      <a16:creationId xmlns:a16="http://schemas.microsoft.com/office/drawing/2014/main" id="{ADE97D14-F515-1EB3-3766-C05931B3406F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5" name="Google Shape;965;p7">
                <a:extLst>
                  <a:ext uri="{FF2B5EF4-FFF2-40B4-BE49-F238E27FC236}">
                    <a16:creationId xmlns:a16="http://schemas.microsoft.com/office/drawing/2014/main" id="{CBE61DE0-A34F-2B54-66BB-981BF2EE7857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6" name="Google Shape;966;p7">
                <a:extLst>
                  <a:ext uri="{FF2B5EF4-FFF2-40B4-BE49-F238E27FC236}">
                    <a16:creationId xmlns:a16="http://schemas.microsoft.com/office/drawing/2014/main" id="{1DA3DC85-1F12-B38C-4457-6679FB972FFD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378" name="Google Shape;967;p7">
                  <a:extLst>
                    <a:ext uri="{FF2B5EF4-FFF2-40B4-BE49-F238E27FC236}">
                      <a16:creationId xmlns:a16="http://schemas.microsoft.com/office/drawing/2014/main" id="{CE958794-5E6C-8C41-6E32-C85FAF4188A0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968;p7">
                  <a:extLst>
                    <a:ext uri="{FF2B5EF4-FFF2-40B4-BE49-F238E27FC236}">
                      <a16:creationId xmlns:a16="http://schemas.microsoft.com/office/drawing/2014/main" id="{9F2970D8-90C3-41C3-7895-E436184D01C7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7" name="Google Shape;969;p7">
                <a:extLst>
                  <a:ext uri="{FF2B5EF4-FFF2-40B4-BE49-F238E27FC236}">
                    <a16:creationId xmlns:a16="http://schemas.microsoft.com/office/drawing/2014/main" id="{485BCEA7-0725-8C50-4002-1F8C727EB263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1" name="Google Shape;970;p7">
              <a:extLst>
                <a:ext uri="{FF2B5EF4-FFF2-40B4-BE49-F238E27FC236}">
                  <a16:creationId xmlns:a16="http://schemas.microsoft.com/office/drawing/2014/main" id="{6FCF7A58-D14C-EED8-561A-EC3E294C74D5}"/>
                </a:ext>
              </a:extLst>
            </p:cNvPr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342" name="Google Shape;971;p7">
                <a:extLst>
                  <a:ext uri="{FF2B5EF4-FFF2-40B4-BE49-F238E27FC236}">
                    <a16:creationId xmlns:a16="http://schemas.microsoft.com/office/drawing/2014/main" id="{956A5145-122C-C9F4-7442-03B9DFDA0898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366" name="Google Shape;972;p7">
                  <a:extLst>
                    <a:ext uri="{FF2B5EF4-FFF2-40B4-BE49-F238E27FC236}">
                      <a16:creationId xmlns:a16="http://schemas.microsoft.com/office/drawing/2014/main" id="{359B2836-646A-6043-CE9D-048A8032EBE8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7" name="Google Shape;973;p7">
                  <a:extLst>
                    <a:ext uri="{FF2B5EF4-FFF2-40B4-BE49-F238E27FC236}">
                      <a16:creationId xmlns:a16="http://schemas.microsoft.com/office/drawing/2014/main" id="{9A87B4FE-684C-7D0C-94B8-A2CDD4CC4590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3" name="Google Shape;974;p7">
                <a:extLst>
                  <a:ext uri="{FF2B5EF4-FFF2-40B4-BE49-F238E27FC236}">
                    <a16:creationId xmlns:a16="http://schemas.microsoft.com/office/drawing/2014/main" id="{FA178773-B1FD-5503-10DD-FF5B9B1A1AFB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364" name="Google Shape;975;p7">
                  <a:extLst>
                    <a:ext uri="{FF2B5EF4-FFF2-40B4-BE49-F238E27FC236}">
                      <a16:creationId xmlns:a16="http://schemas.microsoft.com/office/drawing/2014/main" id="{24CECBC7-7E88-C1E9-553A-786E53C7CDFC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976;p7">
                  <a:extLst>
                    <a:ext uri="{FF2B5EF4-FFF2-40B4-BE49-F238E27FC236}">
                      <a16:creationId xmlns:a16="http://schemas.microsoft.com/office/drawing/2014/main" id="{92BA70BD-D4B1-3E2D-3178-77499DE678C1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4" name="Google Shape;977;p7">
                <a:extLst>
                  <a:ext uri="{FF2B5EF4-FFF2-40B4-BE49-F238E27FC236}">
                    <a16:creationId xmlns:a16="http://schemas.microsoft.com/office/drawing/2014/main" id="{9FBAEB96-2E27-72F8-1D85-D3AC6E080355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362" name="Google Shape;978;p7">
                  <a:extLst>
                    <a:ext uri="{FF2B5EF4-FFF2-40B4-BE49-F238E27FC236}">
                      <a16:creationId xmlns:a16="http://schemas.microsoft.com/office/drawing/2014/main" id="{5FF2033C-074E-0095-2AEE-380FE8B49296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979;p7">
                  <a:extLst>
                    <a:ext uri="{FF2B5EF4-FFF2-40B4-BE49-F238E27FC236}">
                      <a16:creationId xmlns:a16="http://schemas.microsoft.com/office/drawing/2014/main" id="{0EBC5928-0EBA-F329-B46E-CC949B8CAE22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980;p7">
                <a:extLst>
                  <a:ext uri="{FF2B5EF4-FFF2-40B4-BE49-F238E27FC236}">
                    <a16:creationId xmlns:a16="http://schemas.microsoft.com/office/drawing/2014/main" id="{9D426BE0-429D-C794-2259-2F66679D0615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360" name="Google Shape;981;p7">
                  <a:extLst>
                    <a:ext uri="{FF2B5EF4-FFF2-40B4-BE49-F238E27FC236}">
                      <a16:creationId xmlns:a16="http://schemas.microsoft.com/office/drawing/2014/main" id="{577FDF35-9683-5488-782E-3FB9FC83A148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982;p7">
                  <a:extLst>
                    <a:ext uri="{FF2B5EF4-FFF2-40B4-BE49-F238E27FC236}">
                      <a16:creationId xmlns:a16="http://schemas.microsoft.com/office/drawing/2014/main" id="{7BF88F0B-6563-5F6A-4530-FD3FBB36F1B5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6" name="Google Shape;983;p7">
                <a:extLst>
                  <a:ext uri="{FF2B5EF4-FFF2-40B4-BE49-F238E27FC236}">
                    <a16:creationId xmlns:a16="http://schemas.microsoft.com/office/drawing/2014/main" id="{3D9D1025-5C3B-0B66-9DAF-CC17D1274A08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358" name="Google Shape;984;p7">
                  <a:extLst>
                    <a:ext uri="{FF2B5EF4-FFF2-40B4-BE49-F238E27FC236}">
                      <a16:creationId xmlns:a16="http://schemas.microsoft.com/office/drawing/2014/main" id="{C2EA09D7-9887-F09A-8A0D-F56096D19DB0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985;p7">
                  <a:extLst>
                    <a:ext uri="{FF2B5EF4-FFF2-40B4-BE49-F238E27FC236}">
                      <a16:creationId xmlns:a16="http://schemas.microsoft.com/office/drawing/2014/main" id="{FCB86455-4016-3BFA-4E80-FC2224A8D7D7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7" name="Google Shape;986;p7">
                <a:extLst>
                  <a:ext uri="{FF2B5EF4-FFF2-40B4-BE49-F238E27FC236}">
                    <a16:creationId xmlns:a16="http://schemas.microsoft.com/office/drawing/2014/main" id="{0137E589-047B-F92C-BC32-E7A92AF7B81C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356" name="Google Shape;987;p7">
                  <a:extLst>
                    <a:ext uri="{FF2B5EF4-FFF2-40B4-BE49-F238E27FC236}">
                      <a16:creationId xmlns:a16="http://schemas.microsoft.com/office/drawing/2014/main" id="{9E34F393-E9FF-2B12-C386-0A1AACA16C67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988;p7">
                  <a:extLst>
                    <a:ext uri="{FF2B5EF4-FFF2-40B4-BE49-F238E27FC236}">
                      <a16:creationId xmlns:a16="http://schemas.microsoft.com/office/drawing/2014/main" id="{6C79FE15-8A7F-4730-67E4-8A33E7854A98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989;p7">
                <a:extLst>
                  <a:ext uri="{FF2B5EF4-FFF2-40B4-BE49-F238E27FC236}">
                    <a16:creationId xmlns:a16="http://schemas.microsoft.com/office/drawing/2014/main" id="{188E3E17-8DF0-8D5F-86D5-6CBB88402FDD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354" name="Google Shape;990;p7">
                  <a:extLst>
                    <a:ext uri="{FF2B5EF4-FFF2-40B4-BE49-F238E27FC236}">
                      <a16:creationId xmlns:a16="http://schemas.microsoft.com/office/drawing/2014/main" id="{CB932D21-F7D6-C5B7-B42C-9788EE809EE4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991;p7">
                  <a:extLst>
                    <a:ext uri="{FF2B5EF4-FFF2-40B4-BE49-F238E27FC236}">
                      <a16:creationId xmlns:a16="http://schemas.microsoft.com/office/drawing/2014/main" id="{1106BC2A-16FF-CF97-4830-CE7BD6B6ACE0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9" name="Google Shape;992;p7">
                <a:extLst>
                  <a:ext uri="{FF2B5EF4-FFF2-40B4-BE49-F238E27FC236}">
                    <a16:creationId xmlns:a16="http://schemas.microsoft.com/office/drawing/2014/main" id="{F1342B4D-0CCD-D424-8335-08379F4153A8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0" name="Google Shape;993;p7">
                <a:extLst>
                  <a:ext uri="{FF2B5EF4-FFF2-40B4-BE49-F238E27FC236}">
                    <a16:creationId xmlns:a16="http://schemas.microsoft.com/office/drawing/2014/main" id="{D9D04AEA-B4F6-739D-A2A2-0292561A7C2F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352" name="Google Shape;994;p7">
                  <a:extLst>
                    <a:ext uri="{FF2B5EF4-FFF2-40B4-BE49-F238E27FC236}">
                      <a16:creationId xmlns:a16="http://schemas.microsoft.com/office/drawing/2014/main" id="{CE277C88-B9B2-C67E-344E-F62FB6DABD24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995;p7">
                  <a:extLst>
                    <a:ext uri="{FF2B5EF4-FFF2-40B4-BE49-F238E27FC236}">
                      <a16:creationId xmlns:a16="http://schemas.microsoft.com/office/drawing/2014/main" id="{3596F446-855B-66D3-30CF-340F158978D5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1" name="Google Shape;996;p7">
                <a:extLst>
                  <a:ext uri="{FF2B5EF4-FFF2-40B4-BE49-F238E27FC236}">
                    <a16:creationId xmlns:a16="http://schemas.microsoft.com/office/drawing/2014/main" id="{53D34974-16AD-D286-6AEC-09303C30887F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9" name="Group 13">
            <a:extLst>
              <a:ext uri="{FF2B5EF4-FFF2-40B4-BE49-F238E27FC236}">
                <a16:creationId xmlns:a16="http://schemas.microsoft.com/office/drawing/2014/main" id="{01FA1D11-B315-5CC8-9256-BB7BFA5BE5C6}"/>
              </a:ext>
            </a:extLst>
          </p:cNvPr>
          <p:cNvGrpSpPr>
            <a:grpSpLocks/>
          </p:cNvGrpSpPr>
          <p:nvPr/>
        </p:nvGrpSpPr>
        <p:grpSpPr bwMode="auto">
          <a:xfrm>
            <a:off x="659948" y="3654630"/>
            <a:ext cx="6972300" cy="4451838"/>
            <a:chOff x="1664296" y="2721393"/>
            <a:chExt cx="4647729" cy="2969050"/>
          </a:xfrm>
        </p:grpSpPr>
        <p:grpSp>
          <p:nvGrpSpPr>
            <p:cNvPr id="220" name="Group 14">
              <a:extLst>
                <a:ext uri="{FF2B5EF4-FFF2-40B4-BE49-F238E27FC236}">
                  <a16:creationId xmlns:a16="http://schemas.microsoft.com/office/drawing/2014/main" id="{D3159AD0-7875-7B0F-A4A0-7210ADD2B0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0074" y="3261674"/>
              <a:ext cx="4300128" cy="1916096"/>
              <a:chOff x="1913161" y="3022600"/>
              <a:chExt cx="4300128" cy="1916096"/>
            </a:xfrm>
          </p:grpSpPr>
          <p:grpSp>
            <p:nvGrpSpPr>
              <p:cNvPr id="225" name="Group 19">
                <a:extLst>
                  <a:ext uri="{FF2B5EF4-FFF2-40B4-BE49-F238E27FC236}">
                    <a16:creationId xmlns:a16="http://schemas.microsoft.com/office/drawing/2014/main" id="{F93AF94F-1287-9589-D61D-E49160D1E8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13161" y="3022600"/>
                <a:ext cx="4300128" cy="1916096"/>
                <a:chOff x="1913161" y="3022600"/>
                <a:chExt cx="4300128" cy="1916096"/>
              </a:xfrm>
            </p:grpSpPr>
            <p:sp>
              <p:nvSpPr>
                <p:cNvPr id="227" name="Isosceles Triangle 226">
                  <a:extLst>
                    <a:ext uri="{FF2B5EF4-FFF2-40B4-BE49-F238E27FC236}">
                      <a16:creationId xmlns:a16="http://schemas.microsoft.com/office/drawing/2014/main" id="{5894C1FB-6113-510B-AD63-E5F21293E7F7}"/>
                    </a:ext>
                  </a:extLst>
                </p:cNvPr>
                <p:cNvSpPr/>
                <p:nvPr/>
              </p:nvSpPr>
              <p:spPr>
                <a:xfrm>
                  <a:off x="1912466" y="3022280"/>
                  <a:ext cx="4300101" cy="1916859"/>
                </a:xfrm>
                <a:prstGeom prst="triangle">
                  <a:avLst>
                    <a:gd name="adj" fmla="val 28076"/>
                  </a:avLst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2100"/>
                </a:p>
              </p:txBody>
            </p:sp>
            <p:cxnSp>
              <p:nvCxnSpPr>
                <p:cNvPr id="228" name="Straight Connector 227">
                  <a:extLst>
                    <a:ext uri="{FF2B5EF4-FFF2-40B4-BE49-F238E27FC236}">
                      <a16:creationId xmlns:a16="http://schemas.microsoft.com/office/drawing/2014/main" id="{DC0DAA1A-F612-01BA-75BC-85770B923234}"/>
                    </a:ext>
                  </a:extLst>
                </p:cNvPr>
                <p:cNvCxnSpPr/>
                <p:nvPr/>
              </p:nvCxnSpPr>
              <p:spPr>
                <a:xfrm>
                  <a:off x="3026778" y="3150917"/>
                  <a:ext cx="142861" cy="8734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>
                  <a:extLst>
                    <a:ext uri="{FF2B5EF4-FFF2-40B4-BE49-F238E27FC236}">
                      <a16:creationId xmlns:a16="http://schemas.microsoft.com/office/drawing/2014/main" id="{1AC41357-8390-2406-0F6E-0BE9B4BE83A8}"/>
                    </a:ext>
                  </a:extLst>
                </p:cNvPr>
                <p:cNvCxnSpPr/>
                <p:nvPr/>
              </p:nvCxnSpPr>
              <p:spPr>
                <a:xfrm flipV="1">
                  <a:off x="3169639" y="3125507"/>
                  <a:ext cx="90478" cy="11275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2FB37982-6C36-8828-0CBF-B07386401042}"/>
                  </a:ext>
                </a:extLst>
              </p:cNvPr>
              <p:cNvCxnSpPr>
                <a:stCxn id="227" idx="2"/>
                <a:endCxn id="227" idx="5"/>
              </p:cNvCxnSpPr>
              <p:nvPr/>
            </p:nvCxnSpPr>
            <p:spPr>
              <a:xfrm flipV="1">
                <a:off x="1912466" y="3981504"/>
                <a:ext cx="2754033" cy="95763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21" name="TextBox 15">
              <a:extLst>
                <a:ext uri="{FF2B5EF4-FFF2-40B4-BE49-F238E27FC236}">
                  <a16:creationId xmlns:a16="http://schemas.microsoft.com/office/drawing/2014/main" id="{E1DE1F47-F720-85FF-425F-EA4CED13AD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5884" y="3831134"/>
              <a:ext cx="482005" cy="431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222" name="TextBox 16">
              <a:extLst>
                <a:ext uri="{FF2B5EF4-FFF2-40B4-BE49-F238E27FC236}">
                  <a16:creationId xmlns:a16="http://schemas.microsoft.com/office/drawing/2014/main" id="{A77BF6CF-1620-E763-4CFB-061681A05A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1544" y="5229201"/>
              <a:ext cx="510481" cy="431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223" name="TextBox 17">
              <a:extLst>
                <a:ext uri="{FF2B5EF4-FFF2-40B4-BE49-F238E27FC236}">
                  <a16:creationId xmlns:a16="http://schemas.microsoft.com/office/drawing/2014/main" id="{1A7046DC-FAC6-58E4-2553-186EACBB49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4296" y="5259388"/>
              <a:ext cx="399256" cy="431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24" name="TextBox 18">
              <a:extLst>
                <a:ext uri="{FF2B5EF4-FFF2-40B4-BE49-F238E27FC236}">
                  <a16:creationId xmlns:a16="http://schemas.microsoft.com/office/drawing/2014/main" id="{3E6EA433-8A33-3FBA-86D2-A247BF77AF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7675" y="2721393"/>
              <a:ext cx="798513" cy="431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BCA18D80-6FE6-994F-1E3C-749145A536BB}"/>
              </a:ext>
            </a:extLst>
          </p:cNvPr>
          <p:cNvCxnSpPr/>
          <p:nvPr/>
        </p:nvCxnSpPr>
        <p:spPr bwMode="auto">
          <a:xfrm flipH="1">
            <a:off x="952842" y="4414248"/>
            <a:ext cx="1778795" cy="2924175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1" name="Straight Connector 230">
            <a:extLst>
              <a:ext uri="{FF2B5EF4-FFF2-40B4-BE49-F238E27FC236}">
                <a16:creationId xmlns:a16="http://schemas.microsoft.com/office/drawing/2014/main" id="{BD70A07C-6D90-02BC-C4F6-A7995BC3319B}"/>
              </a:ext>
            </a:extLst>
          </p:cNvPr>
          <p:cNvCxnSpPr/>
          <p:nvPr/>
        </p:nvCxnSpPr>
        <p:spPr bwMode="auto">
          <a:xfrm>
            <a:off x="2703061" y="4428536"/>
            <a:ext cx="4669631" cy="2905125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E9CE1D3E-E616-4CB5-8DEB-77F7BD962F32}"/>
              </a:ext>
            </a:extLst>
          </p:cNvPr>
          <p:cNvCxnSpPr>
            <a:stCxn id="227" idx="4"/>
          </p:cNvCxnSpPr>
          <p:nvPr/>
        </p:nvCxnSpPr>
        <p:spPr bwMode="auto">
          <a:xfrm flipH="1">
            <a:off x="909979" y="7338423"/>
            <a:ext cx="6448425" cy="30957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72E0AB02-02F1-FB3C-D6CA-840B149674D2}"/>
              </a:ext>
            </a:extLst>
          </p:cNvPr>
          <p:cNvCxnSpPr/>
          <p:nvPr/>
        </p:nvCxnSpPr>
        <p:spPr bwMode="auto">
          <a:xfrm>
            <a:off x="2703061" y="4409486"/>
            <a:ext cx="4619625" cy="291227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28E3E499-D78E-2911-3D0D-43E3C81C61C6}"/>
              </a:ext>
            </a:extLst>
          </p:cNvPr>
          <p:cNvCxnSpPr>
            <a:stCxn id="227" idx="5"/>
            <a:endCxn id="227" idx="2"/>
          </p:cNvCxnSpPr>
          <p:nvPr/>
        </p:nvCxnSpPr>
        <p:spPr bwMode="auto">
          <a:xfrm flipH="1">
            <a:off x="909979" y="5900148"/>
            <a:ext cx="4129088" cy="1438275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FF7A73F5-EAE3-C440-E56F-5494385B76E6}"/>
              </a:ext>
            </a:extLst>
          </p:cNvPr>
          <p:cNvCxnSpPr>
            <a:stCxn id="227" idx="0"/>
          </p:cNvCxnSpPr>
          <p:nvPr/>
        </p:nvCxnSpPr>
        <p:spPr bwMode="auto">
          <a:xfrm>
            <a:off x="2719729" y="4464255"/>
            <a:ext cx="2347913" cy="1435893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19037DEC-A564-97F5-7162-33E014FC6B8B}"/>
              </a:ext>
            </a:extLst>
          </p:cNvPr>
          <p:cNvCxnSpPr/>
          <p:nvPr/>
        </p:nvCxnSpPr>
        <p:spPr bwMode="auto">
          <a:xfrm>
            <a:off x="5043829" y="5866811"/>
            <a:ext cx="2321720" cy="1459707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328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1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1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" grpId="0" animBg="1"/>
      <p:bldP spid="308" grpId="0" animBg="1"/>
      <p:bldP spid="309" grpId="0" animBg="1"/>
      <p:bldP spid="400" grpId="0"/>
      <p:bldP spid="401" grpId="0"/>
      <p:bldP spid="402" grpId="0"/>
      <p:bldP spid="403" grpId="0"/>
      <p:bldP spid="404" grpId="0"/>
      <p:bldP spid="405" grpId="0"/>
      <p:bldP spid="406" grpId="0"/>
      <p:bldP spid="408" grpId="0" animBg="1"/>
      <p:bldP spid="4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09;p5">
            <a:extLst>
              <a:ext uri="{FF2B5EF4-FFF2-40B4-BE49-F238E27FC236}">
                <a16:creationId xmlns:a16="http://schemas.microsoft.com/office/drawing/2014/main" id="{7145FA86-2B63-D706-08E5-C3CE1164FBB7}"/>
              </a:ext>
            </a:extLst>
          </p:cNvPr>
          <p:cNvSpPr/>
          <p:nvPr/>
        </p:nvSpPr>
        <p:spPr>
          <a:xfrm>
            <a:off x="2106581" y="618885"/>
            <a:ext cx="14176074" cy="158991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715;p5">
            <a:extLst>
              <a:ext uri="{FF2B5EF4-FFF2-40B4-BE49-F238E27FC236}">
                <a16:creationId xmlns:a16="http://schemas.microsoft.com/office/drawing/2014/main" id="{A96C5F72-7BE1-AE33-4561-71F77BCFCBB0}"/>
              </a:ext>
            </a:extLst>
          </p:cNvPr>
          <p:cNvGrpSpPr/>
          <p:nvPr/>
        </p:nvGrpSpPr>
        <p:grpSpPr>
          <a:xfrm>
            <a:off x="16589768" y="431924"/>
            <a:ext cx="1661983" cy="1940011"/>
            <a:chOff x="15073538" y="4274109"/>
            <a:chExt cx="1477581" cy="1724761"/>
          </a:xfrm>
        </p:grpSpPr>
        <p:grpSp>
          <p:nvGrpSpPr>
            <p:cNvPr id="23" name="Google Shape;716;p5">
              <a:extLst>
                <a:ext uri="{FF2B5EF4-FFF2-40B4-BE49-F238E27FC236}">
                  <a16:creationId xmlns:a16="http://schemas.microsoft.com/office/drawing/2014/main" id="{3042764A-3E66-655C-1AE4-BFC66A0706A3}"/>
                </a:ext>
              </a:extLst>
            </p:cNvPr>
            <p:cNvGrpSpPr/>
            <p:nvPr/>
          </p:nvGrpSpPr>
          <p:grpSpPr>
            <a:xfrm>
              <a:off x="15073538" y="4288134"/>
              <a:ext cx="1477581" cy="1710736"/>
              <a:chOff x="8390004" y="456115"/>
              <a:chExt cx="904162" cy="1046834"/>
            </a:xfrm>
          </p:grpSpPr>
          <p:grpSp>
            <p:nvGrpSpPr>
              <p:cNvPr id="48" name="Google Shape;717;p5">
                <a:extLst>
                  <a:ext uri="{FF2B5EF4-FFF2-40B4-BE49-F238E27FC236}">
                    <a16:creationId xmlns:a16="http://schemas.microsoft.com/office/drawing/2014/main" id="{F801B678-18BD-3B11-AA4A-7A281A3CDA4F}"/>
                  </a:ext>
                </a:extLst>
              </p:cNvPr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69" name="Google Shape;718;p5">
                  <a:extLst>
                    <a:ext uri="{FF2B5EF4-FFF2-40B4-BE49-F238E27FC236}">
                      <a16:creationId xmlns:a16="http://schemas.microsoft.com/office/drawing/2014/main" id="{4B110704-6D87-5D5B-95D4-08C6FD59E439}"/>
                    </a:ext>
                  </a:extLst>
                </p:cNvPr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19;p5">
                  <a:extLst>
                    <a:ext uri="{FF2B5EF4-FFF2-40B4-BE49-F238E27FC236}">
                      <a16:creationId xmlns:a16="http://schemas.microsoft.com/office/drawing/2014/main" id="{78663810-3898-8C27-B159-B6513AAFAAB2}"/>
                    </a:ext>
                  </a:extLst>
                </p:cNvPr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9" name="Google Shape;720;p5">
                <a:extLst>
                  <a:ext uri="{FF2B5EF4-FFF2-40B4-BE49-F238E27FC236}">
                    <a16:creationId xmlns:a16="http://schemas.microsoft.com/office/drawing/2014/main" id="{58984D55-327C-CD43-189A-37B2889F0008}"/>
                  </a:ext>
                </a:extLst>
              </p:cNvPr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67" name="Google Shape;721;p5">
                  <a:extLst>
                    <a:ext uri="{FF2B5EF4-FFF2-40B4-BE49-F238E27FC236}">
                      <a16:creationId xmlns:a16="http://schemas.microsoft.com/office/drawing/2014/main" id="{EB08D5CA-874E-6F56-5CAF-C60E1ADE1DBF}"/>
                    </a:ext>
                  </a:extLst>
                </p:cNvPr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722;p5">
                  <a:extLst>
                    <a:ext uri="{FF2B5EF4-FFF2-40B4-BE49-F238E27FC236}">
                      <a16:creationId xmlns:a16="http://schemas.microsoft.com/office/drawing/2014/main" id="{8D945D87-80FE-A374-D923-E28EF3087907}"/>
                    </a:ext>
                  </a:extLst>
                </p:cNvPr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0" name="Google Shape;723;p5">
                <a:extLst>
                  <a:ext uri="{FF2B5EF4-FFF2-40B4-BE49-F238E27FC236}">
                    <a16:creationId xmlns:a16="http://schemas.microsoft.com/office/drawing/2014/main" id="{B62FFFC4-EEF6-AE5C-8260-237557B6C09A}"/>
                  </a:ext>
                </a:extLst>
              </p:cNvPr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724;p5">
                <a:extLst>
                  <a:ext uri="{FF2B5EF4-FFF2-40B4-BE49-F238E27FC236}">
                    <a16:creationId xmlns:a16="http://schemas.microsoft.com/office/drawing/2014/main" id="{089E9B09-376D-44A9-A24F-3422A6E1CA52}"/>
                  </a:ext>
                </a:extLst>
              </p:cNvPr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" name="Google Shape;725;p5">
                <a:extLst>
                  <a:ext uri="{FF2B5EF4-FFF2-40B4-BE49-F238E27FC236}">
                    <a16:creationId xmlns:a16="http://schemas.microsoft.com/office/drawing/2014/main" id="{EECE54EE-697A-A963-50A3-6E75F8ECF4DA}"/>
                  </a:ext>
                </a:extLst>
              </p:cNvPr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65" name="Google Shape;726;p5">
                  <a:extLst>
                    <a:ext uri="{FF2B5EF4-FFF2-40B4-BE49-F238E27FC236}">
                      <a16:creationId xmlns:a16="http://schemas.microsoft.com/office/drawing/2014/main" id="{2F020DF7-6921-E8FF-548E-9D848EB288AE}"/>
                    </a:ext>
                  </a:extLst>
                </p:cNvPr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727;p5">
                  <a:extLst>
                    <a:ext uri="{FF2B5EF4-FFF2-40B4-BE49-F238E27FC236}">
                      <a16:creationId xmlns:a16="http://schemas.microsoft.com/office/drawing/2014/main" id="{0AF3F646-BA41-3041-EFC8-DF1AA16565E3}"/>
                    </a:ext>
                  </a:extLst>
                </p:cNvPr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3" name="Google Shape;728;p5">
                <a:extLst>
                  <a:ext uri="{FF2B5EF4-FFF2-40B4-BE49-F238E27FC236}">
                    <a16:creationId xmlns:a16="http://schemas.microsoft.com/office/drawing/2014/main" id="{82634E2B-4C1E-CCA2-7D32-DB45205DB2B3}"/>
                  </a:ext>
                </a:extLst>
              </p:cNvPr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63" name="Google Shape;729;p5">
                  <a:extLst>
                    <a:ext uri="{FF2B5EF4-FFF2-40B4-BE49-F238E27FC236}">
                      <a16:creationId xmlns:a16="http://schemas.microsoft.com/office/drawing/2014/main" id="{686E28AB-B1CE-11E6-6C18-F3A35608F285}"/>
                    </a:ext>
                  </a:extLst>
                </p:cNvPr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730;p5">
                  <a:extLst>
                    <a:ext uri="{FF2B5EF4-FFF2-40B4-BE49-F238E27FC236}">
                      <a16:creationId xmlns:a16="http://schemas.microsoft.com/office/drawing/2014/main" id="{22C92AC4-431A-3BD4-1A49-3355CB5B8BBB}"/>
                    </a:ext>
                  </a:extLst>
                </p:cNvPr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731;p5">
                <a:extLst>
                  <a:ext uri="{FF2B5EF4-FFF2-40B4-BE49-F238E27FC236}">
                    <a16:creationId xmlns:a16="http://schemas.microsoft.com/office/drawing/2014/main" id="{236199CA-1E73-AF21-A05D-BB1BD10B7438}"/>
                  </a:ext>
                </a:extLst>
              </p:cNvPr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61" name="Google Shape;732;p5">
                  <a:extLst>
                    <a:ext uri="{FF2B5EF4-FFF2-40B4-BE49-F238E27FC236}">
                      <a16:creationId xmlns:a16="http://schemas.microsoft.com/office/drawing/2014/main" id="{1610C73C-1F81-6B9F-A537-A8619852713C}"/>
                    </a:ext>
                  </a:extLst>
                </p:cNvPr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733;p5">
                  <a:extLst>
                    <a:ext uri="{FF2B5EF4-FFF2-40B4-BE49-F238E27FC236}">
                      <a16:creationId xmlns:a16="http://schemas.microsoft.com/office/drawing/2014/main" id="{63EA5BB4-8CCA-3B82-7BAE-D040F4DBCF1A}"/>
                    </a:ext>
                  </a:extLst>
                </p:cNvPr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734;p5">
                <a:extLst>
                  <a:ext uri="{FF2B5EF4-FFF2-40B4-BE49-F238E27FC236}">
                    <a16:creationId xmlns:a16="http://schemas.microsoft.com/office/drawing/2014/main" id="{EF6841E6-304C-6B82-92D7-720C8F3F45C9}"/>
                  </a:ext>
                </a:extLst>
              </p:cNvPr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59" name="Google Shape;735;p5">
                  <a:extLst>
                    <a:ext uri="{FF2B5EF4-FFF2-40B4-BE49-F238E27FC236}">
                      <a16:creationId xmlns:a16="http://schemas.microsoft.com/office/drawing/2014/main" id="{1E306242-F869-1D2B-4CA9-16B8C5D9772C}"/>
                    </a:ext>
                  </a:extLst>
                </p:cNvPr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736;p5">
                  <a:extLst>
                    <a:ext uri="{FF2B5EF4-FFF2-40B4-BE49-F238E27FC236}">
                      <a16:creationId xmlns:a16="http://schemas.microsoft.com/office/drawing/2014/main" id="{FE532F83-4137-E954-31AE-7B9419CBDA69}"/>
                    </a:ext>
                  </a:extLst>
                </p:cNvPr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" name="Google Shape;737;p5">
                <a:extLst>
                  <a:ext uri="{FF2B5EF4-FFF2-40B4-BE49-F238E27FC236}">
                    <a16:creationId xmlns:a16="http://schemas.microsoft.com/office/drawing/2014/main" id="{6257CCC1-B854-62D6-5256-7CBA00D1088D}"/>
                  </a:ext>
                </a:extLst>
              </p:cNvPr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738;p5">
                <a:extLst>
                  <a:ext uri="{FF2B5EF4-FFF2-40B4-BE49-F238E27FC236}">
                    <a16:creationId xmlns:a16="http://schemas.microsoft.com/office/drawing/2014/main" id="{5F29982D-EF22-8E38-1504-E61903358AA1}"/>
                  </a:ext>
                </a:extLst>
              </p:cNvPr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739;p5">
                <a:extLst>
                  <a:ext uri="{FF2B5EF4-FFF2-40B4-BE49-F238E27FC236}">
                    <a16:creationId xmlns:a16="http://schemas.microsoft.com/office/drawing/2014/main" id="{397A520E-FAF9-0F48-6B80-C051D1386A62}"/>
                  </a:ext>
                </a:extLst>
              </p:cNvPr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" name="Google Shape;740;p5">
              <a:extLst>
                <a:ext uri="{FF2B5EF4-FFF2-40B4-BE49-F238E27FC236}">
                  <a16:creationId xmlns:a16="http://schemas.microsoft.com/office/drawing/2014/main" id="{A4ECAE19-300B-FDFC-69C7-1F615356977E}"/>
                </a:ext>
              </a:extLst>
            </p:cNvPr>
            <p:cNvGrpSpPr/>
            <p:nvPr/>
          </p:nvGrpSpPr>
          <p:grpSpPr>
            <a:xfrm>
              <a:off x="15073538" y="4274109"/>
              <a:ext cx="1477581" cy="1710736"/>
              <a:chOff x="8390004" y="456115"/>
              <a:chExt cx="904162" cy="1046834"/>
            </a:xfrm>
          </p:grpSpPr>
          <p:grpSp>
            <p:nvGrpSpPr>
              <p:cNvPr id="25" name="Google Shape;741;p5">
                <a:extLst>
                  <a:ext uri="{FF2B5EF4-FFF2-40B4-BE49-F238E27FC236}">
                    <a16:creationId xmlns:a16="http://schemas.microsoft.com/office/drawing/2014/main" id="{5976C5A5-8957-4AF6-3480-C88021A8F17B}"/>
                  </a:ext>
                </a:extLst>
              </p:cNvPr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46" name="Google Shape;742;p5">
                  <a:extLst>
                    <a:ext uri="{FF2B5EF4-FFF2-40B4-BE49-F238E27FC236}">
                      <a16:creationId xmlns:a16="http://schemas.microsoft.com/office/drawing/2014/main" id="{ED373EBD-769F-DEBF-E8DB-55B17D658F0D}"/>
                    </a:ext>
                  </a:extLst>
                </p:cNvPr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743;p5">
                  <a:extLst>
                    <a:ext uri="{FF2B5EF4-FFF2-40B4-BE49-F238E27FC236}">
                      <a16:creationId xmlns:a16="http://schemas.microsoft.com/office/drawing/2014/main" id="{97614BA3-5821-E1A9-CCAE-7137320CE16B}"/>
                    </a:ext>
                  </a:extLst>
                </p:cNvPr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" name="Google Shape;744;p5">
                <a:extLst>
                  <a:ext uri="{FF2B5EF4-FFF2-40B4-BE49-F238E27FC236}">
                    <a16:creationId xmlns:a16="http://schemas.microsoft.com/office/drawing/2014/main" id="{23CCB6A9-332D-FE52-7C15-28F3F7A32A35}"/>
                  </a:ext>
                </a:extLst>
              </p:cNvPr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44" name="Google Shape;745;p5">
                  <a:extLst>
                    <a:ext uri="{FF2B5EF4-FFF2-40B4-BE49-F238E27FC236}">
                      <a16:creationId xmlns:a16="http://schemas.microsoft.com/office/drawing/2014/main" id="{CD301232-B949-C7E9-96AF-14B3BBCCC34E}"/>
                    </a:ext>
                  </a:extLst>
                </p:cNvPr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746;p5">
                  <a:extLst>
                    <a:ext uri="{FF2B5EF4-FFF2-40B4-BE49-F238E27FC236}">
                      <a16:creationId xmlns:a16="http://schemas.microsoft.com/office/drawing/2014/main" id="{793C4651-0778-476D-C781-95BA49AF09A2}"/>
                    </a:ext>
                  </a:extLst>
                </p:cNvPr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" name="Google Shape;747;p5">
                <a:extLst>
                  <a:ext uri="{FF2B5EF4-FFF2-40B4-BE49-F238E27FC236}">
                    <a16:creationId xmlns:a16="http://schemas.microsoft.com/office/drawing/2014/main" id="{14BB1A9A-1BCE-1D22-F5D3-1313C269B2C3}"/>
                  </a:ext>
                </a:extLst>
              </p:cNvPr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748;p5">
                <a:extLst>
                  <a:ext uri="{FF2B5EF4-FFF2-40B4-BE49-F238E27FC236}">
                    <a16:creationId xmlns:a16="http://schemas.microsoft.com/office/drawing/2014/main" id="{034F6F10-8D1D-0B81-4F67-FF39E918C9F3}"/>
                  </a:ext>
                </a:extLst>
              </p:cNvPr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" name="Google Shape;749;p5">
                <a:extLst>
                  <a:ext uri="{FF2B5EF4-FFF2-40B4-BE49-F238E27FC236}">
                    <a16:creationId xmlns:a16="http://schemas.microsoft.com/office/drawing/2014/main" id="{27A8C230-987D-39B3-66D4-2AABE1C17655}"/>
                  </a:ext>
                </a:extLst>
              </p:cNvPr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42" name="Google Shape;750;p5">
                  <a:extLst>
                    <a:ext uri="{FF2B5EF4-FFF2-40B4-BE49-F238E27FC236}">
                      <a16:creationId xmlns:a16="http://schemas.microsoft.com/office/drawing/2014/main" id="{330A1358-4E75-220B-9502-8ED238609274}"/>
                    </a:ext>
                  </a:extLst>
                </p:cNvPr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751;p5">
                  <a:extLst>
                    <a:ext uri="{FF2B5EF4-FFF2-40B4-BE49-F238E27FC236}">
                      <a16:creationId xmlns:a16="http://schemas.microsoft.com/office/drawing/2014/main" id="{CCC84B42-A942-082F-49CF-B9C2E163601B}"/>
                    </a:ext>
                  </a:extLst>
                </p:cNvPr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" name="Google Shape;752;p5">
                <a:extLst>
                  <a:ext uri="{FF2B5EF4-FFF2-40B4-BE49-F238E27FC236}">
                    <a16:creationId xmlns:a16="http://schemas.microsoft.com/office/drawing/2014/main" id="{B15DE3CF-7911-CFAA-B308-1C64E38BF4CE}"/>
                  </a:ext>
                </a:extLst>
              </p:cNvPr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40" name="Google Shape;753;p5">
                  <a:extLst>
                    <a:ext uri="{FF2B5EF4-FFF2-40B4-BE49-F238E27FC236}">
                      <a16:creationId xmlns:a16="http://schemas.microsoft.com/office/drawing/2014/main" id="{654B180C-4290-70AE-A7ED-2FF2D8E1AC4E}"/>
                    </a:ext>
                  </a:extLst>
                </p:cNvPr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754;p5">
                  <a:extLst>
                    <a:ext uri="{FF2B5EF4-FFF2-40B4-BE49-F238E27FC236}">
                      <a16:creationId xmlns:a16="http://schemas.microsoft.com/office/drawing/2014/main" id="{41105BDA-E2D4-A881-03D4-09C16A963356}"/>
                    </a:ext>
                  </a:extLst>
                </p:cNvPr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755;p5">
                <a:extLst>
                  <a:ext uri="{FF2B5EF4-FFF2-40B4-BE49-F238E27FC236}">
                    <a16:creationId xmlns:a16="http://schemas.microsoft.com/office/drawing/2014/main" id="{C246A2CC-0826-DF4E-5F23-B379A49DB4D1}"/>
                  </a:ext>
                </a:extLst>
              </p:cNvPr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38" name="Google Shape;756;p5">
                  <a:extLst>
                    <a:ext uri="{FF2B5EF4-FFF2-40B4-BE49-F238E27FC236}">
                      <a16:creationId xmlns:a16="http://schemas.microsoft.com/office/drawing/2014/main" id="{1B8962AF-F640-D9D8-5BB7-16984187B15A}"/>
                    </a:ext>
                  </a:extLst>
                </p:cNvPr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757;p5">
                  <a:extLst>
                    <a:ext uri="{FF2B5EF4-FFF2-40B4-BE49-F238E27FC236}">
                      <a16:creationId xmlns:a16="http://schemas.microsoft.com/office/drawing/2014/main" id="{4BFA7ED6-FB40-0553-D96D-64E93727386D}"/>
                    </a:ext>
                  </a:extLst>
                </p:cNvPr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" name="Google Shape;758;p5">
                <a:extLst>
                  <a:ext uri="{FF2B5EF4-FFF2-40B4-BE49-F238E27FC236}">
                    <a16:creationId xmlns:a16="http://schemas.microsoft.com/office/drawing/2014/main" id="{F2911556-931E-15FC-4D11-3F12412360E6}"/>
                  </a:ext>
                </a:extLst>
              </p:cNvPr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36" name="Google Shape;759;p5">
                  <a:extLst>
                    <a:ext uri="{FF2B5EF4-FFF2-40B4-BE49-F238E27FC236}">
                      <a16:creationId xmlns:a16="http://schemas.microsoft.com/office/drawing/2014/main" id="{8DFAAEA1-5BD2-F37A-2E29-4506F7E890AD}"/>
                    </a:ext>
                  </a:extLst>
                </p:cNvPr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760;p5">
                  <a:extLst>
                    <a:ext uri="{FF2B5EF4-FFF2-40B4-BE49-F238E27FC236}">
                      <a16:creationId xmlns:a16="http://schemas.microsoft.com/office/drawing/2014/main" id="{9FB00C16-5A06-4DA4-9575-164D3FE1C0E4}"/>
                    </a:ext>
                  </a:extLst>
                </p:cNvPr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" name="Google Shape;761;p5">
                <a:extLst>
                  <a:ext uri="{FF2B5EF4-FFF2-40B4-BE49-F238E27FC236}">
                    <a16:creationId xmlns:a16="http://schemas.microsoft.com/office/drawing/2014/main" id="{C022F3DC-1379-863C-D9F1-14141202D34B}"/>
                  </a:ext>
                </a:extLst>
              </p:cNvPr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762;p5">
                <a:extLst>
                  <a:ext uri="{FF2B5EF4-FFF2-40B4-BE49-F238E27FC236}">
                    <a16:creationId xmlns:a16="http://schemas.microsoft.com/office/drawing/2014/main" id="{578ADAD4-C11B-E39B-1460-516166EFE785}"/>
                  </a:ext>
                </a:extLst>
              </p:cNvPr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763;p5">
                <a:extLst>
                  <a:ext uri="{FF2B5EF4-FFF2-40B4-BE49-F238E27FC236}">
                    <a16:creationId xmlns:a16="http://schemas.microsoft.com/office/drawing/2014/main" id="{E4479340-A934-F933-AAB9-AB5CA87DD8F5}"/>
                  </a:ext>
                </a:extLst>
              </p:cNvPr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" name="Google Shape;764;p5">
            <a:extLst>
              <a:ext uri="{FF2B5EF4-FFF2-40B4-BE49-F238E27FC236}">
                <a16:creationId xmlns:a16="http://schemas.microsoft.com/office/drawing/2014/main" id="{69ECB4F0-F5DF-B7ED-1BB9-88C925154EFA}"/>
              </a:ext>
            </a:extLst>
          </p:cNvPr>
          <p:cNvGrpSpPr/>
          <p:nvPr/>
        </p:nvGrpSpPr>
        <p:grpSpPr>
          <a:xfrm rot="7732976">
            <a:off x="88388" y="128010"/>
            <a:ext cx="1979606" cy="2171645"/>
            <a:chOff x="848858" y="802503"/>
            <a:chExt cx="1661977" cy="1823204"/>
          </a:xfrm>
        </p:grpSpPr>
        <p:grpSp>
          <p:nvGrpSpPr>
            <p:cNvPr id="72" name="Google Shape;765;p5">
              <a:extLst>
                <a:ext uri="{FF2B5EF4-FFF2-40B4-BE49-F238E27FC236}">
                  <a16:creationId xmlns:a16="http://schemas.microsoft.com/office/drawing/2014/main" id="{C74450EC-A9AC-FA46-C1AC-7B49DB87A35A}"/>
                </a:ext>
              </a:extLst>
            </p:cNvPr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89" name="Google Shape;766;p5">
                <a:extLst>
                  <a:ext uri="{FF2B5EF4-FFF2-40B4-BE49-F238E27FC236}">
                    <a16:creationId xmlns:a16="http://schemas.microsoft.com/office/drawing/2014/main" id="{A95F1203-E3C9-A3D0-034A-D0FA3097A156}"/>
                  </a:ext>
                </a:extLst>
              </p:cNvPr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02" name="Google Shape;767;p5">
                  <a:extLst>
                    <a:ext uri="{FF2B5EF4-FFF2-40B4-BE49-F238E27FC236}">
                      <a16:creationId xmlns:a16="http://schemas.microsoft.com/office/drawing/2014/main" id="{6DE0294A-6A9C-BD70-975E-AC4B6ED356E8}"/>
                    </a:ext>
                  </a:extLst>
                </p:cNvPr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768;p5">
                  <a:extLst>
                    <a:ext uri="{FF2B5EF4-FFF2-40B4-BE49-F238E27FC236}">
                      <a16:creationId xmlns:a16="http://schemas.microsoft.com/office/drawing/2014/main" id="{28E407E8-4429-4CBA-F8D2-C3EBC7CBAC5E}"/>
                    </a:ext>
                  </a:extLst>
                </p:cNvPr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" name="Google Shape;769;p5">
                <a:extLst>
                  <a:ext uri="{FF2B5EF4-FFF2-40B4-BE49-F238E27FC236}">
                    <a16:creationId xmlns:a16="http://schemas.microsoft.com/office/drawing/2014/main" id="{4623D3FF-D940-2F2A-042F-9F94D87AC77F}"/>
                  </a:ext>
                </a:extLst>
              </p:cNvPr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1" name="Google Shape;770;p5">
                <a:extLst>
                  <a:ext uri="{FF2B5EF4-FFF2-40B4-BE49-F238E27FC236}">
                    <a16:creationId xmlns:a16="http://schemas.microsoft.com/office/drawing/2014/main" id="{6E760CE4-BB18-7936-70E9-3B725CA0013C}"/>
                  </a:ext>
                </a:extLst>
              </p:cNvPr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00" name="Google Shape;771;p5">
                  <a:extLst>
                    <a:ext uri="{FF2B5EF4-FFF2-40B4-BE49-F238E27FC236}">
                      <a16:creationId xmlns:a16="http://schemas.microsoft.com/office/drawing/2014/main" id="{0C4C99D8-9228-9A91-09D9-F2419B53B5FD}"/>
                    </a:ext>
                  </a:extLst>
                </p:cNvPr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772;p5">
                  <a:extLst>
                    <a:ext uri="{FF2B5EF4-FFF2-40B4-BE49-F238E27FC236}">
                      <a16:creationId xmlns:a16="http://schemas.microsoft.com/office/drawing/2014/main" id="{BD88F82D-A834-3D48-B56D-2606EABC477E}"/>
                    </a:ext>
                  </a:extLst>
                </p:cNvPr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2" name="Google Shape;773;p5">
                <a:extLst>
                  <a:ext uri="{FF2B5EF4-FFF2-40B4-BE49-F238E27FC236}">
                    <a16:creationId xmlns:a16="http://schemas.microsoft.com/office/drawing/2014/main" id="{F87424D4-FE00-A016-AF53-1792AC07FDFA}"/>
                  </a:ext>
                </a:extLst>
              </p:cNvPr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94" name="Google Shape;774;p5">
                  <a:extLst>
                    <a:ext uri="{FF2B5EF4-FFF2-40B4-BE49-F238E27FC236}">
                      <a16:creationId xmlns:a16="http://schemas.microsoft.com/office/drawing/2014/main" id="{79392658-37A5-7EDF-DA16-744EAF880CCA}"/>
                    </a:ext>
                  </a:extLst>
                </p:cNvPr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98" name="Google Shape;775;p5">
                    <a:extLst>
                      <a:ext uri="{FF2B5EF4-FFF2-40B4-BE49-F238E27FC236}">
                        <a16:creationId xmlns:a16="http://schemas.microsoft.com/office/drawing/2014/main" id="{5CA58001-4E64-9119-DAB1-5FFF448ACDCD}"/>
                      </a:ext>
                    </a:extLst>
                  </p:cNvPr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9" name="Google Shape;776;p5">
                    <a:extLst>
                      <a:ext uri="{FF2B5EF4-FFF2-40B4-BE49-F238E27FC236}">
                        <a16:creationId xmlns:a16="http://schemas.microsoft.com/office/drawing/2014/main" id="{B269FB78-2C73-C3A6-9C99-F173F7683569}"/>
                      </a:ext>
                    </a:extLst>
                  </p:cNvPr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5" name="Google Shape;777;p5">
                  <a:extLst>
                    <a:ext uri="{FF2B5EF4-FFF2-40B4-BE49-F238E27FC236}">
                      <a16:creationId xmlns:a16="http://schemas.microsoft.com/office/drawing/2014/main" id="{7A6C87C5-9732-F0C5-44EA-6C2D7088B0A7}"/>
                    </a:ext>
                  </a:extLst>
                </p:cNvPr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96" name="Google Shape;778;p5">
                    <a:extLst>
                      <a:ext uri="{FF2B5EF4-FFF2-40B4-BE49-F238E27FC236}">
                        <a16:creationId xmlns:a16="http://schemas.microsoft.com/office/drawing/2014/main" id="{EB6126D2-D04D-6470-FBC8-F618FABE6C06}"/>
                      </a:ext>
                    </a:extLst>
                  </p:cNvPr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" name="Google Shape;779;p5">
                    <a:extLst>
                      <a:ext uri="{FF2B5EF4-FFF2-40B4-BE49-F238E27FC236}">
                        <a16:creationId xmlns:a16="http://schemas.microsoft.com/office/drawing/2014/main" id="{74D3E216-8D7F-01B1-E9CA-EFBD760F38F4}"/>
                      </a:ext>
                    </a:extLst>
                  </p:cNvPr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93" name="Google Shape;780;p5">
                <a:extLst>
                  <a:ext uri="{FF2B5EF4-FFF2-40B4-BE49-F238E27FC236}">
                    <a16:creationId xmlns:a16="http://schemas.microsoft.com/office/drawing/2014/main" id="{BA4691E0-CD08-DD87-22D2-013A429982DA}"/>
                  </a:ext>
                </a:extLst>
              </p:cNvPr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781;p5">
              <a:extLst>
                <a:ext uri="{FF2B5EF4-FFF2-40B4-BE49-F238E27FC236}">
                  <a16:creationId xmlns:a16="http://schemas.microsoft.com/office/drawing/2014/main" id="{0044FCA5-E901-0D3B-B1A7-01A48E260458}"/>
                </a:ext>
              </a:extLst>
            </p:cNvPr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74" name="Google Shape;782;p5">
                <a:extLst>
                  <a:ext uri="{FF2B5EF4-FFF2-40B4-BE49-F238E27FC236}">
                    <a16:creationId xmlns:a16="http://schemas.microsoft.com/office/drawing/2014/main" id="{C49CA6AF-9E1D-BA28-8A5C-6595DA14A4BD}"/>
                  </a:ext>
                </a:extLst>
              </p:cNvPr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87" name="Google Shape;783;p5">
                  <a:extLst>
                    <a:ext uri="{FF2B5EF4-FFF2-40B4-BE49-F238E27FC236}">
                      <a16:creationId xmlns:a16="http://schemas.microsoft.com/office/drawing/2014/main" id="{C4C15081-D3BB-54B8-4026-D542529E9E77}"/>
                    </a:ext>
                  </a:extLst>
                </p:cNvPr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784;p5">
                  <a:extLst>
                    <a:ext uri="{FF2B5EF4-FFF2-40B4-BE49-F238E27FC236}">
                      <a16:creationId xmlns:a16="http://schemas.microsoft.com/office/drawing/2014/main" id="{E31048BB-48DC-5C12-C3FE-70FF8354015D}"/>
                    </a:ext>
                  </a:extLst>
                </p:cNvPr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5" name="Google Shape;785;p5">
                <a:extLst>
                  <a:ext uri="{FF2B5EF4-FFF2-40B4-BE49-F238E27FC236}">
                    <a16:creationId xmlns:a16="http://schemas.microsoft.com/office/drawing/2014/main" id="{C2473D2A-6DDA-6CF1-745E-88905CDCB999}"/>
                  </a:ext>
                </a:extLst>
              </p:cNvPr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" name="Google Shape;786;p5">
                <a:extLst>
                  <a:ext uri="{FF2B5EF4-FFF2-40B4-BE49-F238E27FC236}">
                    <a16:creationId xmlns:a16="http://schemas.microsoft.com/office/drawing/2014/main" id="{67B09101-4B02-5E68-F0EE-FA77544139E7}"/>
                  </a:ext>
                </a:extLst>
              </p:cNvPr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85" name="Google Shape;787;p5">
                  <a:extLst>
                    <a:ext uri="{FF2B5EF4-FFF2-40B4-BE49-F238E27FC236}">
                      <a16:creationId xmlns:a16="http://schemas.microsoft.com/office/drawing/2014/main" id="{ED321AAD-75EE-8A85-E75C-E3FC2A336364}"/>
                    </a:ext>
                  </a:extLst>
                </p:cNvPr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788;p5">
                  <a:extLst>
                    <a:ext uri="{FF2B5EF4-FFF2-40B4-BE49-F238E27FC236}">
                      <a16:creationId xmlns:a16="http://schemas.microsoft.com/office/drawing/2014/main" id="{D6319A2C-5D4B-3BC7-C1D8-8E9D207BC251}"/>
                    </a:ext>
                  </a:extLst>
                </p:cNvPr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" name="Google Shape;789;p5">
                <a:extLst>
                  <a:ext uri="{FF2B5EF4-FFF2-40B4-BE49-F238E27FC236}">
                    <a16:creationId xmlns:a16="http://schemas.microsoft.com/office/drawing/2014/main" id="{6E92ECB3-E10E-C3B1-29A8-B0D17190075F}"/>
                  </a:ext>
                </a:extLst>
              </p:cNvPr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79" name="Google Shape;790;p5">
                  <a:extLst>
                    <a:ext uri="{FF2B5EF4-FFF2-40B4-BE49-F238E27FC236}">
                      <a16:creationId xmlns:a16="http://schemas.microsoft.com/office/drawing/2014/main" id="{24BE47D0-E6CC-0980-0181-8F4EBDC9A94F}"/>
                    </a:ext>
                  </a:extLst>
                </p:cNvPr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83" name="Google Shape;791;p5">
                    <a:extLst>
                      <a:ext uri="{FF2B5EF4-FFF2-40B4-BE49-F238E27FC236}">
                        <a16:creationId xmlns:a16="http://schemas.microsoft.com/office/drawing/2014/main" id="{A1BF65A8-E631-72D5-C143-14FB7712F398}"/>
                      </a:ext>
                    </a:extLst>
                  </p:cNvPr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4" name="Google Shape;792;p5">
                    <a:extLst>
                      <a:ext uri="{FF2B5EF4-FFF2-40B4-BE49-F238E27FC236}">
                        <a16:creationId xmlns:a16="http://schemas.microsoft.com/office/drawing/2014/main" id="{261B7795-1226-4921-666B-AAEB90546E02}"/>
                      </a:ext>
                    </a:extLst>
                  </p:cNvPr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0" name="Google Shape;793;p5">
                  <a:extLst>
                    <a:ext uri="{FF2B5EF4-FFF2-40B4-BE49-F238E27FC236}">
                      <a16:creationId xmlns:a16="http://schemas.microsoft.com/office/drawing/2014/main" id="{252419E9-8DC8-D840-72CD-C5730A61132F}"/>
                    </a:ext>
                  </a:extLst>
                </p:cNvPr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81" name="Google Shape;794;p5">
                    <a:extLst>
                      <a:ext uri="{FF2B5EF4-FFF2-40B4-BE49-F238E27FC236}">
                        <a16:creationId xmlns:a16="http://schemas.microsoft.com/office/drawing/2014/main" id="{2556830F-48B9-E00C-F38B-2E1960768E34}"/>
                      </a:ext>
                    </a:extLst>
                  </p:cNvPr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" name="Google Shape;795;p5">
                    <a:extLst>
                      <a:ext uri="{FF2B5EF4-FFF2-40B4-BE49-F238E27FC236}">
                        <a16:creationId xmlns:a16="http://schemas.microsoft.com/office/drawing/2014/main" id="{22FBB7BA-45FF-05E2-B1D1-52498F2AFCEB}"/>
                      </a:ext>
                    </a:extLst>
                  </p:cNvPr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78" name="Google Shape;796;p5">
                <a:extLst>
                  <a:ext uri="{FF2B5EF4-FFF2-40B4-BE49-F238E27FC236}">
                    <a16:creationId xmlns:a16="http://schemas.microsoft.com/office/drawing/2014/main" id="{14F980EC-2E81-456C-66A7-3AF6E5EE70FE}"/>
                  </a:ext>
                </a:extLst>
              </p:cNvPr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69D2E57A-70C7-6B62-28D9-5254E2172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5017" y="671653"/>
            <a:ext cx="1285679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bẹt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altLang="en-US" sz="44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mỗi hình: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B4CA088-6A26-09EE-EE80-4FA6D25A6D3F}"/>
              </a:ext>
            </a:extLst>
          </p:cNvPr>
          <p:cNvCxnSpPr>
            <a:cxnSpLocks/>
            <a:endCxn id="104" idx="3"/>
          </p:cNvCxnSpPr>
          <p:nvPr/>
        </p:nvCxnSpPr>
        <p:spPr>
          <a:xfrm flipV="1">
            <a:off x="6854020" y="1394928"/>
            <a:ext cx="8937791" cy="464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" name="Google Shape;2703;p20">
            <a:extLst>
              <a:ext uri="{FF2B5EF4-FFF2-40B4-BE49-F238E27FC236}">
                <a16:creationId xmlns:a16="http://schemas.microsoft.com/office/drawing/2014/main" id="{3E372183-DC73-FF09-3BB8-5FA47E56DF1F}"/>
              </a:ext>
            </a:extLst>
          </p:cNvPr>
          <p:cNvSpPr/>
          <p:nvPr/>
        </p:nvSpPr>
        <p:spPr>
          <a:xfrm>
            <a:off x="725930" y="3006449"/>
            <a:ext cx="6799548" cy="597584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2707;p20">
            <a:extLst>
              <a:ext uri="{FF2B5EF4-FFF2-40B4-BE49-F238E27FC236}">
                <a16:creationId xmlns:a16="http://schemas.microsoft.com/office/drawing/2014/main" id="{1B5EF955-CACA-0DF9-3528-C90BD950BABF}"/>
              </a:ext>
            </a:extLst>
          </p:cNvPr>
          <p:cNvSpPr/>
          <p:nvPr/>
        </p:nvSpPr>
        <p:spPr>
          <a:xfrm>
            <a:off x="402770" y="2713910"/>
            <a:ext cx="1324360" cy="1103390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" name="Google Shape;901;p7">
            <a:extLst>
              <a:ext uri="{FF2B5EF4-FFF2-40B4-BE49-F238E27FC236}">
                <a16:creationId xmlns:a16="http://schemas.microsoft.com/office/drawing/2014/main" id="{EDCC95F3-E9D7-7B03-1E86-CB1CAAB95CEC}"/>
              </a:ext>
            </a:extLst>
          </p:cNvPr>
          <p:cNvGrpSpPr/>
          <p:nvPr/>
        </p:nvGrpSpPr>
        <p:grpSpPr>
          <a:xfrm rot="-7619478">
            <a:off x="7227217" y="4357904"/>
            <a:ext cx="395535" cy="1213377"/>
            <a:chOff x="5847863" y="4281335"/>
            <a:chExt cx="358150" cy="1075915"/>
          </a:xfrm>
        </p:grpSpPr>
        <p:sp>
          <p:nvSpPr>
            <p:cNvPr id="209" name="Google Shape;902;p7">
              <a:extLst>
                <a:ext uri="{FF2B5EF4-FFF2-40B4-BE49-F238E27FC236}">
                  <a16:creationId xmlns:a16="http://schemas.microsoft.com/office/drawing/2014/main" id="{EF9AD50B-45E9-CB09-FFA9-48F49C8E9634}"/>
                </a:ext>
              </a:extLst>
            </p:cNvPr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903;p7">
              <a:extLst>
                <a:ext uri="{FF2B5EF4-FFF2-40B4-BE49-F238E27FC236}">
                  <a16:creationId xmlns:a16="http://schemas.microsoft.com/office/drawing/2014/main" id="{5F62BCB7-2734-83B4-C02A-FF6C8F7F7191}"/>
                </a:ext>
              </a:extLst>
            </p:cNvPr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904;p7">
            <a:extLst>
              <a:ext uri="{FF2B5EF4-FFF2-40B4-BE49-F238E27FC236}">
                <a16:creationId xmlns:a16="http://schemas.microsoft.com/office/drawing/2014/main" id="{9C4B786E-4CE6-ACE8-AB17-539296049C22}"/>
              </a:ext>
            </a:extLst>
          </p:cNvPr>
          <p:cNvGrpSpPr/>
          <p:nvPr/>
        </p:nvGrpSpPr>
        <p:grpSpPr>
          <a:xfrm rot="-4158542">
            <a:off x="7202187" y="7728146"/>
            <a:ext cx="389850" cy="1229742"/>
            <a:chOff x="5847863" y="4281335"/>
            <a:chExt cx="358150" cy="1075915"/>
          </a:xfrm>
        </p:grpSpPr>
        <p:sp>
          <p:nvSpPr>
            <p:cNvPr id="212" name="Google Shape;905;p7">
              <a:extLst>
                <a:ext uri="{FF2B5EF4-FFF2-40B4-BE49-F238E27FC236}">
                  <a16:creationId xmlns:a16="http://schemas.microsoft.com/office/drawing/2014/main" id="{5866D641-F56A-2F8F-22FC-0A48EBDA03BD}"/>
                </a:ext>
              </a:extLst>
            </p:cNvPr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906;p7">
              <a:extLst>
                <a:ext uri="{FF2B5EF4-FFF2-40B4-BE49-F238E27FC236}">
                  <a16:creationId xmlns:a16="http://schemas.microsoft.com/office/drawing/2014/main" id="{68E00394-CA7F-5851-C88A-AFA2BBE67F80}"/>
                </a:ext>
              </a:extLst>
            </p:cNvPr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907;p7">
            <a:extLst>
              <a:ext uri="{FF2B5EF4-FFF2-40B4-BE49-F238E27FC236}">
                <a16:creationId xmlns:a16="http://schemas.microsoft.com/office/drawing/2014/main" id="{D6340BA1-835E-0FB0-A265-E6CE7042AE04}"/>
              </a:ext>
            </a:extLst>
          </p:cNvPr>
          <p:cNvGrpSpPr/>
          <p:nvPr/>
        </p:nvGrpSpPr>
        <p:grpSpPr>
          <a:xfrm rot="-5558147">
            <a:off x="7203579" y="6092856"/>
            <a:ext cx="387068" cy="1237892"/>
            <a:chOff x="5847863" y="4281335"/>
            <a:chExt cx="358150" cy="1075915"/>
          </a:xfrm>
        </p:grpSpPr>
        <p:sp>
          <p:nvSpPr>
            <p:cNvPr id="215" name="Google Shape;908;p7">
              <a:extLst>
                <a:ext uri="{FF2B5EF4-FFF2-40B4-BE49-F238E27FC236}">
                  <a16:creationId xmlns:a16="http://schemas.microsoft.com/office/drawing/2014/main" id="{D8A89788-78BA-0316-6C03-272961898F18}"/>
                </a:ext>
              </a:extLst>
            </p:cNvPr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909;p7">
              <a:extLst>
                <a:ext uri="{FF2B5EF4-FFF2-40B4-BE49-F238E27FC236}">
                  <a16:creationId xmlns:a16="http://schemas.microsoft.com/office/drawing/2014/main" id="{6C608EEE-2166-26A4-7C96-6D1B7B906E68}"/>
                </a:ext>
              </a:extLst>
            </p:cNvPr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895;p7">
            <a:extLst>
              <a:ext uri="{FF2B5EF4-FFF2-40B4-BE49-F238E27FC236}">
                <a16:creationId xmlns:a16="http://schemas.microsoft.com/office/drawing/2014/main" id="{F08EEB42-2BDF-5CD3-211F-A4E13E12A620}"/>
              </a:ext>
            </a:extLst>
          </p:cNvPr>
          <p:cNvSpPr/>
          <p:nvPr/>
        </p:nvSpPr>
        <p:spPr>
          <a:xfrm>
            <a:off x="8087145" y="2716403"/>
            <a:ext cx="9462302" cy="2252403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896;p7">
            <a:extLst>
              <a:ext uri="{FF2B5EF4-FFF2-40B4-BE49-F238E27FC236}">
                <a16:creationId xmlns:a16="http://schemas.microsoft.com/office/drawing/2014/main" id="{61F0B48B-9457-2A3A-ABE9-6E273E5DF309}"/>
              </a:ext>
            </a:extLst>
          </p:cNvPr>
          <p:cNvSpPr/>
          <p:nvPr/>
        </p:nvSpPr>
        <p:spPr>
          <a:xfrm>
            <a:off x="7937952" y="8516055"/>
            <a:ext cx="9504148" cy="114720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897;p7">
            <a:extLst>
              <a:ext uri="{FF2B5EF4-FFF2-40B4-BE49-F238E27FC236}">
                <a16:creationId xmlns:a16="http://schemas.microsoft.com/office/drawing/2014/main" id="{7DECA624-E81D-D307-BCB1-098B29A239A5}"/>
              </a:ext>
            </a:extLst>
          </p:cNvPr>
          <p:cNvSpPr/>
          <p:nvPr/>
        </p:nvSpPr>
        <p:spPr>
          <a:xfrm>
            <a:off x="8004435" y="5398800"/>
            <a:ext cx="9489832" cy="2781283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910;p7">
            <a:extLst>
              <a:ext uri="{FF2B5EF4-FFF2-40B4-BE49-F238E27FC236}">
                <a16:creationId xmlns:a16="http://schemas.microsoft.com/office/drawing/2014/main" id="{64BF77E8-66F3-BAA4-A977-C481B7AEB813}"/>
              </a:ext>
            </a:extLst>
          </p:cNvPr>
          <p:cNvSpPr/>
          <p:nvPr/>
        </p:nvSpPr>
        <p:spPr>
          <a:xfrm>
            <a:off x="8268941" y="2385204"/>
            <a:ext cx="3304084" cy="538552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" name="Google Shape;911;p7">
            <a:extLst>
              <a:ext uri="{FF2B5EF4-FFF2-40B4-BE49-F238E27FC236}">
                <a16:creationId xmlns:a16="http://schemas.microsoft.com/office/drawing/2014/main" id="{095523CA-8D14-2093-AA3B-206E3E72005E}"/>
              </a:ext>
            </a:extLst>
          </p:cNvPr>
          <p:cNvSpPr/>
          <p:nvPr/>
        </p:nvSpPr>
        <p:spPr>
          <a:xfrm>
            <a:off x="8251472" y="5237005"/>
            <a:ext cx="3325448" cy="610600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9" name="Google Shape;912;p7">
            <a:extLst>
              <a:ext uri="{FF2B5EF4-FFF2-40B4-BE49-F238E27FC236}">
                <a16:creationId xmlns:a16="http://schemas.microsoft.com/office/drawing/2014/main" id="{A6721664-6522-3B27-6A5F-B26B43E0C8D0}"/>
              </a:ext>
            </a:extLst>
          </p:cNvPr>
          <p:cNvSpPr/>
          <p:nvPr/>
        </p:nvSpPr>
        <p:spPr>
          <a:xfrm>
            <a:off x="8072371" y="8397827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0" name="Google Shape;913;p7">
            <a:extLst>
              <a:ext uri="{FF2B5EF4-FFF2-40B4-BE49-F238E27FC236}">
                <a16:creationId xmlns:a16="http://schemas.microsoft.com/office/drawing/2014/main" id="{5F09D69E-13D3-C8C5-9C09-FCC9D3DA5D34}"/>
              </a:ext>
            </a:extLst>
          </p:cNvPr>
          <p:cNvGrpSpPr/>
          <p:nvPr/>
        </p:nvGrpSpPr>
        <p:grpSpPr>
          <a:xfrm>
            <a:off x="17179832" y="6920787"/>
            <a:ext cx="952664" cy="1210645"/>
            <a:chOff x="16453107" y="5822292"/>
            <a:chExt cx="952664" cy="1210645"/>
          </a:xfrm>
        </p:grpSpPr>
        <p:grpSp>
          <p:nvGrpSpPr>
            <p:cNvPr id="311" name="Google Shape;914;p7">
              <a:extLst>
                <a:ext uri="{FF2B5EF4-FFF2-40B4-BE49-F238E27FC236}">
                  <a16:creationId xmlns:a16="http://schemas.microsoft.com/office/drawing/2014/main" id="{EF3E55ED-AD26-57E6-11E2-A7E0EF69975E}"/>
                </a:ext>
              </a:extLst>
            </p:cNvPr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326" name="Google Shape;915;p7">
                <a:extLst>
                  <a:ext uri="{FF2B5EF4-FFF2-40B4-BE49-F238E27FC236}">
                    <a16:creationId xmlns:a16="http://schemas.microsoft.com/office/drawing/2014/main" id="{E43C7AE3-D450-70B2-C3A0-D2AA5C0B352B}"/>
                  </a:ext>
                </a:extLst>
              </p:cNvPr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337" name="Google Shape;916;p7">
                  <a:extLst>
                    <a:ext uri="{FF2B5EF4-FFF2-40B4-BE49-F238E27FC236}">
                      <a16:creationId xmlns:a16="http://schemas.microsoft.com/office/drawing/2014/main" id="{6E544CDF-1847-938D-DF8A-A33A7D270A85}"/>
                    </a:ext>
                  </a:extLst>
                </p:cNvPr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917;p7">
                  <a:extLst>
                    <a:ext uri="{FF2B5EF4-FFF2-40B4-BE49-F238E27FC236}">
                      <a16:creationId xmlns:a16="http://schemas.microsoft.com/office/drawing/2014/main" id="{7EE52505-B8F2-0AA0-6A3F-7266CEDA3F09}"/>
                    </a:ext>
                  </a:extLst>
                </p:cNvPr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7" name="Google Shape;918;p7">
                <a:extLst>
                  <a:ext uri="{FF2B5EF4-FFF2-40B4-BE49-F238E27FC236}">
                    <a16:creationId xmlns:a16="http://schemas.microsoft.com/office/drawing/2014/main" id="{DA6FCF8A-168B-D4ED-E9A7-D546459CCA40}"/>
                  </a:ext>
                </a:extLst>
              </p:cNvPr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8" name="Google Shape;919;p7">
                <a:extLst>
                  <a:ext uri="{FF2B5EF4-FFF2-40B4-BE49-F238E27FC236}">
                    <a16:creationId xmlns:a16="http://schemas.microsoft.com/office/drawing/2014/main" id="{3C4FFAEB-E605-56B5-327F-819AB4791231}"/>
                  </a:ext>
                </a:extLst>
              </p:cNvPr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335" name="Google Shape;920;p7">
                  <a:extLst>
                    <a:ext uri="{FF2B5EF4-FFF2-40B4-BE49-F238E27FC236}">
                      <a16:creationId xmlns:a16="http://schemas.microsoft.com/office/drawing/2014/main" id="{E51267C2-F8AB-4284-0EED-890EE05C72D3}"/>
                    </a:ext>
                  </a:extLst>
                </p:cNvPr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921;p7">
                  <a:extLst>
                    <a:ext uri="{FF2B5EF4-FFF2-40B4-BE49-F238E27FC236}">
                      <a16:creationId xmlns:a16="http://schemas.microsoft.com/office/drawing/2014/main" id="{22E1A41D-D3F3-A7BA-747D-201E9187C566}"/>
                    </a:ext>
                  </a:extLst>
                </p:cNvPr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9" name="Google Shape;922;p7">
                <a:extLst>
                  <a:ext uri="{FF2B5EF4-FFF2-40B4-BE49-F238E27FC236}">
                    <a16:creationId xmlns:a16="http://schemas.microsoft.com/office/drawing/2014/main" id="{EE26C911-E046-54E4-2C1F-37D54D3B7EC1}"/>
                  </a:ext>
                </a:extLst>
              </p:cNvPr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333" name="Google Shape;923;p7">
                  <a:extLst>
                    <a:ext uri="{FF2B5EF4-FFF2-40B4-BE49-F238E27FC236}">
                      <a16:creationId xmlns:a16="http://schemas.microsoft.com/office/drawing/2014/main" id="{44D6D7A2-123B-3E28-0AEC-337BAAED863E}"/>
                    </a:ext>
                  </a:extLst>
                </p:cNvPr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924;p7">
                  <a:extLst>
                    <a:ext uri="{FF2B5EF4-FFF2-40B4-BE49-F238E27FC236}">
                      <a16:creationId xmlns:a16="http://schemas.microsoft.com/office/drawing/2014/main" id="{3DE131B9-ECF4-EE91-2902-ADC3BD3EDA83}"/>
                    </a:ext>
                  </a:extLst>
                </p:cNvPr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0" name="Google Shape;925;p7">
                <a:extLst>
                  <a:ext uri="{FF2B5EF4-FFF2-40B4-BE49-F238E27FC236}">
                    <a16:creationId xmlns:a16="http://schemas.microsoft.com/office/drawing/2014/main" id="{44C6978A-3ECB-31FB-5320-3BB8C60F1E9A}"/>
                  </a:ext>
                </a:extLst>
              </p:cNvPr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331" name="Google Shape;926;p7">
                  <a:extLst>
                    <a:ext uri="{FF2B5EF4-FFF2-40B4-BE49-F238E27FC236}">
                      <a16:creationId xmlns:a16="http://schemas.microsoft.com/office/drawing/2014/main" id="{21874D1C-EE73-A9B9-A566-55F200B3DBAC}"/>
                    </a:ext>
                  </a:extLst>
                </p:cNvPr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927;p7">
                  <a:extLst>
                    <a:ext uri="{FF2B5EF4-FFF2-40B4-BE49-F238E27FC236}">
                      <a16:creationId xmlns:a16="http://schemas.microsoft.com/office/drawing/2014/main" id="{A12370D0-2B67-AFB0-20F4-6E3FC34F0F4E}"/>
                    </a:ext>
                  </a:extLst>
                </p:cNvPr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12" name="Google Shape;928;p7">
              <a:extLst>
                <a:ext uri="{FF2B5EF4-FFF2-40B4-BE49-F238E27FC236}">
                  <a16:creationId xmlns:a16="http://schemas.microsoft.com/office/drawing/2014/main" id="{329E88C7-05CC-50F4-6AD3-07B9F31A8FA4}"/>
                </a:ext>
              </a:extLst>
            </p:cNvPr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313" name="Google Shape;929;p7">
                <a:extLst>
                  <a:ext uri="{FF2B5EF4-FFF2-40B4-BE49-F238E27FC236}">
                    <a16:creationId xmlns:a16="http://schemas.microsoft.com/office/drawing/2014/main" id="{81CAF4CA-456F-F695-26C5-EC5668B214A4}"/>
                  </a:ext>
                </a:extLst>
              </p:cNvPr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324" name="Google Shape;930;p7">
                  <a:extLst>
                    <a:ext uri="{FF2B5EF4-FFF2-40B4-BE49-F238E27FC236}">
                      <a16:creationId xmlns:a16="http://schemas.microsoft.com/office/drawing/2014/main" id="{D61CD3EA-018A-F1A5-50BF-D01C2048AABD}"/>
                    </a:ext>
                  </a:extLst>
                </p:cNvPr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931;p7">
                  <a:extLst>
                    <a:ext uri="{FF2B5EF4-FFF2-40B4-BE49-F238E27FC236}">
                      <a16:creationId xmlns:a16="http://schemas.microsoft.com/office/drawing/2014/main" id="{115143CB-AE62-0F2D-9766-E3A10DEE7B2A}"/>
                    </a:ext>
                  </a:extLst>
                </p:cNvPr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4" name="Google Shape;932;p7">
                <a:extLst>
                  <a:ext uri="{FF2B5EF4-FFF2-40B4-BE49-F238E27FC236}">
                    <a16:creationId xmlns:a16="http://schemas.microsoft.com/office/drawing/2014/main" id="{50D4916B-D670-1DB8-79DE-BFC8822B7E29}"/>
                  </a:ext>
                </a:extLst>
              </p:cNvPr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5" name="Google Shape;933;p7">
                <a:extLst>
                  <a:ext uri="{FF2B5EF4-FFF2-40B4-BE49-F238E27FC236}">
                    <a16:creationId xmlns:a16="http://schemas.microsoft.com/office/drawing/2014/main" id="{768AC8ED-A355-BDF3-F1E3-F3FE8C553D2B}"/>
                  </a:ext>
                </a:extLst>
              </p:cNvPr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322" name="Google Shape;934;p7">
                  <a:extLst>
                    <a:ext uri="{FF2B5EF4-FFF2-40B4-BE49-F238E27FC236}">
                      <a16:creationId xmlns:a16="http://schemas.microsoft.com/office/drawing/2014/main" id="{FC3EE9B3-5E29-3FF9-7DC8-BA76F5D69036}"/>
                    </a:ext>
                  </a:extLst>
                </p:cNvPr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935;p7">
                  <a:extLst>
                    <a:ext uri="{FF2B5EF4-FFF2-40B4-BE49-F238E27FC236}">
                      <a16:creationId xmlns:a16="http://schemas.microsoft.com/office/drawing/2014/main" id="{47DF8AAB-D52C-D958-75D8-44FD193664C6}"/>
                    </a:ext>
                  </a:extLst>
                </p:cNvPr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6" name="Google Shape;936;p7">
                <a:extLst>
                  <a:ext uri="{FF2B5EF4-FFF2-40B4-BE49-F238E27FC236}">
                    <a16:creationId xmlns:a16="http://schemas.microsoft.com/office/drawing/2014/main" id="{6D273002-FB80-6A3A-D04D-E0B55DDD7C94}"/>
                  </a:ext>
                </a:extLst>
              </p:cNvPr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320" name="Google Shape;937;p7">
                  <a:extLst>
                    <a:ext uri="{FF2B5EF4-FFF2-40B4-BE49-F238E27FC236}">
                      <a16:creationId xmlns:a16="http://schemas.microsoft.com/office/drawing/2014/main" id="{CDC9B73B-4BB0-A71E-38FC-B93D6AB6AF44}"/>
                    </a:ext>
                  </a:extLst>
                </p:cNvPr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938;p7">
                  <a:extLst>
                    <a:ext uri="{FF2B5EF4-FFF2-40B4-BE49-F238E27FC236}">
                      <a16:creationId xmlns:a16="http://schemas.microsoft.com/office/drawing/2014/main" id="{837B751F-CB8E-1529-E029-AC73C1A74E45}"/>
                    </a:ext>
                  </a:extLst>
                </p:cNvPr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" name="Google Shape;939;p7">
                <a:extLst>
                  <a:ext uri="{FF2B5EF4-FFF2-40B4-BE49-F238E27FC236}">
                    <a16:creationId xmlns:a16="http://schemas.microsoft.com/office/drawing/2014/main" id="{29C01D96-8A10-0427-64CA-3D8F42AE1D0C}"/>
                  </a:ext>
                </a:extLst>
              </p:cNvPr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318" name="Google Shape;940;p7">
                  <a:extLst>
                    <a:ext uri="{FF2B5EF4-FFF2-40B4-BE49-F238E27FC236}">
                      <a16:creationId xmlns:a16="http://schemas.microsoft.com/office/drawing/2014/main" id="{5ADE2A06-1CB1-D958-ECAB-8E199DE89A8B}"/>
                    </a:ext>
                  </a:extLst>
                </p:cNvPr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941;p7">
                  <a:extLst>
                    <a:ext uri="{FF2B5EF4-FFF2-40B4-BE49-F238E27FC236}">
                      <a16:creationId xmlns:a16="http://schemas.microsoft.com/office/drawing/2014/main" id="{135F96E8-1FEE-5351-799A-F1ECF4DBEDD9}"/>
                    </a:ext>
                  </a:extLst>
                </p:cNvPr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28" name="Google Shape;2708;p20">
            <a:extLst>
              <a:ext uri="{FF2B5EF4-FFF2-40B4-BE49-F238E27FC236}">
                <a16:creationId xmlns:a16="http://schemas.microsoft.com/office/drawing/2014/main" id="{3351EB5D-D0E4-375C-81FB-832ECB3D0B8F}"/>
              </a:ext>
            </a:extLst>
          </p:cNvPr>
          <p:cNvSpPr/>
          <p:nvPr/>
        </p:nvSpPr>
        <p:spPr>
          <a:xfrm>
            <a:off x="6547689" y="2677115"/>
            <a:ext cx="1390263" cy="1237582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9" name="Google Shape;942;p7">
            <a:extLst>
              <a:ext uri="{FF2B5EF4-FFF2-40B4-BE49-F238E27FC236}">
                <a16:creationId xmlns:a16="http://schemas.microsoft.com/office/drawing/2014/main" id="{D65901B1-EC3A-67E2-CB0A-A1DF6259F0E0}"/>
              </a:ext>
            </a:extLst>
          </p:cNvPr>
          <p:cNvGrpSpPr/>
          <p:nvPr/>
        </p:nvGrpSpPr>
        <p:grpSpPr>
          <a:xfrm>
            <a:off x="17027644" y="8334992"/>
            <a:ext cx="1385387" cy="1640167"/>
            <a:chOff x="15662019" y="7573647"/>
            <a:chExt cx="1385387" cy="1640167"/>
          </a:xfrm>
        </p:grpSpPr>
        <p:grpSp>
          <p:nvGrpSpPr>
            <p:cNvPr id="340" name="Google Shape;943;p7">
              <a:extLst>
                <a:ext uri="{FF2B5EF4-FFF2-40B4-BE49-F238E27FC236}">
                  <a16:creationId xmlns:a16="http://schemas.microsoft.com/office/drawing/2014/main" id="{B9509AED-1262-CB17-5F26-4BCCCB374F9B}"/>
                </a:ext>
              </a:extLst>
            </p:cNvPr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368" name="Google Shape;944;p7">
                <a:extLst>
                  <a:ext uri="{FF2B5EF4-FFF2-40B4-BE49-F238E27FC236}">
                    <a16:creationId xmlns:a16="http://schemas.microsoft.com/office/drawing/2014/main" id="{1B355826-243B-413C-E675-7F04DDCE75A8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392" name="Google Shape;945;p7">
                  <a:extLst>
                    <a:ext uri="{FF2B5EF4-FFF2-40B4-BE49-F238E27FC236}">
                      <a16:creationId xmlns:a16="http://schemas.microsoft.com/office/drawing/2014/main" id="{4117976D-B419-2DB0-FB8F-016A797F87F5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946;p7">
                  <a:extLst>
                    <a:ext uri="{FF2B5EF4-FFF2-40B4-BE49-F238E27FC236}">
                      <a16:creationId xmlns:a16="http://schemas.microsoft.com/office/drawing/2014/main" id="{6AC3C8F9-FB36-595E-C5BE-9DC75DB9D45F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9" name="Google Shape;947;p7">
                <a:extLst>
                  <a:ext uri="{FF2B5EF4-FFF2-40B4-BE49-F238E27FC236}">
                    <a16:creationId xmlns:a16="http://schemas.microsoft.com/office/drawing/2014/main" id="{B35488DD-AACF-F98D-0472-86E852745753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390" name="Google Shape;948;p7">
                  <a:extLst>
                    <a:ext uri="{FF2B5EF4-FFF2-40B4-BE49-F238E27FC236}">
                      <a16:creationId xmlns:a16="http://schemas.microsoft.com/office/drawing/2014/main" id="{8BFF0ABC-3193-1574-F1A4-B6DF7E17EE3E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949;p7">
                  <a:extLst>
                    <a:ext uri="{FF2B5EF4-FFF2-40B4-BE49-F238E27FC236}">
                      <a16:creationId xmlns:a16="http://schemas.microsoft.com/office/drawing/2014/main" id="{D16975DD-FBBD-EADD-F347-86530DBA9CF7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0" name="Google Shape;950;p7">
                <a:extLst>
                  <a:ext uri="{FF2B5EF4-FFF2-40B4-BE49-F238E27FC236}">
                    <a16:creationId xmlns:a16="http://schemas.microsoft.com/office/drawing/2014/main" id="{9724237A-5889-3FF1-2A81-FEA40DEA68EA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388" name="Google Shape;951;p7">
                  <a:extLst>
                    <a:ext uri="{FF2B5EF4-FFF2-40B4-BE49-F238E27FC236}">
                      <a16:creationId xmlns:a16="http://schemas.microsoft.com/office/drawing/2014/main" id="{BB880130-C693-3DEA-6C45-9F99D12D750B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952;p7">
                  <a:extLst>
                    <a:ext uri="{FF2B5EF4-FFF2-40B4-BE49-F238E27FC236}">
                      <a16:creationId xmlns:a16="http://schemas.microsoft.com/office/drawing/2014/main" id="{13892667-7483-9B00-64CE-DAE028212492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1" name="Google Shape;953;p7">
                <a:extLst>
                  <a:ext uri="{FF2B5EF4-FFF2-40B4-BE49-F238E27FC236}">
                    <a16:creationId xmlns:a16="http://schemas.microsoft.com/office/drawing/2014/main" id="{0317CBAE-BEAE-993E-F43C-D7AFC6802BB0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386" name="Google Shape;954;p7">
                  <a:extLst>
                    <a:ext uri="{FF2B5EF4-FFF2-40B4-BE49-F238E27FC236}">
                      <a16:creationId xmlns:a16="http://schemas.microsoft.com/office/drawing/2014/main" id="{5EC3D16B-FF82-CFD9-AF9D-1315803D884C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955;p7">
                  <a:extLst>
                    <a:ext uri="{FF2B5EF4-FFF2-40B4-BE49-F238E27FC236}">
                      <a16:creationId xmlns:a16="http://schemas.microsoft.com/office/drawing/2014/main" id="{9BA7BE71-43C9-CF3D-027B-381DF25744DD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2" name="Google Shape;956;p7">
                <a:extLst>
                  <a:ext uri="{FF2B5EF4-FFF2-40B4-BE49-F238E27FC236}">
                    <a16:creationId xmlns:a16="http://schemas.microsoft.com/office/drawing/2014/main" id="{D2F374EF-2732-0728-C496-82E0E34192DF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384" name="Google Shape;957;p7">
                  <a:extLst>
                    <a:ext uri="{FF2B5EF4-FFF2-40B4-BE49-F238E27FC236}">
                      <a16:creationId xmlns:a16="http://schemas.microsoft.com/office/drawing/2014/main" id="{A42169D5-52BC-4F11-AB5A-E5B60B2A454A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958;p7">
                  <a:extLst>
                    <a:ext uri="{FF2B5EF4-FFF2-40B4-BE49-F238E27FC236}">
                      <a16:creationId xmlns:a16="http://schemas.microsoft.com/office/drawing/2014/main" id="{DBCA3ECD-6795-51B6-8994-2CA47C65D1E1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3" name="Google Shape;959;p7">
                <a:extLst>
                  <a:ext uri="{FF2B5EF4-FFF2-40B4-BE49-F238E27FC236}">
                    <a16:creationId xmlns:a16="http://schemas.microsoft.com/office/drawing/2014/main" id="{3300BE41-3BE5-1369-66E1-074D85DF150D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382" name="Google Shape;960;p7">
                  <a:extLst>
                    <a:ext uri="{FF2B5EF4-FFF2-40B4-BE49-F238E27FC236}">
                      <a16:creationId xmlns:a16="http://schemas.microsoft.com/office/drawing/2014/main" id="{436BF8CF-7B8B-977F-F596-A3882DDFF270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961;p7">
                  <a:extLst>
                    <a:ext uri="{FF2B5EF4-FFF2-40B4-BE49-F238E27FC236}">
                      <a16:creationId xmlns:a16="http://schemas.microsoft.com/office/drawing/2014/main" id="{604D9738-9F0E-4D53-8C9A-1D856BB9FF92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4" name="Google Shape;962;p7">
                <a:extLst>
                  <a:ext uri="{FF2B5EF4-FFF2-40B4-BE49-F238E27FC236}">
                    <a16:creationId xmlns:a16="http://schemas.microsoft.com/office/drawing/2014/main" id="{2451D39E-DC20-765E-D2D6-11FD5108E5B0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380" name="Google Shape;963;p7">
                  <a:extLst>
                    <a:ext uri="{FF2B5EF4-FFF2-40B4-BE49-F238E27FC236}">
                      <a16:creationId xmlns:a16="http://schemas.microsoft.com/office/drawing/2014/main" id="{DDC311B9-21D5-D4EF-2B50-2161CA93FC26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964;p7">
                  <a:extLst>
                    <a:ext uri="{FF2B5EF4-FFF2-40B4-BE49-F238E27FC236}">
                      <a16:creationId xmlns:a16="http://schemas.microsoft.com/office/drawing/2014/main" id="{ADE97D14-F515-1EB3-3766-C05931B3406F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5" name="Google Shape;965;p7">
                <a:extLst>
                  <a:ext uri="{FF2B5EF4-FFF2-40B4-BE49-F238E27FC236}">
                    <a16:creationId xmlns:a16="http://schemas.microsoft.com/office/drawing/2014/main" id="{CBE61DE0-A34F-2B54-66BB-981BF2EE7857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6" name="Google Shape;966;p7">
                <a:extLst>
                  <a:ext uri="{FF2B5EF4-FFF2-40B4-BE49-F238E27FC236}">
                    <a16:creationId xmlns:a16="http://schemas.microsoft.com/office/drawing/2014/main" id="{1DA3DC85-1F12-B38C-4457-6679FB972FFD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378" name="Google Shape;967;p7">
                  <a:extLst>
                    <a:ext uri="{FF2B5EF4-FFF2-40B4-BE49-F238E27FC236}">
                      <a16:creationId xmlns:a16="http://schemas.microsoft.com/office/drawing/2014/main" id="{CE958794-5E6C-8C41-6E32-C85FAF4188A0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968;p7">
                  <a:extLst>
                    <a:ext uri="{FF2B5EF4-FFF2-40B4-BE49-F238E27FC236}">
                      <a16:creationId xmlns:a16="http://schemas.microsoft.com/office/drawing/2014/main" id="{9F2970D8-90C3-41C3-7895-E436184D01C7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7" name="Google Shape;969;p7">
                <a:extLst>
                  <a:ext uri="{FF2B5EF4-FFF2-40B4-BE49-F238E27FC236}">
                    <a16:creationId xmlns:a16="http://schemas.microsoft.com/office/drawing/2014/main" id="{485BCEA7-0725-8C50-4002-1F8C727EB263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1" name="Google Shape;970;p7">
              <a:extLst>
                <a:ext uri="{FF2B5EF4-FFF2-40B4-BE49-F238E27FC236}">
                  <a16:creationId xmlns:a16="http://schemas.microsoft.com/office/drawing/2014/main" id="{6FCF7A58-D14C-EED8-561A-EC3E294C74D5}"/>
                </a:ext>
              </a:extLst>
            </p:cNvPr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342" name="Google Shape;971;p7">
                <a:extLst>
                  <a:ext uri="{FF2B5EF4-FFF2-40B4-BE49-F238E27FC236}">
                    <a16:creationId xmlns:a16="http://schemas.microsoft.com/office/drawing/2014/main" id="{956A5145-122C-C9F4-7442-03B9DFDA0898}"/>
                  </a:ext>
                </a:extLst>
              </p:cNvPr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366" name="Google Shape;972;p7">
                  <a:extLst>
                    <a:ext uri="{FF2B5EF4-FFF2-40B4-BE49-F238E27FC236}">
                      <a16:creationId xmlns:a16="http://schemas.microsoft.com/office/drawing/2014/main" id="{359B2836-646A-6043-CE9D-048A8032EBE8}"/>
                    </a:ext>
                  </a:extLst>
                </p:cNvPr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7" name="Google Shape;973;p7">
                  <a:extLst>
                    <a:ext uri="{FF2B5EF4-FFF2-40B4-BE49-F238E27FC236}">
                      <a16:creationId xmlns:a16="http://schemas.microsoft.com/office/drawing/2014/main" id="{9A87B4FE-684C-7D0C-94B8-A2CDD4CC4590}"/>
                    </a:ext>
                  </a:extLst>
                </p:cNvPr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3" name="Google Shape;974;p7">
                <a:extLst>
                  <a:ext uri="{FF2B5EF4-FFF2-40B4-BE49-F238E27FC236}">
                    <a16:creationId xmlns:a16="http://schemas.microsoft.com/office/drawing/2014/main" id="{FA178773-B1FD-5503-10DD-FF5B9B1A1AFB}"/>
                  </a:ext>
                </a:extLst>
              </p:cNvPr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364" name="Google Shape;975;p7">
                  <a:extLst>
                    <a:ext uri="{FF2B5EF4-FFF2-40B4-BE49-F238E27FC236}">
                      <a16:creationId xmlns:a16="http://schemas.microsoft.com/office/drawing/2014/main" id="{24CECBC7-7E88-C1E9-553A-786E53C7CDFC}"/>
                    </a:ext>
                  </a:extLst>
                </p:cNvPr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976;p7">
                  <a:extLst>
                    <a:ext uri="{FF2B5EF4-FFF2-40B4-BE49-F238E27FC236}">
                      <a16:creationId xmlns:a16="http://schemas.microsoft.com/office/drawing/2014/main" id="{92BA70BD-D4B1-3E2D-3178-77499DE678C1}"/>
                    </a:ext>
                  </a:extLst>
                </p:cNvPr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4" name="Google Shape;977;p7">
                <a:extLst>
                  <a:ext uri="{FF2B5EF4-FFF2-40B4-BE49-F238E27FC236}">
                    <a16:creationId xmlns:a16="http://schemas.microsoft.com/office/drawing/2014/main" id="{9FBAEB96-2E27-72F8-1D85-D3AC6E080355}"/>
                  </a:ext>
                </a:extLst>
              </p:cNvPr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362" name="Google Shape;978;p7">
                  <a:extLst>
                    <a:ext uri="{FF2B5EF4-FFF2-40B4-BE49-F238E27FC236}">
                      <a16:creationId xmlns:a16="http://schemas.microsoft.com/office/drawing/2014/main" id="{5FF2033C-074E-0095-2AEE-380FE8B49296}"/>
                    </a:ext>
                  </a:extLst>
                </p:cNvPr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979;p7">
                  <a:extLst>
                    <a:ext uri="{FF2B5EF4-FFF2-40B4-BE49-F238E27FC236}">
                      <a16:creationId xmlns:a16="http://schemas.microsoft.com/office/drawing/2014/main" id="{0EBC5928-0EBA-F329-B46E-CC949B8CAE22}"/>
                    </a:ext>
                  </a:extLst>
                </p:cNvPr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980;p7">
                <a:extLst>
                  <a:ext uri="{FF2B5EF4-FFF2-40B4-BE49-F238E27FC236}">
                    <a16:creationId xmlns:a16="http://schemas.microsoft.com/office/drawing/2014/main" id="{9D426BE0-429D-C794-2259-2F66679D0615}"/>
                  </a:ext>
                </a:extLst>
              </p:cNvPr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360" name="Google Shape;981;p7">
                  <a:extLst>
                    <a:ext uri="{FF2B5EF4-FFF2-40B4-BE49-F238E27FC236}">
                      <a16:creationId xmlns:a16="http://schemas.microsoft.com/office/drawing/2014/main" id="{577FDF35-9683-5488-782E-3FB9FC83A148}"/>
                    </a:ext>
                  </a:extLst>
                </p:cNvPr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982;p7">
                  <a:extLst>
                    <a:ext uri="{FF2B5EF4-FFF2-40B4-BE49-F238E27FC236}">
                      <a16:creationId xmlns:a16="http://schemas.microsoft.com/office/drawing/2014/main" id="{7BF88F0B-6563-5F6A-4530-FD3FBB36F1B5}"/>
                    </a:ext>
                  </a:extLst>
                </p:cNvPr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6" name="Google Shape;983;p7">
                <a:extLst>
                  <a:ext uri="{FF2B5EF4-FFF2-40B4-BE49-F238E27FC236}">
                    <a16:creationId xmlns:a16="http://schemas.microsoft.com/office/drawing/2014/main" id="{3D9D1025-5C3B-0B66-9DAF-CC17D1274A08}"/>
                  </a:ext>
                </a:extLst>
              </p:cNvPr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358" name="Google Shape;984;p7">
                  <a:extLst>
                    <a:ext uri="{FF2B5EF4-FFF2-40B4-BE49-F238E27FC236}">
                      <a16:creationId xmlns:a16="http://schemas.microsoft.com/office/drawing/2014/main" id="{C2EA09D7-9887-F09A-8A0D-F56096D19DB0}"/>
                    </a:ext>
                  </a:extLst>
                </p:cNvPr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985;p7">
                  <a:extLst>
                    <a:ext uri="{FF2B5EF4-FFF2-40B4-BE49-F238E27FC236}">
                      <a16:creationId xmlns:a16="http://schemas.microsoft.com/office/drawing/2014/main" id="{FCB86455-4016-3BFA-4E80-FC2224A8D7D7}"/>
                    </a:ext>
                  </a:extLst>
                </p:cNvPr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7" name="Google Shape;986;p7">
                <a:extLst>
                  <a:ext uri="{FF2B5EF4-FFF2-40B4-BE49-F238E27FC236}">
                    <a16:creationId xmlns:a16="http://schemas.microsoft.com/office/drawing/2014/main" id="{0137E589-047B-F92C-BC32-E7A92AF7B81C}"/>
                  </a:ext>
                </a:extLst>
              </p:cNvPr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356" name="Google Shape;987;p7">
                  <a:extLst>
                    <a:ext uri="{FF2B5EF4-FFF2-40B4-BE49-F238E27FC236}">
                      <a16:creationId xmlns:a16="http://schemas.microsoft.com/office/drawing/2014/main" id="{9E34F393-E9FF-2B12-C386-0A1AACA16C67}"/>
                    </a:ext>
                  </a:extLst>
                </p:cNvPr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988;p7">
                  <a:extLst>
                    <a:ext uri="{FF2B5EF4-FFF2-40B4-BE49-F238E27FC236}">
                      <a16:creationId xmlns:a16="http://schemas.microsoft.com/office/drawing/2014/main" id="{6C79FE15-8A7F-4730-67E4-8A33E7854A98}"/>
                    </a:ext>
                  </a:extLst>
                </p:cNvPr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989;p7">
                <a:extLst>
                  <a:ext uri="{FF2B5EF4-FFF2-40B4-BE49-F238E27FC236}">
                    <a16:creationId xmlns:a16="http://schemas.microsoft.com/office/drawing/2014/main" id="{188E3E17-8DF0-8D5F-86D5-6CBB88402FDD}"/>
                  </a:ext>
                </a:extLst>
              </p:cNvPr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354" name="Google Shape;990;p7">
                  <a:extLst>
                    <a:ext uri="{FF2B5EF4-FFF2-40B4-BE49-F238E27FC236}">
                      <a16:creationId xmlns:a16="http://schemas.microsoft.com/office/drawing/2014/main" id="{CB932D21-F7D6-C5B7-B42C-9788EE809EE4}"/>
                    </a:ext>
                  </a:extLst>
                </p:cNvPr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991;p7">
                  <a:extLst>
                    <a:ext uri="{FF2B5EF4-FFF2-40B4-BE49-F238E27FC236}">
                      <a16:creationId xmlns:a16="http://schemas.microsoft.com/office/drawing/2014/main" id="{1106BC2A-16FF-CF97-4830-CE7BD6B6ACE0}"/>
                    </a:ext>
                  </a:extLst>
                </p:cNvPr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9" name="Google Shape;992;p7">
                <a:extLst>
                  <a:ext uri="{FF2B5EF4-FFF2-40B4-BE49-F238E27FC236}">
                    <a16:creationId xmlns:a16="http://schemas.microsoft.com/office/drawing/2014/main" id="{F1342B4D-0CCD-D424-8335-08379F4153A8}"/>
                  </a:ext>
                </a:extLst>
              </p:cNvPr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0" name="Google Shape;993;p7">
                <a:extLst>
                  <a:ext uri="{FF2B5EF4-FFF2-40B4-BE49-F238E27FC236}">
                    <a16:creationId xmlns:a16="http://schemas.microsoft.com/office/drawing/2014/main" id="{D9D04AEA-B4F6-739D-A2A2-0292561A7C2F}"/>
                  </a:ext>
                </a:extLst>
              </p:cNvPr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352" name="Google Shape;994;p7">
                  <a:extLst>
                    <a:ext uri="{FF2B5EF4-FFF2-40B4-BE49-F238E27FC236}">
                      <a16:creationId xmlns:a16="http://schemas.microsoft.com/office/drawing/2014/main" id="{CE277C88-B9B2-C67E-344E-F62FB6DABD24}"/>
                    </a:ext>
                  </a:extLst>
                </p:cNvPr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995;p7">
                  <a:extLst>
                    <a:ext uri="{FF2B5EF4-FFF2-40B4-BE49-F238E27FC236}">
                      <a16:creationId xmlns:a16="http://schemas.microsoft.com/office/drawing/2014/main" id="{3596F446-855B-66D3-30CF-340F158978D5}"/>
                    </a:ext>
                  </a:extLst>
                </p:cNvPr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1" name="Google Shape;996;p7">
                <a:extLst>
                  <a:ext uri="{FF2B5EF4-FFF2-40B4-BE49-F238E27FC236}">
                    <a16:creationId xmlns:a16="http://schemas.microsoft.com/office/drawing/2014/main" id="{53D34974-16AD-D286-6AEC-09303C30887F}"/>
                  </a:ext>
                </a:extLst>
              </p:cNvPr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BAB1DD6B-FBBB-8C39-A40E-FF123D6B4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603" y="3232544"/>
            <a:ext cx="8452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6C7F32CE-D394-AA06-0268-D1E6862DA3D6}"/>
              </a:ext>
            </a:extLst>
          </p:cNvPr>
          <p:cNvGrpSpPr>
            <a:grpSpLocks/>
          </p:cNvGrpSpPr>
          <p:nvPr/>
        </p:nvGrpSpPr>
        <p:grpSpPr bwMode="auto">
          <a:xfrm>
            <a:off x="837051" y="3845420"/>
            <a:ext cx="7178123" cy="4597921"/>
            <a:chOff x="6993039" y="2894360"/>
            <a:chExt cx="4945729" cy="2854173"/>
          </a:xfrm>
        </p:grpSpPr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1576F6E6-43E7-808E-565E-E674CD496D26}"/>
                </a:ext>
              </a:extLst>
            </p:cNvPr>
            <p:cNvCxnSpPr/>
            <p:nvPr/>
          </p:nvCxnSpPr>
          <p:spPr>
            <a:xfrm flipV="1">
              <a:off x="7542388" y="5278765"/>
              <a:ext cx="3769233" cy="2222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F27B7765-A350-9DDB-1573-5645557F80B0}"/>
                </a:ext>
              </a:extLst>
            </p:cNvPr>
            <p:cNvCxnSpPr/>
            <p:nvPr/>
          </p:nvCxnSpPr>
          <p:spPr>
            <a:xfrm flipH="1" flipV="1">
              <a:off x="7491581" y="3294407"/>
              <a:ext cx="50807" cy="200658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9521EC7F-C5F2-0411-DE66-4B8F9A6B17CC}"/>
                </a:ext>
              </a:extLst>
            </p:cNvPr>
            <p:cNvCxnSpPr/>
            <p:nvPr/>
          </p:nvCxnSpPr>
          <p:spPr>
            <a:xfrm>
              <a:off x="7493168" y="3295994"/>
              <a:ext cx="215770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A21DD3F5-268D-0CB9-0270-D0770FA30BB1}"/>
                </a:ext>
              </a:extLst>
            </p:cNvPr>
            <p:cNvCxnSpPr/>
            <p:nvPr/>
          </p:nvCxnSpPr>
          <p:spPr>
            <a:xfrm>
              <a:off x="9650872" y="3295994"/>
              <a:ext cx="1660749" cy="198277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0852B026-4E83-DB6C-00B8-9F58CA2739A9}"/>
                </a:ext>
              </a:extLst>
            </p:cNvPr>
            <p:cNvCxnSpPr/>
            <p:nvPr/>
          </p:nvCxnSpPr>
          <p:spPr>
            <a:xfrm flipV="1">
              <a:off x="7543975" y="3305519"/>
              <a:ext cx="2103722" cy="199070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57CB8B19-891F-43BC-BF78-7BAA71EDDA36}"/>
                </a:ext>
              </a:extLst>
            </p:cNvPr>
            <p:cNvCxnSpPr/>
            <p:nvPr/>
          </p:nvCxnSpPr>
          <p:spPr>
            <a:xfrm>
              <a:off x="7504283" y="3475380"/>
              <a:ext cx="15083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7DF50EC2-9F5A-D3B3-B76C-4A5CACE2B16E}"/>
                </a:ext>
              </a:extLst>
            </p:cNvPr>
            <p:cNvCxnSpPr/>
            <p:nvPr/>
          </p:nvCxnSpPr>
          <p:spPr>
            <a:xfrm flipV="1">
              <a:off x="7655115" y="3294407"/>
              <a:ext cx="0" cy="18097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8F7BAD21-7C86-215D-0C06-1DB9ED1615FD}"/>
                </a:ext>
              </a:extLst>
            </p:cNvPr>
            <p:cNvCxnSpPr/>
            <p:nvPr/>
          </p:nvCxnSpPr>
          <p:spPr>
            <a:xfrm>
              <a:off x="9527031" y="3424581"/>
              <a:ext cx="122253" cy="1412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D1C76922-8960-DE9F-03C8-478737CFE32B}"/>
                </a:ext>
              </a:extLst>
            </p:cNvPr>
            <p:cNvCxnSpPr/>
            <p:nvPr/>
          </p:nvCxnSpPr>
          <p:spPr>
            <a:xfrm flipV="1">
              <a:off x="9647697" y="3457917"/>
              <a:ext cx="128604" cy="10794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4" name="TextBox 20">
              <a:extLst>
                <a:ext uri="{FF2B5EF4-FFF2-40B4-BE49-F238E27FC236}">
                  <a16:creationId xmlns:a16="http://schemas.microsoft.com/office/drawing/2014/main" id="{93909C86-1729-DA33-168B-FF37AE3E82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3039" y="2943184"/>
              <a:ext cx="747712" cy="40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235" name="TextBox 21">
              <a:extLst>
                <a:ext uri="{FF2B5EF4-FFF2-40B4-BE49-F238E27FC236}">
                  <a16:creationId xmlns:a16="http://schemas.microsoft.com/office/drawing/2014/main" id="{6DDF66FB-E549-C3CA-0123-C39D76A1D7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03346" y="2894360"/>
              <a:ext cx="746125" cy="40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36" name="TextBox 22">
              <a:extLst>
                <a:ext uri="{FF2B5EF4-FFF2-40B4-BE49-F238E27FC236}">
                  <a16:creationId xmlns:a16="http://schemas.microsoft.com/office/drawing/2014/main" id="{FD62827D-B2D6-0C71-A7BF-FC5479F597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91056" y="5228531"/>
              <a:ext cx="747712" cy="40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237" name="TextBox 23">
              <a:extLst>
                <a:ext uri="{FF2B5EF4-FFF2-40B4-BE49-F238E27FC236}">
                  <a16:creationId xmlns:a16="http://schemas.microsoft.com/office/drawing/2014/main" id="{73DFF983-99BA-1BF5-4339-DFDB3AB347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8308" y="5347321"/>
              <a:ext cx="747712" cy="40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238" name="TextBox 237">
            <a:extLst>
              <a:ext uri="{FF2B5EF4-FFF2-40B4-BE49-F238E27FC236}">
                <a16:creationId xmlns:a16="http://schemas.microsoft.com/office/drawing/2014/main" id="{A25469E6-AA6E-D376-79CC-7690AA0E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2781" y="3086964"/>
            <a:ext cx="73939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AB, AD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F24CCED7-456C-AEFC-B12A-1A1021D03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2781" y="3626714"/>
            <a:ext cx="73939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BD, BC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74E15A62-3B78-52DB-120A-04817B256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729" y="6920534"/>
            <a:ext cx="74214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nhọn đỉnh D cạnh DB, DC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C05DBF84-308D-CCF3-45B0-E08A69553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9691" y="5844209"/>
            <a:ext cx="72271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nhọn đỉnh B cạnh BA, BD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89C5A466-002F-6D54-594C-84B6250DD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1917" y="6369671"/>
            <a:ext cx="72507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nhọn đỉnh D cạnh DA, DB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CA0859C-934B-318A-8A08-CEFFE37DC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729" y="7460284"/>
            <a:ext cx="72487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nhọn đỉnh C cạnh CB, CD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C6C9A25C-9FFC-1E7A-43EE-92C6C9A33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5308" y="9013720"/>
            <a:ext cx="72625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BA, BC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27C09236-5FC0-2B7C-35EF-81DA8BAE0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3757" y="4182728"/>
            <a:ext cx="72487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DA, DC</a:t>
            </a:r>
          </a:p>
        </p:txBody>
      </p:sp>
    </p:spTree>
    <p:extLst>
      <p:ext uri="{BB962C8B-B14F-4D97-AF65-F5344CB8AC3E}">
        <p14:creationId xmlns:p14="http://schemas.microsoft.com/office/powerpoint/2010/main" val="1648616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" grpId="0" animBg="1"/>
      <p:bldP spid="308" grpId="0" animBg="1"/>
      <p:bldP spid="309" grpId="0" animBg="1"/>
      <p:bldP spid="223" grpId="0"/>
      <p:bldP spid="238" grpId="0"/>
      <p:bldP spid="239" grpId="0"/>
      <p:bldP spid="240" grpId="0"/>
      <p:bldP spid="241" grpId="0"/>
      <p:bldP spid="242" grpId="0"/>
      <p:bldP spid="243" grpId="0"/>
      <p:bldP spid="244" grpId="0"/>
      <p:bldP spid="2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00;p4">
            <a:extLst>
              <a:ext uri="{FF2B5EF4-FFF2-40B4-BE49-F238E27FC236}">
                <a16:creationId xmlns:a16="http://schemas.microsoft.com/office/drawing/2014/main" id="{57D53F82-4107-CAB5-4027-6880D0C36D74}"/>
              </a:ext>
            </a:extLst>
          </p:cNvPr>
          <p:cNvSpPr/>
          <p:nvPr/>
        </p:nvSpPr>
        <p:spPr>
          <a:xfrm>
            <a:off x="2597404" y="994522"/>
            <a:ext cx="8421115" cy="1257078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39DE29-2FCB-3045-75C3-C7304D2C8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0572" y="1210286"/>
            <a:ext cx="97558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r>
              <a:rPr lang="en-US" altLang="en-US" sz="48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Đ, </a:t>
            </a:r>
            <a:r>
              <a:rPr lang="en-US" altLang="en-US" sz="48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</a:p>
        </p:txBody>
      </p:sp>
      <p:grpSp>
        <p:nvGrpSpPr>
          <p:cNvPr id="5" name="Google Shape;2715;p20">
            <a:extLst>
              <a:ext uri="{FF2B5EF4-FFF2-40B4-BE49-F238E27FC236}">
                <a16:creationId xmlns:a16="http://schemas.microsoft.com/office/drawing/2014/main" id="{A78B0AF7-3C51-D4EB-38C2-491F83B95E2D}"/>
              </a:ext>
            </a:extLst>
          </p:cNvPr>
          <p:cNvGrpSpPr/>
          <p:nvPr/>
        </p:nvGrpSpPr>
        <p:grpSpPr>
          <a:xfrm>
            <a:off x="15978595" y="580366"/>
            <a:ext cx="1176750" cy="1465271"/>
            <a:chOff x="11575336" y="613749"/>
            <a:chExt cx="1176750" cy="1465271"/>
          </a:xfrm>
        </p:grpSpPr>
        <p:grpSp>
          <p:nvGrpSpPr>
            <p:cNvPr id="6" name="Google Shape;2716;p20">
              <a:extLst>
                <a:ext uri="{FF2B5EF4-FFF2-40B4-BE49-F238E27FC236}">
                  <a16:creationId xmlns:a16="http://schemas.microsoft.com/office/drawing/2014/main" id="{D2EB02B9-7CBA-F37D-EAE6-EB04B1A3776F}"/>
                </a:ext>
              </a:extLst>
            </p:cNvPr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23" name="Google Shape;2717;p20">
                <a:extLst>
                  <a:ext uri="{FF2B5EF4-FFF2-40B4-BE49-F238E27FC236}">
                    <a16:creationId xmlns:a16="http://schemas.microsoft.com/office/drawing/2014/main" id="{31BBDC4E-83FD-351C-EE73-0FCEE001C874}"/>
                  </a:ext>
                </a:extLst>
              </p:cNvPr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36" name="Google Shape;2718;p20">
                  <a:extLst>
                    <a:ext uri="{FF2B5EF4-FFF2-40B4-BE49-F238E27FC236}">
                      <a16:creationId xmlns:a16="http://schemas.microsoft.com/office/drawing/2014/main" id="{790E420B-8B38-967B-E277-C662D6CC2492}"/>
                    </a:ext>
                  </a:extLst>
                </p:cNvPr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2719;p20">
                  <a:extLst>
                    <a:ext uri="{FF2B5EF4-FFF2-40B4-BE49-F238E27FC236}">
                      <a16:creationId xmlns:a16="http://schemas.microsoft.com/office/drawing/2014/main" id="{7C07E57B-3A01-4160-F520-D4BDBDA59159}"/>
                    </a:ext>
                  </a:extLst>
                </p:cNvPr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" name="Google Shape;2720;p20">
                <a:extLst>
                  <a:ext uri="{FF2B5EF4-FFF2-40B4-BE49-F238E27FC236}">
                    <a16:creationId xmlns:a16="http://schemas.microsoft.com/office/drawing/2014/main" id="{E3A27B23-3FED-6D26-EFD8-C98E6B0A525F}"/>
                  </a:ext>
                </a:extLst>
              </p:cNvPr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" name="Google Shape;2721;p20">
                <a:extLst>
                  <a:ext uri="{FF2B5EF4-FFF2-40B4-BE49-F238E27FC236}">
                    <a16:creationId xmlns:a16="http://schemas.microsoft.com/office/drawing/2014/main" id="{33B57C84-1B02-9A4D-587D-EE74CC0B4725}"/>
                  </a:ext>
                </a:extLst>
              </p:cNvPr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27" name="Google Shape;2722;p20">
                  <a:extLst>
                    <a:ext uri="{FF2B5EF4-FFF2-40B4-BE49-F238E27FC236}">
                      <a16:creationId xmlns:a16="http://schemas.microsoft.com/office/drawing/2014/main" id="{D7B3BC97-7CFC-F84F-BDD3-1AB5CA6DF69E}"/>
                    </a:ext>
                  </a:extLst>
                </p:cNvPr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34" name="Google Shape;2723;p20">
                    <a:extLst>
                      <a:ext uri="{FF2B5EF4-FFF2-40B4-BE49-F238E27FC236}">
                        <a16:creationId xmlns:a16="http://schemas.microsoft.com/office/drawing/2014/main" id="{D04662A9-73E9-B419-5315-EE32ACF183E4}"/>
                      </a:ext>
                    </a:extLst>
                  </p:cNvPr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" name="Google Shape;2724;p20">
                    <a:extLst>
                      <a:ext uri="{FF2B5EF4-FFF2-40B4-BE49-F238E27FC236}">
                        <a16:creationId xmlns:a16="http://schemas.microsoft.com/office/drawing/2014/main" id="{65C2D7DD-8186-1613-A376-08BCF4E1A8B0}"/>
                      </a:ext>
                    </a:extLst>
                  </p:cNvPr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" name="Google Shape;2725;p20">
                  <a:extLst>
                    <a:ext uri="{FF2B5EF4-FFF2-40B4-BE49-F238E27FC236}">
                      <a16:creationId xmlns:a16="http://schemas.microsoft.com/office/drawing/2014/main" id="{E1D14694-9A42-03A9-01F6-8D3365D0D424}"/>
                    </a:ext>
                  </a:extLst>
                </p:cNvPr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32" name="Google Shape;2726;p20">
                    <a:extLst>
                      <a:ext uri="{FF2B5EF4-FFF2-40B4-BE49-F238E27FC236}">
                        <a16:creationId xmlns:a16="http://schemas.microsoft.com/office/drawing/2014/main" id="{F2B8643C-1CB1-E627-C36E-80F41C572EAC}"/>
                      </a:ext>
                    </a:extLst>
                  </p:cNvPr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" name="Google Shape;2727;p20">
                    <a:extLst>
                      <a:ext uri="{FF2B5EF4-FFF2-40B4-BE49-F238E27FC236}">
                        <a16:creationId xmlns:a16="http://schemas.microsoft.com/office/drawing/2014/main" id="{A6EDC44D-1E9B-FEC1-1D12-439AF4D10CF1}"/>
                      </a:ext>
                    </a:extLst>
                  </p:cNvPr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" name="Google Shape;2728;p20">
                  <a:extLst>
                    <a:ext uri="{FF2B5EF4-FFF2-40B4-BE49-F238E27FC236}">
                      <a16:creationId xmlns:a16="http://schemas.microsoft.com/office/drawing/2014/main" id="{71875C93-AA60-46F9-AC4B-BACA4951F60D}"/>
                    </a:ext>
                  </a:extLst>
                </p:cNvPr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30" name="Google Shape;2729;p20">
                    <a:extLst>
                      <a:ext uri="{FF2B5EF4-FFF2-40B4-BE49-F238E27FC236}">
                        <a16:creationId xmlns:a16="http://schemas.microsoft.com/office/drawing/2014/main" id="{4D2DB6A1-7FC4-9DFD-1FB9-F3F4E81D868F}"/>
                      </a:ext>
                    </a:extLst>
                  </p:cNvPr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" name="Google Shape;2730;p20">
                    <a:extLst>
                      <a:ext uri="{FF2B5EF4-FFF2-40B4-BE49-F238E27FC236}">
                        <a16:creationId xmlns:a16="http://schemas.microsoft.com/office/drawing/2014/main" id="{92141326-A170-14FD-A9BC-6CF84BB53111}"/>
                      </a:ext>
                    </a:extLst>
                  </p:cNvPr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" name="Google Shape;2731;p20">
                <a:extLst>
                  <a:ext uri="{FF2B5EF4-FFF2-40B4-BE49-F238E27FC236}">
                    <a16:creationId xmlns:a16="http://schemas.microsoft.com/office/drawing/2014/main" id="{3105BA43-58EB-289F-2F18-6AF15906A5C6}"/>
                  </a:ext>
                </a:extLst>
              </p:cNvPr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" name="Google Shape;2732;p20">
              <a:extLst>
                <a:ext uri="{FF2B5EF4-FFF2-40B4-BE49-F238E27FC236}">
                  <a16:creationId xmlns:a16="http://schemas.microsoft.com/office/drawing/2014/main" id="{DA3CB147-A082-4361-234D-9E7662553897}"/>
                </a:ext>
              </a:extLst>
            </p:cNvPr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8" name="Google Shape;2733;p20">
                <a:extLst>
                  <a:ext uri="{FF2B5EF4-FFF2-40B4-BE49-F238E27FC236}">
                    <a16:creationId xmlns:a16="http://schemas.microsoft.com/office/drawing/2014/main" id="{A36E3C61-6952-909A-AFDD-5F87AF8BB452}"/>
                  </a:ext>
                </a:extLst>
              </p:cNvPr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21" name="Google Shape;2734;p20">
                  <a:extLst>
                    <a:ext uri="{FF2B5EF4-FFF2-40B4-BE49-F238E27FC236}">
                      <a16:creationId xmlns:a16="http://schemas.microsoft.com/office/drawing/2014/main" id="{915C5984-C249-4092-C2FB-662256D305AC}"/>
                    </a:ext>
                  </a:extLst>
                </p:cNvPr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2735;p20">
                  <a:extLst>
                    <a:ext uri="{FF2B5EF4-FFF2-40B4-BE49-F238E27FC236}">
                      <a16:creationId xmlns:a16="http://schemas.microsoft.com/office/drawing/2014/main" id="{7F689E13-FA36-2C0B-E8D6-AC26DF6943EE}"/>
                    </a:ext>
                  </a:extLst>
                </p:cNvPr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" name="Google Shape;2736;p20">
                <a:extLst>
                  <a:ext uri="{FF2B5EF4-FFF2-40B4-BE49-F238E27FC236}">
                    <a16:creationId xmlns:a16="http://schemas.microsoft.com/office/drawing/2014/main" id="{4C28450F-A16D-AC94-8FEF-AE99710A7231}"/>
                  </a:ext>
                </a:extLst>
              </p:cNvPr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" name="Google Shape;2737;p20">
                <a:extLst>
                  <a:ext uri="{FF2B5EF4-FFF2-40B4-BE49-F238E27FC236}">
                    <a16:creationId xmlns:a16="http://schemas.microsoft.com/office/drawing/2014/main" id="{D6AFEA08-94AE-E49C-947B-B03924B15C6E}"/>
                  </a:ext>
                </a:extLst>
              </p:cNvPr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12" name="Google Shape;2738;p20">
                  <a:extLst>
                    <a:ext uri="{FF2B5EF4-FFF2-40B4-BE49-F238E27FC236}">
                      <a16:creationId xmlns:a16="http://schemas.microsoft.com/office/drawing/2014/main" id="{DCB9C136-776F-3E53-AC6E-191D3032C663}"/>
                    </a:ext>
                  </a:extLst>
                </p:cNvPr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19" name="Google Shape;2739;p20">
                    <a:extLst>
                      <a:ext uri="{FF2B5EF4-FFF2-40B4-BE49-F238E27FC236}">
                        <a16:creationId xmlns:a16="http://schemas.microsoft.com/office/drawing/2014/main" id="{5219D981-DB1C-0BCA-B8C1-74898F84A5C8}"/>
                      </a:ext>
                    </a:extLst>
                  </p:cNvPr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" name="Google Shape;2740;p20">
                    <a:extLst>
                      <a:ext uri="{FF2B5EF4-FFF2-40B4-BE49-F238E27FC236}">
                        <a16:creationId xmlns:a16="http://schemas.microsoft.com/office/drawing/2014/main" id="{5D744F71-2D22-5AB3-26DD-FFB5F4C00E34}"/>
                      </a:ext>
                    </a:extLst>
                  </p:cNvPr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" name="Google Shape;2741;p20">
                  <a:extLst>
                    <a:ext uri="{FF2B5EF4-FFF2-40B4-BE49-F238E27FC236}">
                      <a16:creationId xmlns:a16="http://schemas.microsoft.com/office/drawing/2014/main" id="{2148DC67-80DB-7AE4-C559-275B7904EB55}"/>
                    </a:ext>
                  </a:extLst>
                </p:cNvPr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17" name="Google Shape;2742;p20">
                    <a:extLst>
                      <a:ext uri="{FF2B5EF4-FFF2-40B4-BE49-F238E27FC236}">
                        <a16:creationId xmlns:a16="http://schemas.microsoft.com/office/drawing/2014/main" id="{58E8925D-6325-7E3B-16BA-CC2BD89EC8B7}"/>
                      </a:ext>
                    </a:extLst>
                  </p:cNvPr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" name="Google Shape;2743;p20">
                    <a:extLst>
                      <a:ext uri="{FF2B5EF4-FFF2-40B4-BE49-F238E27FC236}">
                        <a16:creationId xmlns:a16="http://schemas.microsoft.com/office/drawing/2014/main" id="{50F87AE6-F0FE-D9A7-9593-AAF2AE9FFA2A}"/>
                      </a:ext>
                    </a:extLst>
                  </p:cNvPr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" name="Google Shape;2744;p20">
                  <a:extLst>
                    <a:ext uri="{FF2B5EF4-FFF2-40B4-BE49-F238E27FC236}">
                      <a16:creationId xmlns:a16="http://schemas.microsoft.com/office/drawing/2014/main" id="{C8A35948-111F-0083-490C-64B6DBEB0873}"/>
                    </a:ext>
                  </a:extLst>
                </p:cNvPr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15" name="Google Shape;2745;p20">
                    <a:extLst>
                      <a:ext uri="{FF2B5EF4-FFF2-40B4-BE49-F238E27FC236}">
                        <a16:creationId xmlns:a16="http://schemas.microsoft.com/office/drawing/2014/main" id="{8E5869E8-EF43-DFCA-BA58-D633445176F3}"/>
                      </a:ext>
                    </a:extLst>
                  </p:cNvPr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" name="Google Shape;2746;p20">
                    <a:extLst>
                      <a:ext uri="{FF2B5EF4-FFF2-40B4-BE49-F238E27FC236}">
                        <a16:creationId xmlns:a16="http://schemas.microsoft.com/office/drawing/2014/main" id="{64538ADE-B250-BDAB-F983-C943ED5E9FFB}"/>
                      </a:ext>
                    </a:extLst>
                  </p:cNvPr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1" name="Google Shape;2747;p20">
                <a:extLst>
                  <a:ext uri="{FF2B5EF4-FFF2-40B4-BE49-F238E27FC236}">
                    <a16:creationId xmlns:a16="http://schemas.microsoft.com/office/drawing/2014/main" id="{35328336-F0A7-7160-1E72-6542C1033771}"/>
                  </a:ext>
                </a:extLst>
              </p:cNvPr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8" name="Google Shape;2748;p20">
            <a:extLst>
              <a:ext uri="{FF2B5EF4-FFF2-40B4-BE49-F238E27FC236}">
                <a16:creationId xmlns:a16="http://schemas.microsoft.com/office/drawing/2014/main" id="{09E17BE5-9539-F66C-0726-AA5DD1C4089C}"/>
              </a:ext>
            </a:extLst>
          </p:cNvPr>
          <p:cNvGrpSpPr/>
          <p:nvPr/>
        </p:nvGrpSpPr>
        <p:grpSpPr>
          <a:xfrm rot="-1353410">
            <a:off x="697501" y="590198"/>
            <a:ext cx="1536328" cy="1421091"/>
            <a:chOff x="5140976" y="802510"/>
            <a:chExt cx="1536327" cy="1421090"/>
          </a:xfrm>
        </p:grpSpPr>
        <p:grpSp>
          <p:nvGrpSpPr>
            <p:cNvPr id="39" name="Google Shape;2749;p20">
              <a:extLst>
                <a:ext uri="{FF2B5EF4-FFF2-40B4-BE49-F238E27FC236}">
                  <a16:creationId xmlns:a16="http://schemas.microsoft.com/office/drawing/2014/main" id="{B55D7B50-B220-92DF-AAFA-0D352F82082A}"/>
                </a:ext>
              </a:extLst>
            </p:cNvPr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93" name="Google Shape;2750;p20">
                <a:extLst>
                  <a:ext uri="{FF2B5EF4-FFF2-40B4-BE49-F238E27FC236}">
                    <a16:creationId xmlns:a16="http://schemas.microsoft.com/office/drawing/2014/main" id="{E38D45C9-123A-5C62-1493-D8B7E0C2810D}"/>
                  </a:ext>
                </a:extLst>
              </p:cNvPr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43" name="Google Shape;2751;p20">
                  <a:extLst>
                    <a:ext uri="{FF2B5EF4-FFF2-40B4-BE49-F238E27FC236}">
                      <a16:creationId xmlns:a16="http://schemas.microsoft.com/office/drawing/2014/main" id="{767DF784-5DCD-1A71-508C-3B48A6B35330}"/>
                    </a:ext>
                  </a:extLst>
                </p:cNvPr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2752;p20">
                  <a:extLst>
                    <a:ext uri="{FF2B5EF4-FFF2-40B4-BE49-F238E27FC236}">
                      <a16:creationId xmlns:a16="http://schemas.microsoft.com/office/drawing/2014/main" id="{A4034205-4E54-2BB3-6728-33A10BA1EED1}"/>
                    </a:ext>
                  </a:extLst>
                </p:cNvPr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" name="Google Shape;2753;p20">
                <a:extLst>
                  <a:ext uri="{FF2B5EF4-FFF2-40B4-BE49-F238E27FC236}">
                    <a16:creationId xmlns:a16="http://schemas.microsoft.com/office/drawing/2014/main" id="{55FAAD6C-249A-E6CC-0E7F-0F1596EEC70B}"/>
                  </a:ext>
                </a:extLst>
              </p:cNvPr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41" name="Google Shape;2754;p20">
                  <a:extLst>
                    <a:ext uri="{FF2B5EF4-FFF2-40B4-BE49-F238E27FC236}">
                      <a16:creationId xmlns:a16="http://schemas.microsoft.com/office/drawing/2014/main" id="{1DA288BB-C024-A3B7-7D1A-2E0B8DD82055}"/>
                    </a:ext>
                  </a:extLst>
                </p:cNvPr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2755;p20">
                  <a:extLst>
                    <a:ext uri="{FF2B5EF4-FFF2-40B4-BE49-F238E27FC236}">
                      <a16:creationId xmlns:a16="http://schemas.microsoft.com/office/drawing/2014/main" id="{384F699F-04E2-3971-22DB-DF7AB8ACA41C}"/>
                    </a:ext>
                  </a:extLst>
                </p:cNvPr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2756;p20">
                <a:extLst>
                  <a:ext uri="{FF2B5EF4-FFF2-40B4-BE49-F238E27FC236}">
                    <a16:creationId xmlns:a16="http://schemas.microsoft.com/office/drawing/2014/main" id="{331BDC22-361C-1C6B-0BE9-99A95113E687}"/>
                  </a:ext>
                </a:extLst>
              </p:cNvPr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39" name="Google Shape;2757;p20">
                  <a:extLst>
                    <a:ext uri="{FF2B5EF4-FFF2-40B4-BE49-F238E27FC236}">
                      <a16:creationId xmlns:a16="http://schemas.microsoft.com/office/drawing/2014/main" id="{DF1B5683-E173-4238-9B56-7DF3C4BC4B3A}"/>
                    </a:ext>
                  </a:extLst>
                </p:cNvPr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2758;p20">
                  <a:extLst>
                    <a:ext uri="{FF2B5EF4-FFF2-40B4-BE49-F238E27FC236}">
                      <a16:creationId xmlns:a16="http://schemas.microsoft.com/office/drawing/2014/main" id="{3A423956-13B7-97F5-2537-E48319C0C1DF}"/>
                    </a:ext>
                  </a:extLst>
                </p:cNvPr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6" name="Google Shape;2759;p20">
                <a:extLst>
                  <a:ext uri="{FF2B5EF4-FFF2-40B4-BE49-F238E27FC236}">
                    <a16:creationId xmlns:a16="http://schemas.microsoft.com/office/drawing/2014/main" id="{03C826A9-ECC2-3587-A15D-28852E14B257}"/>
                  </a:ext>
                </a:extLst>
              </p:cNvPr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37" name="Google Shape;2760;p20">
                  <a:extLst>
                    <a:ext uri="{FF2B5EF4-FFF2-40B4-BE49-F238E27FC236}">
                      <a16:creationId xmlns:a16="http://schemas.microsoft.com/office/drawing/2014/main" id="{EAA5F136-C342-BDE9-9F58-9E36AC85B4D7}"/>
                    </a:ext>
                  </a:extLst>
                </p:cNvPr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2761;p20">
                  <a:extLst>
                    <a:ext uri="{FF2B5EF4-FFF2-40B4-BE49-F238E27FC236}">
                      <a16:creationId xmlns:a16="http://schemas.microsoft.com/office/drawing/2014/main" id="{5D30574E-AA4E-B932-3A41-BA3A38B314BE}"/>
                    </a:ext>
                  </a:extLst>
                </p:cNvPr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" name="Google Shape;2762;p20">
                <a:extLst>
                  <a:ext uri="{FF2B5EF4-FFF2-40B4-BE49-F238E27FC236}">
                    <a16:creationId xmlns:a16="http://schemas.microsoft.com/office/drawing/2014/main" id="{5A9831E5-A5D8-BF39-2D19-5615A966F96D}"/>
                  </a:ext>
                </a:extLst>
              </p:cNvPr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35" name="Google Shape;2763;p20">
                  <a:extLst>
                    <a:ext uri="{FF2B5EF4-FFF2-40B4-BE49-F238E27FC236}">
                      <a16:creationId xmlns:a16="http://schemas.microsoft.com/office/drawing/2014/main" id="{6FC0ECB1-7E61-31BD-3973-06404D855688}"/>
                    </a:ext>
                  </a:extLst>
                </p:cNvPr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2764;p20">
                  <a:extLst>
                    <a:ext uri="{FF2B5EF4-FFF2-40B4-BE49-F238E27FC236}">
                      <a16:creationId xmlns:a16="http://schemas.microsoft.com/office/drawing/2014/main" id="{BC11824F-3A91-F06A-422A-C06A7C91C4BC}"/>
                    </a:ext>
                  </a:extLst>
                </p:cNvPr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8" name="Google Shape;2765;p20">
                <a:extLst>
                  <a:ext uri="{FF2B5EF4-FFF2-40B4-BE49-F238E27FC236}">
                    <a16:creationId xmlns:a16="http://schemas.microsoft.com/office/drawing/2014/main" id="{C57D0731-951E-1000-9182-7B75896BA287}"/>
                  </a:ext>
                </a:extLst>
              </p:cNvPr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33" name="Google Shape;2766;p20">
                  <a:extLst>
                    <a:ext uri="{FF2B5EF4-FFF2-40B4-BE49-F238E27FC236}">
                      <a16:creationId xmlns:a16="http://schemas.microsoft.com/office/drawing/2014/main" id="{4FA175EE-E4DF-9109-A446-BCF0EE5E3FE1}"/>
                    </a:ext>
                  </a:extLst>
                </p:cNvPr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2767;p20">
                  <a:extLst>
                    <a:ext uri="{FF2B5EF4-FFF2-40B4-BE49-F238E27FC236}">
                      <a16:creationId xmlns:a16="http://schemas.microsoft.com/office/drawing/2014/main" id="{6EC95152-F27E-E47D-B7BE-A438CFDA05DA}"/>
                    </a:ext>
                  </a:extLst>
                </p:cNvPr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Google Shape;2768;p20">
                <a:extLst>
                  <a:ext uri="{FF2B5EF4-FFF2-40B4-BE49-F238E27FC236}">
                    <a16:creationId xmlns:a16="http://schemas.microsoft.com/office/drawing/2014/main" id="{A79A5029-E23D-AEBE-EAAE-E782C5E9552E}"/>
                  </a:ext>
                </a:extLst>
              </p:cNvPr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31" name="Google Shape;2769;p20">
                  <a:extLst>
                    <a:ext uri="{FF2B5EF4-FFF2-40B4-BE49-F238E27FC236}">
                      <a16:creationId xmlns:a16="http://schemas.microsoft.com/office/drawing/2014/main" id="{27A25C83-82BE-59C7-6614-F58F0D4687A1}"/>
                    </a:ext>
                  </a:extLst>
                </p:cNvPr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2770;p20">
                  <a:extLst>
                    <a:ext uri="{FF2B5EF4-FFF2-40B4-BE49-F238E27FC236}">
                      <a16:creationId xmlns:a16="http://schemas.microsoft.com/office/drawing/2014/main" id="{0D6EF6A3-4A3B-4BFE-87C4-475E9F64B8ED}"/>
                    </a:ext>
                  </a:extLst>
                </p:cNvPr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0" name="Google Shape;2771;p20">
                <a:extLst>
                  <a:ext uri="{FF2B5EF4-FFF2-40B4-BE49-F238E27FC236}">
                    <a16:creationId xmlns:a16="http://schemas.microsoft.com/office/drawing/2014/main" id="{6BC79E03-5463-EC5F-61A1-3D0A38C35E6C}"/>
                  </a:ext>
                </a:extLst>
              </p:cNvPr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29" name="Google Shape;2772;p20">
                  <a:extLst>
                    <a:ext uri="{FF2B5EF4-FFF2-40B4-BE49-F238E27FC236}">
                      <a16:creationId xmlns:a16="http://schemas.microsoft.com/office/drawing/2014/main" id="{4A3F9A5A-6602-1572-443A-800FAA7E6C21}"/>
                    </a:ext>
                  </a:extLst>
                </p:cNvPr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2773;p20">
                  <a:extLst>
                    <a:ext uri="{FF2B5EF4-FFF2-40B4-BE49-F238E27FC236}">
                      <a16:creationId xmlns:a16="http://schemas.microsoft.com/office/drawing/2014/main" id="{D46AE035-C994-53EC-101C-39D2BE88E377}"/>
                    </a:ext>
                  </a:extLst>
                </p:cNvPr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1" name="Google Shape;2774;p20">
                <a:extLst>
                  <a:ext uri="{FF2B5EF4-FFF2-40B4-BE49-F238E27FC236}">
                    <a16:creationId xmlns:a16="http://schemas.microsoft.com/office/drawing/2014/main" id="{6C87ECFC-007C-30A6-D081-31D42F74B2DF}"/>
                  </a:ext>
                </a:extLst>
              </p:cNvPr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27" name="Google Shape;2775;p20">
                  <a:extLst>
                    <a:ext uri="{FF2B5EF4-FFF2-40B4-BE49-F238E27FC236}">
                      <a16:creationId xmlns:a16="http://schemas.microsoft.com/office/drawing/2014/main" id="{07C9C23E-72C1-10AC-17B5-5E6673A8775D}"/>
                    </a:ext>
                  </a:extLst>
                </p:cNvPr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2776;p20">
                  <a:extLst>
                    <a:ext uri="{FF2B5EF4-FFF2-40B4-BE49-F238E27FC236}">
                      <a16:creationId xmlns:a16="http://schemas.microsoft.com/office/drawing/2014/main" id="{04BB28BF-4B03-D211-62DF-27240181C303}"/>
                    </a:ext>
                  </a:extLst>
                </p:cNvPr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2" name="Google Shape;2777;p20">
                <a:extLst>
                  <a:ext uri="{FF2B5EF4-FFF2-40B4-BE49-F238E27FC236}">
                    <a16:creationId xmlns:a16="http://schemas.microsoft.com/office/drawing/2014/main" id="{F610122B-E791-A829-C639-7BC915E7B0E5}"/>
                  </a:ext>
                </a:extLst>
              </p:cNvPr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25" name="Google Shape;2778;p20">
                  <a:extLst>
                    <a:ext uri="{FF2B5EF4-FFF2-40B4-BE49-F238E27FC236}">
                      <a16:creationId xmlns:a16="http://schemas.microsoft.com/office/drawing/2014/main" id="{4ABC7AFF-03F6-C4AB-F9BF-DCAD9A2A61C1}"/>
                    </a:ext>
                  </a:extLst>
                </p:cNvPr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2779;p20">
                  <a:extLst>
                    <a:ext uri="{FF2B5EF4-FFF2-40B4-BE49-F238E27FC236}">
                      <a16:creationId xmlns:a16="http://schemas.microsoft.com/office/drawing/2014/main" id="{A613911C-EFDD-8DE0-D1F0-53743B61797B}"/>
                    </a:ext>
                  </a:extLst>
                </p:cNvPr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3" name="Google Shape;2780;p20">
                <a:extLst>
                  <a:ext uri="{FF2B5EF4-FFF2-40B4-BE49-F238E27FC236}">
                    <a16:creationId xmlns:a16="http://schemas.microsoft.com/office/drawing/2014/main" id="{6720A05E-44BC-651E-CD51-01AE37AD4B66}"/>
                  </a:ext>
                </a:extLst>
              </p:cNvPr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23" name="Google Shape;2781;p20">
                  <a:extLst>
                    <a:ext uri="{FF2B5EF4-FFF2-40B4-BE49-F238E27FC236}">
                      <a16:creationId xmlns:a16="http://schemas.microsoft.com/office/drawing/2014/main" id="{F510F01E-91FA-DE89-39A3-94547E9D4240}"/>
                    </a:ext>
                  </a:extLst>
                </p:cNvPr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2782;p20">
                  <a:extLst>
                    <a:ext uri="{FF2B5EF4-FFF2-40B4-BE49-F238E27FC236}">
                      <a16:creationId xmlns:a16="http://schemas.microsoft.com/office/drawing/2014/main" id="{2E223BA7-6049-16DB-C1D0-95305806B22E}"/>
                    </a:ext>
                  </a:extLst>
                </p:cNvPr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4" name="Google Shape;2783;p20">
                <a:extLst>
                  <a:ext uri="{FF2B5EF4-FFF2-40B4-BE49-F238E27FC236}">
                    <a16:creationId xmlns:a16="http://schemas.microsoft.com/office/drawing/2014/main" id="{223B7BF7-1721-11F4-6291-A65F43E21A43}"/>
                  </a:ext>
                </a:extLst>
              </p:cNvPr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21" name="Google Shape;2784;p20">
                  <a:extLst>
                    <a:ext uri="{FF2B5EF4-FFF2-40B4-BE49-F238E27FC236}">
                      <a16:creationId xmlns:a16="http://schemas.microsoft.com/office/drawing/2014/main" id="{B3DA7C6A-F021-52F4-B8A6-BB3140CA1C8F}"/>
                    </a:ext>
                  </a:extLst>
                </p:cNvPr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2785;p20">
                  <a:extLst>
                    <a:ext uri="{FF2B5EF4-FFF2-40B4-BE49-F238E27FC236}">
                      <a16:creationId xmlns:a16="http://schemas.microsoft.com/office/drawing/2014/main" id="{3E94B474-DAC6-B980-B554-1CAAD91DB1D6}"/>
                    </a:ext>
                  </a:extLst>
                </p:cNvPr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" name="Google Shape;2786;p20">
                <a:extLst>
                  <a:ext uri="{FF2B5EF4-FFF2-40B4-BE49-F238E27FC236}">
                    <a16:creationId xmlns:a16="http://schemas.microsoft.com/office/drawing/2014/main" id="{51ED8FB5-300A-6E9C-3ADB-3FDFE60B01C5}"/>
                  </a:ext>
                </a:extLst>
              </p:cNvPr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19" name="Google Shape;2787;p20">
                  <a:extLst>
                    <a:ext uri="{FF2B5EF4-FFF2-40B4-BE49-F238E27FC236}">
                      <a16:creationId xmlns:a16="http://schemas.microsoft.com/office/drawing/2014/main" id="{5AD972BA-09A0-CA99-EA2C-BADD945C4D1A}"/>
                    </a:ext>
                  </a:extLst>
                </p:cNvPr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2788;p20">
                  <a:extLst>
                    <a:ext uri="{FF2B5EF4-FFF2-40B4-BE49-F238E27FC236}">
                      <a16:creationId xmlns:a16="http://schemas.microsoft.com/office/drawing/2014/main" id="{04341C45-9822-F391-3CDF-1AFB814CA7F3}"/>
                    </a:ext>
                  </a:extLst>
                </p:cNvPr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" name="Google Shape;2789;p20">
                <a:extLst>
                  <a:ext uri="{FF2B5EF4-FFF2-40B4-BE49-F238E27FC236}">
                    <a16:creationId xmlns:a16="http://schemas.microsoft.com/office/drawing/2014/main" id="{C2C6CA3C-BEFF-8EF1-AA3E-8914620FEAE3}"/>
                  </a:ext>
                </a:extLst>
              </p:cNvPr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17" name="Google Shape;2790;p20">
                  <a:extLst>
                    <a:ext uri="{FF2B5EF4-FFF2-40B4-BE49-F238E27FC236}">
                      <a16:creationId xmlns:a16="http://schemas.microsoft.com/office/drawing/2014/main" id="{CB18DE17-6C81-89DB-BFDF-61346A11F404}"/>
                    </a:ext>
                  </a:extLst>
                </p:cNvPr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2791;p20">
                  <a:extLst>
                    <a:ext uri="{FF2B5EF4-FFF2-40B4-BE49-F238E27FC236}">
                      <a16:creationId xmlns:a16="http://schemas.microsoft.com/office/drawing/2014/main" id="{F03AF061-A96B-BFA8-A3B7-3C7D97DD5973}"/>
                    </a:ext>
                  </a:extLst>
                </p:cNvPr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7" name="Google Shape;2792;p20">
                <a:extLst>
                  <a:ext uri="{FF2B5EF4-FFF2-40B4-BE49-F238E27FC236}">
                    <a16:creationId xmlns:a16="http://schemas.microsoft.com/office/drawing/2014/main" id="{ECE6F32B-78E2-2E13-BF38-150AE9E17238}"/>
                  </a:ext>
                </a:extLst>
              </p:cNvPr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15" name="Google Shape;2793;p20">
                  <a:extLst>
                    <a:ext uri="{FF2B5EF4-FFF2-40B4-BE49-F238E27FC236}">
                      <a16:creationId xmlns:a16="http://schemas.microsoft.com/office/drawing/2014/main" id="{0893B814-755C-E726-8A44-B121F503E09A}"/>
                    </a:ext>
                  </a:extLst>
                </p:cNvPr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2794;p20">
                  <a:extLst>
                    <a:ext uri="{FF2B5EF4-FFF2-40B4-BE49-F238E27FC236}">
                      <a16:creationId xmlns:a16="http://schemas.microsoft.com/office/drawing/2014/main" id="{6BA5884F-AB37-41AB-C46B-D86712EB6BFC}"/>
                    </a:ext>
                  </a:extLst>
                </p:cNvPr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8" name="Google Shape;2795;p20">
                <a:extLst>
                  <a:ext uri="{FF2B5EF4-FFF2-40B4-BE49-F238E27FC236}">
                    <a16:creationId xmlns:a16="http://schemas.microsoft.com/office/drawing/2014/main" id="{E4681E05-684E-BC36-BB06-57226BFE6E4F}"/>
                  </a:ext>
                </a:extLst>
              </p:cNvPr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13" name="Google Shape;2796;p20">
                  <a:extLst>
                    <a:ext uri="{FF2B5EF4-FFF2-40B4-BE49-F238E27FC236}">
                      <a16:creationId xmlns:a16="http://schemas.microsoft.com/office/drawing/2014/main" id="{49E5D69C-79A8-2565-B37E-B0164F309237}"/>
                    </a:ext>
                  </a:extLst>
                </p:cNvPr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2797;p20">
                  <a:extLst>
                    <a:ext uri="{FF2B5EF4-FFF2-40B4-BE49-F238E27FC236}">
                      <a16:creationId xmlns:a16="http://schemas.microsoft.com/office/drawing/2014/main" id="{26A8C577-30F8-6520-7D0C-A836AAF528C9}"/>
                    </a:ext>
                  </a:extLst>
                </p:cNvPr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9" name="Google Shape;2798;p20">
                <a:extLst>
                  <a:ext uri="{FF2B5EF4-FFF2-40B4-BE49-F238E27FC236}">
                    <a16:creationId xmlns:a16="http://schemas.microsoft.com/office/drawing/2014/main" id="{34F17B93-95AA-261B-4B1C-99AC731CBC7E}"/>
                  </a:ext>
                </a:extLst>
              </p:cNvPr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11" name="Google Shape;2799;p20">
                  <a:extLst>
                    <a:ext uri="{FF2B5EF4-FFF2-40B4-BE49-F238E27FC236}">
                      <a16:creationId xmlns:a16="http://schemas.microsoft.com/office/drawing/2014/main" id="{A6849907-AF49-3747-2306-D44C883BA8C2}"/>
                    </a:ext>
                  </a:extLst>
                </p:cNvPr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2800;p20">
                  <a:extLst>
                    <a:ext uri="{FF2B5EF4-FFF2-40B4-BE49-F238E27FC236}">
                      <a16:creationId xmlns:a16="http://schemas.microsoft.com/office/drawing/2014/main" id="{C100E165-9948-9838-ABFA-96A44B4277CA}"/>
                    </a:ext>
                  </a:extLst>
                </p:cNvPr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0" name="Google Shape;2801;p20">
                <a:extLst>
                  <a:ext uri="{FF2B5EF4-FFF2-40B4-BE49-F238E27FC236}">
                    <a16:creationId xmlns:a16="http://schemas.microsoft.com/office/drawing/2014/main" id="{AB4E33A6-2257-E8FF-BC26-0751D3BFC19B}"/>
                  </a:ext>
                </a:extLst>
              </p:cNvPr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2802;p20">
              <a:extLst>
                <a:ext uri="{FF2B5EF4-FFF2-40B4-BE49-F238E27FC236}">
                  <a16:creationId xmlns:a16="http://schemas.microsoft.com/office/drawing/2014/main" id="{EC73D635-B152-5363-DCC9-F2DCFFA43C9B}"/>
                </a:ext>
              </a:extLst>
            </p:cNvPr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41" name="Google Shape;2803;p20">
                <a:extLst>
                  <a:ext uri="{FF2B5EF4-FFF2-40B4-BE49-F238E27FC236}">
                    <a16:creationId xmlns:a16="http://schemas.microsoft.com/office/drawing/2014/main" id="{325DFE13-D920-2E56-0D56-97C8740C84BD}"/>
                  </a:ext>
                </a:extLst>
              </p:cNvPr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91" name="Google Shape;2804;p20">
                  <a:extLst>
                    <a:ext uri="{FF2B5EF4-FFF2-40B4-BE49-F238E27FC236}">
                      <a16:creationId xmlns:a16="http://schemas.microsoft.com/office/drawing/2014/main" id="{C46A63D2-1A00-90F7-DBC0-2154535BA7E6}"/>
                    </a:ext>
                  </a:extLst>
                </p:cNvPr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2805;p20">
                  <a:extLst>
                    <a:ext uri="{FF2B5EF4-FFF2-40B4-BE49-F238E27FC236}">
                      <a16:creationId xmlns:a16="http://schemas.microsoft.com/office/drawing/2014/main" id="{161F48D3-994C-C18A-8F2E-871802F0F229}"/>
                    </a:ext>
                  </a:extLst>
                </p:cNvPr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" name="Google Shape;2806;p20">
                <a:extLst>
                  <a:ext uri="{FF2B5EF4-FFF2-40B4-BE49-F238E27FC236}">
                    <a16:creationId xmlns:a16="http://schemas.microsoft.com/office/drawing/2014/main" id="{959D6960-1745-5B38-2052-273EB235809D}"/>
                  </a:ext>
                </a:extLst>
              </p:cNvPr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89" name="Google Shape;2807;p20">
                  <a:extLst>
                    <a:ext uri="{FF2B5EF4-FFF2-40B4-BE49-F238E27FC236}">
                      <a16:creationId xmlns:a16="http://schemas.microsoft.com/office/drawing/2014/main" id="{5C7C04B7-00AF-5636-C333-8E3C4B315A8E}"/>
                    </a:ext>
                  </a:extLst>
                </p:cNvPr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2808;p20">
                  <a:extLst>
                    <a:ext uri="{FF2B5EF4-FFF2-40B4-BE49-F238E27FC236}">
                      <a16:creationId xmlns:a16="http://schemas.microsoft.com/office/drawing/2014/main" id="{8B9D2E02-790E-C744-EA33-C07A62D6DD39}"/>
                    </a:ext>
                  </a:extLst>
                </p:cNvPr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" name="Google Shape;2809;p20">
                <a:extLst>
                  <a:ext uri="{FF2B5EF4-FFF2-40B4-BE49-F238E27FC236}">
                    <a16:creationId xmlns:a16="http://schemas.microsoft.com/office/drawing/2014/main" id="{EFA43824-4348-DE2C-75C3-21998A5FC204}"/>
                  </a:ext>
                </a:extLst>
              </p:cNvPr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87" name="Google Shape;2810;p20">
                  <a:extLst>
                    <a:ext uri="{FF2B5EF4-FFF2-40B4-BE49-F238E27FC236}">
                      <a16:creationId xmlns:a16="http://schemas.microsoft.com/office/drawing/2014/main" id="{CA245DAD-7C3D-FFF9-86F9-48BB8CE67333}"/>
                    </a:ext>
                  </a:extLst>
                </p:cNvPr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2811;p20">
                  <a:extLst>
                    <a:ext uri="{FF2B5EF4-FFF2-40B4-BE49-F238E27FC236}">
                      <a16:creationId xmlns:a16="http://schemas.microsoft.com/office/drawing/2014/main" id="{ACFEA3ED-EDD8-6F0D-C397-411C6A59AE0E}"/>
                    </a:ext>
                  </a:extLst>
                </p:cNvPr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4" name="Google Shape;2812;p20">
                <a:extLst>
                  <a:ext uri="{FF2B5EF4-FFF2-40B4-BE49-F238E27FC236}">
                    <a16:creationId xmlns:a16="http://schemas.microsoft.com/office/drawing/2014/main" id="{D1A60E35-5747-1685-9F9D-C61AF734034B}"/>
                  </a:ext>
                </a:extLst>
              </p:cNvPr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85" name="Google Shape;2813;p20">
                  <a:extLst>
                    <a:ext uri="{FF2B5EF4-FFF2-40B4-BE49-F238E27FC236}">
                      <a16:creationId xmlns:a16="http://schemas.microsoft.com/office/drawing/2014/main" id="{8920F711-3204-DA59-8054-F5CD3B2F3C97}"/>
                    </a:ext>
                  </a:extLst>
                </p:cNvPr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2814;p20">
                  <a:extLst>
                    <a:ext uri="{FF2B5EF4-FFF2-40B4-BE49-F238E27FC236}">
                      <a16:creationId xmlns:a16="http://schemas.microsoft.com/office/drawing/2014/main" id="{D857AD4C-A714-C412-14EA-D06B21885357}"/>
                    </a:ext>
                  </a:extLst>
                </p:cNvPr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2815;p20">
                <a:extLst>
                  <a:ext uri="{FF2B5EF4-FFF2-40B4-BE49-F238E27FC236}">
                    <a16:creationId xmlns:a16="http://schemas.microsoft.com/office/drawing/2014/main" id="{85E7E50E-1FC0-CE85-1F36-7AB5C25818A6}"/>
                  </a:ext>
                </a:extLst>
              </p:cNvPr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83" name="Google Shape;2816;p20">
                  <a:extLst>
                    <a:ext uri="{FF2B5EF4-FFF2-40B4-BE49-F238E27FC236}">
                      <a16:creationId xmlns:a16="http://schemas.microsoft.com/office/drawing/2014/main" id="{E7F78571-37D6-FE7A-CDEA-281F1D156D5E}"/>
                    </a:ext>
                  </a:extLst>
                </p:cNvPr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2817;p20">
                  <a:extLst>
                    <a:ext uri="{FF2B5EF4-FFF2-40B4-BE49-F238E27FC236}">
                      <a16:creationId xmlns:a16="http://schemas.microsoft.com/office/drawing/2014/main" id="{C1BF35F0-98E6-9EF7-47C8-CD5E4EDB2415}"/>
                    </a:ext>
                  </a:extLst>
                </p:cNvPr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6" name="Google Shape;2818;p20">
                <a:extLst>
                  <a:ext uri="{FF2B5EF4-FFF2-40B4-BE49-F238E27FC236}">
                    <a16:creationId xmlns:a16="http://schemas.microsoft.com/office/drawing/2014/main" id="{8FFF2D7C-A095-6F8E-8F7E-519FAEBC1688}"/>
                  </a:ext>
                </a:extLst>
              </p:cNvPr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81" name="Google Shape;2819;p20">
                  <a:extLst>
                    <a:ext uri="{FF2B5EF4-FFF2-40B4-BE49-F238E27FC236}">
                      <a16:creationId xmlns:a16="http://schemas.microsoft.com/office/drawing/2014/main" id="{490CC408-8A7D-011B-8564-00CA7B84E778}"/>
                    </a:ext>
                  </a:extLst>
                </p:cNvPr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2820;p20">
                  <a:extLst>
                    <a:ext uri="{FF2B5EF4-FFF2-40B4-BE49-F238E27FC236}">
                      <a16:creationId xmlns:a16="http://schemas.microsoft.com/office/drawing/2014/main" id="{13B355AD-E257-9563-CF72-C0D16D713E4E}"/>
                    </a:ext>
                  </a:extLst>
                </p:cNvPr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" name="Google Shape;2821;p20">
                <a:extLst>
                  <a:ext uri="{FF2B5EF4-FFF2-40B4-BE49-F238E27FC236}">
                    <a16:creationId xmlns:a16="http://schemas.microsoft.com/office/drawing/2014/main" id="{F3A6C23D-8A3F-8809-47DB-DFC4B1D04622}"/>
                  </a:ext>
                </a:extLst>
              </p:cNvPr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79" name="Google Shape;2822;p20">
                  <a:extLst>
                    <a:ext uri="{FF2B5EF4-FFF2-40B4-BE49-F238E27FC236}">
                      <a16:creationId xmlns:a16="http://schemas.microsoft.com/office/drawing/2014/main" id="{385F4A83-F930-7AED-B304-C75686000A30}"/>
                    </a:ext>
                  </a:extLst>
                </p:cNvPr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2823;p20">
                  <a:extLst>
                    <a:ext uri="{FF2B5EF4-FFF2-40B4-BE49-F238E27FC236}">
                      <a16:creationId xmlns:a16="http://schemas.microsoft.com/office/drawing/2014/main" id="{A6C2DF59-AEF9-8BAA-40AE-EDDA219E1601}"/>
                    </a:ext>
                  </a:extLst>
                </p:cNvPr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2824;p20">
                <a:extLst>
                  <a:ext uri="{FF2B5EF4-FFF2-40B4-BE49-F238E27FC236}">
                    <a16:creationId xmlns:a16="http://schemas.microsoft.com/office/drawing/2014/main" id="{4ABDFC7D-EBF3-4EF4-88F7-6C84EFFDBB56}"/>
                  </a:ext>
                </a:extLst>
              </p:cNvPr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77" name="Google Shape;2825;p20">
                  <a:extLst>
                    <a:ext uri="{FF2B5EF4-FFF2-40B4-BE49-F238E27FC236}">
                      <a16:creationId xmlns:a16="http://schemas.microsoft.com/office/drawing/2014/main" id="{45D3EFAD-6D6C-4BFA-F008-F929D395B7F4}"/>
                    </a:ext>
                  </a:extLst>
                </p:cNvPr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2826;p20">
                  <a:extLst>
                    <a:ext uri="{FF2B5EF4-FFF2-40B4-BE49-F238E27FC236}">
                      <a16:creationId xmlns:a16="http://schemas.microsoft.com/office/drawing/2014/main" id="{B9B4BE27-FDD9-5F58-8CD9-906B16E072B6}"/>
                    </a:ext>
                  </a:extLst>
                </p:cNvPr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9" name="Google Shape;2827;p20">
                <a:extLst>
                  <a:ext uri="{FF2B5EF4-FFF2-40B4-BE49-F238E27FC236}">
                    <a16:creationId xmlns:a16="http://schemas.microsoft.com/office/drawing/2014/main" id="{81D96215-C6AD-7AF5-6EC6-ADB62DA26446}"/>
                  </a:ext>
                </a:extLst>
              </p:cNvPr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75" name="Google Shape;2828;p20">
                  <a:extLst>
                    <a:ext uri="{FF2B5EF4-FFF2-40B4-BE49-F238E27FC236}">
                      <a16:creationId xmlns:a16="http://schemas.microsoft.com/office/drawing/2014/main" id="{192946B4-6F17-4374-0D6E-6B4BEBE88454}"/>
                    </a:ext>
                  </a:extLst>
                </p:cNvPr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2829;p20">
                  <a:extLst>
                    <a:ext uri="{FF2B5EF4-FFF2-40B4-BE49-F238E27FC236}">
                      <a16:creationId xmlns:a16="http://schemas.microsoft.com/office/drawing/2014/main" id="{9810F0B3-A6F1-FE14-A4CE-3254E3A29249}"/>
                    </a:ext>
                  </a:extLst>
                </p:cNvPr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0" name="Google Shape;2830;p20">
                <a:extLst>
                  <a:ext uri="{FF2B5EF4-FFF2-40B4-BE49-F238E27FC236}">
                    <a16:creationId xmlns:a16="http://schemas.microsoft.com/office/drawing/2014/main" id="{DC50FAFB-B27F-2875-B6CF-56394F655004}"/>
                  </a:ext>
                </a:extLst>
              </p:cNvPr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73" name="Google Shape;2831;p20">
                  <a:extLst>
                    <a:ext uri="{FF2B5EF4-FFF2-40B4-BE49-F238E27FC236}">
                      <a16:creationId xmlns:a16="http://schemas.microsoft.com/office/drawing/2014/main" id="{4478D3AB-6C8C-BDD2-D6D3-116744B582A8}"/>
                    </a:ext>
                  </a:extLst>
                </p:cNvPr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2832;p20">
                  <a:extLst>
                    <a:ext uri="{FF2B5EF4-FFF2-40B4-BE49-F238E27FC236}">
                      <a16:creationId xmlns:a16="http://schemas.microsoft.com/office/drawing/2014/main" id="{A7CEAED1-B347-18E1-820E-A29A5B215B9B}"/>
                    </a:ext>
                  </a:extLst>
                </p:cNvPr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2833;p20">
                <a:extLst>
                  <a:ext uri="{FF2B5EF4-FFF2-40B4-BE49-F238E27FC236}">
                    <a16:creationId xmlns:a16="http://schemas.microsoft.com/office/drawing/2014/main" id="{8D70FE5E-32A0-E5F3-DD37-43EB666D45B1}"/>
                  </a:ext>
                </a:extLst>
              </p:cNvPr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71" name="Google Shape;2834;p20">
                  <a:extLst>
                    <a:ext uri="{FF2B5EF4-FFF2-40B4-BE49-F238E27FC236}">
                      <a16:creationId xmlns:a16="http://schemas.microsoft.com/office/drawing/2014/main" id="{5412CB55-48AF-BA73-1E92-421E64A72F0C}"/>
                    </a:ext>
                  </a:extLst>
                </p:cNvPr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2835;p20">
                  <a:extLst>
                    <a:ext uri="{FF2B5EF4-FFF2-40B4-BE49-F238E27FC236}">
                      <a16:creationId xmlns:a16="http://schemas.microsoft.com/office/drawing/2014/main" id="{8FEC6F4C-1663-8959-5062-9D459E3A8BE8}"/>
                    </a:ext>
                  </a:extLst>
                </p:cNvPr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2" name="Google Shape;2836;p20">
                <a:extLst>
                  <a:ext uri="{FF2B5EF4-FFF2-40B4-BE49-F238E27FC236}">
                    <a16:creationId xmlns:a16="http://schemas.microsoft.com/office/drawing/2014/main" id="{20E8232C-DFEB-18D1-509B-6B5B0A9E258C}"/>
                  </a:ext>
                </a:extLst>
              </p:cNvPr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69" name="Google Shape;2837;p20">
                  <a:extLst>
                    <a:ext uri="{FF2B5EF4-FFF2-40B4-BE49-F238E27FC236}">
                      <a16:creationId xmlns:a16="http://schemas.microsoft.com/office/drawing/2014/main" id="{83620202-2DBE-C23E-4A59-4C4A60EAF640}"/>
                    </a:ext>
                  </a:extLst>
                </p:cNvPr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2838;p20">
                  <a:extLst>
                    <a:ext uri="{FF2B5EF4-FFF2-40B4-BE49-F238E27FC236}">
                      <a16:creationId xmlns:a16="http://schemas.microsoft.com/office/drawing/2014/main" id="{95A5C707-E7C7-79F5-3950-F8CAA9DE8669}"/>
                    </a:ext>
                  </a:extLst>
                </p:cNvPr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3" name="Google Shape;2839;p20">
                <a:extLst>
                  <a:ext uri="{FF2B5EF4-FFF2-40B4-BE49-F238E27FC236}">
                    <a16:creationId xmlns:a16="http://schemas.microsoft.com/office/drawing/2014/main" id="{8FEA40B4-C837-013B-6B8F-EEBBA88C7A63}"/>
                  </a:ext>
                </a:extLst>
              </p:cNvPr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67" name="Google Shape;2840;p20">
                  <a:extLst>
                    <a:ext uri="{FF2B5EF4-FFF2-40B4-BE49-F238E27FC236}">
                      <a16:creationId xmlns:a16="http://schemas.microsoft.com/office/drawing/2014/main" id="{4676878F-6D70-AAF0-2FEB-F241D9BD1D0C}"/>
                    </a:ext>
                  </a:extLst>
                </p:cNvPr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2841;p20">
                  <a:extLst>
                    <a:ext uri="{FF2B5EF4-FFF2-40B4-BE49-F238E27FC236}">
                      <a16:creationId xmlns:a16="http://schemas.microsoft.com/office/drawing/2014/main" id="{403A0881-971B-0220-5085-2CC3F4A5865F}"/>
                    </a:ext>
                  </a:extLst>
                </p:cNvPr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2842;p20">
                <a:extLst>
                  <a:ext uri="{FF2B5EF4-FFF2-40B4-BE49-F238E27FC236}">
                    <a16:creationId xmlns:a16="http://schemas.microsoft.com/office/drawing/2014/main" id="{6F4FC0BE-4904-DDE7-35B5-650D6953CFB1}"/>
                  </a:ext>
                </a:extLst>
              </p:cNvPr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65" name="Google Shape;2843;p20">
                  <a:extLst>
                    <a:ext uri="{FF2B5EF4-FFF2-40B4-BE49-F238E27FC236}">
                      <a16:creationId xmlns:a16="http://schemas.microsoft.com/office/drawing/2014/main" id="{2576C779-597B-8634-7C80-55C814EF12BA}"/>
                    </a:ext>
                  </a:extLst>
                </p:cNvPr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2844;p20">
                  <a:extLst>
                    <a:ext uri="{FF2B5EF4-FFF2-40B4-BE49-F238E27FC236}">
                      <a16:creationId xmlns:a16="http://schemas.microsoft.com/office/drawing/2014/main" id="{9B68F011-87DA-91FD-5655-D32AF7F89CF0}"/>
                    </a:ext>
                  </a:extLst>
                </p:cNvPr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" name="Google Shape;2845;p20">
                <a:extLst>
                  <a:ext uri="{FF2B5EF4-FFF2-40B4-BE49-F238E27FC236}">
                    <a16:creationId xmlns:a16="http://schemas.microsoft.com/office/drawing/2014/main" id="{9D4245C1-2249-167A-6AB3-5186B6672002}"/>
                  </a:ext>
                </a:extLst>
              </p:cNvPr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63" name="Google Shape;2846;p20">
                  <a:extLst>
                    <a:ext uri="{FF2B5EF4-FFF2-40B4-BE49-F238E27FC236}">
                      <a16:creationId xmlns:a16="http://schemas.microsoft.com/office/drawing/2014/main" id="{44E2279D-0216-10F9-049F-7058A17C81A8}"/>
                    </a:ext>
                  </a:extLst>
                </p:cNvPr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2847;p20">
                  <a:extLst>
                    <a:ext uri="{FF2B5EF4-FFF2-40B4-BE49-F238E27FC236}">
                      <a16:creationId xmlns:a16="http://schemas.microsoft.com/office/drawing/2014/main" id="{A4882867-B186-BB23-1FAB-2C6F3FD6A4C2}"/>
                    </a:ext>
                  </a:extLst>
                </p:cNvPr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6" name="Google Shape;2848;p20">
                <a:extLst>
                  <a:ext uri="{FF2B5EF4-FFF2-40B4-BE49-F238E27FC236}">
                    <a16:creationId xmlns:a16="http://schemas.microsoft.com/office/drawing/2014/main" id="{BD24F299-A0E4-3499-6B89-8069C5FC208F}"/>
                  </a:ext>
                </a:extLst>
              </p:cNvPr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61" name="Google Shape;2849;p20">
                  <a:extLst>
                    <a:ext uri="{FF2B5EF4-FFF2-40B4-BE49-F238E27FC236}">
                      <a16:creationId xmlns:a16="http://schemas.microsoft.com/office/drawing/2014/main" id="{5E2455CC-929E-1118-AEC4-8549EAE04ECB}"/>
                    </a:ext>
                  </a:extLst>
                </p:cNvPr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2850;p20">
                  <a:extLst>
                    <a:ext uri="{FF2B5EF4-FFF2-40B4-BE49-F238E27FC236}">
                      <a16:creationId xmlns:a16="http://schemas.microsoft.com/office/drawing/2014/main" id="{600D5DF5-32C4-504F-1958-1E6DBD1F1870}"/>
                    </a:ext>
                  </a:extLst>
                </p:cNvPr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2851;p20">
                <a:extLst>
                  <a:ext uri="{FF2B5EF4-FFF2-40B4-BE49-F238E27FC236}">
                    <a16:creationId xmlns:a16="http://schemas.microsoft.com/office/drawing/2014/main" id="{726EA495-F0C0-67B2-EB18-9849F1E4025D}"/>
                  </a:ext>
                </a:extLst>
              </p:cNvPr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59" name="Google Shape;2852;p20">
                  <a:extLst>
                    <a:ext uri="{FF2B5EF4-FFF2-40B4-BE49-F238E27FC236}">
                      <a16:creationId xmlns:a16="http://schemas.microsoft.com/office/drawing/2014/main" id="{A037C98B-2F57-5410-5DCC-B933069C8C2A}"/>
                    </a:ext>
                  </a:extLst>
                </p:cNvPr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2853;p20">
                  <a:extLst>
                    <a:ext uri="{FF2B5EF4-FFF2-40B4-BE49-F238E27FC236}">
                      <a16:creationId xmlns:a16="http://schemas.microsoft.com/office/drawing/2014/main" id="{48C815D9-811D-CFBA-1D8E-1A786B9CEC36}"/>
                    </a:ext>
                  </a:extLst>
                </p:cNvPr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8" name="Google Shape;2854;p20">
                <a:extLst>
                  <a:ext uri="{FF2B5EF4-FFF2-40B4-BE49-F238E27FC236}">
                    <a16:creationId xmlns:a16="http://schemas.microsoft.com/office/drawing/2014/main" id="{B1B0D1A3-EACF-90AC-B7CE-B0DDEE230168}"/>
                  </a:ext>
                </a:extLst>
              </p:cNvPr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2EEAC950-15D3-EC88-3969-D31535D51520}"/>
              </a:ext>
            </a:extLst>
          </p:cNvPr>
          <p:cNvGrpSpPr>
            <a:grpSpLocks/>
          </p:cNvGrpSpPr>
          <p:nvPr/>
        </p:nvGrpSpPr>
        <p:grpSpPr bwMode="auto">
          <a:xfrm>
            <a:off x="1645776" y="3120868"/>
            <a:ext cx="5757863" cy="5201663"/>
            <a:chOff x="6068618" y="663576"/>
            <a:chExt cx="3839765" cy="3467774"/>
          </a:xfrm>
        </p:grpSpPr>
        <p:sp>
          <p:nvSpPr>
            <p:cNvPr id="180" name="Isosceles Triangle 179">
              <a:extLst>
                <a:ext uri="{FF2B5EF4-FFF2-40B4-BE49-F238E27FC236}">
                  <a16:creationId xmlns:a16="http://schemas.microsoft.com/office/drawing/2014/main" id="{0EA1063D-0D4E-AD36-0D5B-5EC1A9E99994}"/>
                </a:ext>
              </a:extLst>
            </p:cNvPr>
            <p:cNvSpPr/>
            <p:nvPr/>
          </p:nvSpPr>
          <p:spPr>
            <a:xfrm>
              <a:off x="6295701" y="1125538"/>
              <a:ext cx="3023537" cy="2574924"/>
            </a:xfrm>
            <a:prstGeom prst="triangle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65697621-45C7-F1EF-EDD8-72F9254DF9A6}"/>
                </a:ext>
              </a:extLst>
            </p:cNvPr>
            <p:cNvCxnSpPr>
              <a:stCxn id="180" idx="0"/>
            </p:cNvCxnSpPr>
            <p:nvPr/>
          </p:nvCxnSpPr>
          <p:spPr>
            <a:xfrm>
              <a:off x="6295701" y="1125538"/>
              <a:ext cx="1535588" cy="25876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82" name="TextBox 9">
              <a:extLst>
                <a:ext uri="{FF2B5EF4-FFF2-40B4-BE49-F238E27FC236}">
                  <a16:creationId xmlns:a16="http://schemas.microsoft.com/office/drawing/2014/main" id="{C63300AE-B50E-CD85-B967-C07FB8A86B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3380" y="663576"/>
              <a:ext cx="73461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83" name="TextBox 10">
              <a:extLst>
                <a:ext uri="{FF2B5EF4-FFF2-40B4-BE49-F238E27FC236}">
                  <a16:creationId xmlns:a16="http://schemas.microsoft.com/office/drawing/2014/main" id="{A36DA826-399E-E2A3-1B11-1E2DD0BEDE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8618" y="3700463"/>
              <a:ext cx="73461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84" name="TextBox 11">
              <a:extLst>
                <a:ext uri="{FF2B5EF4-FFF2-40B4-BE49-F238E27FC236}">
                  <a16:creationId xmlns:a16="http://schemas.microsoft.com/office/drawing/2014/main" id="{BE2E5BB7-3C76-75D5-06A4-13807EFC86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73768" y="3700463"/>
              <a:ext cx="73461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85" name="TextBox 12">
              <a:extLst>
                <a:ext uri="{FF2B5EF4-FFF2-40B4-BE49-F238E27FC236}">
                  <a16:creationId xmlns:a16="http://schemas.microsoft.com/office/drawing/2014/main" id="{72E9BB8E-4795-F41C-F1E8-9E66EE4A1A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6676" y="3700463"/>
              <a:ext cx="7334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82A6E040-4BBD-3CAD-48B0-A81961E5BC9F}"/>
                </a:ext>
              </a:extLst>
            </p:cNvPr>
            <p:cNvSpPr/>
            <p:nvPr/>
          </p:nvSpPr>
          <p:spPr>
            <a:xfrm>
              <a:off x="6295701" y="3444875"/>
              <a:ext cx="154035" cy="2444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600B4914-5799-AFCF-38F9-CA779F1E1169}"/>
              </a:ext>
            </a:extLst>
          </p:cNvPr>
          <p:cNvCxnSpPr>
            <a:endCxn id="180" idx="0"/>
          </p:cNvCxnSpPr>
          <p:nvPr/>
        </p:nvCxnSpPr>
        <p:spPr bwMode="auto">
          <a:xfrm flipH="1" flipV="1">
            <a:off x="1986295" y="3813811"/>
            <a:ext cx="2302668" cy="3862388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43B85DAC-6646-E225-1227-DF24678137EA}"/>
              </a:ext>
            </a:extLst>
          </p:cNvPr>
          <p:cNvCxnSpPr/>
          <p:nvPr/>
        </p:nvCxnSpPr>
        <p:spPr bwMode="auto">
          <a:xfrm flipV="1">
            <a:off x="1948195" y="3840005"/>
            <a:ext cx="19050" cy="3862388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93B89D65-BADB-4AA4-7584-5EFC153DD830}"/>
              </a:ext>
            </a:extLst>
          </p:cNvPr>
          <p:cNvCxnSpPr/>
          <p:nvPr/>
        </p:nvCxnSpPr>
        <p:spPr bwMode="auto">
          <a:xfrm flipV="1">
            <a:off x="1905333" y="7659530"/>
            <a:ext cx="4741068" cy="23813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1" name="Google Shape;1365;p11">
            <a:extLst>
              <a:ext uri="{FF2B5EF4-FFF2-40B4-BE49-F238E27FC236}">
                <a16:creationId xmlns:a16="http://schemas.microsoft.com/office/drawing/2014/main" id="{B86A002F-4E1A-391E-87AA-83E374474698}"/>
              </a:ext>
            </a:extLst>
          </p:cNvPr>
          <p:cNvSpPr/>
          <p:nvPr/>
        </p:nvSpPr>
        <p:spPr>
          <a:xfrm>
            <a:off x="6493273" y="3432226"/>
            <a:ext cx="7121527" cy="183372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TextBox 4">
            <a:extLst>
              <a:ext uri="{FF2B5EF4-FFF2-40B4-BE49-F238E27FC236}">
                <a16:creationId xmlns:a16="http://schemas.microsoft.com/office/drawing/2014/main" id="{419F8EC8-39FA-AAA6-236C-2E6D7067B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388" y="3593110"/>
            <a:ext cx="582852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 là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hình tam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</a:t>
            </a:r>
          </a:p>
        </p:txBody>
      </p:sp>
      <p:sp>
        <p:nvSpPr>
          <p:cNvPr id="194" name="Google Shape;1365;p11">
            <a:extLst>
              <a:ext uri="{FF2B5EF4-FFF2-40B4-BE49-F238E27FC236}">
                <a16:creationId xmlns:a16="http://schemas.microsoft.com/office/drawing/2014/main" id="{040F37A6-6087-B456-94AF-4A31AE44D12F}"/>
              </a:ext>
            </a:extLst>
          </p:cNvPr>
          <p:cNvSpPr/>
          <p:nvPr/>
        </p:nvSpPr>
        <p:spPr>
          <a:xfrm>
            <a:off x="7296678" y="5923780"/>
            <a:ext cx="7121527" cy="183372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TextBox 5">
            <a:extLst>
              <a:ext uri="{FF2B5EF4-FFF2-40B4-BE49-F238E27FC236}">
                <a16:creationId xmlns:a16="http://schemas.microsoft.com/office/drawing/2014/main" id="{FB0E2B5C-8DD5-2D26-E9DC-89242BA73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0160" y="6117366"/>
            <a:ext cx="5462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 là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hình tam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</a:t>
            </a:r>
          </a:p>
        </p:txBody>
      </p:sp>
      <p:pic>
        <p:nvPicPr>
          <p:cNvPr id="159" name="Picture 158">
            <a:extLst>
              <a:ext uri="{FF2B5EF4-FFF2-40B4-BE49-F238E27FC236}">
                <a16:creationId xmlns:a16="http://schemas.microsoft.com/office/drawing/2014/main" id="{B311E223-8892-1A41-96A2-54ED69D2B3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568" y="2554013"/>
            <a:ext cx="2432515" cy="2658086"/>
          </a:xfrm>
          <a:prstGeom prst="rect">
            <a:avLst/>
          </a:prstGeom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02F8839E-96B7-5E5A-C865-24EC728D0D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5540" y="5280363"/>
            <a:ext cx="2414225" cy="30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4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1" grpId="0" animBg="1"/>
      <p:bldP spid="192" grpId="0"/>
      <p:bldP spid="194" grpId="0" animBg="1"/>
      <p:bldP spid="195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654</Words>
  <Application>Microsoft Office PowerPoint</Application>
  <PresentationFormat>Custom</PresentationFormat>
  <Paragraphs>117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#9Slide07 IcielCrocante</vt:lpstr>
      <vt:lpstr>SVN-Newton</vt:lpstr>
      <vt:lpstr>Arial</vt:lpstr>
      <vt:lpstr>#9Slide07 HLT Fall For You</vt:lpstr>
      <vt:lpstr>#9Slide07 SVNBeachwood Sans</vt:lpstr>
      <vt:lpstr>Gill Sans MT</vt:lpstr>
      <vt:lpstr>#9Slide07 SVNKG Ten Thousand Re</vt:lpstr>
      <vt:lpstr>Calibri Light</vt:lpstr>
      <vt:lpstr>UTM Bustamalaka</vt:lpstr>
      <vt:lpstr>UVN Banh Mi</vt:lpstr>
      <vt:lpstr>Times New Roman</vt:lpstr>
      <vt:lpstr>Calibri</vt:lpstr>
      <vt:lpstr>SlidesMania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 YEN</dc:creator>
  <cp:lastModifiedBy>Lan Anh Dương</cp:lastModifiedBy>
  <cp:revision>9</cp:revision>
  <dcterms:modified xsi:type="dcterms:W3CDTF">2023-07-21T06:21:45Z</dcterms:modified>
</cp:coreProperties>
</file>